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</p:sldMasterIdLst>
  <p:notesMasterIdLst>
    <p:notesMasterId r:id="rId39"/>
  </p:notesMasterIdLst>
  <p:handoutMasterIdLst>
    <p:handoutMasterId r:id="rId40"/>
  </p:handoutMasterIdLst>
  <p:sldIdLst>
    <p:sldId id="376" r:id="rId4"/>
    <p:sldId id="324" r:id="rId5"/>
    <p:sldId id="420" r:id="rId6"/>
    <p:sldId id="422" r:id="rId7"/>
    <p:sldId id="423" r:id="rId8"/>
    <p:sldId id="425" r:id="rId9"/>
    <p:sldId id="426" r:id="rId10"/>
    <p:sldId id="427" r:id="rId11"/>
    <p:sldId id="428" r:id="rId12"/>
    <p:sldId id="431" r:id="rId13"/>
    <p:sldId id="430" r:id="rId14"/>
    <p:sldId id="419" r:id="rId15"/>
    <p:sldId id="434" r:id="rId16"/>
    <p:sldId id="435" r:id="rId17"/>
    <p:sldId id="432" r:id="rId18"/>
    <p:sldId id="442" r:id="rId19"/>
    <p:sldId id="436" r:id="rId20"/>
    <p:sldId id="437" r:id="rId21"/>
    <p:sldId id="438" r:id="rId22"/>
    <p:sldId id="439" r:id="rId23"/>
    <p:sldId id="440" r:id="rId24"/>
    <p:sldId id="415" r:id="rId25"/>
    <p:sldId id="441" r:id="rId26"/>
    <p:sldId id="451" r:id="rId27"/>
    <p:sldId id="452" r:id="rId28"/>
    <p:sldId id="456" r:id="rId29"/>
    <p:sldId id="455" r:id="rId30"/>
    <p:sldId id="453" r:id="rId31"/>
    <p:sldId id="454" r:id="rId32"/>
    <p:sldId id="446" r:id="rId33"/>
    <p:sldId id="448" r:id="rId34"/>
    <p:sldId id="449" r:id="rId35"/>
    <p:sldId id="457" r:id="rId36"/>
    <p:sldId id="450" r:id="rId37"/>
    <p:sldId id="418" r:id="rId38"/>
  </p:sldIdLst>
  <p:sldSz cx="9144000" cy="5486400"/>
  <p:notesSz cx="6858000" cy="9144000"/>
  <p:defaultTextStyle>
    <a:defPPr>
      <a:defRPr lang="vi-VN"/>
    </a:defPPr>
    <a:lvl1pPr marL="0" algn="l" defTabSz="9143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97" algn="l" defTabSz="9143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94" algn="l" defTabSz="9143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91" algn="l" defTabSz="9143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89" algn="l" defTabSz="9143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86" algn="l" defTabSz="9143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83" algn="l" defTabSz="9143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80" algn="l" defTabSz="9143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77" algn="l" defTabSz="9143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72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518" autoAdjust="0"/>
  </p:normalViewPr>
  <p:slideViewPr>
    <p:cSldViewPr snapToGrid="0">
      <p:cViewPr>
        <p:scale>
          <a:sx n="93" d="100"/>
          <a:sy n="93" d="100"/>
        </p:scale>
        <p:origin x="-1314" y="-300"/>
      </p:cViewPr>
      <p:guideLst>
        <p:guide orient="horz" pos="172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501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1B95C-DFD1-4DFB-94FD-76BC8AE794F2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468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5010" y="868468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C9A7B0-031E-4044-A3CD-088BF8A29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0380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C1A26D-3E1B-4022-BA4F-C3382687FE5E}" type="datetimeFigureOut">
              <a:rPr lang="en-US" smtClean="0"/>
              <a:pPr/>
              <a:t>10/18/2025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EFC893-84E9-4A1E-9B79-6159DD792B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82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97" algn="l" defTabSz="9143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94" algn="l" defTabSz="9143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91" algn="l" defTabSz="9143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89" algn="l" defTabSz="9143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86" algn="l" defTabSz="9143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83" algn="l" defTabSz="9143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80" algn="l" defTabSz="9143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77" algn="l" defTabSz="9143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A2352-BD4C-4A4B-B731-7E7FED013B13}" type="slidenum">
              <a:rPr lang="en-ID" smtClean="0"/>
              <a:t>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91197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97891"/>
            <a:ext cx="7772400" cy="191008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881630"/>
            <a:ext cx="6858000" cy="132461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7" indent="0" algn="ctr">
              <a:buNone/>
              <a:defRPr sz="2000"/>
            </a:lvl2pPr>
            <a:lvl3pPr marL="914394" indent="0" algn="ctr">
              <a:buNone/>
              <a:defRPr sz="1800"/>
            </a:lvl3pPr>
            <a:lvl4pPr marL="1371591" indent="0" algn="ctr">
              <a:buNone/>
              <a:defRPr sz="1600"/>
            </a:lvl4pPr>
            <a:lvl5pPr marL="1828789" indent="0" algn="ctr">
              <a:buNone/>
              <a:defRPr sz="1600"/>
            </a:lvl5pPr>
            <a:lvl6pPr marL="2285986" indent="0" algn="ctr">
              <a:buNone/>
              <a:defRPr sz="1600"/>
            </a:lvl6pPr>
            <a:lvl7pPr marL="2743183" indent="0" algn="ctr">
              <a:buNone/>
              <a:defRPr sz="1600"/>
            </a:lvl7pPr>
            <a:lvl8pPr marL="3200380" indent="0" algn="ctr">
              <a:buNone/>
              <a:defRPr sz="1600"/>
            </a:lvl8pPr>
            <a:lvl9pPr marL="365757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18/10/2025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7147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18/10/2025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7438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92102"/>
            <a:ext cx="1971676" cy="46494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92102"/>
            <a:ext cx="5800726" cy="46494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18/10/2025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108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4341"/>
            <a:ext cx="7772400" cy="11760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08960"/>
            <a:ext cx="6400800" cy="14020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2B870B-BDA4-4A1A-84CD-FC1A6E156F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1259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49A9E6-8229-4B60-BA9E-6BFFDEBCA5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2158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525521"/>
            <a:ext cx="7772400" cy="1089660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325371"/>
            <a:ext cx="7772400" cy="120015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794C2A-F63C-48D4-9929-14E7E58CB5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4576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80161"/>
            <a:ext cx="4038600" cy="36207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80161"/>
            <a:ext cx="4038600" cy="36207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066243-7A3E-4C81-85DD-BEFC40786D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1301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28090"/>
            <a:ext cx="4040188" cy="51181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39900"/>
            <a:ext cx="4040188" cy="316103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28090"/>
            <a:ext cx="4041775" cy="51181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739900"/>
            <a:ext cx="4041775" cy="316103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1F3D62-5C78-404A-AFEB-C08E24596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9348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E015F8-5D4D-4C22-96F1-D8BBACB29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5801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A0B19E-112A-4AF8-A1C9-56FD96B95B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1091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8440"/>
            <a:ext cx="3008313" cy="92964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18441"/>
            <a:ext cx="5111750" cy="468249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48081"/>
            <a:ext cx="3008313" cy="3752850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759BE8-D681-45B1-BE0C-F640C52F70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0668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18/10/2025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54431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840480"/>
            <a:ext cx="5486400" cy="45339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90220"/>
            <a:ext cx="5486400" cy="329184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293870"/>
            <a:ext cx="5486400" cy="643890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CBEDF-9427-46F0-89B0-2E0FE3188A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82786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6B9559-4C54-45CB-AFCE-70F0CCB717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84207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19712"/>
            <a:ext cx="2057400" cy="468122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9712"/>
            <a:ext cx="6019800" cy="46812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663C92-2481-48D0-9B17-4B4CB8316B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35271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71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80161"/>
            <a:ext cx="4038600" cy="362077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80161"/>
            <a:ext cx="4038600" cy="362077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996180"/>
            <a:ext cx="21336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99618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996180"/>
            <a:ext cx="2133600" cy="381000"/>
          </a:xfrm>
        </p:spPr>
        <p:txBody>
          <a:bodyPr/>
          <a:lstStyle>
            <a:lvl1pPr>
              <a:defRPr/>
            </a:lvl1pPr>
          </a:lstStyle>
          <a:p>
            <a:fld id="{33D84C9B-4353-47CA-8549-ADBFB87FF1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41788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97790"/>
            <a:ext cx="7543800" cy="10363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375411"/>
            <a:ext cx="4038600" cy="170307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75411"/>
            <a:ext cx="4038600" cy="170307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200401"/>
            <a:ext cx="4038600" cy="17043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200401"/>
            <a:ext cx="4038600" cy="17043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1BE740-85B9-4874-9A67-4E4056B3F4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72689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97890"/>
            <a:ext cx="6858000" cy="1910080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881630"/>
            <a:ext cx="6858000" cy="1324610"/>
          </a:xfrm>
        </p:spPr>
        <p:txBody>
          <a:bodyPr/>
          <a:lstStyle>
            <a:lvl1pPr marL="0" indent="0" algn="ctr">
              <a:buNone/>
              <a:defRPr sz="1920"/>
            </a:lvl1pPr>
            <a:lvl2pPr marL="365760" indent="0" algn="ctr">
              <a:buNone/>
              <a:defRPr sz="1600"/>
            </a:lvl2pPr>
            <a:lvl3pPr marL="731520" indent="0" algn="ctr">
              <a:buNone/>
              <a:defRPr sz="1440"/>
            </a:lvl3pPr>
            <a:lvl4pPr marL="1097280" indent="0" algn="ctr">
              <a:buNone/>
              <a:defRPr sz="1280"/>
            </a:lvl4pPr>
            <a:lvl5pPr marL="1463040" indent="0" algn="ctr">
              <a:buNone/>
              <a:defRPr sz="1280"/>
            </a:lvl5pPr>
            <a:lvl6pPr marL="1828800" indent="0" algn="ctr">
              <a:buNone/>
              <a:defRPr sz="1280"/>
            </a:lvl6pPr>
            <a:lvl7pPr marL="2194560" indent="0" algn="ctr">
              <a:buNone/>
              <a:defRPr sz="1280"/>
            </a:lvl7pPr>
            <a:lvl8pPr marL="2560320" indent="0" algn="ctr">
              <a:buNone/>
              <a:defRPr sz="1280"/>
            </a:lvl8pPr>
            <a:lvl9pPr marL="2926080" indent="0" algn="ctr">
              <a:buNone/>
              <a:defRPr sz="128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891504-D410-4404-9969-2DE00CD832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64269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F48C7E-090B-4C5C-AE7A-07B2ED2356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46265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367791"/>
            <a:ext cx="7886700" cy="228219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671571"/>
            <a:ext cx="7886700" cy="1200150"/>
          </a:xfrm>
        </p:spPr>
        <p:txBody>
          <a:bodyPr/>
          <a:lstStyle>
            <a:lvl1pPr marL="0" indent="0">
              <a:buNone/>
              <a:defRPr sz="1920"/>
            </a:lvl1pPr>
            <a:lvl2pPr marL="365760" indent="0">
              <a:buNone/>
              <a:defRPr sz="1600"/>
            </a:lvl2pPr>
            <a:lvl3pPr marL="731520" indent="0">
              <a:buNone/>
              <a:defRPr sz="1440"/>
            </a:lvl3pPr>
            <a:lvl4pPr marL="1097280" indent="0">
              <a:buNone/>
              <a:defRPr sz="1280"/>
            </a:lvl4pPr>
            <a:lvl5pPr marL="1463040" indent="0">
              <a:buNone/>
              <a:defRPr sz="1280"/>
            </a:lvl5pPr>
            <a:lvl6pPr marL="1828800" indent="0">
              <a:buNone/>
              <a:defRPr sz="1280"/>
            </a:lvl6pPr>
            <a:lvl7pPr marL="2194560" indent="0">
              <a:buNone/>
              <a:defRPr sz="1280"/>
            </a:lvl7pPr>
            <a:lvl8pPr marL="2560320" indent="0">
              <a:buNone/>
              <a:defRPr sz="1280"/>
            </a:lvl8pPr>
            <a:lvl9pPr marL="2926080" indent="0">
              <a:buNone/>
              <a:defRPr sz="12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772A9A-E274-413A-BAD6-8A2BBC5832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26856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80161"/>
            <a:ext cx="4038600" cy="362077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80161"/>
            <a:ext cx="4038600" cy="362077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E57E26-CD1B-4E24-BEA1-47235231BE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6492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92101"/>
            <a:ext cx="7886700" cy="106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344930"/>
            <a:ext cx="3868737" cy="659130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004060"/>
            <a:ext cx="3868737" cy="294767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344930"/>
            <a:ext cx="3887788" cy="659130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04060"/>
            <a:ext cx="3887788" cy="294767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94B187-B77B-46E4-B518-6971B87DA7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8238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367794"/>
            <a:ext cx="7886700" cy="228219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3671574"/>
            <a:ext cx="7886700" cy="12001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9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18/10/2025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30740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B1319D-9018-43E1-B499-EB7F4CEF5F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52069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EE56F9-236B-4A5A-B478-3571B1B993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5377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760"/>
            <a:ext cx="2949575" cy="1280160"/>
          </a:xfrm>
        </p:spPr>
        <p:txBody>
          <a:bodyPr anchor="b"/>
          <a:lstStyle>
            <a:lvl1pPr>
              <a:defRPr sz="256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89940"/>
            <a:ext cx="4629150" cy="3898900"/>
          </a:xfrm>
        </p:spPr>
        <p:txBody>
          <a:bodyPr/>
          <a:lstStyle>
            <a:lvl1pPr>
              <a:defRPr sz="2560"/>
            </a:lvl1pPr>
            <a:lvl2pPr>
              <a:defRPr sz="2240"/>
            </a:lvl2pPr>
            <a:lvl3pPr>
              <a:defRPr sz="192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645920"/>
            <a:ext cx="2949575" cy="3049270"/>
          </a:xfrm>
        </p:spPr>
        <p:txBody>
          <a:bodyPr/>
          <a:lstStyle>
            <a:lvl1pPr marL="0" indent="0">
              <a:buNone/>
              <a:defRPr sz="1280"/>
            </a:lvl1pPr>
            <a:lvl2pPr marL="365760" indent="0">
              <a:buNone/>
              <a:defRPr sz="1120"/>
            </a:lvl2pPr>
            <a:lvl3pPr marL="731520" indent="0">
              <a:buNone/>
              <a:defRPr sz="960"/>
            </a:lvl3pPr>
            <a:lvl4pPr marL="1097280" indent="0">
              <a:buNone/>
              <a:defRPr sz="800"/>
            </a:lvl4pPr>
            <a:lvl5pPr marL="1463040" indent="0">
              <a:buNone/>
              <a:defRPr sz="800"/>
            </a:lvl5pPr>
            <a:lvl6pPr marL="1828800" indent="0">
              <a:buNone/>
              <a:defRPr sz="800"/>
            </a:lvl6pPr>
            <a:lvl7pPr marL="2194560" indent="0">
              <a:buNone/>
              <a:defRPr sz="800"/>
            </a:lvl7pPr>
            <a:lvl8pPr marL="2560320" indent="0">
              <a:buNone/>
              <a:defRPr sz="800"/>
            </a:lvl8pPr>
            <a:lvl9pPr marL="292608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9FE981-8D5B-4830-9431-92158AE4EC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97721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760"/>
            <a:ext cx="2949575" cy="1280160"/>
          </a:xfrm>
        </p:spPr>
        <p:txBody>
          <a:bodyPr anchor="b"/>
          <a:lstStyle>
            <a:lvl1pPr>
              <a:defRPr sz="256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89940"/>
            <a:ext cx="4629150" cy="3898900"/>
          </a:xfrm>
        </p:spPr>
        <p:txBody>
          <a:bodyPr/>
          <a:lstStyle>
            <a:lvl1pPr marL="0" indent="0">
              <a:buNone/>
              <a:defRPr sz="2560"/>
            </a:lvl1pPr>
            <a:lvl2pPr marL="365760" indent="0">
              <a:buNone/>
              <a:defRPr sz="2240"/>
            </a:lvl2pPr>
            <a:lvl3pPr marL="731520" indent="0">
              <a:buNone/>
              <a:defRPr sz="1920"/>
            </a:lvl3pPr>
            <a:lvl4pPr marL="1097280" indent="0">
              <a:buNone/>
              <a:defRPr sz="1600"/>
            </a:lvl4pPr>
            <a:lvl5pPr marL="1463040" indent="0">
              <a:buNone/>
              <a:defRPr sz="1600"/>
            </a:lvl5pPr>
            <a:lvl6pPr marL="1828800" indent="0">
              <a:buNone/>
              <a:defRPr sz="1600"/>
            </a:lvl6pPr>
            <a:lvl7pPr marL="2194560" indent="0">
              <a:buNone/>
              <a:defRPr sz="1600"/>
            </a:lvl7pPr>
            <a:lvl8pPr marL="2560320" indent="0">
              <a:buNone/>
              <a:defRPr sz="1600"/>
            </a:lvl8pPr>
            <a:lvl9pPr marL="2926080" indent="0">
              <a:buNone/>
              <a:defRPr sz="16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645920"/>
            <a:ext cx="2949575" cy="3049270"/>
          </a:xfrm>
        </p:spPr>
        <p:txBody>
          <a:bodyPr/>
          <a:lstStyle>
            <a:lvl1pPr marL="0" indent="0">
              <a:buNone/>
              <a:defRPr sz="1280"/>
            </a:lvl1pPr>
            <a:lvl2pPr marL="365760" indent="0">
              <a:buNone/>
              <a:defRPr sz="1120"/>
            </a:lvl2pPr>
            <a:lvl3pPr marL="731520" indent="0">
              <a:buNone/>
              <a:defRPr sz="960"/>
            </a:lvl3pPr>
            <a:lvl4pPr marL="1097280" indent="0">
              <a:buNone/>
              <a:defRPr sz="800"/>
            </a:lvl4pPr>
            <a:lvl5pPr marL="1463040" indent="0">
              <a:buNone/>
              <a:defRPr sz="800"/>
            </a:lvl5pPr>
            <a:lvl6pPr marL="1828800" indent="0">
              <a:buNone/>
              <a:defRPr sz="800"/>
            </a:lvl6pPr>
            <a:lvl7pPr marL="2194560" indent="0">
              <a:buNone/>
              <a:defRPr sz="800"/>
            </a:lvl7pPr>
            <a:lvl8pPr marL="2560320" indent="0">
              <a:buNone/>
              <a:defRPr sz="800"/>
            </a:lvl8pPr>
            <a:lvl9pPr marL="292608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98826A-1D1D-43F5-AEF1-A51DF03588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510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4D10B1-421E-4F47-8A6D-EC73AEFC2F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39022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19711"/>
            <a:ext cx="2057400" cy="468122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9711"/>
            <a:ext cx="6019800" cy="46812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60F425-DCF0-4934-ABD3-BF0AEB4BA9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55614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19711"/>
            <a:ext cx="8229600" cy="46812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D14AC5-623D-4320-83BB-6B41D6185F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2936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460500"/>
            <a:ext cx="3886200" cy="34810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460500"/>
            <a:ext cx="3886200" cy="34810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18/10/2025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1291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92104"/>
            <a:ext cx="7886700" cy="106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344932"/>
            <a:ext cx="3868340" cy="65913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7" indent="0">
              <a:buNone/>
              <a:defRPr sz="2000" b="1"/>
            </a:lvl2pPr>
            <a:lvl3pPr marL="914394" indent="0">
              <a:buNone/>
              <a:defRPr sz="1800" b="1"/>
            </a:lvl3pPr>
            <a:lvl4pPr marL="1371591" indent="0">
              <a:buNone/>
              <a:defRPr sz="1600" b="1"/>
            </a:lvl4pPr>
            <a:lvl5pPr marL="1828789" indent="0">
              <a:buNone/>
              <a:defRPr sz="1600" b="1"/>
            </a:lvl5pPr>
            <a:lvl6pPr marL="2285986" indent="0">
              <a:buNone/>
              <a:defRPr sz="1600" b="1"/>
            </a:lvl6pPr>
            <a:lvl7pPr marL="2743183" indent="0">
              <a:buNone/>
              <a:defRPr sz="1600" b="1"/>
            </a:lvl7pPr>
            <a:lvl8pPr marL="3200380" indent="0">
              <a:buNone/>
              <a:defRPr sz="1600" b="1"/>
            </a:lvl8pPr>
            <a:lvl9pPr marL="365757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04060"/>
            <a:ext cx="3868340" cy="29476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5" y="1344932"/>
            <a:ext cx="3887391" cy="65913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7" indent="0">
              <a:buNone/>
              <a:defRPr sz="2000" b="1"/>
            </a:lvl2pPr>
            <a:lvl3pPr marL="914394" indent="0">
              <a:buNone/>
              <a:defRPr sz="1800" b="1"/>
            </a:lvl3pPr>
            <a:lvl4pPr marL="1371591" indent="0">
              <a:buNone/>
              <a:defRPr sz="1600" b="1"/>
            </a:lvl4pPr>
            <a:lvl5pPr marL="1828789" indent="0">
              <a:buNone/>
              <a:defRPr sz="1600" b="1"/>
            </a:lvl5pPr>
            <a:lvl6pPr marL="2285986" indent="0">
              <a:buNone/>
              <a:defRPr sz="1600" b="1"/>
            </a:lvl6pPr>
            <a:lvl7pPr marL="2743183" indent="0">
              <a:buNone/>
              <a:defRPr sz="1600" b="1"/>
            </a:lvl7pPr>
            <a:lvl8pPr marL="3200380" indent="0">
              <a:buNone/>
              <a:defRPr sz="1600" b="1"/>
            </a:lvl8pPr>
            <a:lvl9pPr marL="365757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5" y="2004060"/>
            <a:ext cx="3887391" cy="29476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18/10/2025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6806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18/10/2025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476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18/10/2025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1269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6" y="365760"/>
            <a:ext cx="2949179" cy="128016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5" y="789944"/>
            <a:ext cx="4629151" cy="3898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6" y="1645920"/>
            <a:ext cx="2949179" cy="3049270"/>
          </a:xfrm>
        </p:spPr>
        <p:txBody>
          <a:bodyPr/>
          <a:lstStyle>
            <a:lvl1pPr marL="0" indent="0">
              <a:buNone/>
              <a:defRPr sz="1600"/>
            </a:lvl1pPr>
            <a:lvl2pPr marL="457197" indent="0">
              <a:buNone/>
              <a:defRPr sz="1400"/>
            </a:lvl2pPr>
            <a:lvl3pPr marL="914394" indent="0">
              <a:buNone/>
              <a:defRPr sz="1200"/>
            </a:lvl3pPr>
            <a:lvl4pPr marL="1371591" indent="0">
              <a:buNone/>
              <a:defRPr sz="1000"/>
            </a:lvl4pPr>
            <a:lvl5pPr marL="1828789" indent="0">
              <a:buNone/>
              <a:defRPr sz="1000"/>
            </a:lvl5pPr>
            <a:lvl6pPr marL="2285986" indent="0">
              <a:buNone/>
              <a:defRPr sz="1000"/>
            </a:lvl6pPr>
            <a:lvl7pPr marL="2743183" indent="0">
              <a:buNone/>
              <a:defRPr sz="1000"/>
            </a:lvl7pPr>
            <a:lvl8pPr marL="3200380" indent="0">
              <a:buNone/>
              <a:defRPr sz="1000"/>
            </a:lvl8pPr>
            <a:lvl9pPr marL="365757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18/10/2025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8967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6" y="365760"/>
            <a:ext cx="2949179" cy="128016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5" y="789944"/>
            <a:ext cx="4629151" cy="38989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97" indent="0">
              <a:buNone/>
              <a:defRPr sz="2800"/>
            </a:lvl2pPr>
            <a:lvl3pPr marL="914394" indent="0">
              <a:buNone/>
              <a:defRPr sz="2400"/>
            </a:lvl3pPr>
            <a:lvl4pPr marL="1371591" indent="0">
              <a:buNone/>
              <a:defRPr sz="2000"/>
            </a:lvl4pPr>
            <a:lvl5pPr marL="1828789" indent="0">
              <a:buNone/>
              <a:defRPr sz="2000"/>
            </a:lvl5pPr>
            <a:lvl6pPr marL="2285986" indent="0">
              <a:buNone/>
              <a:defRPr sz="2000"/>
            </a:lvl6pPr>
            <a:lvl7pPr marL="2743183" indent="0">
              <a:buNone/>
              <a:defRPr sz="2000"/>
            </a:lvl7pPr>
            <a:lvl8pPr marL="3200380" indent="0">
              <a:buNone/>
              <a:defRPr sz="2000"/>
            </a:lvl8pPr>
            <a:lvl9pPr marL="3657577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6" y="1645920"/>
            <a:ext cx="2949179" cy="3049270"/>
          </a:xfrm>
        </p:spPr>
        <p:txBody>
          <a:bodyPr/>
          <a:lstStyle>
            <a:lvl1pPr marL="0" indent="0">
              <a:buNone/>
              <a:defRPr sz="1600"/>
            </a:lvl1pPr>
            <a:lvl2pPr marL="457197" indent="0">
              <a:buNone/>
              <a:defRPr sz="1400"/>
            </a:lvl2pPr>
            <a:lvl3pPr marL="914394" indent="0">
              <a:buNone/>
              <a:defRPr sz="1200"/>
            </a:lvl3pPr>
            <a:lvl4pPr marL="1371591" indent="0">
              <a:buNone/>
              <a:defRPr sz="1000"/>
            </a:lvl4pPr>
            <a:lvl5pPr marL="1828789" indent="0">
              <a:buNone/>
              <a:defRPr sz="1000"/>
            </a:lvl5pPr>
            <a:lvl6pPr marL="2285986" indent="0">
              <a:buNone/>
              <a:defRPr sz="1000"/>
            </a:lvl6pPr>
            <a:lvl7pPr marL="2743183" indent="0">
              <a:buNone/>
              <a:defRPr sz="1000"/>
            </a:lvl7pPr>
            <a:lvl8pPr marL="3200380" indent="0">
              <a:buNone/>
              <a:defRPr sz="1000"/>
            </a:lvl8pPr>
            <a:lvl9pPr marL="365757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18/10/2025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2366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92104"/>
            <a:ext cx="7886700" cy="1060450"/>
          </a:xfrm>
          <a:prstGeom prst="rect">
            <a:avLst/>
          </a:prstGeom>
        </p:spPr>
        <p:txBody>
          <a:bodyPr vert="horz" lIns="91439" tIns="45720" rIns="91439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460500"/>
            <a:ext cx="7886700" cy="3481070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5085084"/>
            <a:ext cx="2057400" cy="292100"/>
          </a:xfrm>
          <a:prstGeom prst="rect">
            <a:avLst/>
          </a:prstGeom>
        </p:spPr>
        <p:txBody>
          <a:bodyPr vert="horz" lIns="91439" tIns="45720" rIns="91439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8C5B2-79E6-4FE0-925D-649E23228A97}" type="datetimeFigureOut">
              <a:rPr lang="vi-VN" smtClean="0"/>
              <a:pPr/>
              <a:t>18/10/2025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5085084"/>
            <a:ext cx="3086100" cy="292100"/>
          </a:xfrm>
          <a:prstGeom prst="rect">
            <a:avLst/>
          </a:prstGeom>
        </p:spPr>
        <p:txBody>
          <a:bodyPr vert="horz" lIns="91439" tIns="45720" rIns="91439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5085084"/>
            <a:ext cx="2057400" cy="292100"/>
          </a:xfrm>
          <a:prstGeom prst="rect">
            <a:avLst/>
          </a:prstGeom>
        </p:spPr>
        <p:txBody>
          <a:bodyPr vert="horz" lIns="91439" tIns="45720" rIns="91439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2542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9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9" indent="-228599" algn="l" defTabSz="91439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6" indent="-228599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93" indent="-228599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90" indent="-228599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88" indent="-228599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85" indent="-228599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82" indent="-228599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79" indent="-228599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76" indent="-228599" algn="l" defTabSz="9143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7" algn="l" defTabSz="914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4" algn="l" defTabSz="914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1" algn="l" defTabSz="914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9" algn="l" defTabSz="914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6" algn="l" defTabSz="914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3" algn="l" defTabSz="914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80" algn="l" defTabSz="914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77" algn="l" defTabSz="914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1971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80161"/>
            <a:ext cx="8229600" cy="3620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085081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085081"/>
            <a:ext cx="289560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085081"/>
            <a:ext cx="2133600" cy="2921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B189A8E9-0EA5-47F6-A324-C5808A9099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4852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1971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80161"/>
            <a:ext cx="8229600" cy="3620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33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996180"/>
            <a:ext cx="2133600" cy="381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2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996180"/>
            <a:ext cx="2895600" cy="381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12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996180"/>
            <a:ext cx="2133600" cy="381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20"/>
            </a:lvl1pPr>
          </a:lstStyle>
          <a:p>
            <a:fld id="{B7DE827F-D320-4BDF-B370-523DF6C70A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12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2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2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2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2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20">
          <a:solidFill>
            <a:schemeClr val="tx2"/>
          </a:solidFill>
          <a:latin typeface="Arial" panose="020B0604020202020204" pitchFamily="34" charset="0"/>
        </a:defRPr>
      </a:lvl5pPr>
      <a:lvl6pPr marL="365760" algn="ctr" rtl="0" fontAlgn="base">
        <a:spcBef>
          <a:spcPct val="0"/>
        </a:spcBef>
        <a:spcAft>
          <a:spcPct val="0"/>
        </a:spcAft>
        <a:defRPr sz="3520">
          <a:solidFill>
            <a:schemeClr val="tx2"/>
          </a:solidFill>
          <a:latin typeface="Arial" panose="020B0604020202020204" pitchFamily="34" charset="0"/>
        </a:defRPr>
      </a:lvl6pPr>
      <a:lvl7pPr marL="731520" algn="ctr" rtl="0" fontAlgn="base">
        <a:spcBef>
          <a:spcPct val="0"/>
        </a:spcBef>
        <a:spcAft>
          <a:spcPct val="0"/>
        </a:spcAft>
        <a:defRPr sz="3520">
          <a:solidFill>
            <a:schemeClr val="tx2"/>
          </a:solidFill>
          <a:latin typeface="Arial" panose="020B0604020202020204" pitchFamily="34" charset="0"/>
        </a:defRPr>
      </a:lvl7pPr>
      <a:lvl8pPr marL="1097280" algn="ctr" rtl="0" fontAlgn="base">
        <a:spcBef>
          <a:spcPct val="0"/>
        </a:spcBef>
        <a:spcAft>
          <a:spcPct val="0"/>
        </a:spcAft>
        <a:defRPr sz="3520">
          <a:solidFill>
            <a:schemeClr val="tx2"/>
          </a:solidFill>
          <a:latin typeface="Arial" panose="020B0604020202020204" pitchFamily="34" charset="0"/>
        </a:defRPr>
      </a:lvl8pPr>
      <a:lvl9pPr marL="1463040" algn="ctr" rtl="0" fontAlgn="base">
        <a:spcBef>
          <a:spcPct val="0"/>
        </a:spcBef>
        <a:spcAft>
          <a:spcPct val="0"/>
        </a:spcAft>
        <a:defRPr sz="352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74320" indent="-274320" algn="l" rtl="0" eaLnBrk="0" fontAlgn="base" hangingPunct="0">
        <a:spcBef>
          <a:spcPct val="20000"/>
        </a:spcBef>
        <a:spcAft>
          <a:spcPct val="0"/>
        </a:spcAft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rtl="0" eaLnBrk="0" fontAlgn="base" hangingPunct="0">
        <a:spcBef>
          <a:spcPct val="20000"/>
        </a:spcBef>
        <a:spcAft>
          <a:spcPct val="0"/>
        </a:spcAft>
        <a:buChar char="–"/>
        <a:defRPr sz="224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0" fontAlgn="base" hangingPunct="0">
        <a:spcBef>
          <a:spcPct val="20000"/>
        </a:spcBef>
        <a:spcAft>
          <a:spcPct val="0"/>
        </a:spcAft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182880" algn="l" rtl="0" eaLnBrk="0" fontAlgn="base" hangingPunct="0">
        <a:spcBef>
          <a:spcPct val="20000"/>
        </a:spcBef>
        <a:spcAft>
          <a:spcPct val="0"/>
        </a:spcAft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182880" algn="l" rtl="0" eaLnBrk="0" fontAlgn="base" hangingPunct="0">
        <a:spcBef>
          <a:spcPct val="20000"/>
        </a:spcBef>
        <a:spcAft>
          <a:spcPct val="0"/>
        </a:spcAft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0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.wmf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5.wmf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w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w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w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w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5.wmf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8.jpeg"/><Relationship Id="rId7" Type="http://schemas.openxmlformats.org/officeDocument/2006/relationships/image" Target="../media/image3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png"/><Relationship Id="rId10" Type="http://schemas.openxmlformats.org/officeDocument/2006/relationships/image" Target="../media/image34.jpeg"/><Relationship Id="rId4" Type="http://schemas.openxmlformats.org/officeDocument/2006/relationships/image" Target="../media/image9.png"/><Relationship Id="rId9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.wmf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.wmf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8.jpeg"/><Relationship Id="rId7" Type="http://schemas.openxmlformats.org/officeDocument/2006/relationships/image" Target="../media/image3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jpeg"/><Relationship Id="rId5" Type="http://schemas.openxmlformats.org/officeDocument/2006/relationships/image" Target="../media/image5.wmf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.wmf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.wmf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.wmf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.wmf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.wmf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.wmf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8.jpeg"/><Relationship Id="rId7" Type="http://schemas.openxmlformats.org/officeDocument/2006/relationships/image" Target="../media/image3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png"/><Relationship Id="rId10" Type="http://schemas.openxmlformats.org/officeDocument/2006/relationships/image" Target="../media/image34.jpeg"/><Relationship Id="rId4" Type="http://schemas.openxmlformats.org/officeDocument/2006/relationships/image" Target="../media/image9.png"/><Relationship Id="rId9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20.png"/><Relationship Id="rId9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2"/>
          <p:cNvSpPr txBox="1">
            <a:spLocks noChangeArrowheads="1"/>
          </p:cNvSpPr>
          <p:nvPr/>
        </p:nvSpPr>
        <p:spPr bwMode="auto">
          <a:xfrm>
            <a:off x="1678781" y="3787661"/>
            <a:ext cx="5829300" cy="101566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: </a:t>
            </a:r>
            <a:r>
              <a:rPr lang="vi-VN" altLang="en-U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Nguyễn Thị Lâm </a:t>
            </a:r>
            <a:r>
              <a:rPr lang="vi-VN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Hiền</a:t>
            </a:r>
            <a:endParaRPr lang="en-US" altLang="en-US" sz="2400" b="1" dirty="0" smtClean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: 6A11</a:t>
            </a:r>
            <a:endParaRPr lang="en-US" altLang="en-US" sz="2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3657600" y="1714501"/>
            <a:ext cx="16002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defTabSz="6858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1350">
              <a:solidFill>
                <a:prstClr val="black"/>
              </a:solidFill>
            </a:endParaRPr>
          </a:p>
        </p:txBody>
      </p:sp>
      <p:sp>
        <p:nvSpPr>
          <p:cNvPr id="1029" name="WordArt 5"/>
          <p:cNvSpPr>
            <a:spLocks noChangeArrowheads="1" noChangeShapeType="1" noTextEdit="1"/>
          </p:cNvSpPr>
          <p:nvPr/>
        </p:nvSpPr>
        <p:spPr bwMode="auto">
          <a:xfrm>
            <a:off x="2235200" y="179070"/>
            <a:ext cx="4825999" cy="573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PHƯỜNG</a:t>
            </a:r>
            <a:r>
              <a:rPr lang="en-US" sz="2700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NHƠN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700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vi-VN" sz="2700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THCS </a:t>
            </a:r>
            <a:r>
              <a:rPr lang="en-US" sz="2700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ĐỐNG ĐA</a:t>
            </a:r>
            <a:endParaRPr lang="en-US" sz="2700" kern="10" dirty="0">
              <a:ln w="12700">
                <a:solidFill>
                  <a:srgbClr val="FF3300"/>
                </a:solidFill>
                <a:round/>
                <a:headEnd/>
                <a:tailEnd/>
              </a:ln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0" name="WordArt 6"/>
          <p:cNvSpPr>
            <a:spLocks noChangeArrowheads="1" noChangeShapeType="1" noTextEdit="1"/>
          </p:cNvSpPr>
          <p:nvPr/>
        </p:nvSpPr>
        <p:spPr bwMode="auto">
          <a:xfrm>
            <a:off x="1428750" y="1010920"/>
            <a:ext cx="6329363" cy="18288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</a:t>
            </a:r>
            <a:r>
              <a:rPr lang="en-US" sz="27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THẦY, </a:t>
            </a: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 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VỀ DỰ TIẾT </a:t>
            </a:r>
            <a:r>
              <a:rPr lang="en-US" sz="27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</a:p>
        </p:txBody>
      </p:sp>
      <p:pic>
        <p:nvPicPr>
          <p:cNvPr id="1031" name="Picture 8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378" flipH="1">
            <a:off x="376398" y="4561783"/>
            <a:ext cx="1027510" cy="756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6" name="Object 11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71883089"/>
              </p:ext>
            </p:extLst>
          </p:nvPr>
        </p:nvGraphicFramePr>
        <p:xfrm>
          <a:off x="7732396" y="4404122"/>
          <a:ext cx="1143000" cy="825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0" r:id="rId5" imgW="1999793" imgH="1831543" progId="MS_ClipArt_Gallery">
                  <p:embed/>
                </p:oleObj>
              </mc:Choice>
              <mc:Fallback>
                <p:oleObj r:id="rId5" imgW="1999793" imgH="1831543" progId="MS_ClipArt_Gallery">
                  <p:embed/>
                  <p:pic>
                    <p:nvPicPr>
                      <p:cNvPr id="1026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32396" y="4404122"/>
                        <a:ext cx="1143000" cy="8251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2" name="Picture 6" descr="WINEB0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86" y="57150"/>
            <a:ext cx="9715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6" descr="WINEB0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58100" y="200025"/>
            <a:ext cx="14287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8" descr="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r="45732"/>
          <a:stretch>
            <a:fillRect/>
          </a:stretch>
        </p:blipFill>
        <p:spPr bwMode="auto">
          <a:xfrm>
            <a:off x="3257550" y="5143500"/>
            <a:ext cx="22860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6" name="TextBox 13"/>
          <p:cNvSpPr txBox="1">
            <a:spLocks noChangeArrowheads="1"/>
          </p:cNvSpPr>
          <p:nvPr/>
        </p:nvSpPr>
        <p:spPr bwMode="auto">
          <a:xfrm>
            <a:off x="3275410" y="3167147"/>
            <a:ext cx="2636044" cy="46166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prstClr val="black"/>
                </a:solidFill>
              </a:rPr>
              <a:t>Môn</a:t>
            </a:r>
            <a:r>
              <a:rPr lang="en-US" altLang="en-US" sz="2400" b="1" dirty="0">
                <a:solidFill>
                  <a:prstClr val="black"/>
                </a:solidFill>
              </a:rPr>
              <a:t>: </a:t>
            </a:r>
            <a:r>
              <a:rPr lang="en-US" altLang="en-US" sz="2400" b="1" dirty="0" err="1">
                <a:solidFill>
                  <a:prstClr val="black"/>
                </a:solidFill>
              </a:rPr>
              <a:t>Ngữ</a:t>
            </a:r>
            <a:r>
              <a:rPr lang="en-US" altLang="en-US" sz="2400" b="1" dirty="0">
                <a:solidFill>
                  <a:prstClr val="black"/>
                </a:solidFill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</a:rPr>
              <a:t>văn</a:t>
            </a:r>
            <a:endParaRPr lang="en-US" altLang="en-US" sz="2400" b="1" dirty="0">
              <a:solidFill>
                <a:prstClr val="black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532042020"/>
      </p:ext>
    </p:extLst>
  </p:cSld>
  <p:clrMapOvr>
    <a:masterClrMapping/>
  </p:clrMapOvr>
  <p:transition advTm="4412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Freeform: Shape 267">
            <a:extLst>
              <a:ext uri="{FF2B5EF4-FFF2-40B4-BE49-F238E27FC236}">
                <a16:creationId xmlns="" xmlns:a16="http://schemas.microsoft.com/office/drawing/2014/main" id="{6271E157-AE34-4672-86C6-0890FB47885D}"/>
              </a:ext>
            </a:extLst>
          </p:cNvPr>
          <p:cNvSpPr/>
          <p:nvPr/>
        </p:nvSpPr>
        <p:spPr>
          <a:xfrm>
            <a:off x="5150919" y="457200"/>
            <a:ext cx="3993081" cy="4214625"/>
          </a:xfrm>
          <a:custGeom>
            <a:avLst/>
            <a:gdLst>
              <a:gd name="connsiteX0" fmla="*/ 410768 w 5324108"/>
              <a:gd name="connsiteY0" fmla="*/ 0 h 5268281"/>
              <a:gd name="connsiteX1" fmla="*/ 5311066 w 5324108"/>
              <a:gd name="connsiteY1" fmla="*/ 0 h 5268281"/>
              <a:gd name="connsiteX2" fmla="*/ 5324108 w 5324108"/>
              <a:gd name="connsiteY2" fmla="*/ 1315 h 5268281"/>
              <a:gd name="connsiteX3" fmla="*/ 5324108 w 5324108"/>
              <a:gd name="connsiteY3" fmla="*/ 5266967 h 5268281"/>
              <a:gd name="connsiteX4" fmla="*/ 5311066 w 5324108"/>
              <a:gd name="connsiteY4" fmla="*/ 5268281 h 5268281"/>
              <a:gd name="connsiteX5" fmla="*/ 410768 w 5324108"/>
              <a:gd name="connsiteY5" fmla="*/ 5268281 h 5268281"/>
              <a:gd name="connsiteX6" fmla="*/ 0 w 5324108"/>
              <a:gd name="connsiteY6" fmla="*/ 4857513 h 5268281"/>
              <a:gd name="connsiteX7" fmla="*/ 0 w 5324108"/>
              <a:gd name="connsiteY7" fmla="*/ 410768 h 5268281"/>
              <a:gd name="connsiteX8" fmla="*/ 410768 w 5324108"/>
              <a:gd name="connsiteY8" fmla="*/ 0 h 526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24108" h="5268281">
                <a:moveTo>
                  <a:pt x="410768" y="0"/>
                </a:moveTo>
                <a:lnTo>
                  <a:pt x="5311066" y="0"/>
                </a:lnTo>
                <a:lnTo>
                  <a:pt x="5324108" y="1315"/>
                </a:lnTo>
                <a:lnTo>
                  <a:pt x="5324108" y="5266967"/>
                </a:lnTo>
                <a:lnTo>
                  <a:pt x="5311066" y="5268281"/>
                </a:lnTo>
                <a:lnTo>
                  <a:pt x="410768" y="5268281"/>
                </a:lnTo>
                <a:cubicBezTo>
                  <a:pt x="183907" y="5268281"/>
                  <a:pt x="0" y="5084374"/>
                  <a:pt x="0" y="4857513"/>
                </a:cubicBezTo>
                <a:lnTo>
                  <a:pt x="0" y="410768"/>
                </a:lnTo>
                <a:cubicBezTo>
                  <a:pt x="0" y="183907"/>
                  <a:pt x="183907" y="0"/>
                  <a:pt x="410768" y="0"/>
                </a:cubicBezTo>
                <a:close/>
              </a:path>
            </a:pathLst>
          </a:custGeom>
          <a:solidFill>
            <a:srgbClr val="FEF9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0226" tIns="35113" rIns="70226" bIns="35113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8" name="Graphic 5">
            <a:extLst>
              <a:ext uri="{FF2B5EF4-FFF2-40B4-BE49-F238E27FC236}">
                <a16:creationId xmlns="" xmlns:a16="http://schemas.microsoft.com/office/drawing/2014/main" id="{FDE07DBB-1181-4D34-9439-4FE833C8FF29}"/>
              </a:ext>
            </a:extLst>
          </p:cNvPr>
          <p:cNvGrpSpPr/>
          <p:nvPr/>
        </p:nvGrpSpPr>
        <p:grpSpPr>
          <a:xfrm>
            <a:off x="577781" y="94879"/>
            <a:ext cx="4274844" cy="4195246"/>
            <a:chOff x="591888" y="872603"/>
            <a:chExt cx="5984465" cy="5505969"/>
          </a:xfrm>
        </p:grpSpPr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26ED2045-FA3A-47A9-A645-82D945537065}"/>
                </a:ext>
              </a:extLst>
            </p:cNvPr>
            <p:cNvSpPr/>
            <p:nvPr/>
          </p:nvSpPr>
          <p:spPr>
            <a:xfrm>
              <a:off x="672552" y="872603"/>
              <a:ext cx="5903801" cy="5334212"/>
            </a:xfrm>
            <a:custGeom>
              <a:avLst/>
              <a:gdLst>
                <a:gd name="connsiteX0" fmla="*/ 2357054 w 5903801"/>
                <a:gd name="connsiteY0" fmla="*/ 5283648 h 5334212"/>
                <a:gd name="connsiteX1" fmla="*/ 419806 w 5903801"/>
                <a:gd name="connsiteY1" fmla="*/ 3168367 h 5334212"/>
                <a:gd name="connsiteX2" fmla="*/ 353832 w 5903801"/>
                <a:gd name="connsiteY2" fmla="*/ 950352 h 5334212"/>
                <a:gd name="connsiteX3" fmla="*/ 3001981 w 5903801"/>
                <a:gd name="connsiteY3" fmla="*/ 340813 h 5334212"/>
                <a:gd name="connsiteX4" fmla="*/ 5408590 w 5903801"/>
                <a:gd name="connsiteY4" fmla="*/ 1372531 h 5334212"/>
                <a:gd name="connsiteX5" fmla="*/ 5376632 w 5903801"/>
                <a:gd name="connsiteY5" fmla="*/ 3363820 h 5334212"/>
                <a:gd name="connsiteX6" fmla="*/ 2357054 w 5903801"/>
                <a:gd name="connsiteY6" fmla="*/ 5283648 h 5334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03801" h="5334212">
                  <a:moveTo>
                    <a:pt x="2357054" y="5283648"/>
                  </a:moveTo>
                  <a:cubicBezTo>
                    <a:pt x="716621" y="4996572"/>
                    <a:pt x="936077" y="4147963"/>
                    <a:pt x="419806" y="3168367"/>
                  </a:cubicBezTo>
                  <a:cubicBezTo>
                    <a:pt x="-96464" y="2188770"/>
                    <a:pt x="-157500" y="1790046"/>
                    <a:pt x="353832" y="950352"/>
                  </a:cubicBezTo>
                  <a:cubicBezTo>
                    <a:pt x="865165" y="110659"/>
                    <a:pt x="1971223" y="-361583"/>
                    <a:pt x="3001981" y="340813"/>
                  </a:cubicBezTo>
                  <a:cubicBezTo>
                    <a:pt x="4032738" y="1043209"/>
                    <a:pt x="4785061" y="825399"/>
                    <a:pt x="5408590" y="1372531"/>
                  </a:cubicBezTo>
                  <a:cubicBezTo>
                    <a:pt x="6032119" y="1919662"/>
                    <a:pt x="6115787" y="2683369"/>
                    <a:pt x="5376632" y="3363820"/>
                  </a:cubicBezTo>
                  <a:cubicBezTo>
                    <a:pt x="4637477" y="4044271"/>
                    <a:pt x="4379753" y="5637247"/>
                    <a:pt x="2357054" y="5283648"/>
                  </a:cubicBezTo>
                  <a:close/>
                </a:path>
              </a:pathLst>
            </a:custGeom>
            <a:solidFill>
              <a:srgbClr val="FDEB41"/>
            </a:solidFill>
            <a:ln w="137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9E2E925F-AC26-4808-A987-BC4B40C7FFA2}"/>
                </a:ext>
              </a:extLst>
            </p:cNvPr>
            <p:cNvSpPr/>
            <p:nvPr/>
          </p:nvSpPr>
          <p:spPr>
            <a:xfrm>
              <a:off x="591888" y="1044360"/>
              <a:ext cx="5903801" cy="5334212"/>
            </a:xfrm>
            <a:custGeom>
              <a:avLst/>
              <a:gdLst>
                <a:gd name="connsiteX0" fmla="*/ 2357054 w 5903801"/>
                <a:gd name="connsiteY0" fmla="*/ 5283648 h 5334212"/>
                <a:gd name="connsiteX1" fmla="*/ 419806 w 5903801"/>
                <a:gd name="connsiteY1" fmla="*/ 3168367 h 5334212"/>
                <a:gd name="connsiteX2" fmla="*/ 353832 w 5903801"/>
                <a:gd name="connsiteY2" fmla="*/ 950352 h 5334212"/>
                <a:gd name="connsiteX3" fmla="*/ 3001981 w 5903801"/>
                <a:gd name="connsiteY3" fmla="*/ 340813 h 5334212"/>
                <a:gd name="connsiteX4" fmla="*/ 5408590 w 5903801"/>
                <a:gd name="connsiteY4" fmla="*/ 1372531 h 5334212"/>
                <a:gd name="connsiteX5" fmla="*/ 5376632 w 5903801"/>
                <a:gd name="connsiteY5" fmla="*/ 3363820 h 5334212"/>
                <a:gd name="connsiteX6" fmla="*/ 2357054 w 5903801"/>
                <a:gd name="connsiteY6" fmla="*/ 5283648 h 5334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03801" h="5334212">
                  <a:moveTo>
                    <a:pt x="2357054" y="5283648"/>
                  </a:moveTo>
                  <a:cubicBezTo>
                    <a:pt x="716621" y="4996572"/>
                    <a:pt x="936077" y="4147963"/>
                    <a:pt x="419806" y="3168367"/>
                  </a:cubicBezTo>
                  <a:cubicBezTo>
                    <a:pt x="-96464" y="2188770"/>
                    <a:pt x="-157500" y="1790046"/>
                    <a:pt x="353832" y="950352"/>
                  </a:cubicBezTo>
                  <a:cubicBezTo>
                    <a:pt x="865165" y="110659"/>
                    <a:pt x="1971223" y="-361583"/>
                    <a:pt x="3001981" y="340813"/>
                  </a:cubicBezTo>
                  <a:cubicBezTo>
                    <a:pt x="4032738" y="1043209"/>
                    <a:pt x="4785061" y="825399"/>
                    <a:pt x="5408590" y="1372531"/>
                  </a:cubicBezTo>
                  <a:cubicBezTo>
                    <a:pt x="6032119" y="1919662"/>
                    <a:pt x="6115787" y="2683369"/>
                    <a:pt x="5376632" y="3363820"/>
                  </a:cubicBezTo>
                  <a:cubicBezTo>
                    <a:pt x="4637477" y="4044271"/>
                    <a:pt x="4379753" y="5637247"/>
                    <a:pt x="2357054" y="5283648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137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64" name="Rectangle 263">
            <a:extLst>
              <a:ext uri="{FF2B5EF4-FFF2-40B4-BE49-F238E27FC236}">
                <a16:creationId xmlns="" xmlns:a16="http://schemas.microsoft.com/office/drawing/2014/main" id="{DAE5B3CC-E7C9-43AF-B7F5-4915E3FE9A32}"/>
              </a:ext>
            </a:extLst>
          </p:cNvPr>
          <p:cNvSpPr/>
          <p:nvPr/>
        </p:nvSpPr>
        <p:spPr>
          <a:xfrm>
            <a:off x="0" y="4339253"/>
            <a:ext cx="9144000" cy="11471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82CA8A36-E573-41C9-A07F-F7C842087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DF86A-5B25-4DFB-AA94-3BD57DA19502}" type="slidenum">
              <a:rPr lang="en-US" smtClean="0"/>
              <a:t>10</a:t>
            </a:fld>
            <a:endParaRPr lang="en-US"/>
          </a:p>
        </p:txBody>
      </p:sp>
      <p:grpSp>
        <p:nvGrpSpPr>
          <p:cNvPr id="11" name="Graphic 5">
            <a:extLst>
              <a:ext uri="{FF2B5EF4-FFF2-40B4-BE49-F238E27FC236}">
                <a16:creationId xmlns="" xmlns:a16="http://schemas.microsoft.com/office/drawing/2014/main" id="{489418FB-F489-4A0C-8EFF-4C82FCB37081}"/>
              </a:ext>
            </a:extLst>
          </p:cNvPr>
          <p:cNvGrpSpPr/>
          <p:nvPr/>
        </p:nvGrpSpPr>
        <p:grpSpPr>
          <a:xfrm>
            <a:off x="505527" y="473440"/>
            <a:ext cx="1669033" cy="1946625"/>
            <a:chOff x="1034065" y="1541366"/>
            <a:chExt cx="2826181" cy="3090214"/>
          </a:xfrm>
          <a:noFill/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DB1CC36D-2359-4FB0-94DC-BED6CF33814A}"/>
                </a:ext>
              </a:extLst>
            </p:cNvPr>
            <p:cNvSpPr/>
            <p:nvPr/>
          </p:nvSpPr>
          <p:spPr>
            <a:xfrm>
              <a:off x="1034065" y="1541366"/>
              <a:ext cx="203545" cy="2392756"/>
            </a:xfrm>
            <a:custGeom>
              <a:avLst/>
              <a:gdLst>
                <a:gd name="connsiteX0" fmla="*/ 0 w 203545"/>
                <a:gd name="connsiteY0" fmla="*/ 2392756 h 2392756"/>
                <a:gd name="connsiteX1" fmla="*/ 0 w 203545"/>
                <a:gd name="connsiteY1" fmla="*/ 0 h 2392756"/>
                <a:gd name="connsiteX2" fmla="*/ 203546 w 203545"/>
                <a:gd name="connsiteY2" fmla="*/ 0 h 2392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3545" h="2392756">
                  <a:moveTo>
                    <a:pt x="0" y="2392756"/>
                  </a:moveTo>
                  <a:lnTo>
                    <a:pt x="0" y="0"/>
                  </a:lnTo>
                  <a:lnTo>
                    <a:pt x="203546" y="0"/>
                  </a:lnTo>
                </a:path>
              </a:pathLst>
            </a:custGeom>
            <a:noFill/>
            <a:ln w="13716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89E4E6D1-C4D3-4CF6-B6F1-592B4CCD8D6F}"/>
                </a:ext>
              </a:extLst>
            </p:cNvPr>
            <p:cNvSpPr/>
            <p:nvPr/>
          </p:nvSpPr>
          <p:spPr>
            <a:xfrm>
              <a:off x="1034202" y="4238069"/>
              <a:ext cx="13716" cy="87233"/>
            </a:xfrm>
            <a:custGeom>
              <a:avLst/>
              <a:gdLst>
                <a:gd name="connsiteX0" fmla="*/ 0 w 13716"/>
                <a:gd name="connsiteY0" fmla="*/ 87234 h 87233"/>
                <a:gd name="connsiteX1" fmla="*/ 0 w 13716"/>
                <a:gd name="connsiteY1" fmla="*/ 0 h 8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" h="87233">
                  <a:moveTo>
                    <a:pt x="0" y="87234"/>
                  </a:moveTo>
                  <a:lnTo>
                    <a:pt x="0" y="0"/>
                  </a:lnTo>
                </a:path>
              </a:pathLst>
            </a:custGeom>
            <a:ln w="13716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046F75C5-2ABA-4CFE-B6FF-C5907C3EAE88}"/>
                </a:ext>
              </a:extLst>
            </p:cNvPr>
            <p:cNvSpPr/>
            <p:nvPr/>
          </p:nvSpPr>
          <p:spPr>
            <a:xfrm>
              <a:off x="1034065" y="1541366"/>
              <a:ext cx="2826181" cy="3090214"/>
            </a:xfrm>
            <a:custGeom>
              <a:avLst/>
              <a:gdLst>
                <a:gd name="connsiteX0" fmla="*/ 726811 w 2826181"/>
                <a:gd name="connsiteY0" fmla="*/ 0 h 3090214"/>
                <a:gd name="connsiteX1" fmla="*/ 2826182 w 2826181"/>
                <a:gd name="connsiteY1" fmla="*/ 0 h 3090214"/>
                <a:gd name="connsiteX2" fmla="*/ 2826182 w 2826181"/>
                <a:gd name="connsiteY2" fmla="*/ 3090215 h 3090214"/>
                <a:gd name="connsiteX3" fmla="*/ 0 w 2826181"/>
                <a:gd name="connsiteY3" fmla="*/ 3090215 h 309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26181" h="3090214">
                  <a:moveTo>
                    <a:pt x="726811" y="0"/>
                  </a:moveTo>
                  <a:lnTo>
                    <a:pt x="2826182" y="0"/>
                  </a:lnTo>
                  <a:lnTo>
                    <a:pt x="2826182" y="3090215"/>
                  </a:lnTo>
                  <a:lnTo>
                    <a:pt x="0" y="3090215"/>
                  </a:lnTo>
                </a:path>
              </a:pathLst>
            </a:custGeom>
            <a:noFill/>
            <a:ln w="13716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121749CE-8A85-4A33-8AF5-F44E13576E44}"/>
                </a:ext>
              </a:extLst>
            </p:cNvPr>
            <p:cNvSpPr/>
            <p:nvPr/>
          </p:nvSpPr>
          <p:spPr>
            <a:xfrm>
              <a:off x="1503427" y="1541366"/>
              <a:ext cx="184480" cy="13716"/>
            </a:xfrm>
            <a:custGeom>
              <a:avLst/>
              <a:gdLst>
                <a:gd name="connsiteX0" fmla="*/ 0 w 184480"/>
                <a:gd name="connsiteY0" fmla="*/ 0 h 13716"/>
                <a:gd name="connsiteX1" fmla="*/ 184480 w 184480"/>
                <a:gd name="connsiteY1" fmla="*/ 0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4480" h="13716">
                  <a:moveTo>
                    <a:pt x="0" y="0"/>
                  </a:moveTo>
                  <a:lnTo>
                    <a:pt x="184480" y="0"/>
                  </a:lnTo>
                </a:path>
              </a:pathLst>
            </a:custGeom>
            <a:ln w="13716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D0F8455F-64B9-4385-A7CD-0A79601D4672}"/>
                </a:ext>
              </a:extLst>
            </p:cNvPr>
            <p:cNvSpPr/>
            <p:nvPr/>
          </p:nvSpPr>
          <p:spPr>
            <a:xfrm>
              <a:off x="1140364" y="1647528"/>
              <a:ext cx="2613583" cy="2878028"/>
            </a:xfrm>
            <a:custGeom>
              <a:avLst/>
              <a:gdLst>
                <a:gd name="connsiteX0" fmla="*/ 0 w 2613583"/>
                <a:gd name="connsiteY0" fmla="*/ 0 h 2878028"/>
                <a:gd name="connsiteX1" fmla="*/ 2613584 w 2613583"/>
                <a:gd name="connsiteY1" fmla="*/ 0 h 2878028"/>
                <a:gd name="connsiteX2" fmla="*/ 2613584 w 2613583"/>
                <a:gd name="connsiteY2" fmla="*/ 2878029 h 2878028"/>
                <a:gd name="connsiteX3" fmla="*/ 0 w 2613583"/>
                <a:gd name="connsiteY3" fmla="*/ 2878029 h 2878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3583" h="2878028">
                  <a:moveTo>
                    <a:pt x="0" y="0"/>
                  </a:moveTo>
                  <a:lnTo>
                    <a:pt x="2613584" y="0"/>
                  </a:lnTo>
                  <a:lnTo>
                    <a:pt x="2613584" y="2878029"/>
                  </a:lnTo>
                  <a:lnTo>
                    <a:pt x="0" y="2878029"/>
                  </a:lnTo>
                  <a:close/>
                </a:path>
              </a:pathLst>
            </a:custGeom>
            <a:noFill/>
            <a:ln w="13716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A7B20609-22C5-45D0-B628-01DA7D644348}"/>
                </a:ext>
              </a:extLst>
            </p:cNvPr>
            <p:cNvSpPr/>
            <p:nvPr/>
          </p:nvSpPr>
          <p:spPr>
            <a:xfrm>
              <a:off x="1261888" y="1849427"/>
              <a:ext cx="2370536" cy="1119362"/>
            </a:xfrm>
            <a:custGeom>
              <a:avLst/>
              <a:gdLst>
                <a:gd name="connsiteX0" fmla="*/ 2370536 w 2370536"/>
                <a:gd name="connsiteY0" fmla="*/ 0 h 1119362"/>
                <a:gd name="connsiteX1" fmla="*/ 2370536 w 2370536"/>
                <a:gd name="connsiteY1" fmla="*/ 1119363 h 1119362"/>
                <a:gd name="connsiteX2" fmla="*/ 0 w 2370536"/>
                <a:gd name="connsiteY2" fmla="*/ 1119363 h 1119362"/>
                <a:gd name="connsiteX3" fmla="*/ 0 w 2370536"/>
                <a:gd name="connsiteY3" fmla="*/ 1017316 h 111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0536" h="1119362">
                  <a:moveTo>
                    <a:pt x="2370536" y="0"/>
                  </a:moveTo>
                  <a:lnTo>
                    <a:pt x="2370536" y="1119363"/>
                  </a:lnTo>
                  <a:lnTo>
                    <a:pt x="0" y="1119363"/>
                  </a:lnTo>
                  <a:lnTo>
                    <a:pt x="0" y="1017316"/>
                  </a:lnTo>
                </a:path>
              </a:pathLst>
            </a:custGeom>
            <a:noFill/>
            <a:ln w="13716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00A64E84-6BD8-4EB1-B7B3-5F4CC0357E43}"/>
                </a:ext>
              </a:extLst>
            </p:cNvPr>
            <p:cNvSpPr/>
            <p:nvPr/>
          </p:nvSpPr>
          <p:spPr>
            <a:xfrm>
              <a:off x="1261888" y="1758627"/>
              <a:ext cx="2370536" cy="868634"/>
            </a:xfrm>
            <a:custGeom>
              <a:avLst/>
              <a:gdLst>
                <a:gd name="connsiteX0" fmla="*/ 0 w 2370536"/>
                <a:gd name="connsiteY0" fmla="*/ 868634 h 868634"/>
                <a:gd name="connsiteX1" fmla="*/ 0 w 2370536"/>
                <a:gd name="connsiteY1" fmla="*/ 0 h 868634"/>
                <a:gd name="connsiteX2" fmla="*/ 2370536 w 2370536"/>
                <a:gd name="connsiteY2" fmla="*/ 0 h 86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0536" h="868634">
                  <a:moveTo>
                    <a:pt x="0" y="868634"/>
                  </a:moveTo>
                  <a:lnTo>
                    <a:pt x="0" y="0"/>
                  </a:lnTo>
                  <a:lnTo>
                    <a:pt x="2370536" y="0"/>
                  </a:lnTo>
                </a:path>
              </a:pathLst>
            </a:custGeom>
            <a:noFill/>
            <a:ln w="13716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08EBE880-E8B4-40B0-AA5F-579293FC0CB3}"/>
                </a:ext>
              </a:extLst>
            </p:cNvPr>
            <p:cNvSpPr/>
            <p:nvPr/>
          </p:nvSpPr>
          <p:spPr>
            <a:xfrm>
              <a:off x="1262025" y="2688847"/>
              <a:ext cx="13716" cy="99303"/>
            </a:xfrm>
            <a:custGeom>
              <a:avLst/>
              <a:gdLst>
                <a:gd name="connsiteX0" fmla="*/ 0 w 13716"/>
                <a:gd name="connsiteY0" fmla="*/ 99304 h 99303"/>
                <a:gd name="connsiteX1" fmla="*/ 0 w 13716"/>
                <a:gd name="connsiteY1" fmla="*/ 0 h 99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" h="99303">
                  <a:moveTo>
                    <a:pt x="0" y="99304"/>
                  </a:moveTo>
                  <a:lnTo>
                    <a:pt x="0" y="0"/>
                  </a:lnTo>
                </a:path>
              </a:pathLst>
            </a:custGeom>
            <a:ln w="13716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1C1B876F-CF98-487D-B5A9-F7FBC8E81B4B}"/>
                </a:ext>
              </a:extLst>
            </p:cNvPr>
            <p:cNvSpPr/>
            <p:nvPr/>
          </p:nvSpPr>
          <p:spPr>
            <a:xfrm>
              <a:off x="3232191" y="3086473"/>
              <a:ext cx="521756" cy="13716"/>
            </a:xfrm>
            <a:custGeom>
              <a:avLst/>
              <a:gdLst>
                <a:gd name="connsiteX0" fmla="*/ 0 w 521756"/>
                <a:gd name="connsiteY0" fmla="*/ 0 h 13716"/>
                <a:gd name="connsiteX1" fmla="*/ 521756 w 521756"/>
                <a:gd name="connsiteY1" fmla="*/ 0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1756" h="13716">
                  <a:moveTo>
                    <a:pt x="0" y="0"/>
                  </a:moveTo>
                  <a:lnTo>
                    <a:pt x="521756" y="0"/>
                  </a:lnTo>
                </a:path>
              </a:pathLst>
            </a:custGeom>
            <a:ln w="13716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477B7EF6-4F24-40CF-8F54-590C6EB72724}"/>
                </a:ext>
              </a:extLst>
            </p:cNvPr>
            <p:cNvSpPr/>
            <p:nvPr/>
          </p:nvSpPr>
          <p:spPr>
            <a:xfrm>
              <a:off x="3046614" y="3086473"/>
              <a:ext cx="73792" cy="13716"/>
            </a:xfrm>
            <a:custGeom>
              <a:avLst/>
              <a:gdLst>
                <a:gd name="connsiteX0" fmla="*/ 0 w 73792"/>
                <a:gd name="connsiteY0" fmla="*/ 0 h 13716"/>
                <a:gd name="connsiteX1" fmla="*/ 73792 w 73792"/>
                <a:gd name="connsiteY1" fmla="*/ 0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792" h="13716">
                  <a:moveTo>
                    <a:pt x="0" y="0"/>
                  </a:moveTo>
                  <a:lnTo>
                    <a:pt x="73792" y="0"/>
                  </a:lnTo>
                </a:path>
              </a:pathLst>
            </a:custGeom>
            <a:ln w="13716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8D0233D3-FE25-4DBE-ADDD-99F0A8F0D9FA}"/>
                </a:ext>
              </a:extLst>
            </p:cNvPr>
            <p:cNvSpPr/>
            <p:nvPr/>
          </p:nvSpPr>
          <p:spPr>
            <a:xfrm>
              <a:off x="1140364" y="3086473"/>
              <a:ext cx="1818055" cy="13716"/>
            </a:xfrm>
            <a:custGeom>
              <a:avLst/>
              <a:gdLst>
                <a:gd name="connsiteX0" fmla="*/ 0 w 1818055"/>
                <a:gd name="connsiteY0" fmla="*/ 0 h 13716"/>
                <a:gd name="connsiteX1" fmla="*/ 1818056 w 1818055"/>
                <a:gd name="connsiteY1" fmla="*/ 0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18055" h="13716">
                  <a:moveTo>
                    <a:pt x="0" y="0"/>
                  </a:moveTo>
                  <a:lnTo>
                    <a:pt x="1818056" y="0"/>
                  </a:lnTo>
                </a:path>
              </a:pathLst>
            </a:custGeom>
            <a:ln w="13716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4AE29C89-8E93-4C4D-B159-D8F91ADCA74B}"/>
                </a:ext>
              </a:extLst>
            </p:cNvPr>
            <p:cNvSpPr/>
            <p:nvPr/>
          </p:nvSpPr>
          <p:spPr>
            <a:xfrm>
              <a:off x="2315825" y="2915023"/>
              <a:ext cx="218495" cy="53766"/>
            </a:xfrm>
            <a:custGeom>
              <a:avLst/>
              <a:gdLst>
                <a:gd name="connsiteX0" fmla="*/ 0 w 218495"/>
                <a:gd name="connsiteY0" fmla="*/ 53767 h 53766"/>
                <a:gd name="connsiteX1" fmla="*/ 0 w 218495"/>
                <a:gd name="connsiteY1" fmla="*/ 0 h 53766"/>
                <a:gd name="connsiteX2" fmla="*/ 218496 w 218495"/>
                <a:gd name="connsiteY2" fmla="*/ 0 h 53766"/>
                <a:gd name="connsiteX3" fmla="*/ 218496 w 218495"/>
                <a:gd name="connsiteY3" fmla="*/ 30587 h 53766"/>
                <a:gd name="connsiteX4" fmla="*/ 131399 w 218495"/>
                <a:gd name="connsiteY4" fmla="*/ 30587 h 53766"/>
                <a:gd name="connsiteX5" fmla="*/ 131399 w 218495"/>
                <a:gd name="connsiteY5" fmla="*/ 53767 h 5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8495" h="53766">
                  <a:moveTo>
                    <a:pt x="0" y="53767"/>
                  </a:moveTo>
                  <a:lnTo>
                    <a:pt x="0" y="0"/>
                  </a:lnTo>
                  <a:lnTo>
                    <a:pt x="218496" y="0"/>
                  </a:lnTo>
                  <a:lnTo>
                    <a:pt x="218496" y="30587"/>
                  </a:lnTo>
                  <a:lnTo>
                    <a:pt x="131399" y="30587"/>
                  </a:lnTo>
                  <a:lnTo>
                    <a:pt x="131399" y="53767"/>
                  </a:lnTo>
                </a:path>
              </a:pathLst>
            </a:custGeom>
            <a:noFill/>
            <a:ln w="13716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B7BFAB0E-91A1-47E0-ACBF-A3AE8B00FBCF}"/>
                </a:ext>
              </a:extLst>
            </p:cNvPr>
            <p:cNvSpPr/>
            <p:nvPr/>
          </p:nvSpPr>
          <p:spPr>
            <a:xfrm>
              <a:off x="1144890" y="3975200"/>
              <a:ext cx="661934" cy="554059"/>
            </a:xfrm>
            <a:custGeom>
              <a:avLst/>
              <a:gdLst>
                <a:gd name="connsiteX0" fmla="*/ 0 w 661934"/>
                <a:gd name="connsiteY0" fmla="*/ 75920 h 554059"/>
                <a:gd name="connsiteX1" fmla="*/ 61722 w 661934"/>
                <a:gd name="connsiteY1" fmla="*/ 269316 h 554059"/>
                <a:gd name="connsiteX2" fmla="*/ 158831 w 661934"/>
                <a:gd name="connsiteY2" fmla="*/ 71 h 554059"/>
                <a:gd name="connsiteX3" fmla="*/ 200802 w 661934"/>
                <a:gd name="connsiteY3" fmla="*/ 172618 h 554059"/>
                <a:gd name="connsiteX4" fmla="*/ 251277 w 661934"/>
                <a:gd name="connsiteY4" fmla="*/ 89499 h 554059"/>
                <a:gd name="connsiteX5" fmla="*/ 251277 w 661934"/>
                <a:gd name="connsiteY5" fmla="*/ 269316 h 554059"/>
                <a:gd name="connsiteX6" fmla="*/ 348661 w 661934"/>
                <a:gd name="connsiteY6" fmla="*/ 134625 h 554059"/>
                <a:gd name="connsiteX7" fmla="*/ 317251 w 661934"/>
                <a:gd name="connsiteY7" fmla="*/ 383021 h 554059"/>
                <a:gd name="connsiteX8" fmla="*/ 488015 w 661934"/>
                <a:gd name="connsiteY8" fmla="*/ 338033 h 554059"/>
                <a:gd name="connsiteX9" fmla="*/ 460583 w 661934"/>
                <a:gd name="connsiteY9" fmla="*/ 489732 h 554059"/>
                <a:gd name="connsiteX10" fmla="*/ 661934 w 661934"/>
                <a:gd name="connsiteY10" fmla="*/ 554060 h 55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1934" h="554059">
                  <a:moveTo>
                    <a:pt x="0" y="75920"/>
                  </a:moveTo>
                  <a:cubicBezTo>
                    <a:pt x="0" y="75920"/>
                    <a:pt x="36210" y="103352"/>
                    <a:pt x="61722" y="269316"/>
                  </a:cubicBezTo>
                  <a:cubicBezTo>
                    <a:pt x="61722" y="269316"/>
                    <a:pt x="105613" y="4185"/>
                    <a:pt x="158831" y="71"/>
                  </a:cubicBezTo>
                  <a:cubicBezTo>
                    <a:pt x="212049" y="-4044"/>
                    <a:pt x="200802" y="172618"/>
                    <a:pt x="200802" y="172618"/>
                  </a:cubicBezTo>
                  <a:cubicBezTo>
                    <a:pt x="200802" y="172618"/>
                    <a:pt x="209580" y="85521"/>
                    <a:pt x="251277" y="89499"/>
                  </a:cubicBezTo>
                  <a:cubicBezTo>
                    <a:pt x="292974" y="93477"/>
                    <a:pt x="251277" y="269316"/>
                    <a:pt x="251277" y="269316"/>
                  </a:cubicBezTo>
                  <a:cubicBezTo>
                    <a:pt x="251277" y="269316"/>
                    <a:pt x="301341" y="132156"/>
                    <a:pt x="348661" y="134625"/>
                  </a:cubicBezTo>
                  <a:cubicBezTo>
                    <a:pt x="395981" y="137094"/>
                    <a:pt x="317251" y="383021"/>
                    <a:pt x="317251" y="383021"/>
                  </a:cubicBezTo>
                  <a:cubicBezTo>
                    <a:pt x="317251" y="383021"/>
                    <a:pt x="438775" y="294965"/>
                    <a:pt x="488015" y="338033"/>
                  </a:cubicBezTo>
                  <a:cubicBezTo>
                    <a:pt x="537256" y="381101"/>
                    <a:pt x="460583" y="489732"/>
                    <a:pt x="460583" y="489732"/>
                  </a:cubicBezTo>
                  <a:cubicBezTo>
                    <a:pt x="460583" y="489732"/>
                    <a:pt x="634914" y="451875"/>
                    <a:pt x="661934" y="554060"/>
                  </a:cubicBezTo>
                </a:path>
              </a:pathLst>
            </a:custGeom>
            <a:noFill/>
            <a:ln w="13716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F9DF0577-77A2-4E4D-831A-58F35BC49C9F}"/>
                </a:ext>
              </a:extLst>
            </p:cNvPr>
            <p:cNvSpPr/>
            <p:nvPr/>
          </p:nvSpPr>
          <p:spPr>
            <a:xfrm>
              <a:off x="1807236" y="3906976"/>
              <a:ext cx="1628500" cy="557955"/>
            </a:xfrm>
            <a:custGeom>
              <a:avLst/>
              <a:gdLst>
                <a:gd name="connsiteX0" fmla="*/ 0 w 1628500"/>
                <a:gd name="connsiteY0" fmla="*/ 523254 h 557955"/>
                <a:gd name="connsiteX1" fmla="*/ 135651 w 1628500"/>
                <a:gd name="connsiteY1" fmla="*/ 496645 h 557955"/>
                <a:gd name="connsiteX2" fmla="*/ 135651 w 1628500"/>
                <a:gd name="connsiteY2" fmla="*/ 403376 h 557955"/>
                <a:gd name="connsiteX3" fmla="*/ 222473 w 1628500"/>
                <a:gd name="connsiteY3" fmla="*/ 496645 h 557955"/>
                <a:gd name="connsiteX4" fmla="*/ 303947 w 1628500"/>
                <a:gd name="connsiteY4" fmla="*/ 292002 h 557955"/>
                <a:gd name="connsiteX5" fmla="*/ 303947 w 1628500"/>
                <a:gd name="connsiteY5" fmla="*/ 496645 h 557955"/>
                <a:gd name="connsiteX6" fmla="*/ 472105 w 1628500"/>
                <a:gd name="connsiteY6" fmla="*/ 418327 h 557955"/>
                <a:gd name="connsiteX7" fmla="*/ 450434 w 1628500"/>
                <a:gd name="connsiteY7" fmla="*/ 523254 h 557955"/>
                <a:gd name="connsiteX8" fmla="*/ 591434 w 1628500"/>
                <a:gd name="connsiteY8" fmla="*/ 557955 h 557955"/>
                <a:gd name="connsiteX9" fmla="*/ 783458 w 1628500"/>
                <a:gd name="connsiteY9" fmla="*/ 451794 h 557955"/>
                <a:gd name="connsiteX10" fmla="*/ 748894 w 1628500"/>
                <a:gd name="connsiteY10" fmla="*/ 217387 h 557955"/>
                <a:gd name="connsiteX11" fmla="*/ 840516 w 1628500"/>
                <a:gd name="connsiteY11" fmla="*/ 387603 h 557955"/>
                <a:gd name="connsiteX12" fmla="*/ 951342 w 1628500"/>
                <a:gd name="connsiteY12" fmla="*/ 240841 h 557955"/>
                <a:gd name="connsiteX13" fmla="*/ 901553 w 1628500"/>
                <a:gd name="connsiteY13" fmla="*/ 144144 h 557955"/>
                <a:gd name="connsiteX14" fmla="*/ 1020196 w 1628500"/>
                <a:gd name="connsiteY14" fmla="*/ 157860 h 557955"/>
                <a:gd name="connsiteX15" fmla="*/ 1043513 w 1628500"/>
                <a:gd name="connsiteY15" fmla="*/ 27283 h 557955"/>
                <a:gd name="connsiteX16" fmla="*/ 1133490 w 1628500"/>
                <a:gd name="connsiteY16" fmla="*/ 113008 h 557955"/>
                <a:gd name="connsiteX17" fmla="*/ 1225799 w 1628500"/>
                <a:gd name="connsiteY17" fmla="*/ 263 h 557955"/>
                <a:gd name="connsiteX18" fmla="*/ 1276274 w 1628500"/>
                <a:gd name="connsiteY18" fmla="*/ 144281 h 557955"/>
                <a:gd name="connsiteX19" fmla="*/ 1384356 w 1628500"/>
                <a:gd name="connsiteY19" fmla="*/ 46211 h 557955"/>
                <a:gd name="connsiteX20" fmla="*/ 1436751 w 1628500"/>
                <a:gd name="connsiteY20" fmla="*/ 240979 h 557955"/>
                <a:gd name="connsiteX21" fmla="*/ 1568973 w 1628500"/>
                <a:gd name="connsiteY21" fmla="*/ 201477 h 557955"/>
                <a:gd name="connsiteX22" fmla="*/ 1459245 w 1628500"/>
                <a:gd name="connsiteY22" fmla="*/ 331230 h 557955"/>
                <a:gd name="connsiteX23" fmla="*/ 1628501 w 1628500"/>
                <a:gd name="connsiteY23" fmla="*/ 403513 h 557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28500" h="557955">
                  <a:moveTo>
                    <a:pt x="0" y="523254"/>
                  </a:moveTo>
                  <a:cubicBezTo>
                    <a:pt x="0" y="523254"/>
                    <a:pt x="75987" y="473465"/>
                    <a:pt x="135651" y="496645"/>
                  </a:cubicBezTo>
                  <a:cubicBezTo>
                    <a:pt x="135651" y="496645"/>
                    <a:pt x="97658" y="438763"/>
                    <a:pt x="135651" y="403376"/>
                  </a:cubicBezTo>
                  <a:cubicBezTo>
                    <a:pt x="173645" y="367989"/>
                    <a:pt x="222473" y="496645"/>
                    <a:pt x="222473" y="496645"/>
                  </a:cubicBezTo>
                  <a:cubicBezTo>
                    <a:pt x="222473" y="496645"/>
                    <a:pt x="227960" y="281167"/>
                    <a:pt x="303947" y="292002"/>
                  </a:cubicBezTo>
                  <a:cubicBezTo>
                    <a:pt x="379933" y="302838"/>
                    <a:pt x="303947" y="496645"/>
                    <a:pt x="303947" y="496645"/>
                  </a:cubicBezTo>
                  <a:cubicBezTo>
                    <a:pt x="303947" y="496645"/>
                    <a:pt x="439598" y="376493"/>
                    <a:pt x="472105" y="418327"/>
                  </a:cubicBezTo>
                  <a:cubicBezTo>
                    <a:pt x="504612" y="460160"/>
                    <a:pt x="450434" y="523254"/>
                    <a:pt x="450434" y="523254"/>
                  </a:cubicBezTo>
                  <a:cubicBezTo>
                    <a:pt x="450434" y="523254"/>
                    <a:pt x="531769" y="497194"/>
                    <a:pt x="591434" y="557955"/>
                  </a:cubicBezTo>
                  <a:cubicBezTo>
                    <a:pt x="591434" y="557955"/>
                    <a:pt x="682371" y="465098"/>
                    <a:pt x="783458" y="451794"/>
                  </a:cubicBezTo>
                  <a:cubicBezTo>
                    <a:pt x="783458" y="451794"/>
                    <a:pt x="716249" y="256752"/>
                    <a:pt x="748894" y="217387"/>
                  </a:cubicBezTo>
                  <a:cubicBezTo>
                    <a:pt x="781538" y="178022"/>
                    <a:pt x="840516" y="387603"/>
                    <a:pt x="840516" y="387603"/>
                  </a:cubicBezTo>
                  <a:cubicBezTo>
                    <a:pt x="840516" y="387603"/>
                    <a:pt x="866440" y="251266"/>
                    <a:pt x="951342" y="240841"/>
                  </a:cubicBezTo>
                  <a:cubicBezTo>
                    <a:pt x="951342" y="240841"/>
                    <a:pt x="880567" y="202300"/>
                    <a:pt x="901553" y="144144"/>
                  </a:cubicBezTo>
                  <a:cubicBezTo>
                    <a:pt x="922538" y="85988"/>
                    <a:pt x="1020196" y="157860"/>
                    <a:pt x="1020196" y="157860"/>
                  </a:cubicBezTo>
                  <a:cubicBezTo>
                    <a:pt x="1020196" y="157860"/>
                    <a:pt x="980008" y="55401"/>
                    <a:pt x="1043513" y="27283"/>
                  </a:cubicBezTo>
                  <a:cubicBezTo>
                    <a:pt x="1107018" y="-834"/>
                    <a:pt x="1133490" y="113008"/>
                    <a:pt x="1133490" y="113008"/>
                  </a:cubicBezTo>
                  <a:cubicBezTo>
                    <a:pt x="1133490" y="113008"/>
                    <a:pt x="1151184" y="-6321"/>
                    <a:pt x="1225799" y="263"/>
                  </a:cubicBezTo>
                  <a:cubicBezTo>
                    <a:pt x="1300414" y="6847"/>
                    <a:pt x="1276274" y="144281"/>
                    <a:pt x="1276274" y="144281"/>
                  </a:cubicBezTo>
                  <a:cubicBezTo>
                    <a:pt x="1276274" y="144281"/>
                    <a:pt x="1346637" y="34553"/>
                    <a:pt x="1384356" y="46211"/>
                  </a:cubicBezTo>
                  <a:cubicBezTo>
                    <a:pt x="1459657" y="68431"/>
                    <a:pt x="1436751" y="240979"/>
                    <a:pt x="1436751" y="240979"/>
                  </a:cubicBezTo>
                  <a:cubicBezTo>
                    <a:pt x="1436751" y="240979"/>
                    <a:pt x="1541953" y="167872"/>
                    <a:pt x="1568973" y="201477"/>
                  </a:cubicBezTo>
                  <a:cubicBezTo>
                    <a:pt x="1598188" y="237824"/>
                    <a:pt x="1459245" y="331230"/>
                    <a:pt x="1459245" y="331230"/>
                  </a:cubicBezTo>
                  <a:cubicBezTo>
                    <a:pt x="1459245" y="331230"/>
                    <a:pt x="1563624" y="342751"/>
                    <a:pt x="1628501" y="403513"/>
                  </a:cubicBezTo>
                </a:path>
              </a:pathLst>
            </a:custGeom>
            <a:noFill/>
            <a:ln w="13716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D5783C89-97B8-419F-BE51-287F9D593E29}"/>
                </a:ext>
              </a:extLst>
            </p:cNvPr>
            <p:cNvSpPr/>
            <p:nvPr/>
          </p:nvSpPr>
          <p:spPr>
            <a:xfrm>
              <a:off x="3266755" y="3975180"/>
              <a:ext cx="487192" cy="525687"/>
            </a:xfrm>
            <a:custGeom>
              <a:avLst/>
              <a:gdLst>
                <a:gd name="connsiteX0" fmla="*/ 487192 w 487192"/>
                <a:gd name="connsiteY0" fmla="*/ 115305 h 525687"/>
                <a:gd name="connsiteX1" fmla="*/ 365669 w 487192"/>
                <a:gd name="connsiteY1" fmla="*/ 91 h 525687"/>
                <a:gd name="connsiteX2" fmla="*/ 395844 w 487192"/>
                <a:gd name="connsiteY2" fmla="*/ 240121 h 525687"/>
                <a:gd name="connsiteX3" fmla="*/ 273086 w 487192"/>
                <a:gd name="connsiteY3" fmla="*/ 188411 h 525687"/>
                <a:gd name="connsiteX4" fmla="*/ 365669 w 487192"/>
                <a:gd name="connsiteY4" fmla="*/ 338053 h 525687"/>
                <a:gd name="connsiteX5" fmla="*/ 242225 w 487192"/>
                <a:gd name="connsiteY5" fmla="*/ 299785 h 525687"/>
                <a:gd name="connsiteX6" fmla="*/ 278298 w 487192"/>
                <a:gd name="connsiteY6" fmla="*/ 493181 h 525687"/>
                <a:gd name="connsiteX7" fmla="*/ 0 w 487192"/>
                <a:gd name="connsiteY7" fmla="*/ 525687 h 525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7192" h="525687">
                  <a:moveTo>
                    <a:pt x="487192" y="115305"/>
                  </a:moveTo>
                  <a:cubicBezTo>
                    <a:pt x="487192" y="115305"/>
                    <a:pt x="475259" y="5577"/>
                    <a:pt x="365669" y="91"/>
                  </a:cubicBezTo>
                  <a:cubicBezTo>
                    <a:pt x="256078" y="-5396"/>
                    <a:pt x="395844" y="240121"/>
                    <a:pt x="395844" y="240121"/>
                  </a:cubicBezTo>
                  <a:cubicBezTo>
                    <a:pt x="395844" y="240121"/>
                    <a:pt x="305455" y="165368"/>
                    <a:pt x="273086" y="188411"/>
                  </a:cubicBezTo>
                  <a:cubicBezTo>
                    <a:pt x="240716" y="211454"/>
                    <a:pt x="365669" y="338053"/>
                    <a:pt x="365669" y="338053"/>
                  </a:cubicBezTo>
                  <a:cubicBezTo>
                    <a:pt x="365669" y="338053"/>
                    <a:pt x="305730" y="283189"/>
                    <a:pt x="242225" y="299785"/>
                  </a:cubicBezTo>
                  <a:cubicBezTo>
                    <a:pt x="178719" y="316382"/>
                    <a:pt x="278298" y="493181"/>
                    <a:pt x="278298" y="493181"/>
                  </a:cubicBezTo>
                  <a:cubicBezTo>
                    <a:pt x="184425" y="474225"/>
                    <a:pt x="86973" y="485609"/>
                    <a:pt x="0" y="525687"/>
                  </a:cubicBezTo>
                </a:path>
              </a:pathLst>
            </a:custGeom>
            <a:noFill/>
            <a:ln w="13716" cap="rnd">
              <a:solidFill>
                <a:srgbClr val="26323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7" name="Rectangle: Rounded Corners 246">
            <a:extLst>
              <a:ext uri="{FF2B5EF4-FFF2-40B4-BE49-F238E27FC236}">
                <a16:creationId xmlns="" xmlns:a16="http://schemas.microsoft.com/office/drawing/2014/main" id="{3AAF679A-4476-4774-95C4-E6108C208ED6}"/>
              </a:ext>
            </a:extLst>
          </p:cNvPr>
          <p:cNvSpPr/>
          <p:nvPr/>
        </p:nvSpPr>
        <p:spPr>
          <a:xfrm>
            <a:off x="5444417" y="1304524"/>
            <a:ext cx="3205336" cy="60163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vert="horz" wrap="square" lIns="70226" tIns="35113" rIns="70226" bIns="35113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702259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500" b="1" dirty="0">
              <a:latin typeface="Georgia" panose="02040502050405020303" pitchFamily="18" charset="0"/>
            </a:endParaRPr>
          </a:p>
        </p:txBody>
      </p:sp>
      <p:sp>
        <p:nvSpPr>
          <p:cNvPr id="249" name="Isosceles Triangle 248">
            <a:extLst>
              <a:ext uri="{FF2B5EF4-FFF2-40B4-BE49-F238E27FC236}">
                <a16:creationId xmlns="" xmlns:a16="http://schemas.microsoft.com/office/drawing/2014/main" id="{22D36DEB-0C0C-429C-AB53-203DD9A42385}"/>
              </a:ext>
            </a:extLst>
          </p:cNvPr>
          <p:cNvSpPr/>
          <p:nvPr/>
        </p:nvSpPr>
        <p:spPr>
          <a:xfrm>
            <a:off x="5399806" y="1227076"/>
            <a:ext cx="87831" cy="568834"/>
          </a:xfrm>
          <a:prstGeom prst="triangle">
            <a:avLst/>
          </a:prstGeom>
          <a:solidFill>
            <a:srgbClr val="7F6600"/>
          </a:solidFill>
          <a:ln>
            <a:noFill/>
          </a:ln>
        </p:spPr>
        <p:txBody>
          <a:bodyPr vert="horz" wrap="square" lIns="70226" tIns="35113" rIns="70226" bIns="35113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02259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>
              <a:latin typeface="Imago" pitchFamily="2" charset="0"/>
            </a:endParaRPr>
          </a:p>
        </p:txBody>
      </p:sp>
      <p:sp>
        <p:nvSpPr>
          <p:cNvPr id="250" name="Isosceles Triangle 249">
            <a:extLst>
              <a:ext uri="{FF2B5EF4-FFF2-40B4-BE49-F238E27FC236}">
                <a16:creationId xmlns="" xmlns:a16="http://schemas.microsoft.com/office/drawing/2014/main" id="{41599966-8326-4185-819A-9FA008E91CAC}"/>
              </a:ext>
            </a:extLst>
          </p:cNvPr>
          <p:cNvSpPr/>
          <p:nvPr/>
        </p:nvSpPr>
        <p:spPr>
          <a:xfrm flipV="1">
            <a:off x="5399806" y="1902845"/>
            <a:ext cx="87831" cy="568834"/>
          </a:xfrm>
          <a:prstGeom prst="triangle">
            <a:avLst/>
          </a:prstGeom>
          <a:solidFill>
            <a:srgbClr val="7F6600"/>
          </a:solidFill>
          <a:ln>
            <a:noFill/>
          </a:ln>
        </p:spPr>
        <p:txBody>
          <a:bodyPr vert="horz" wrap="square" lIns="70226" tIns="35113" rIns="70226" bIns="35113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02259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>
              <a:latin typeface="Imago" pitchFamily="2" charset="0"/>
            </a:endParaRPr>
          </a:p>
        </p:txBody>
      </p:sp>
      <p:sp>
        <p:nvSpPr>
          <p:cNvPr id="251" name="Rectangle 250">
            <a:extLst>
              <a:ext uri="{FF2B5EF4-FFF2-40B4-BE49-F238E27FC236}">
                <a16:creationId xmlns="" xmlns:a16="http://schemas.microsoft.com/office/drawing/2014/main" id="{08603C43-3B75-4883-95FB-A6BC492EADA0}"/>
              </a:ext>
            </a:extLst>
          </p:cNvPr>
          <p:cNvSpPr>
            <a:spLocks/>
          </p:cNvSpPr>
          <p:nvPr/>
        </p:nvSpPr>
        <p:spPr>
          <a:xfrm rot="16200000">
            <a:off x="4761354" y="1298281"/>
            <a:ext cx="754107" cy="612019"/>
          </a:xfrm>
          <a:prstGeom prst="rect">
            <a:avLst/>
          </a:prstGeom>
          <a:solidFill>
            <a:srgbClr val="FFC000"/>
          </a:solidFill>
          <a:ln w="50800">
            <a:noFill/>
          </a:ln>
          <a:effectLst/>
        </p:spPr>
        <p:txBody>
          <a:bodyPr vert="vert" wrap="square" lIns="70226" tIns="35113" rIns="70226" bIns="35113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702259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242" name="Rectangle: Rounded Corners 241">
            <a:extLst>
              <a:ext uri="{FF2B5EF4-FFF2-40B4-BE49-F238E27FC236}">
                <a16:creationId xmlns="" xmlns:a16="http://schemas.microsoft.com/office/drawing/2014/main" id="{61531963-D6F7-4097-A0BD-3D2DF58C655C}"/>
              </a:ext>
            </a:extLst>
          </p:cNvPr>
          <p:cNvSpPr/>
          <p:nvPr/>
        </p:nvSpPr>
        <p:spPr>
          <a:xfrm>
            <a:off x="5444417" y="2201350"/>
            <a:ext cx="3205336" cy="60163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txBody>
          <a:bodyPr vert="horz" wrap="square" lIns="70226" tIns="35113" rIns="70226" bIns="35113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702259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500" b="1" dirty="0">
              <a:latin typeface="Georgia" panose="02040502050405020303" pitchFamily="18" charset="0"/>
            </a:endParaRPr>
          </a:p>
        </p:txBody>
      </p:sp>
      <p:sp>
        <p:nvSpPr>
          <p:cNvPr id="244" name="Isosceles Triangle 243">
            <a:extLst>
              <a:ext uri="{FF2B5EF4-FFF2-40B4-BE49-F238E27FC236}">
                <a16:creationId xmlns="" xmlns:a16="http://schemas.microsoft.com/office/drawing/2014/main" id="{06C55F68-2E55-436C-B025-39942C6EDCFF}"/>
              </a:ext>
            </a:extLst>
          </p:cNvPr>
          <p:cNvSpPr/>
          <p:nvPr/>
        </p:nvSpPr>
        <p:spPr>
          <a:xfrm>
            <a:off x="5399806" y="2123903"/>
            <a:ext cx="87831" cy="568834"/>
          </a:xfrm>
          <a:prstGeom prst="triangle">
            <a:avLst/>
          </a:prstGeom>
          <a:solidFill>
            <a:srgbClr val="7F6600"/>
          </a:solidFill>
          <a:ln>
            <a:noFill/>
          </a:ln>
        </p:spPr>
        <p:txBody>
          <a:bodyPr vert="horz" wrap="square" lIns="70226" tIns="35113" rIns="70226" bIns="35113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02259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>
              <a:latin typeface="Imago" pitchFamily="2" charset="0"/>
            </a:endParaRPr>
          </a:p>
        </p:txBody>
      </p:sp>
      <p:sp>
        <p:nvSpPr>
          <p:cNvPr id="245" name="Isosceles Triangle 244">
            <a:extLst>
              <a:ext uri="{FF2B5EF4-FFF2-40B4-BE49-F238E27FC236}">
                <a16:creationId xmlns="" xmlns:a16="http://schemas.microsoft.com/office/drawing/2014/main" id="{0C9992F6-421A-438F-8FEC-A6BCC9718430}"/>
              </a:ext>
            </a:extLst>
          </p:cNvPr>
          <p:cNvSpPr/>
          <p:nvPr/>
        </p:nvSpPr>
        <p:spPr>
          <a:xfrm flipV="1">
            <a:off x="5399806" y="2799672"/>
            <a:ext cx="87831" cy="568834"/>
          </a:xfrm>
          <a:prstGeom prst="triangle">
            <a:avLst/>
          </a:prstGeom>
          <a:solidFill>
            <a:srgbClr val="7F6600"/>
          </a:solidFill>
          <a:ln>
            <a:noFill/>
          </a:ln>
        </p:spPr>
        <p:txBody>
          <a:bodyPr vert="horz" wrap="square" lIns="70226" tIns="35113" rIns="70226" bIns="35113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02259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>
              <a:latin typeface="Imago" pitchFamily="2" charset="0"/>
            </a:endParaRPr>
          </a:p>
        </p:txBody>
      </p:sp>
      <p:sp>
        <p:nvSpPr>
          <p:cNvPr id="246" name="Rectangle 245">
            <a:extLst>
              <a:ext uri="{FF2B5EF4-FFF2-40B4-BE49-F238E27FC236}">
                <a16:creationId xmlns="" xmlns:a16="http://schemas.microsoft.com/office/drawing/2014/main" id="{C1C23D60-C948-40CE-91C3-1B700545727C}"/>
              </a:ext>
            </a:extLst>
          </p:cNvPr>
          <p:cNvSpPr>
            <a:spLocks/>
          </p:cNvSpPr>
          <p:nvPr/>
        </p:nvSpPr>
        <p:spPr>
          <a:xfrm rot="16200000">
            <a:off x="4761354" y="2195107"/>
            <a:ext cx="754107" cy="612019"/>
          </a:xfrm>
          <a:prstGeom prst="rect">
            <a:avLst/>
          </a:prstGeom>
          <a:solidFill>
            <a:srgbClr val="FFC000"/>
          </a:solidFill>
          <a:ln w="50800">
            <a:noFill/>
          </a:ln>
          <a:effectLst/>
        </p:spPr>
        <p:txBody>
          <a:bodyPr vert="vert" wrap="square" lIns="70226" tIns="35113" rIns="70226" bIns="35113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702259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237" name="Rectangle: Rounded Corners 236">
            <a:extLst>
              <a:ext uri="{FF2B5EF4-FFF2-40B4-BE49-F238E27FC236}">
                <a16:creationId xmlns="" xmlns:a16="http://schemas.microsoft.com/office/drawing/2014/main" id="{0FE9C2C3-87E5-43DC-9B37-4FB8AC8049F0}"/>
              </a:ext>
            </a:extLst>
          </p:cNvPr>
          <p:cNvSpPr/>
          <p:nvPr/>
        </p:nvSpPr>
        <p:spPr>
          <a:xfrm>
            <a:off x="5444417" y="3098178"/>
            <a:ext cx="3205336" cy="60163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txBody>
          <a:bodyPr vert="horz" wrap="square" lIns="70226" tIns="35113" rIns="70226" bIns="35113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702259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500" b="1" dirty="0">
              <a:latin typeface="Georgia" panose="02040502050405020303" pitchFamily="18" charset="0"/>
            </a:endParaRPr>
          </a:p>
        </p:txBody>
      </p:sp>
      <p:sp>
        <p:nvSpPr>
          <p:cNvPr id="239" name="Isosceles Triangle 238">
            <a:extLst>
              <a:ext uri="{FF2B5EF4-FFF2-40B4-BE49-F238E27FC236}">
                <a16:creationId xmlns="" xmlns:a16="http://schemas.microsoft.com/office/drawing/2014/main" id="{68C6E4F7-92E1-4FE4-95CA-0F8A18D29C78}"/>
              </a:ext>
            </a:extLst>
          </p:cNvPr>
          <p:cNvSpPr/>
          <p:nvPr/>
        </p:nvSpPr>
        <p:spPr>
          <a:xfrm>
            <a:off x="5399806" y="3020731"/>
            <a:ext cx="87831" cy="568834"/>
          </a:xfrm>
          <a:prstGeom prst="triangle">
            <a:avLst/>
          </a:prstGeom>
          <a:solidFill>
            <a:srgbClr val="7F6600"/>
          </a:solidFill>
          <a:ln>
            <a:noFill/>
          </a:ln>
        </p:spPr>
        <p:txBody>
          <a:bodyPr vert="horz" wrap="square" lIns="70226" tIns="35113" rIns="70226" bIns="35113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02259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>
              <a:latin typeface="Imago" pitchFamily="2" charset="0"/>
            </a:endParaRPr>
          </a:p>
        </p:txBody>
      </p:sp>
      <p:sp>
        <p:nvSpPr>
          <p:cNvPr id="240" name="Isosceles Triangle 239">
            <a:extLst>
              <a:ext uri="{FF2B5EF4-FFF2-40B4-BE49-F238E27FC236}">
                <a16:creationId xmlns="" xmlns:a16="http://schemas.microsoft.com/office/drawing/2014/main" id="{80570FCE-1F27-4F2D-B5C4-1D27BC05F37E}"/>
              </a:ext>
            </a:extLst>
          </p:cNvPr>
          <p:cNvSpPr/>
          <p:nvPr/>
        </p:nvSpPr>
        <p:spPr>
          <a:xfrm flipV="1">
            <a:off x="5399806" y="3696500"/>
            <a:ext cx="87831" cy="568834"/>
          </a:xfrm>
          <a:prstGeom prst="triangle">
            <a:avLst/>
          </a:prstGeom>
          <a:solidFill>
            <a:srgbClr val="7F6600"/>
          </a:solidFill>
          <a:ln>
            <a:noFill/>
          </a:ln>
        </p:spPr>
        <p:txBody>
          <a:bodyPr vert="horz" wrap="square" lIns="70226" tIns="35113" rIns="70226" bIns="35113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02259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>
              <a:latin typeface="Imago" pitchFamily="2" charset="0"/>
            </a:endParaRPr>
          </a:p>
        </p:txBody>
      </p:sp>
      <p:sp>
        <p:nvSpPr>
          <p:cNvPr id="241" name="Rectangle 240">
            <a:extLst>
              <a:ext uri="{FF2B5EF4-FFF2-40B4-BE49-F238E27FC236}">
                <a16:creationId xmlns="" xmlns:a16="http://schemas.microsoft.com/office/drawing/2014/main" id="{54C90AAC-4912-4F08-B193-C8230B08474C}"/>
              </a:ext>
            </a:extLst>
          </p:cNvPr>
          <p:cNvSpPr>
            <a:spLocks/>
          </p:cNvSpPr>
          <p:nvPr/>
        </p:nvSpPr>
        <p:spPr>
          <a:xfrm rot="16200000">
            <a:off x="4761354" y="3091935"/>
            <a:ext cx="754107" cy="612019"/>
          </a:xfrm>
          <a:prstGeom prst="rect">
            <a:avLst/>
          </a:prstGeom>
          <a:solidFill>
            <a:srgbClr val="FFC000"/>
          </a:solidFill>
          <a:ln w="50800">
            <a:noFill/>
          </a:ln>
          <a:effectLst/>
        </p:spPr>
        <p:txBody>
          <a:bodyPr vert="vert" wrap="square" lIns="70226" tIns="35113" rIns="70226" bIns="35113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702259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232" name="Rectangle: Rounded Corners 231">
            <a:extLst>
              <a:ext uri="{FF2B5EF4-FFF2-40B4-BE49-F238E27FC236}">
                <a16:creationId xmlns="" xmlns:a16="http://schemas.microsoft.com/office/drawing/2014/main" id="{2FF3DE56-2436-4232-A90F-A5F2EF84F13B}"/>
              </a:ext>
            </a:extLst>
          </p:cNvPr>
          <p:cNvSpPr/>
          <p:nvPr/>
        </p:nvSpPr>
        <p:spPr>
          <a:xfrm>
            <a:off x="5444417" y="3995005"/>
            <a:ext cx="3205336" cy="60163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txBody>
          <a:bodyPr vert="horz" wrap="square" lIns="70226" tIns="35113" rIns="70226" bIns="35113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702259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500" b="1" dirty="0">
              <a:latin typeface="Georgia" panose="02040502050405020303" pitchFamily="18" charset="0"/>
            </a:endParaRPr>
          </a:p>
        </p:txBody>
      </p:sp>
      <p:sp>
        <p:nvSpPr>
          <p:cNvPr id="234" name="Isosceles Triangle 233">
            <a:extLst>
              <a:ext uri="{FF2B5EF4-FFF2-40B4-BE49-F238E27FC236}">
                <a16:creationId xmlns="" xmlns:a16="http://schemas.microsoft.com/office/drawing/2014/main" id="{FC986E25-9567-4714-B5CD-EBD4C5F9213E}"/>
              </a:ext>
            </a:extLst>
          </p:cNvPr>
          <p:cNvSpPr/>
          <p:nvPr/>
        </p:nvSpPr>
        <p:spPr>
          <a:xfrm>
            <a:off x="5399806" y="3917558"/>
            <a:ext cx="87831" cy="568834"/>
          </a:xfrm>
          <a:prstGeom prst="triangle">
            <a:avLst/>
          </a:prstGeom>
          <a:solidFill>
            <a:srgbClr val="7F6600"/>
          </a:solidFill>
          <a:ln>
            <a:noFill/>
          </a:ln>
        </p:spPr>
        <p:txBody>
          <a:bodyPr vert="horz" wrap="square" lIns="70226" tIns="35113" rIns="70226" bIns="35113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02259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>
              <a:latin typeface="Imago" pitchFamily="2" charset="0"/>
            </a:endParaRPr>
          </a:p>
        </p:txBody>
      </p:sp>
      <p:sp>
        <p:nvSpPr>
          <p:cNvPr id="235" name="Isosceles Triangle 234">
            <a:extLst>
              <a:ext uri="{FF2B5EF4-FFF2-40B4-BE49-F238E27FC236}">
                <a16:creationId xmlns="" xmlns:a16="http://schemas.microsoft.com/office/drawing/2014/main" id="{92DC8EAC-6803-4CE0-B4CD-D4D781D34FCC}"/>
              </a:ext>
            </a:extLst>
          </p:cNvPr>
          <p:cNvSpPr/>
          <p:nvPr/>
        </p:nvSpPr>
        <p:spPr>
          <a:xfrm flipV="1">
            <a:off x="5399806" y="4593327"/>
            <a:ext cx="87831" cy="568834"/>
          </a:xfrm>
          <a:prstGeom prst="triangle">
            <a:avLst/>
          </a:prstGeom>
          <a:solidFill>
            <a:srgbClr val="7F6600"/>
          </a:solidFill>
          <a:ln>
            <a:noFill/>
          </a:ln>
        </p:spPr>
        <p:txBody>
          <a:bodyPr vert="horz" wrap="square" lIns="70226" tIns="35113" rIns="70226" bIns="35113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02259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>
              <a:latin typeface="Imago" pitchFamily="2" charset="0"/>
            </a:endParaRPr>
          </a:p>
        </p:txBody>
      </p:sp>
      <p:sp>
        <p:nvSpPr>
          <p:cNvPr id="236" name="Rectangle 235">
            <a:extLst>
              <a:ext uri="{FF2B5EF4-FFF2-40B4-BE49-F238E27FC236}">
                <a16:creationId xmlns="" xmlns:a16="http://schemas.microsoft.com/office/drawing/2014/main" id="{966BCFA2-2AE8-4D56-9EAF-48C9E7DEE779}"/>
              </a:ext>
            </a:extLst>
          </p:cNvPr>
          <p:cNvSpPr>
            <a:spLocks/>
          </p:cNvSpPr>
          <p:nvPr/>
        </p:nvSpPr>
        <p:spPr>
          <a:xfrm rot="16200000">
            <a:off x="4761354" y="3988762"/>
            <a:ext cx="754107" cy="612020"/>
          </a:xfrm>
          <a:prstGeom prst="rect">
            <a:avLst/>
          </a:prstGeom>
          <a:solidFill>
            <a:srgbClr val="FFC000"/>
          </a:solidFill>
          <a:ln w="50800">
            <a:noFill/>
          </a:ln>
          <a:effectLst/>
        </p:spPr>
        <p:txBody>
          <a:bodyPr vert="vert" wrap="square" lIns="70226" tIns="35113" rIns="70226" bIns="35113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702259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190" name="TextBox 1189">
            <a:extLst>
              <a:ext uri="{FF2B5EF4-FFF2-40B4-BE49-F238E27FC236}">
                <a16:creationId xmlns="" xmlns:a16="http://schemas.microsoft.com/office/drawing/2014/main" id="{CA4D9E8B-CC33-4674-931F-E678A90CCBEA}"/>
              </a:ext>
            </a:extLst>
          </p:cNvPr>
          <p:cNvSpPr txBox="1"/>
          <p:nvPr/>
        </p:nvSpPr>
        <p:spPr>
          <a:xfrm>
            <a:off x="4633644" y="534114"/>
            <a:ext cx="4572000" cy="624910"/>
          </a:xfrm>
          <a:prstGeom prst="rect">
            <a:avLst/>
          </a:prstGeom>
          <a:noFill/>
        </p:spPr>
        <p:txBody>
          <a:bodyPr wrap="square" lIns="70226" tIns="35113" rIns="70226" bIns="35113" rtlCol="0">
            <a:spAutoFit/>
          </a:bodyPr>
          <a:lstStyle/>
          <a:p>
            <a:pPr algn="ctr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7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593991" y="1362567"/>
            <a:ext cx="780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7" name="Rectangle 56"/>
          <p:cNvSpPr/>
          <p:nvPr/>
        </p:nvSpPr>
        <p:spPr>
          <a:xfrm>
            <a:off x="5645362" y="2287013"/>
            <a:ext cx="962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8" name="Rectangle 57"/>
          <p:cNvSpPr/>
          <p:nvPr/>
        </p:nvSpPr>
        <p:spPr>
          <a:xfrm>
            <a:off x="5729353" y="3183840"/>
            <a:ext cx="1159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551323" y="4110106"/>
            <a:ext cx="2578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tả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MyPC\Downloads\lang co duong lam_1563701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95005" cy="512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Smiley Face 60"/>
          <p:cNvSpPr/>
          <p:nvPr/>
        </p:nvSpPr>
        <p:spPr>
          <a:xfrm>
            <a:off x="4986831" y="3213566"/>
            <a:ext cx="303151" cy="309879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54566" y="92217"/>
            <a:ext cx="4489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 THI: EM YÊU CHUYỆN CỔ TÍCH</a:t>
            </a:r>
          </a:p>
        </p:txBody>
      </p:sp>
    </p:spTree>
    <p:extLst>
      <p:ext uri="{BB962C8B-B14F-4D97-AF65-F5344CB8AC3E}">
        <p14:creationId xmlns:p14="http://schemas.microsoft.com/office/powerpoint/2010/main" val="98979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" grpId="0" animBg="1"/>
      <p:bldP spid="246" grpId="0" animBg="1"/>
      <p:bldP spid="241" grpId="0" animBg="1"/>
      <p:bldP spid="236" grpId="0" animBg="1"/>
      <p:bldP spid="1190" grpId="0"/>
      <p:bldP spid="56" grpId="0"/>
      <p:bldP spid="57" grpId="0"/>
      <p:bldP spid="58" grpId="0"/>
      <p:bldP spid="59" grpId="0"/>
      <p:bldP spid="6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Freeform: Shape 276">
            <a:extLst>
              <a:ext uri="{FF2B5EF4-FFF2-40B4-BE49-F238E27FC236}">
                <a16:creationId xmlns="" xmlns:a16="http://schemas.microsoft.com/office/drawing/2014/main" id="{CDFC14F4-1816-48EB-BEAC-0FC9A5A74A2F}"/>
              </a:ext>
            </a:extLst>
          </p:cNvPr>
          <p:cNvSpPr/>
          <p:nvPr/>
        </p:nvSpPr>
        <p:spPr>
          <a:xfrm>
            <a:off x="8861629" y="4422896"/>
            <a:ext cx="107948" cy="3072"/>
          </a:xfrm>
          <a:custGeom>
            <a:avLst/>
            <a:gdLst>
              <a:gd name="connsiteX0" fmla="*/ 0 w 82772"/>
              <a:gd name="connsiteY0" fmla="*/ 0 h 2381"/>
              <a:gd name="connsiteX1" fmla="*/ 82772 w 82772"/>
              <a:gd name="connsiteY1" fmla="*/ 0 h 2381"/>
              <a:gd name="connsiteX2" fmla="*/ 82772 w 82772"/>
              <a:gd name="connsiteY2" fmla="*/ 2381 h 2381"/>
              <a:gd name="connsiteX3" fmla="*/ 0 w 82772"/>
              <a:gd name="connsiteY3" fmla="*/ 2381 h 2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772" h="2381">
                <a:moveTo>
                  <a:pt x="0" y="0"/>
                </a:moveTo>
                <a:lnTo>
                  <a:pt x="82772" y="0"/>
                </a:lnTo>
                <a:lnTo>
                  <a:pt x="82772" y="2381"/>
                </a:lnTo>
                <a:lnTo>
                  <a:pt x="0" y="2381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279" name="Freeform: Shape 278">
            <a:extLst>
              <a:ext uri="{FF2B5EF4-FFF2-40B4-BE49-F238E27FC236}">
                <a16:creationId xmlns="" xmlns:a16="http://schemas.microsoft.com/office/drawing/2014/main" id="{CDEF4563-697F-4B1D-BCBF-2D1619FBD430}"/>
              </a:ext>
            </a:extLst>
          </p:cNvPr>
          <p:cNvSpPr/>
          <p:nvPr/>
        </p:nvSpPr>
        <p:spPr>
          <a:xfrm>
            <a:off x="5506795" y="4296059"/>
            <a:ext cx="536508" cy="3072"/>
          </a:xfrm>
          <a:custGeom>
            <a:avLst/>
            <a:gdLst>
              <a:gd name="connsiteX0" fmla="*/ 0 w 411384"/>
              <a:gd name="connsiteY0" fmla="*/ 0 h 2381"/>
              <a:gd name="connsiteX1" fmla="*/ 411385 w 411384"/>
              <a:gd name="connsiteY1" fmla="*/ 0 h 2381"/>
              <a:gd name="connsiteX2" fmla="*/ 411385 w 411384"/>
              <a:gd name="connsiteY2" fmla="*/ 2381 h 2381"/>
              <a:gd name="connsiteX3" fmla="*/ 0 w 411384"/>
              <a:gd name="connsiteY3" fmla="*/ 2381 h 2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384" h="2381">
                <a:moveTo>
                  <a:pt x="0" y="0"/>
                </a:moveTo>
                <a:lnTo>
                  <a:pt x="411385" y="0"/>
                </a:lnTo>
                <a:lnTo>
                  <a:pt x="411385" y="2381"/>
                </a:lnTo>
                <a:lnTo>
                  <a:pt x="0" y="2381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280" name="Freeform: Shape 279">
            <a:extLst>
              <a:ext uri="{FF2B5EF4-FFF2-40B4-BE49-F238E27FC236}">
                <a16:creationId xmlns="" xmlns:a16="http://schemas.microsoft.com/office/drawing/2014/main" id="{74281B23-3E74-465C-AB65-939AFA543CFA}"/>
              </a:ext>
            </a:extLst>
          </p:cNvPr>
          <p:cNvSpPr/>
          <p:nvPr/>
        </p:nvSpPr>
        <p:spPr>
          <a:xfrm>
            <a:off x="6153987" y="4296059"/>
            <a:ext cx="78632" cy="3072"/>
          </a:xfrm>
          <a:custGeom>
            <a:avLst/>
            <a:gdLst>
              <a:gd name="connsiteX0" fmla="*/ 0 w 60293"/>
              <a:gd name="connsiteY0" fmla="*/ 0 h 2381"/>
              <a:gd name="connsiteX1" fmla="*/ 60293 w 60293"/>
              <a:gd name="connsiteY1" fmla="*/ 0 h 2381"/>
              <a:gd name="connsiteX2" fmla="*/ 60293 w 60293"/>
              <a:gd name="connsiteY2" fmla="*/ 2381 h 2381"/>
              <a:gd name="connsiteX3" fmla="*/ 0 w 60293"/>
              <a:gd name="connsiteY3" fmla="*/ 2381 h 2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293" h="2381">
                <a:moveTo>
                  <a:pt x="0" y="0"/>
                </a:moveTo>
                <a:lnTo>
                  <a:pt x="60293" y="0"/>
                </a:lnTo>
                <a:lnTo>
                  <a:pt x="60293" y="2381"/>
                </a:lnTo>
                <a:lnTo>
                  <a:pt x="0" y="2381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281" name="Freeform: Shape 280">
            <a:extLst>
              <a:ext uri="{FF2B5EF4-FFF2-40B4-BE49-F238E27FC236}">
                <a16:creationId xmlns="" xmlns:a16="http://schemas.microsoft.com/office/drawing/2014/main" id="{C61E8931-154D-43CB-AC16-5DD3C73C314A}"/>
              </a:ext>
            </a:extLst>
          </p:cNvPr>
          <p:cNvSpPr/>
          <p:nvPr/>
        </p:nvSpPr>
        <p:spPr>
          <a:xfrm>
            <a:off x="6488264" y="4347923"/>
            <a:ext cx="1163702" cy="3072"/>
          </a:xfrm>
          <a:custGeom>
            <a:avLst/>
            <a:gdLst>
              <a:gd name="connsiteX0" fmla="*/ 0 w 892302"/>
              <a:gd name="connsiteY0" fmla="*/ 0 h 2381"/>
              <a:gd name="connsiteX1" fmla="*/ 892302 w 892302"/>
              <a:gd name="connsiteY1" fmla="*/ 0 h 2381"/>
              <a:gd name="connsiteX2" fmla="*/ 892302 w 892302"/>
              <a:gd name="connsiteY2" fmla="*/ 2381 h 2381"/>
              <a:gd name="connsiteX3" fmla="*/ 0 w 892302"/>
              <a:gd name="connsiteY3" fmla="*/ 2381 h 2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2302" h="2381">
                <a:moveTo>
                  <a:pt x="0" y="0"/>
                </a:moveTo>
                <a:lnTo>
                  <a:pt x="892302" y="0"/>
                </a:lnTo>
                <a:lnTo>
                  <a:pt x="892302" y="2381"/>
                </a:lnTo>
                <a:lnTo>
                  <a:pt x="0" y="2381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283" name="Freeform: Shape 282">
            <a:extLst>
              <a:ext uri="{FF2B5EF4-FFF2-40B4-BE49-F238E27FC236}">
                <a16:creationId xmlns="" xmlns:a16="http://schemas.microsoft.com/office/drawing/2014/main" id="{5AB73359-0D59-4A07-A5E8-2778761C127E}"/>
              </a:ext>
            </a:extLst>
          </p:cNvPr>
          <p:cNvSpPr/>
          <p:nvPr/>
        </p:nvSpPr>
        <p:spPr>
          <a:xfrm>
            <a:off x="7533014" y="1456394"/>
            <a:ext cx="879458" cy="511376"/>
          </a:xfrm>
          <a:custGeom>
            <a:avLst/>
            <a:gdLst>
              <a:gd name="connsiteX0" fmla="*/ 548696 w 674350"/>
              <a:gd name="connsiteY0" fmla="*/ 396125 h 396315"/>
              <a:gd name="connsiteX1" fmla="*/ 74541 w 674350"/>
              <a:gd name="connsiteY1" fmla="*/ 396125 h 396315"/>
              <a:gd name="connsiteX2" fmla="*/ 8 w 674350"/>
              <a:gd name="connsiteY2" fmla="*/ 319401 h 396315"/>
              <a:gd name="connsiteX3" fmla="*/ 76732 w 674350"/>
              <a:gd name="connsiteY3" fmla="*/ 244868 h 396315"/>
              <a:gd name="connsiteX4" fmla="*/ 98449 w 674350"/>
              <a:gd name="connsiteY4" fmla="*/ 248011 h 396315"/>
              <a:gd name="connsiteX5" fmla="*/ 96735 w 674350"/>
              <a:gd name="connsiteY5" fmla="*/ 224770 h 396315"/>
              <a:gd name="connsiteX6" fmla="*/ 257040 w 674350"/>
              <a:gd name="connsiteY6" fmla="*/ 64465 h 396315"/>
              <a:gd name="connsiteX7" fmla="*/ 286568 w 674350"/>
              <a:gd name="connsiteY7" fmla="*/ 67227 h 396315"/>
              <a:gd name="connsiteX8" fmla="*/ 479125 w 674350"/>
              <a:gd name="connsiteY8" fmla="*/ 20488 h 396315"/>
              <a:gd name="connsiteX9" fmla="*/ 546315 w 674350"/>
              <a:gd name="connsiteY9" fmla="*/ 138093 h 396315"/>
              <a:gd name="connsiteX10" fmla="*/ 548696 w 674350"/>
              <a:gd name="connsiteY10" fmla="*/ 138093 h 396315"/>
              <a:gd name="connsiteX11" fmla="*/ 674302 w 674350"/>
              <a:gd name="connsiteY11" fmla="*/ 270709 h 396315"/>
              <a:gd name="connsiteX12" fmla="*/ 548696 w 674350"/>
              <a:gd name="connsiteY12" fmla="*/ 396315 h 396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4350" h="396315">
                <a:moveTo>
                  <a:pt x="548696" y="396125"/>
                </a:moveTo>
                <a:lnTo>
                  <a:pt x="74541" y="396125"/>
                </a:lnTo>
                <a:cubicBezTo>
                  <a:pt x="32774" y="395515"/>
                  <a:pt x="-601" y="361168"/>
                  <a:pt x="8" y="319401"/>
                </a:cubicBezTo>
                <a:cubicBezTo>
                  <a:pt x="618" y="277634"/>
                  <a:pt x="34965" y="244258"/>
                  <a:pt x="76732" y="244868"/>
                </a:cubicBezTo>
                <a:cubicBezTo>
                  <a:pt x="84085" y="244887"/>
                  <a:pt x="91391" y="245944"/>
                  <a:pt x="98449" y="248011"/>
                </a:cubicBezTo>
                <a:cubicBezTo>
                  <a:pt x="97297" y="240315"/>
                  <a:pt x="96725" y="232552"/>
                  <a:pt x="96735" y="224770"/>
                </a:cubicBezTo>
                <a:cubicBezTo>
                  <a:pt x="96735" y="136235"/>
                  <a:pt x="168505" y="64465"/>
                  <a:pt x="257040" y="64465"/>
                </a:cubicBezTo>
                <a:cubicBezTo>
                  <a:pt x="266946" y="64512"/>
                  <a:pt x="276824" y="65436"/>
                  <a:pt x="286568" y="67227"/>
                </a:cubicBezTo>
                <a:cubicBezTo>
                  <a:pt x="326830" y="1142"/>
                  <a:pt x="413050" y="-19784"/>
                  <a:pt x="479125" y="20488"/>
                </a:cubicBezTo>
                <a:cubicBezTo>
                  <a:pt x="520245" y="45538"/>
                  <a:pt x="545610" y="89953"/>
                  <a:pt x="546315" y="138093"/>
                </a:cubicBezTo>
                <a:lnTo>
                  <a:pt x="548696" y="138093"/>
                </a:lnTo>
                <a:cubicBezTo>
                  <a:pt x="620000" y="140026"/>
                  <a:pt x="676236" y="199405"/>
                  <a:pt x="674302" y="270709"/>
                </a:cubicBezTo>
                <a:cubicBezTo>
                  <a:pt x="672435" y="339299"/>
                  <a:pt x="617276" y="394449"/>
                  <a:pt x="548696" y="396315"/>
                </a:cubicBez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284" name="Freeform: Shape 283">
            <a:extLst>
              <a:ext uri="{FF2B5EF4-FFF2-40B4-BE49-F238E27FC236}">
                <a16:creationId xmlns="" xmlns:a16="http://schemas.microsoft.com/office/drawing/2014/main" id="{D3DE3E34-6AF1-4BB1-804E-177B5A84A1C3}"/>
              </a:ext>
            </a:extLst>
          </p:cNvPr>
          <p:cNvSpPr/>
          <p:nvPr/>
        </p:nvSpPr>
        <p:spPr>
          <a:xfrm>
            <a:off x="7931335" y="501817"/>
            <a:ext cx="332667" cy="192671"/>
          </a:xfrm>
          <a:custGeom>
            <a:avLst/>
            <a:gdLst>
              <a:gd name="connsiteX0" fmla="*/ 206505 w 255082"/>
              <a:gd name="connsiteY0" fmla="*/ 149321 h 149320"/>
              <a:gd name="connsiteX1" fmla="*/ 28197 w 255082"/>
              <a:gd name="connsiteY1" fmla="*/ 149321 h 149320"/>
              <a:gd name="connsiteX2" fmla="*/ 3 w 255082"/>
              <a:gd name="connsiteY2" fmla="*/ 120365 h 149320"/>
              <a:gd name="connsiteX3" fmla="*/ 28959 w 255082"/>
              <a:gd name="connsiteY3" fmla="*/ 92171 h 149320"/>
              <a:gd name="connsiteX4" fmla="*/ 37150 w 255082"/>
              <a:gd name="connsiteY4" fmla="*/ 93314 h 149320"/>
              <a:gd name="connsiteX5" fmla="*/ 36483 w 255082"/>
              <a:gd name="connsiteY5" fmla="*/ 84646 h 149320"/>
              <a:gd name="connsiteX6" fmla="*/ 96776 w 255082"/>
              <a:gd name="connsiteY6" fmla="*/ 24353 h 149320"/>
              <a:gd name="connsiteX7" fmla="*/ 107921 w 255082"/>
              <a:gd name="connsiteY7" fmla="*/ 25400 h 149320"/>
              <a:gd name="connsiteX8" fmla="*/ 180263 w 255082"/>
              <a:gd name="connsiteY8" fmla="*/ 7623 h 149320"/>
              <a:gd name="connsiteX9" fmla="*/ 205647 w 255082"/>
              <a:gd name="connsiteY9" fmla="*/ 51975 h 149320"/>
              <a:gd name="connsiteX10" fmla="*/ 206505 w 255082"/>
              <a:gd name="connsiteY10" fmla="*/ 51975 h 149320"/>
              <a:gd name="connsiteX11" fmla="*/ 255082 w 255082"/>
              <a:gd name="connsiteY11" fmla="*/ 100553 h 149320"/>
              <a:gd name="connsiteX12" fmla="*/ 206505 w 255082"/>
              <a:gd name="connsiteY12" fmla="*/ 149130 h 149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5082" h="149320">
                <a:moveTo>
                  <a:pt x="206505" y="149321"/>
                </a:moveTo>
                <a:lnTo>
                  <a:pt x="28197" y="149321"/>
                </a:lnTo>
                <a:cubicBezTo>
                  <a:pt x="12414" y="149110"/>
                  <a:pt x="-207" y="136147"/>
                  <a:pt x="3" y="120365"/>
                </a:cubicBezTo>
                <a:cubicBezTo>
                  <a:pt x="212" y="104583"/>
                  <a:pt x="13176" y="91960"/>
                  <a:pt x="28959" y="92171"/>
                </a:cubicBezTo>
                <a:cubicBezTo>
                  <a:pt x="31730" y="92152"/>
                  <a:pt x="34493" y="92537"/>
                  <a:pt x="37150" y="93314"/>
                </a:cubicBezTo>
                <a:cubicBezTo>
                  <a:pt x="36731" y="90443"/>
                  <a:pt x="36512" y="87547"/>
                  <a:pt x="36483" y="84646"/>
                </a:cubicBezTo>
                <a:cubicBezTo>
                  <a:pt x="36483" y="51346"/>
                  <a:pt x="63477" y="24353"/>
                  <a:pt x="96776" y="24353"/>
                </a:cubicBezTo>
                <a:cubicBezTo>
                  <a:pt x="100520" y="24362"/>
                  <a:pt x="104244" y="24713"/>
                  <a:pt x="107921" y="25400"/>
                </a:cubicBezTo>
                <a:cubicBezTo>
                  <a:pt x="122989" y="515"/>
                  <a:pt x="155374" y="-7444"/>
                  <a:pt x="180263" y="7623"/>
                </a:cubicBezTo>
                <a:cubicBezTo>
                  <a:pt x="195808" y="17036"/>
                  <a:pt x="205400" y="33801"/>
                  <a:pt x="205647" y="51975"/>
                </a:cubicBezTo>
                <a:lnTo>
                  <a:pt x="206505" y="51975"/>
                </a:lnTo>
                <a:cubicBezTo>
                  <a:pt x="233336" y="51975"/>
                  <a:pt x="255082" y="73724"/>
                  <a:pt x="255082" y="100553"/>
                </a:cubicBezTo>
                <a:cubicBezTo>
                  <a:pt x="255082" y="127381"/>
                  <a:pt x="233336" y="149130"/>
                  <a:pt x="206505" y="149130"/>
                </a:cubicBez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285" name="Freeform: Shape 284">
            <a:extLst>
              <a:ext uri="{FF2B5EF4-FFF2-40B4-BE49-F238E27FC236}">
                <a16:creationId xmlns="" xmlns:a16="http://schemas.microsoft.com/office/drawing/2014/main" id="{166CDF5B-D1DD-4E20-B34D-835B41F9F64F}"/>
              </a:ext>
            </a:extLst>
          </p:cNvPr>
          <p:cNvSpPr/>
          <p:nvPr/>
        </p:nvSpPr>
        <p:spPr>
          <a:xfrm>
            <a:off x="6267334" y="563269"/>
            <a:ext cx="332606" cy="192671"/>
          </a:xfrm>
          <a:custGeom>
            <a:avLst/>
            <a:gdLst>
              <a:gd name="connsiteX0" fmla="*/ 206458 w 255035"/>
              <a:gd name="connsiteY0" fmla="*/ 149321 h 149320"/>
              <a:gd name="connsiteX1" fmla="*/ 28150 w 255035"/>
              <a:gd name="connsiteY1" fmla="*/ 149321 h 149320"/>
              <a:gd name="connsiteX2" fmla="*/ 3 w 255035"/>
              <a:gd name="connsiteY2" fmla="*/ 120317 h 149320"/>
              <a:gd name="connsiteX3" fmla="*/ 29007 w 255035"/>
              <a:gd name="connsiteY3" fmla="*/ 92171 h 149320"/>
              <a:gd name="connsiteX4" fmla="*/ 37103 w 255035"/>
              <a:gd name="connsiteY4" fmla="*/ 93314 h 149320"/>
              <a:gd name="connsiteX5" fmla="*/ 36532 w 255035"/>
              <a:gd name="connsiteY5" fmla="*/ 84646 h 149320"/>
              <a:gd name="connsiteX6" fmla="*/ 96634 w 255035"/>
              <a:gd name="connsiteY6" fmla="*/ 24353 h 149320"/>
              <a:gd name="connsiteX7" fmla="*/ 96825 w 255035"/>
              <a:gd name="connsiteY7" fmla="*/ 24353 h 149320"/>
              <a:gd name="connsiteX8" fmla="*/ 107874 w 255035"/>
              <a:gd name="connsiteY8" fmla="*/ 25400 h 149320"/>
              <a:gd name="connsiteX9" fmla="*/ 180216 w 255035"/>
              <a:gd name="connsiteY9" fmla="*/ 7623 h 149320"/>
              <a:gd name="connsiteX10" fmla="*/ 205601 w 255035"/>
              <a:gd name="connsiteY10" fmla="*/ 51975 h 149320"/>
              <a:gd name="connsiteX11" fmla="*/ 206458 w 255035"/>
              <a:gd name="connsiteY11" fmla="*/ 51975 h 149320"/>
              <a:gd name="connsiteX12" fmla="*/ 255035 w 255035"/>
              <a:gd name="connsiteY12" fmla="*/ 100553 h 149320"/>
              <a:gd name="connsiteX13" fmla="*/ 206458 w 255035"/>
              <a:gd name="connsiteY13" fmla="*/ 149130 h 149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5035" h="149320">
                <a:moveTo>
                  <a:pt x="206458" y="149321"/>
                </a:moveTo>
                <a:lnTo>
                  <a:pt x="28150" y="149321"/>
                </a:lnTo>
                <a:cubicBezTo>
                  <a:pt x="12367" y="149082"/>
                  <a:pt x="-235" y="136100"/>
                  <a:pt x="3" y="120317"/>
                </a:cubicBezTo>
                <a:cubicBezTo>
                  <a:pt x="241" y="104535"/>
                  <a:pt x="13224" y="91933"/>
                  <a:pt x="29007" y="92171"/>
                </a:cubicBezTo>
                <a:cubicBezTo>
                  <a:pt x="31750" y="92161"/>
                  <a:pt x="34474" y="92547"/>
                  <a:pt x="37103" y="93314"/>
                </a:cubicBezTo>
                <a:cubicBezTo>
                  <a:pt x="36722" y="90440"/>
                  <a:pt x="36532" y="87544"/>
                  <a:pt x="36532" y="84646"/>
                </a:cubicBezTo>
                <a:cubicBezTo>
                  <a:pt x="36475" y="51400"/>
                  <a:pt x="63392" y="24405"/>
                  <a:pt x="96634" y="24353"/>
                </a:cubicBezTo>
                <a:cubicBezTo>
                  <a:pt x="96701" y="24353"/>
                  <a:pt x="96758" y="24353"/>
                  <a:pt x="96825" y="24353"/>
                </a:cubicBezTo>
                <a:cubicBezTo>
                  <a:pt x="100530" y="24357"/>
                  <a:pt x="104235" y="24708"/>
                  <a:pt x="107874" y="25400"/>
                </a:cubicBezTo>
                <a:cubicBezTo>
                  <a:pt x="122943" y="515"/>
                  <a:pt x="155328" y="-7444"/>
                  <a:pt x="180216" y="7623"/>
                </a:cubicBezTo>
                <a:cubicBezTo>
                  <a:pt x="195761" y="17036"/>
                  <a:pt x="205353" y="33801"/>
                  <a:pt x="205601" y="51975"/>
                </a:cubicBezTo>
                <a:lnTo>
                  <a:pt x="206458" y="51975"/>
                </a:lnTo>
                <a:cubicBezTo>
                  <a:pt x="233290" y="51975"/>
                  <a:pt x="255035" y="73724"/>
                  <a:pt x="255035" y="100553"/>
                </a:cubicBezTo>
                <a:cubicBezTo>
                  <a:pt x="255035" y="127384"/>
                  <a:pt x="233290" y="149130"/>
                  <a:pt x="206458" y="149130"/>
                </a:cubicBez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287" name="Freeform: Shape 286">
            <a:extLst>
              <a:ext uri="{FF2B5EF4-FFF2-40B4-BE49-F238E27FC236}">
                <a16:creationId xmlns="" xmlns:a16="http://schemas.microsoft.com/office/drawing/2014/main" id="{D9F7C576-E5B1-4298-AD51-7687B2A00778}"/>
              </a:ext>
            </a:extLst>
          </p:cNvPr>
          <p:cNvSpPr/>
          <p:nvPr/>
        </p:nvSpPr>
        <p:spPr>
          <a:xfrm>
            <a:off x="6346898" y="1612437"/>
            <a:ext cx="335475" cy="192487"/>
          </a:xfrm>
          <a:custGeom>
            <a:avLst/>
            <a:gdLst>
              <a:gd name="connsiteX0" fmla="*/ 206505 w 257235"/>
              <a:gd name="connsiteY0" fmla="*/ 149178 h 149177"/>
              <a:gd name="connsiteX1" fmla="*/ 28197 w 257235"/>
              <a:gd name="connsiteY1" fmla="*/ 149178 h 149177"/>
              <a:gd name="connsiteX2" fmla="*/ 3 w 257235"/>
              <a:gd name="connsiteY2" fmla="*/ 120222 h 149177"/>
              <a:gd name="connsiteX3" fmla="*/ 28959 w 257235"/>
              <a:gd name="connsiteY3" fmla="*/ 92028 h 149177"/>
              <a:gd name="connsiteX4" fmla="*/ 37150 w 257235"/>
              <a:gd name="connsiteY4" fmla="*/ 93171 h 149177"/>
              <a:gd name="connsiteX5" fmla="*/ 36483 w 257235"/>
              <a:gd name="connsiteY5" fmla="*/ 84503 h 149177"/>
              <a:gd name="connsiteX6" fmla="*/ 96681 w 257235"/>
              <a:gd name="connsiteY6" fmla="*/ 24115 h 149177"/>
              <a:gd name="connsiteX7" fmla="*/ 96777 w 257235"/>
              <a:gd name="connsiteY7" fmla="*/ 24115 h 149177"/>
              <a:gd name="connsiteX8" fmla="*/ 107921 w 257235"/>
              <a:gd name="connsiteY8" fmla="*/ 25162 h 149177"/>
              <a:gd name="connsiteX9" fmla="*/ 180501 w 257235"/>
              <a:gd name="connsiteY9" fmla="*/ 7808 h 149177"/>
              <a:gd name="connsiteX10" fmla="*/ 205647 w 257235"/>
              <a:gd name="connsiteY10" fmla="*/ 51832 h 149177"/>
              <a:gd name="connsiteX11" fmla="*/ 206505 w 257235"/>
              <a:gd name="connsiteY11" fmla="*/ 51832 h 149177"/>
              <a:gd name="connsiteX12" fmla="*/ 257187 w 257235"/>
              <a:gd name="connsiteY12" fmla="*/ 98210 h 149177"/>
              <a:gd name="connsiteX13" fmla="*/ 210810 w 257235"/>
              <a:gd name="connsiteY13" fmla="*/ 148892 h 149177"/>
              <a:gd name="connsiteX14" fmla="*/ 206505 w 257235"/>
              <a:gd name="connsiteY14" fmla="*/ 148892 h 149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7235" h="149177">
                <a:moveTo>
                  <a:pt x="206505" y="149178"/>
                </a:moveTo>
                <a:lnTo>
                  <a:pt x="28197" y="149178"/>
                </a:lnTo>
                <a:cubicBezTo>
                  <a:pt x="12414" y="148968"/>
                  <a:pt x="-207" y="136005"/>
                  <a:pt x="3" y="120222"/>
                </a:cubicBezTo>
                <a:cubicBezTo>
                  <a:pt x="212" y="104439"/>
                  <a:pt x="13176" y="91818"/>
                  <a:pt x="28959" y="92028"/>
                </a:cubicBezTo>
                <a:cubicBezTo>
                  <a:pt x="31730" y="92009"/>
                  <a:pt x="34493" y="92390"/>
                  <a:pt x="37150" y="93171"/>
                </a:cubicBezTo>
                <a:cubicBezTo>
                  <a:pt x="36683" y="90304"/>
                  <a:pt x="36464" y="87408"/>
                  <a:pt x="36483" y="84503"/>
                </a:cubicBezTo>
                <a:cubicBezTo>
                  <a:pt x="36426" y="51204"/>
                  <a:pt x="63382" y="24172"/>
                  <a:pt x="96681" y="24115"/>
                </a:cubicBezTo>
                <a:cubicBezTo>
                  <a:pt x="96710" y="24115"/>
                  <a:pt x="96748" y="24115"/>
                  <a:pt x="96777" y="24115"/>
                </a:cubicBezTo>
                <a:cubicBezTo>
                  <a:pt x="100520" y="24124"/>
                  <a:pt x="104244" y="24477"/>
                  <a:pt x="107921" y="25162"/>
                </a:cubicBezTo>
                <a:cubicBezTo>
                  <a:pt x="123170" y="331"/>
                  <a:pt x="155670" y="-7442"/>
                  <a:pt x="180501" y="7808"/>
                </a:cubicBezTo>
                <a:cubicBezTo>
                  <a:pt x="195846" y="17228"/>
                  <a:pt x="205323" y="33830"/>
                  <a:pt x="205647" y="51832"/>
                </a:cubicBezTo>
                <a:lnTo>
                  <a:pt x="206505" y="51832"/>
                </a:lnTo>
                <a:cubicBezTo>
                  <a:pt x="233308" y="50642"/>
                  <a:pt x="255997" y="71406"/>
                  <a:pt x="257187" y="98210"/>
                </a:cubicBezTo>
                <a:cubicBezTo>
                  <a:pt x="258368" y="125013"/>
                  <a:pt x="237604" y="147701"/>
                  <a:pt x="210810" y="148892"/>
                </a:cubicBezTo>
                <a:cubicBezTo>
                  <a:pt x="209372" y="148959"/>
                  <a:pt x="207933" y="148959"/>
                  <a:pt x="206505" y="148892"/>
                </a:cubicBez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289" name="Freeform: Shape 288">
            <a:extLst>
              <a:ext uri="{FF2B5EF4-FFF2-40B4-BE49-F238E27FC236}">
                <a16:creationId xmlns="" xmlns:a16="http://schemas.microsoft.com/office/drawing/2014/main" id="{091E5CB2-22E5-4C12-81C5-AC0452E7224E}"/>
              </a:ext>
            </a:extLst>
          </p:cNvPr>
          <p:cNvSpPr/>
          <p:nvPr/>
        </p:nvSpPr>
        <p:spPr>
          <a:xfrm>
            <a:off x="8577283" y="1027822"/>
            <a:ext cx="477859" cy="277988"/>
          </a:xfrm>
          <a:custGeom>
            <a:avLst/>
            <a:gdLst>
              <a:gd name="connsiteX0" fmla="*/ 298708 w 366412"/>
              <a:gd name="connsiteY0" fmla="*/ 215441 h 215440"/>
              <a:gd name="connsiteX1" fmla="*/ 40580 w 366412"/>
              <a:gd name="connsiteY1" fmla="*/ 215441 h 215440"/>
              <a:gd name="connsiteX2" fmla="*/ 4 w 366412"/>
              <a:gd name="connsiteY2" fmla="*/ 173721 h 215440"/>
              <a:gd name="connsiteX3" fmla="*/ 41723 w 366412"/>
              <a:gd name="connsiteY3" fmla="*/ 133145 h 215440"/>
              <a:gd name="connsiteX4" fmla="*/ 53534 w 366412"/>
              <a:gd name="connsiteY4" fmla="*/ 134859 h 215440"/>
              <a:gd name="connsiteX5" fmla="*/ 52582 w 366412"/>
              <a:gd name="connsiteY5" fmla="*/ 122191 h 215440"/>
              <a:gd name="connsiteX6" fmla="*/ 139831 w 366412"/>
              <a:gd name="connsiteY6" fmla="*/ 35037 h 215440"/>
              <a:gd name="connsiteX7" fmla="*/ 155928 w 366412"/>
              <a:gd name="connsiteY7" fmla="*/ 36561 h 215440"/>
              <a:gd name="connsiteX8" fmla="*/ 260646 w 366412"/>
              <a:gd name="connsiteY8" fmla="*/ 11139 h 215440"/>
              <a:gd name="connsiteX9" fmla="*/ 297184 w 366412"/>
              <a:gd name="connsiteY9" fmla="*/ 74661 h 215440"/>
              <a:gd name="connsiteX10" fmla="*/ 298708 w 366412"/>
              <a:gd name="connsiteY10" fmla="*/ 74661 h 215440"/>
              <a:gd name="connsiteX11" fmla="*/ 366364 w 366412"/>
              <a:gd name="connsiteY11" fmla="*/ 147499 h 215440"/>
              <a:gd name="connsiteX12" fmla="*/ 298708 w 366412"/>
              <a:gd name="connsiteY12" fmla="*/ 215155 h 21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6412" h="215440">
                <a:moveTo>
                  <a:pt x="298708" y="215441"/>
                </a:moveTo>
                <a:lnTo>
                  <a:pt x="40580" y="215441"/>
                </a:lnTo>
                <a:cubicBezTo>
                  <a:pt x="17854" y="215127"/>
                  <a:pt x="-310" y="196448"/>
                  <a:pt x="4" y="173721"/>
                </a:cubicBezTo>
                <a:cubicBezTo>
                  <a:pt x="318" y="150995"/>
                  <a:pt x="18997" y="132831"/>
                  <a:pt x="41723" y="133145"/>
                </a:cubicBezTo>
                <a:cubicBezTo>
                  <a:pt x="45724" y="133126"/>
                  <a:pt x="49705" y="133707"/>
                  <a:pt x="53534" y="134859"/>
                </a:cubicBezTo>
                <a:cubicBezTo>
                  <a:pt x="52925" y="130668"/>
                  <a:pt x="52601" y="126430"/>
                  <a:pt x="52582" y="122191"/>
                </a:cubicBezTo>
                <a:cubicBezTo>
                  <a:pt x="52630" y="74042"/>
                  <a:pt x="91682" y="35037"/>
                  <a:pt x="139831" y="35037"/>
                </a:cubicBezTo>
                <a:cubicBezTo>
                  <a:pt x="145232" y="35056"/>
                  <a:pt x="150623" y="35571"/>
                  <a:pt x="155928" y="36561"/>
                </a:cubicBezTo>
                <a:cubicBezTo>
                  <a:pt x="177826" y="624"/>
                  <a:pt x="224708" y="-10759"/>
                  <a:pt x="260646" y="11139"/>
                </a:cubicBezTo>
                <a:cubicBezTo>
                  <a:pt x="282877" y="24684"/>
                  <a:pt x="296650" y="48639"/>
                  <a:pt x="297184" y="74661"/>
                </a:cubicBezTo>
                <a:lnTo>
                  <a:pt x="298708" y="74661"/>
                </a:lnTo>
                <a:cubicBezTo>
                  <a:pt x="337503" y="76090"/>
                  <a:pt x="367793" y="108704"/>
                  <a:pt x="366364" y="147499"/>
                </a:cubicBezTo>
                <a:cubicBezTo>
                  <a:pt x="365011" y="184285"/>
                  <a:pt x="335503" y="213803"/>
                  <a:pt x="298708" y="215155"/>
                </a:cubicBez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292" name="Freeform: Shape 291">
            <a:extLst>
              <a:ext uri="{FF2B5EF4-FFF2-40B4-BE49-F238E27FC236}">
                <a16:creationId xmlns="" xmlns:a16="http://schemas.microsoft.com/office/drawing/2014/main" id="{968E7BF7-EB9B-4D44-B7B4-56696F24C8F2}"/>
              </a:ext>
            </a:extLst>
          </p:cNvPr>
          <p:cNvSpPr/>
          <p:nvPr/>
        </p:nvSpPr>
        <p:spPr>
          <a:xfrm rot="16996800">
            <a:off x="6971195" y="2020415"/>
            <a:ext cx="438027" cy="442722"/>
          </a:xfrm>
          <a:custGeom>
            <a:avLst/>
            <a:gdLst>
              <a:gd name="connsiteX0" fmla="*/ 339471 w 339470"/>
              <a:gd name="connsiteY0" fmla="*/ 169735 h 339470"/>
              <a:gd name="connsiteX1" fmla="*/ 169735 w 339470"/>
              <a:gd name="connsiteY1" fmla="*/ 339471 h 339470"/>
              <a:gd name="connsiteX2" fmla="*/ 0 w 339470"/>
              <a:gd name="connsiteY2" fmla="*/ 169735 h 339470"/>
              <a:gd name="connsiteX3" fmla="*/ 169735 w 339470"/>
              <a:gd name="connsiteY3" fmla="*/ 0 h 339470"/>
              <a:gd name="connsiteX4" fmla="*/ 339471 w 339470"/>
              <a:gd name="connsiteY4" fmla="*/ 169735 h 339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470" h="339470">
                <a:moveTo>
                  <a:pt x="339471" y="169735"/>
                </a:moveTo>
                <a:cubicBezTo>
                  <a:pt x="339471" y="263478"/>
                  <a:pt x="263478" y="339471"/>
                  <a:pt x="169735" y="339471"/>
                </a:cubicBezTo>
                <a:cubicBezTo>
                  <a:pt x="75993" y="339471"/>
                  <a:pt x="0" y="263478"/>
                  <a:pt x="0" y="169735"/>
                </a:cubicBezTo>
                <a:cubicBezTo>
                  <a:pt x="0" y="75993"/>
                  <a:pt x="75993" y="0"/>
                  <a:pt x="169735" y="0"/>
                </a:cubicBezTo>
                <a:cubicBezTo>
                  <a:pt x="263478" y="0"/>
                  <a:pt x="339471" y="75993"/>
                  <a:pt x="339471" y="169735"/>
                </a:cubicBez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grpSp>
        <p:nvGrpSpPr>
          <p:cNvPr id="260" name="Group 259">
            <a:extLst>
              <a:ext uri="{FF2B5EF4-FFF2-40B4-BE49-F238E27FC236}">
                <a16:creationId xmlns="" xmlns:a16="http://schemas.microsoft.com/office/drawing/2014/main" id="{27DD3737-5C0E-4037-8211-432E5EB0A581}"/>
              </a:ext>
            </a:extLst>
          </p:cNvPr>
          <p:cNvGrpSpPr/>
          <p:nvPr/>
        </p:nvGrpSpPr>
        <p:grpSpPr>
          <a:xfrm>
            <a:off x="-457426" y="541193"/>
            <a:ext cx="6917872" cy="4712074"/>
            <a:chOff x="1038375" y="262147"/>
            <a:chExt cx="10115245" cy="6459329"/>
          </a:xfrm>
          <a:solidFill>
            <a:schemeClr val="tx1">
              <a:alpha val="50000"/>
            </a:schemeClr>
          </a:solidFill>
        </p:grpSpPr>
        <p:sp>
          <p:nvSpPr>
            <p:cNvPr id="145" name="Freeform: Shape 144">
              <a:extLst>
                <a:ext uri="{FF2B5EF4-FFF2-40B4-BE49-F238E27FC236}">
                  <a16:creationId xmlns="" xmlns:a16="http://schemas.microsoft.com/office/drawing/2014/main" id="{C074BFF5-1F53-4783-BC70-4D0B209EEAE1}"/>
                </a:ext>
              </a:extLst>
            </p:cNvPr>
            <p:cNvSpPr/>
            <p:nvPr/>
          </p:nvSpPr>
          <p:spPr>
            <a:xfrm>
              <a:off x="1038375" y="6335883"/>
              <a:ext cx="10115245" cy="5057"/>
            </a:xfrm>
            <a:custGeom>
              <a:avLst/>
              <a:gdLst>
                <a:gd name="connsiteX0" fmla="*/ 0 w 4762500"/>
                <a:gd name="connsiteY0" fmla="*/ 0 h 2381"/>
                <a:gd name="connsiteX1" fmla="*/ 4762500 w 4762500"/>
                <a:gd name="connsiteY1" fmla="*/ 0 h 2381"/>
                <a:gd name="connsiteX2" fmla="*/ 4762500 w 4762500"/>
                <a:gd name="connsiteY2" fmla="*/ 2381 h 2381"/>
                <a:gd name="connsiteX3" fmla="*/ 0 w 4762500"/>
                <a:gd name="connsiteY3" fmla="*/ 2381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00" h="2381">
                  <a:moveTo>
                    <a:pt x="0" y="0"/>
                  </a:moveTo>
                  <a:lnTo>
                    <a:pt x="4762500" y="0"/>
                  </a:lnTo>
                  <a:lnTo>
                    <a:pt x="4762500" y="2381"/>
                  </a:lnTo>
                  <a:lnTo>
                    <a:pt x="0" y="23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="" xmlns:a16="http://schemas.microsoft.com/office/drawing/2014/main" id="{479BE0A9-5C76-4999-90C3-29971B5475E7}"/>
                </a:ext>
              </a:extLst>
            </p:cNvPr>
            <p:cNvSpPr/>
            <p:nvPr/>
          </p:nvSpPr>
          <p:spPr>
            <a:xfrm>
              <a:off x="9470038" y="6661391"/>
              <a:ext cx="670033" cy="5057"/>
            </a:xfrm>
            <a:custGeom>
              <a:avLst/>
              <a:gdLst>
                <a:gd name="connsiteX0" fmla="*/ 0 w 315468"/>
                <a:gd name="connsiteY0" fmla="*/ 0 h 2381"/>
                <a:gd name="connsiteX1" fmla="*/ 315468 w 315468"/>
                <a:gd name="connsiteY1" fmla="*/ 0 h 2381"/>
                <a:gd name="connsiteX2" fmla="*/ 315468 w 315468"/>
                <a:gd name="connsiteY2" fmla="*/ 2381 h 2381"/>
                <a:gd name="connsiteX3" fmla="*/ 0 w 315468"/>
                <a:gd name="connsiteY3" fmla="*/ 2381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468" h="2381">
                  <a:moveTo>
                    <a:pt x="0" y="0"/>
                  </a:moveTo>
                  <a:lnTo>
                    <a:pt x="315468" y="0"/>
                  </a:lnTo>
                  <a:lnTo>
                    <a:pt x="315468" y="2381"/>
                  </a:lnTo>
                  <a:lnTo>
                    <a:pt x="0" y="23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="" xmlns:a16="http://schemas.microsoft.com/office/drawing/2014/main" id="{32DDC9E3-CF0F-46CE-B07B-715CAC1FA607}"/>
                </a:ext>
              </a:extLst>
            </p:cNvPr>
            <p:cNvSpPr/>
            <p:nvPr/>
          </p:nvSpPr>
          <p:spPr>
            <a:xfrm>
              <a:off x="7563315" y="6716419"/>
              <a:ext cx="175802" cy="5057"/>
            </a:xfrm>
            <a:custGeom>
              <a:avLst/>
              <a:gdLst>
                <a:gd name="connsiteX0" fmla="*/ 0 w 82772"/>
                <a:gd name="connsiteY0" fmla="*/ 0 h 2381"/>
                <a:gd name="connsiteX1" fmla="*/ 82772 w 82772"/>
                <a:gd name="connsiteY1" fmla="*/ 0 h 2381"/>
                <a:gd name="connsiteX2" fmla="*/ 82772 w 82772"/>
                <a:gd name="connsiteY2" fmla="*/ 2381 h 2381"/>
                <a:gd name="connsiteX3" fmla="*/ 0 w 82772"/>
                <a:gd name="connsiteY3" fmla="*/ 2381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772" h="2381">
                  <a:moveTo>
                    <a:pt x="0" y="0"/>
                  </a:moveTo>
                  <a:lnTo>
                    <a:pt x="82772" y="0"/>
                  </a:lnTo>
                  <a:lnTo>
                    <a:pt x="82772" y="2381"/>
                  </a:lnTo>
                  <a:lnTo>
                    <a:pt x="0" y="23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="" xmlns:a16="http://schemas.microsoft.com/office/drawing/2014/main" id="{CC6DF595-C3E3-4D74-9D71-04B02EE6E56A}"/>
                </a:ext>
              </a:extLst>
            </p:cNvPr>
            <p:cNvSpPr/>
            <p:nvPr/>
          </p:nvSpPr>
          <p:spPr>
            <a:xfrm>
              <a:off x="9061583" y="6473653"/>
              <a:ext cx="388221" cy="5057"/>
            </a:xfrm>
            <a:custGeom>
              <a:avLst/>
              <a:gdLst>
                <a:gd name="connsiteX0" fmla="*/ 0 w 182784"/>
                <a:gd name="connsiteY0" fmla="*/ 0 h 2381"/>
                <a:gd name="connsiteX1" fmla="*/ 182785 w 182784"/>
                <a:gd name="connsiteY1" fmla="*/ 0 h 2381"/>
                <a:gd name="connsiteX2" fmla="*/ 182785 w 182784"/>
                <a:gd name="connsiteY2" fmla="*/ 2381 h 2381"/>
                <a:gd name="connsiteX3" fmla="*/ 0 w 182784"/>
                <a:gd name="connsiteY3" fmla="*/ 2381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784" h="2381">
                  <a:moveTo>
                    <a:pt x="0" y="0"/>
                  </a:moveTo>
                  <a:lnTo>
                    <a:pt x="182785" y="0"/>
                  </a:lnTo>
                  <a:lnTo>
                    <a:pt x="182785" y="2381"/>
                  </a:lnTo>
                  <a:lnTo>
                    <a:pt x="0" y="23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="" xmlns:a16="http://schemas.microsoft.com/office/drawing/2014/main" id="{24FFC859-DDFC-40B4-A702-7E97D343753A}"/>
                </a:ext>
              </a:extLst>
            </p:cNvPr>
            <p:cNvSpPr/>
            <p:nvPr/>
          </p:nvSpPr>
          <p:spPr>
            <a:xfrm>
              <a:off x="2099665" y="6507640"/>
              <a:ext cx="873752" cy="5057"/>
            </a:xfrm>
            <a:custGeom>
              <a:avLst/>
              <a:gdLst>
                <a:gd name="connsiteX0" fmla="*/ 0 w 411384"/>
                <a:gd name="connsiteY0" fmla="*/ 0 h 2381"/>
                <a:gd name="connsiteX1" fmla="*/ 411385 w 411384"/>
                <a:gd name="connsiteY1" fmla="*/ 0 h 2381"/>
                <a:gd name="connsiteX2" fmla="*/ 411385 w 411384"/>
                <a:gd name="connsiteY2" fmla="*/ 2381 h 2381"/>
                <a:gd name="connsiteX3" fmla="*/ 0 w 411384"/>
                <a:gd name="connsiteY3" fmla="*/ 2381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1384" h="2381">
                  <a:moveTo>
                    <a:pt x="0" y="0"/>
                  </a:moveTo>
                  <a:lnTo>
                    <a:pt x="411385" y="0"/>
                  </a:lnTo>
                  <a:lnTo>
                    <a:pt x="411385" y="2381"/>
                  </a:lnTo>
                  <a:lnTo>
                    <a:pt x="0" y="23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="" xmlns:a16="http://schemas.microsoft.com/office/drawing/2014/main" id="{4DF21DDF-D6AB-4EDA-8BE8-4CADBBCF0622}"/>
                </a:ext>
              </a:extLst>
            </p:cNvPr>
            <p:cNvSpPr/>
            <p:nvPr/>
          </p:nvSpPr>
          <p:spPr>
            <a:xfrm>
              <a:off x="3153675" y="6507640"/>
              <a:ext cx="128058" cy="5057"/>
            </a:xfrm>
            <a:custGeom>
              <a:avLst/>
              <a:gdLst>
                <a:gd name="connsiteX0" fmla="*/ 0 w 60293"/>
                <a:gd name="connsiteY0" fmla="*/ 0 h 2381"/>
                <a:gd name="connsiteX1" fmla="*/ 60293 w 60293"/>
                <a:gd name="connsiteY1" fmla="*/ 0 h 2381"/>
                <a:gd name="connsiteX2" fmla="*/ 60293 w 60293"/>
                <a:gd name="connsiteY2" fmla="*/ 2381 h 2381"/>
                <a:gd name="connsiteX3" fmla="*/ 0 w 60293"/>
                <a:gd name="connsiteY3" fmla="*/ 2381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293" h="2381">
                  <a:moveTo>
                    <a:pt x="0" y="0"/>
                  </a:moveTo>
                  <a:lnTo>
                    <a:pt x="60293" y="0"/>
                  </a:lnTo>
                  <a:lnTo>
                    <a:pt x="60293" y="2381"/>
                  </a:lnTo>
                  <a:lnTo>
                    <a:pt x="0" y="23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="" xmlns:a16="http://schemas.microsoft.com/office/drawing/2014/main" id="{93E4EC07-CD68-4243-B626-3B6E26AD9166}"/>
                </a:ext>
              </a:extLst>
            </p:cNvPr>
            <p:cNvSpPr/>
            <p:nvPr/>
          </p:nvSpPr>
          <p:spPr>
            <a:xfrm>
              <a:off x="3698076" y="6593011"/>
              <a:ext cx="1895193" cy="5057"/>
            </a:xfrm>
            <a:custGeom>
              <a:avLst/>
              <a:gdLst>
                <a:gd name="connsiteX0" fmla="*/ 0 w 892302"/>
                <a:gd name="connsiteY0" fmla="*/ 0 h 2381"/>
                <a:gd name="connsiteX1" fmla="*/ 892302 w 892302"/>
                <a:gd name="connsiteY1" fmla="*/ 0 h 2381"/>
                <a:gd name="connsiteX2" fmla="*/ 892302 w 892302"/>
                <a:gd name="connsiteY2" fmla="*/ 2381 h 2381"/>
                <a:gd name="connsiteX3" fmla="*/ 0 w 892302"/>
                <a:gd name="connsiteY3" fmla="*/ 2381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2302" h="2381">
                  <a:moveTo>
                    <a:pt x="0" y="0"/>
                  </a:moveTo>
                  <a:lnTo>
                    <a:pt x="892302" y="0"/>
                  </a:lnTo>
                  <a:lnTo>
                    <a:pt x="892302" y="2381"/>
                  </a:lnTo>
                  <a:lnTo>
                    <a:pt x="0" y="23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="" xmlns:a16="http://schemas.microsoft.com/office/drawing/2014/main" id="{058B3EE7-99CA-4667-BD23-5CECB88C4A96}"/>
                </a:ext>
              </a:extLst>
            </p:cNvPr>
            <p:cNvSpPr/>
            <p:nvPr/>
          </p:nvSpPr>
          <p:spPr>
            <a:xfrm>
              <a:off x="2418093" y="3853194"/>
              <a:ext cx="7179800" cy="2398525"/>
            </a:xfrm>
            <a:custGeom>
              <a:avLst/>
              <a:gdLst>
                <a:gd name="connsiteX0" fmla="*/ 3380423 w 3380422"/>
                <a:gd name="connsiteY0" fmla="*/ 1129094 h 1129283"/>
                <a:gd name="connsiteX1" fmla="*/ 3376136 w 3380422"/>
                <a:gd name="connsiteY1" fmla="*/ 498348 h 1129283"/>
                <a:gd name="connsiteX2" fmla="*/ 3282506 w 3380422"/>
                <a:gd name="connsiteY2" fmla="*/ 419291 h 1129283"/>
                <a:gd name="connsiteX3" fmla="*/ 3239167 w 3380422"/>
                <a:gd name="connsiteY3" fmla="*/ 210693 h 1129283"/>
                <a:gd name="connsiteX4" fmla="*/ 3183065 w 3380422"/>
                <a:gd name="connsiteY4" fmla="*/ 145923 h 1129283"/>
                <a:gd name="connsiteX5" fmla="*/ 3152870 w 3380422"/>
                <a:gd name="connsiteY5" fmla="*/ 0 h 1129283"/>
                <a:gd name="connsiteX6" fmla="*/ 3101626 w 3380422"/>
                <a:gd name="connsiteY6" fmla="*/ 66675 h 1129283"/>
                <a:gd name="connsiteX7" fmla="*/ 3073051 w 3380422"/>
                <a:gd name="connsiteY7" fmla="*/ 465772 h 1129283"/>
                <a:gd name="connsiteX8" fmla="*/ 3044476 w 3380422"/>
                <a:gd name="connsiteY8" fmla="*/ 420148 h 1129283"/>
                <a:gd name="connsiteX9" fmla="*/ 3021425 w 3380422"/>
                <a:gd name="connsiteY9" fmla="*/ 264890 h 1129283"/>
                <a:gd name="connsiteX10" fmla="*/ 2975134 w 3380422"/>
                <a:gd name="connsiteY10" fmla="*/ 314611 h 1129283"/>
                <a:gd name="connsiteX11" fmla="*/ 2917317 w 3380422"/>
                <a:gd name="connsiteY11" fmla="*/ 329089 h 1129283"/>
                <a:gd name="connsiteX12" fmla="*/ 2883503 w 3380422"/>
                <a:gd name="connsiteY12" fmla="*/ 658844 h 1129283"/>
                <a:gd name="connsiteX13" fmla="*/ 2024063 w 3380422"/>
                <a:gd name="connsiteY13" fmla="*/ 760762 h 1129283"/>
                <a:gd name="connsiteX14" fmla="*/ 1845088 w 3380422"/>
                <a:gd name="connsiteY14" fmla="*/ 607695 h 1129283"/>
                <a:gd name="connsiteX15" fmla="*/ 1772317 w 3380422"/>
                <a:gd name="connsiteY15" fmla="*/ 309182 h 1129283"/>
                <a:gd name="connsiteX16" fmla="*/ 1696879 w 3380422"/>
                <a:gd name="connsiteY16" fmla="*/ 231648 h 1129283"/>
                <a:gd name="connsiteX17" fmla="*/ 1673924 w 3380422"/>
                <a:gd name="connsiteY17" fmla="*/ 87821 h 1129283"/>
                <a:gd name="connsiteX18" fmla="*/ 1601819 w 3380422"/>
                <a:gd name="connsiteY18" fmla="*/ 112776 h 1129283"/>
                <a:gd name="connsiteX19" fmla="*/ 1601819 w 3380422"/>
                <a:gd name="connsiteY19" fmla="*/ 264605 h 1129283"/>
                <a:gd name="connsiteX20" fmla="*/ 1540478 w 3380422"/>
                <a:gd name="connsiteY20" fmla="*/ 299847 h 1129283"/>
                <a:gd name="connsiteX21" fmla="*/ 1514285 w 3380422"/>
                <a:gd name="connsiteY21" fmla="*/ 607981 h 1129283"/>
                <a:gd name="connsiteX22" fmla="*/ 1437323 w 3380422"/>
                <a:gd name="connsiteY22" fmla="*/ 714470 h 1129283"/>
                <a:gd name="connsiteX23" fmla="*/ 1415415 w 3380422"/>
                <a:gd name="connsiteY23" fmla="*/ 523970 h 1129283"/>
                <a:gd name="connsiteX24" fmla="*/ 1343501 w 3380422"/>
                <a:gd name="connsiteY24" fmla="*/ 465392 h 1129283"/>
                <a:gd name="connsiteX25" fmla="*/ 1267301 w 3380422"/>
                <a:gd name="connsiteY25" fmla="*/ 231553 h 1129283"/>
                <a:gd name="connsiteX26" fmla="*/ 1251204 w 3380422"/>
                <a:gd name="connsiteY26" fmla="*/ 81725 h 1129283"/>
                <a:gd name="connsiteX27" fmla="*/ 1176909 w 3380422"/>
                <a:gd name="connsiteY27" fmla="*/ 126206 h 1129283"/>
                <a:gd name="connsiteX28" fmla="*/ 1176909 w 3380422"/>
                <a:gd name="connsiteY28" fmla="*/ 348805 h 1129283"/>
                <a:gd name="connsiteX29" fmla="*/ 1099376 w 3380422"/>
                <a:gd name="connsiteY29" fmla="*/ 368427 h 1129283"/>
                <a:gd name="connsiteX30" fmla="*/ 1087660 w 3380422"/>
                <a:gd name="connsiteY30" fmla="*/ 465392 h 1129283"/>
                <a:gd name="connsiteX31" fmla="*/ 889921 w 3380422"/>
                <a:gd name="connsiteY31" fmla="*/ 497396 h 1129283"/>
                <a:gd name="connsiteX32" fmla="*/ 858107 w 3380422"/>
                <a:gd name="connsiteY32" fmla="*/ 348805 h 1129283"/>
                <a:gd name="connsiteX33" fmla="*/ 769620 w 3380422"/>
                <a:gd name="connsiteY33" fmla="*/ 348805 h 1129283"/>
                <a:gd name="connsiteX34" fmla="*/ 741902 w 3380422"/>
                <a:gd name="connsiteY34" fmla="*/ 433483 h 1129283"/>
                <a:gd name="connsiteX35" fmla="*/ 661702 w 3380422"/>
                <a:gd name="connsiteY35" fmla="*/ 432911 h 1129283"/>
                <a:gd name="connsiteX36" fmla="*/ 534734 w 3380422"/>
                <a:gd name="connsiteY36" fmla="*/ 523970 h 1129283"/>
                <a:gd name="connsiteX37" fmla="*/ 429959 w 3380422"/>
                <a:gd name="connsiteY37" fmla="*/ 319088 h 1129283"/>
                <a:gd name="connsiteX38" fmla="*/ 323850 w 3380422"/>
                <a:gd name="connsiteY38" fmla="*/ 368427 h 1129283"/>
                <a:gd name="connsiteX39" fmla="*/ 247650 w 3380422"/>
                <a:gd name="connsiteY39" fmla="*/ 190881 h 1129283"/>
                <a:gd name="connsiteX40" fmla="*/ 167259 w 3380422"/>
                <a:gd name="connsiteY40" fmla="*/ 294989 h 1129283"/>
                <a:gd name="connsiteX41" fmla="*/ 137446 w 3380422"/>
                <a:gd name="connsiteY41" fmla="*/ 632460 h 1129283"/>
                <a:gd name="connsiteX42" fmla="*/ 96298 w 3380422"/>
                <a:gd name="connsiteY42" fmla="*/ 637222 h 1129283"/>
                <a:gd name="connsiteX43" fmla="*/ 77248 w 3380422"/>
                <a:gd name="connsiteY43" fmla="*/ 564547 h 1129283"/>
                <a:gd name="connsiteX44" fmla="*/ 0 w 3380422"/>
                <a:gd name="connsiteY44" fmla="*/ 637222 h 1129283"/>
                <a:gd name="connsiteX45" fmla="*/ 0 w 3380422"/>
                <a:gd name="connsiteY45" fmla="*/ 1129284 h 1129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380422" h="1129283">
                  <a:moveTo>
                    <a:pt x="3380423" y="1129094"/>
                  </a:moveTo>
                  <a:lnTo>
                    <a:pt x="3376136" y="498348"/>
                  </a:lnTo>
                  <a:lnTo>
                    <a:pt x="3282506" y="419291"/>
                  </a:lnTo>
                  <a:lnTo>
                    <a:pt x="3239167" y="210693"/>
                  </a:lnTo>
                  <a:lnTo>
                    <a:pt x="3183065" y="145923"/>
                  </a:lnTo>
                  <a:lnTo>
                    <a:pt x="3152870" y="0"/>
                  </a:lnTo>
                  <a:lnTo>
                    <a:pt x="3101626" y="66675"/>
                  </a:lnTo>
                  <a:lnTo>
                    <a:pt x="3073051" y="465772"/>
                  </a:lnTo>
                  <a:lnTo>
                    <a:pt x="3044476" y="420148"/>
                  </a:lnTo>
                  <a:lnTo>
                    <a:pt x="3021425" y="264890"/>
                  </a:lnTo>
                  <a:lnTo>
                    <a:pt x="2975134" y="314611"/>
                  </a:lnTo>
                  <a:lnTo>
                    <a:pt x="2917317" y="329089"/>
                  </a:lnTo>
                  <a:lnTo>
                    <a:pt x="2883503" y="658844"/>
                  </a:lnTo>
                  <a:lnTo>
                    <a:pt x="2024063" y="760762"/>
                  </a:lnTo>
                  <a:lnTo>
                    <a:pt x="1845088" y="607695"/>
                  </a:lnTo>
                  <a:lnTo>
                    <a:pt x="1772317" y="309182"/>
                  </a:lnTo>
                  <a:lnTo>
                    <a:pt x="1696879" y="231648"/>
                  </a:lnTo>
                  <a:lnTo>
                    <a:pt x="1673924" y="87821"/>
                  </a:lnTo>
                  <a:lnTo>
                    <a:pt x="1601819" y="112776"/>
                  </a:lnTo>
                  <a:lnTo>
                    <a:pt x="1601819" y="264605"/>
                  </a:lnTo>
                  <a:lnTo>
                    <a:pt x="1540478" y="299847"/>
                  </a:lnTo>
                  <a:lnTo>
                    <a:pt x="1514285" y="607981"/>
                  </a:lnTo>
                  <a:lnTo>
                    <a:pt x="1437323" y="714470"/>
                  </a:lnTo>
                  <a:lnTo>
                    <a:pt x="1415415" y="523970"/>
                  </a:lnTo>
                  <a:cubicBezTo>
                    <a:pt x="1415415" y="523970"/>
                    <a:pt x="1356455" y="476821"/>
                    <a:pt x="1343501" y="465392"/>
                  </a:cubicBezTo>
                  <a:cubicBezTo>
                    <a:pt x="1330547" y="453962"/>
                    <a:pt x="1256062" y="246983"/>
                    <a:pt x="1267301" y="231553"/>
                  </a:cubicBezTo>
                  <a:cubicBezTo>
                    <a:pt x="1278541" y="216122"/>
                    <a:pt x="1251204" y="81725"/>
                    <a:pt x="1251204" y="81725"/>
                  </a:cubicBezTo>
                  <a:lnTo>
                    <a:pt x="1176909" y="126206"/>
                  </a:lnTo>
                  <a:lnTo>
                    <a:pt x="1176909" y="348805"/>
                  </a:lnTo>
                  <a:lnTo>
                    <a:pt x="1099376" y="368427"/>
                  </a:lnTo>
                  <a:lnTo>
                    <a:pt x="1087660" y="465392"/>
                  </a:lnTo>
                  <a:lnTo>
                    <a:pt x="889921" y="497396"/>
                  </a:lnTo>
                  <a:lnTo>
                    <a:pt x="858107" y="348805"/>
                  </a:lnTo>
                  <a:lnTo>
                    <a:pt x="769620" y="348805"/>
                  </a:lnTo>
                  <a:lnTo>
                    <a:pt x="741902" y="433483"/>
                  </a:lnTo>
                  <a:lnTo>
                    <a:pt x="661702" y="432911"/>
                  </a:lnTo>
                  <a:lnTo>
                    <a:pt x="534734" y="523970"/>
                  </a:lnTo>
                  <a:lnTo>
                    <a:pt x="429959" y="319088"/>
                  </a:lnTo>
                  <a:lnTo>
                    <a:pt x="323850" y="368427"/>
                  </a:lnTo>
                  <a:lnTo>
                    <a:pt x="247650" y="190881"/>
                  </a:lnTo>
                  <a:lnTo>
                    <a:pt x="167259" y="294989"/>
                  </a:lnTo>
                  <a:lnTo>
                    <a:pt x="137446" y="632460"/>
                  </a:lnTo>
                  <a:lnTo>
                    <a:pt x="96298" y="637222"/>
                  </a:lnTo>
                  <a:lnTo>
                    <a:pt x="77248" y="564547"/>
                  </a:lnTo>
                  <a:lnTo>
                    <a:pt x="0" y="637222"/>
                  </a:lnTo>
                  <a:lnTo>
                    <a:pt x="0" y="11292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="" xmlns:a16="http://schemas.microsoft.com/office/drawing/2014/main" id="{63E1C72E-41D7-490C-9B2A-86709E535BFA}"/>
                </a:ext>
              </a:extLst>
            </p:cNvPr>
            <p:cNvSpPr/>
            <p:nvPr/>
          </p:nvSpPr>
          <p:spPr>
            <a:xfrm>
              <a:off x="5399545" y="1833424"/>
              <a:ext cx="1432276" cy="841748"/>
            </a:xfrm>
            <a:custGeom>
              <a:avLst/>
              <a:gdLst>
                <a:gd name="connsiteX0" fmla="*/ 548696 w 674350"/>
                <a:gd name="connsiteY0" fmla="*/ 396125 h 396315"/>
                <a:gd name="connsiteX1" fmla="*/ 74541 w 674350"/>
                <a:gd name="connsiteY1" fmla="*/ 396125 h 396315"/>
                <a:gd name="connsiteX2" fmla="*/ 8 w 674350"/>
                <a:gd name="connsiteY2" fmla="*/ 319401 h 396315"/>
                <a:gd name="connsiteX3" fmla="*/ 76732 w 674350"/>
                <a:gd name="connsiteY3" fmla="*/ 244868 h 396315"/>
                <a:gd name="connsiteX4" fmla="*/ 98449 w 674350"/>
                <a:gd name="connsiteY4" fmla="*/ 248011 h 396315"/>
                <a:gd name="connsiteX5" fmla="*/ 96735 w 674350"/>
                <a:gd name="connsiteY5" fmla="*/ 224770 h 396315"/>
                <a:gd name="connsiteX6" fmla="*/ 257040 w 674350"/>
                <a:gd name="connsiteY6" fmla="*/ 64465 h 396315"/>
                <a:gd name="connsiteX7" fmla="*/ 286568 w 674350"/>
                <a:gd name="connsiteY7" fmla="*/ 67227 h 396315"/>
                <a:gd name="connsiteX8" fmla="*/ 479125 w 674350"/>
                <a:gd name="connsiteY8" fmla="*/ 20488 h 396315"/>
                <a:gd name="connsiteX9" fmla="*/ 546315 w 674350"/>
                <a:gd name="connsiteY9" fmla="*/ 138093 h 396315"/>
                <a:gd name="connsiteX10" fmla="*/ 548696 w 674350"/>
                <a:gd name="connsiteY10" fmla="*/ 138093 h 396315"/>
                <a:gd name="connsiteX11" fmla="*/ 674302 w 674350"/>
                <a:gd name="connsiteY11" fmla="*/ 270709 h 396315"/>
                <a:gd name="connsiteX12" fmla="*/ 548696 w 674350"/>
                <a:gd name="connsiteY12" fmla="*/ 396315 h 396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4350" h="396315">
                  <a:moveTo>
                    <a:pt x="548696" y="396125"/>
                  </a:moveTo>
                  <a:lnTo>
                    <a:pt x="74541" y="396125"/>
                  </a:lnTo>
                  <a:cubicBezTo>
                    <a:pt x="32774" y="395515"/>
                    <a:pt x="-601" y="361168"/>
                    <a:pt x="8" y="319401"/>
                  </a:cubicBezTo>
                  <a:cubicBezTo>
                    <a:pt x="618" y="277634"/>
                    <a:pt x="34965" y="244258"/>
                    <a:pt x="76732" y="244868"/>
                  </a:cubicBezTo>
                  <a:cubicBezTo>
                    <a:pt x="84085" y="244887"/>
                    <a:pt x="91391" y="245944"/>
                    <a:pt x="98449" y="248011"/>
                  </a:cubicBezTo>
                  <a:cubicBezTo>
                    <a:pt x="97297" y="240315"/>
                    <a:pt x="96725" y="232552"/>
                    <a:pt x="96735" y="224770"/>
                  </a:cubicBezTo>
                  <a:cubicBezTo>
                    <a:pt x="96735" y="136235"/>
                    <a:pt x="168505" y="64465"/>
                    <a:pt x="257040" y="64465"/>
                  </a:cubicBezTo>
                  <a:cubicBezTo>
                    <a:pt x="266946" y="64512"/>
                    <a:pt x="276824" y="65436"/>
                    <a:pt x="286568" y="67227"/>
                  </a:cubicBezTo>
                  <a:cubicBezTo>
                    <a:pt x="326830" y="1142"/>
                    <a:pt x="413050" y="-19784"/>
                    <a:pt x="479125" y="20488"/>
                  </a:cubicBezTo>
                  <a:cubicBezTo>
                    <a:pt x="520245" y="45538"/>
                    <a:pt x="545610" y="89953"/>
                    <a:pt x="546315" y="138093"/>
                  </a:cubicBezTo>
                  <a:lnTo>
                    <a:pt x="548696" y="138093"/>
                  </a:lnTo>
                  <a:cubicBezTo>
                    <a:pt x="620000" y="140026"/>
                    <a:pt x="676236" y="199405"/>
                    <a:pt x="674302" y="270709"/>
                  </a:cubicBezTo>
                  <a:cubicBezTo>
                    <a:pt x="672435" y="339299"/>
                    <a:pt x="617276" y="394449"/>
                    <a:pt x="548696" y="396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="" xmlns:a16="http://schemas.microsoft.com/office/drawing/2014/main" id="{5B942EBD-5801-4E7F-8EE8-D6665829F6F7}"/>
                </a:ext>
              </a:extLst>
            </p:cNvPr>
            <p:cNvSpPr/>
            <p:nvPr/>
          </p:nvSpPr>
          <p:spPr>
            <a:xfrm>
              <a:off x="6048247" y="262147"/>
              <a:ext cx="541778" cy="317146"/>
            </a:xfrm>
            <a:custGeom>
              <a:avLst/>
              <a:gdLst>
                <a:gd name="connsiteX0" fmla="*/ 206505 w 255082"/>
                <a:gd name="connsiteY0" fmla="*/ 149321 h 149320"/>
                <a:gd name="connsiteX1" fmla="*/ 28197 w 255082"/>
                <a:gd name="connsiteY1" fmla="*/ 149321 h 149320"/>
                <a:gd name="connsiteX2" fmla="*/ 3 w 255082"/>
                <a:gd name="connsiteY2" fmla="*/ 120365 h 149320"/>
                <a:gd name="connsiteX3" fmla="*/ 28959 w 255082"/>
                <a:gd name="connsiteY3" fmla="*/ 92171 h 149320"/>
                <a:gd name="connsiteX4" fmla="*/ 37150 w 255082"/>
                <a:gd name="connsiteY4" fmla="*/ 93314 h 149320"/>
                <a:gd name="connsiteX5" fmla="*/ 36483 w 255082"/>
                <a:gd name="connsiteY5" fmla="*/ 84646 h 149320"/>
                <a:gd name="connsiteX6" fmla="*/ 96776 w 255082"/>
                <a:gd name="connsiteY6" fmla="*/ 24353 h 149320"/>
                <a:gd name="connsiteX7" fmla="*/ 107921 w 255082"/>
                <a:gd name="connsiteY7" fmla="*/ 25400 h 149320"/>
                <a:gd name="connsiteX8" fmla="*/ 180263 w 255082"/>
                <a:gd name="connsiteY8" fmla="*/ 7623 h 149320"/>
                <a:gd name="connsiteX9" fmla="*/ 205647 w 255082"/>
                <a:gd name="connsiteY9" fmla="*/ 51975 h 149320"/>
                <a:gd name="connsiteX10" fmla="*/ 206505 w 255082"/>
                <a:gd name="connsiteY10" fmla="*/ 51975 h 149320"/>
                <a:gd name="connsiteX11" fmla="*/ 255082 w 255082"/>
                <a:gd name="connsiteY11" fmla="*/ 100553 h 149320"/>
                <a:gd name="connsiteX12" fmla="*/ 206505 w 255082"/>
                <a:gd name="connsiteY12" fmla="*/ 149130 h 14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5082" h="149320">
                  <a:moveTo>
                    <a:pt x="206505" y="149321"/>
                  </a:moveTo>
                  <a:lnTo>
                    <a:pt x="28197" y="149321"/>
                  </a:lnTo>
                  <a:cubicBezTo>
                    <a:pt x="12414" y="149110"/>
                    <a:pt x="-207" y="136147"/>
                    <a:pt x="3" y="120365"/>
                  </a:cubicBezTo>
                  <a:cubicBezTo>
                    <a:pt x="212" y="104583"/>
                    <a:pt x="13176" y="91960"/>
                    <a:pt x="28959" y="92171"/>
                  </a:cubicBezTo>
                  <a:cubicBezTo>
                    <a:pt x="31730" y="92152"/>
                    <a:pt x="34493" y="92537"/>
                    <a:pt x="37150" y="93314"/>
                  </a:cubicBezTo>
                  <a:cubicBezTo>
                    <a:pt x="36731" y="90443"/>
                    <a:pt x="36512" y="87547"/>
                    <a:pt x="36483" y="84646"/>
                  </a:cubicBezTo>
                  <a:cubicBezTo>
                    <a:pt x="36483" y="51346"/>
                    <a:pt x="63477" y="24353"/>
                    <a:pt x="96776" y="24353"/>
                  </a:cubicBezTo>
                  <a:cubicBezTo>
                    <a:pt x="100520" y="24362"/>
                    <a:pt x="104244" y="24713"/>
                    <a:pt x="107921" y="25400"/>
                  </a:cubicBezTo>
                  <a:cubicBezTo>
                    <a:pt x="122989" y="515"/>
                    <a:pt x="155374" y="-7444"/>
                    <a:pt x="180263" y="7623"/>
                  </a:cubicBezTo>
                  <a:cubicBezTo>
                    <a:pt x="195808" y="17036"/>
                    <a:pt x="205400" y="33801"/>
                    <a:pt x="205647" y="51975"/>
                  </a:cubicBezTo>
                  <a:lnTo>
                    <a:pt x="206505" y="51975"/>
                  </a:lnTo>
                  <a:cubicBezTo>
                    <a:pt x="233336" y="51975"/>
                    <a:pt x="255082" y="73724"/>
                    <a:pt x="255082" y="100553"/>
                  </a:cubicBezTo>
                  <a:cubicBezTo>
                    <a:pt x="255082" y="127381"/>
                    <a:pt x="233336" y="149130"/>
                    <a:pt x="206505" y="1491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="" xmlns:a16="http://schemas.microsoft.com/office/drawing/2014/main" id="{A8DF577C-AC24-43FD-962E-B2A0C955C3DD}"/>
                </a:ext>
              </a:extLst>
            </p:cNvPr>
            <p:cNvSpPr/>
            <p:nvPr/>
          </p:nvSpPr>
          <p:spPr>
            <a:xfrm>
              <a:off x="3338271" y="363298"/>
              <a:ext cx="541678" cy="317146"/>
            </a:xfrm>
            <a:custGeom>
              <a:avLst/>
              <a:gdLst>
                <a:gd name="connsiteX0" fmla="*/ 206458 w 255035"/>
                <a:gd name="connsiteY0" fmla="*/ 149321 h 149320"/>
                <a:gd name="connsiteX1" fmla="*/ 28150 w 255035"/>
                <a:gd name="connsiteY1" fmla="*/ 149321 h 149320"/>
                <a:gd name="connsiteX2" fmla="*/ 3 w 255035"/>
                <a:gd name="connsiteY2" fmla="*/ 120317 h 149320"/>
                <a:gd name="connsiteX3" fmla="*/ 29007 w 255035"/>
                <a:gd name="connsiteY3" fmla="*/ 92171 h 149320"/>
                <a:gd name="connsiteX4" fmla="*/ 37103 w 255035"/>
                <a:gd name="connsiteY4" fmla="*/ 93314 h 149320"/>
                <a:gd name="connsiteX5" fmla="*/ 36532 w 255035"/>
                <a:gd name="connsiteY5" fmla="*/ 84646 h 149320"/>
                <a:gd name="connsiteX6" fmla="*/ 96634 w 255035"/>
                <a:gd name="connsiteY6" fmla="*/ 24353 h 149320"/>
                <a:gd name="connsiteX7" fmla="*/ 96825 w 255035"/>
                <a:gd name="connsiteY7" fmla="*/ 24353 h 149320"/>
                <a:gd name="connsiteX8" fmla="*/ 107874 w 255035"/>
                <a:gd name="connsiteY8" fmla="*/ 25400 h 149320"/>
                <a:gd name="connsiteX9" fmla="*/ 180216 w 255035"/>
                <a:gd name="connsiteY9" fmla="*/ 7623 h 149320"/>
                <a:gd name="connsiteX10" fmla="*/ 205601 w 255035"/>
                <a:gd name="connsiteY10" fmla="*/ 51975 h 149320"/>
                <a:gd name="connsiteX11" fmla="*/ 206458 w 255035"/>
                <a:gd name="connsiteY11" fmla="*/ 51975 h 149320"/>
                <a:gd name="connsiteX12" fmla="*/ 255035 w 255035"/>
                <a:gd name="connsiteY12" fmla="*/ 100553 h 149320"/>
                <a:gd name="connsiteX13" fmla="*/ 206458 w 255035"/>
                <a:gd name="connsiteY13" fmla="*/ 149130 h 14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5035" h="149320">
                  <a:moveTo>
                    <a:pt x="206458" y="149321"/>
                  </a:moveTo>
                  <a:lnTo>
                    <a:pt x="28150" y="149321"/>
                  </a:lnTo>
                  <a:cubicBezTo>
                    <a:pt x="12367" y="149082"/>
                    <a:pt x="-235" y="136100"/>
                    <a:pt x="3" y="120317"/>
                  </a:cubicBezTo>
                  <a:cubicBezTo>
                    <a:pt x="241" y="104535"/>
                    <a:pt x="13224" y="91933"/>
                    <a:pt x="29007" y="92171"/>
                  </a:cubicBezTo>
                  <a:cubicBezTo>
                    <a:pt x="31750" y="92161"/>
                    <a:pt x="34474" y="92547"/>
                    <a:pt x="37103" y="93314"/>
                  </a:cubicBezTo>
                  <a:cubicBezTo>
                    <a:pt x="36722" y="90440"/>
                    <a:pt x="36532" y="87544"/>
                    <a:pt x="36532" y="84646"/>
                  </a:cubicBezTo>
                  <a:cubicBezTo>
                    <a:pt x="36475" y="51400"/>
                    <a:pt x="63392" y="24405"/>
                    <a:pt x="96634" y="24353"/>
                  </a:cubicBezTo>
                  <a:cubicBezTo>
                    <a:pt x="96701" y="24353"/>
                    <a:pt x="96758" y="24353"/>
                    <a:pt x="96825" y="24353"/>
                  </a:cubicBezTo>
                  <a:cubicBezTo>
                    <a:pt x="100530" y="24357"/>
                    <a:pt x="104235" y="24708"/>
                    <a:pt x="107874" y="25400"/>
                  </a:cubicBezTo>
                  <a:cubicBezTo>
                    <a:pt x="122943" y="515"/>
                    <a:pt x="155328" y="-7444"/>
                    <a:pt x="180216" y="7623"/>
                  </a:cubicBezTo>
                  <a:cubicBezTo>
                    <a:pt x="195761" y="17036"/>
                    <a:pt x="205353" y="33801"/>
                    <a:pt x="205601" y="51975"/>
                  </a:cubicBezTo>
                  <a:lnTo>
                    <a:pt x="206458" y="51975"/>
                  </a:lnTo>
                  <a:cubicBezTo>
                    <a:pt x="233290" y="51975"/>
                    <a:pt x="255035" y="73724"/>
                    <a:pt x="255035" y="100553"/>
                  </a:cubicBezTo>
                  <a:cubicBezTo>
                    <a:pt x="255035" y="127384"/>
                    <a:pt x="233290" y="149130"/>
                    <a:pt x="206458" y="1491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="" xmlns:a16="http://schemas.microsoft.com/office/drawing/2014/main" id="{E3FBCF37-A903-45F3-B889-6E91CF7FC8E3}"/>
                </a:ext>
              </a:extLst>
            </p:cNvPr>
            <p:cNvSpPr/>
            <p:nvPr/>
          </p:nvSpPr>
          <p:spPr>
            <a:xfrm>
              <a:off x="8362616" y="528482"/>
              <a:ext cx="541778" cy="316842"/>
            </a:xfrm>
            <a:custGeom>
              <a:avLst/>
              <a:gdLst>
                <a:gd name="connsiteX0" fmla="*/ 206790 w 255082"/>
                <a:gd name="connsiteY0" fmla="*/ 149178 h 149177"/>
                <a:gd name="connsiteX1" fmla="*/ 28196 w 255082"/>
                <a:gd name="connsiteY1" fmla="*/ 149178 h 149177"/>
                <a:gd name="connsiteX2" fmla="*/ 3 w 255082"/>
                <a:gd name="connsiteY2" fmla="*/ 120222 h 149177"/>
                <a:gd name="connsiteX3" fmla="*/ 28958 w 255082"/>
                <a:gd name="connsiteY3" fmla="*/ 92028 h 149177"/>
                <a:gd name="connsiteX4" fmla="*/ 37150 w 255082"/>
                <a:gd name="connsiteY4" fmla="*/ 93171 h 149177"/>
                <a:gd name="connsiteX5" fmla="*/ 36483 w 255082"/>
                <a:gd name="connsiteY5" fmla="*/ 84503 h 149177"/>
                <a:gd name="connsiteX6" fmla="*/ 96586 w 255082"/>
                <a:gd name="connsiteY6" fmla="*/ 24209 h 149177"/>
                <a:gd name="connsiteX7" fmla="*/ 96777 w 255082"/>
                <a:gd name="connsiteY7" fmla="*/ 24209 h 149177"/>
                <a:gd name="connsiteX8" fmla="*/ 107921 w 255082"/>
                <a:gd name="connsiteY8" fmla="*/ 25162 h 149177"/>
                <a:gd name="connsiteX9" fmla="*/ 180501 w 255082"/>
                <a:gd name="connsiteY9" fmla="*/ 7809 h 149177"/>
                <a:gd name="connsiteX10" fmla="*/ 205647 w 255082"/>
                <a:gd name="connsiteY10" fmla="*/ 51832 h 149177"/>
                <a:gd name="connsiteX11" fmla="*/ 206505 w 255082"/>
                <a:gd name="connsiteY11" fmla="*/ 51832 h 149177"/>
                <a:gd name="connsiteX12" fmla="*/ 255082 w 255082"/>
                <a:gd name="connsiteY12" fmla="*/ 100409 h 149177"/>
                <a:gd name="connsiteX13" fmla="*/ 206505 w 255082"/>
                <a:gd name="connsiteY13" fmla="*/ 148987 h 149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5082" h="149177">
                  <a:moveTo>
                    <a:pt x="206790" y="149178"/>
                  </a:moveTo>
                  <a:lnTo>
                    <a:pt x="28196" y="149178"/>
                  </a:lnTo>
                  <a:cubicBezTo>
                    <a:pt x="12413" y="148968"/>
                    <a:pt x="-207" y="136004"/>
                    <a:pt x="3" y="120222"/>
                  </a:cubicBezTo>
                  <a:cubicBezTo>
                    <a:pt x="212" y="104439"/>
                    <a:pt x="13176" y="91818"/>
                    <a:pt x="28958" y="92028"/>
                  </a:cubicBezTo>
                  <a:cubicBezTo>
                    <a:pt x="31730" y="92008"/>
                    <a:pt x="34493" y="92399"/>
                    <a:pt x="37150" y="93171"/>
                  </a:cubicBezTo>
                  <a:cubicBezTo>
                    <a:pt x="36683" y="90303"/>
                    <a:pt x="36464" y="87408"/>
                    <a:pt x="36483" y="84503"/>
                  </a:cubicBezTo>
                  <a:cubicBezTo>
                    <a:pt x="36426" y="51261"/>
                    <a:pt x="63344" y="24262"/>
                    <a:pt x="96586" y="24209"/>
                  </a:cubicBezTo>
                  <a:cubicBezTo>
                    <a:pt x="96653" y="24209"/>
                    <a:pt x="96710" y="24209"/>
                    <a:pt x="96777" y="24209"/>
                  </a:cubicBezTo>
                  <a:cubicBezTo>
                    <a:pt x="100510" y="24188"/>
                    <a:pt x="104244" y="24507"/>
                    <a:pt x="107921" y="25162"/>
                  </a:cubicBezTo>
                  <a:cubicBezTo>
                    <a:pt x="123170" y="328"/>
                    <a:pt x="155670" y="-7441"/>
                    <a:pt x="180501" y="7809"/>
                  </a:cubicBezTo>
                  <a:cubicBezTo>
                    <a:pt x="195846" y="17232"/>
                    <a:pt x="205323" y="33829"/>
                    <a:pt x="205647" y="51832"/>
                  </a:cubicBezTo>
                  <a:lnTo>
                    <a:pt x="206505" y="51832"/>
                  </a:lnTo>
                  <a:cubicBezTo>
                    <a:pt x="233336" y="51832"/>
                    <a:pt x="255082" y="73578"/>
                    <a:pt x="255082" y="100409"/>
                  </a:cubicBezTo>
                  <a:cubicBezTo>
                    <a:pt x="255082" y="127241"/>
                    <a:pt x="233336" y="148987"/>
                    <a:pt x="206505" y="1489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="" xmlns:a16="http://schemas.microsoft.com/office/drawing/2014/main" id="{6552389D-7146-403A-AB53-DDF6CEA60CB5}"/>
                </a:ext>
              </a:extLst>
            </p:cNvPr>
            <p:cNvSpPr/>
            <p:nvPr/>
          </p:nvSpPr>
          <p:spPr>
            <a:xfrm>
              <a:off x="3467848" y="2090276"/>
              <a:ext cx="546351" cy="316842"/>
            </a:xfrm>
            <a:custGeom>
              <a:avLst/>
              <a:gdLst>
                <a:gd name="connsiteX0" fmla="*/ 206505 w 257235"/>
                <a:gd name="connsiteY0" fmla="*/ 149178 h 149177"/>
                <a:gd name="connsiteX1" fmla="*/ 28197 w 257235"/>
                <a:gd name="connsiteY1" fmla="*/ 149178 h 149177"/>
                <a:gd name="connsiteX2" fmla="*/ 3 w 257235"/>
                <a:gd name="connsiteY2" fmla="*/ 120222 h 149177"/>
                <a:gd name="connsiteX3" fmla="*/ 28959 w 257235"/>
                <a:gd name="connsiteY3" fmla="*/ 92028 h 149177"/>
                <a:gd name="connsiteX4" fmla="*/ 37150 w 257235"/>
                <a:gd name="connsiteY4" fmla="*/ 93171 h 149177"/>
                <a:gd name="connsiteX5" fmla="*/ 36483 w 257235"/>
                <a:gd name="connsiteY5" fmla="*/ 84503 h 149177"/>
                <a:gd name="connsiteX6" fmla="*/ 96681 w 257235"/>
                <a:gd name="connsiteY6" fmla="*/ 24115 h 149177"/>
                <a:gd name="connsiteX7" fmla="*/ 96777 w 257235"/>
                <a:gd name="connsiteY7" fmla="*/ 24115 h 149177"/>
                <a:gd name="connsiteX8" fmla="*/ 107921 w 257235"/>
                <a:gd name="connsiteY8" fmla="*/ 25162 h 149177"/>
                <a:gd name="connsiteX9" fmla="*/ 180501 w 257235"/>
                <a:gd name="connsiteY9" fmla="*/ 7808 h 149177"/>
                <a:gd name="connsiteX10" fmla="*/ 205647 w 257235"/>
                <a:gd name="connsiteY10" fmla="*/ 51832 h 149177"/>
                <a:gd name="connsiteX11" fmla="*/ 206505 w 257235"/>
                <a:gd name="connsiteY11" fmla="*/ 51832 h 149177"/>
                <a:gd name="connsiteX12" fmla="*/ 257187 w 257235"/>
                <a:gd name="connsiteY12" fmla="*/ 98210 h 149177"/>
                <a:gd name="connsiteX13" fmla="*/ 210810 w 257235"/>
                <a:gd name="connsiteY13" fmla="*/ 148892 h 149177"/>
                <a:gd name="connsiteX14" fmla="*/ 206505 w 257235"/>
                <a:gd name="connsiteY14" fmla="*/ 148892 h 149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7235" h="149177">
                  <a:moveTo>
                    <a:pt x="206505" y="149178"/>
                  </a:moveTo>
                  <a:lnTo>
                    <a:pt x="28197" y="149178"/>
                  </a:lnTo>
                  <a:cubicBezTo>
                    <a:pt x="12414" y="148968"/>
                    <a:pt x="-207" y="136005"/>
                    <a:pt x="3" y="120222"/>
                  </a:cubicBezTo>
                  <a:cubicBezTo>
                    <a:pt x="212" y="104439"/>
                    <a:pt x="13176" y="91818"/>
                    <a:pt x="28959" y="92028"/>
                  </a:cubicBezTo>
                  <a:cubicBezTo>
                    <a:pt x="31730" y="92009"/>
                    <a:pt x="34493" y="92390"/>
                    <a:pt x="37150" y="93171"/>
                  </a:cubicBezTo>
                  <a:cubicBezTo>
                    <a:pt x="36683" y="90304"/>
                    <a:pt x="36464" y="87408"/>
                    <a:pt x="36483" y="84503"/>
                  </a:cubicBezTo>
                  <a:cubicBezTo>
                    <a:pt x="36426" y="51204"/>
                    <a:pt x="63382" y="24172"/>
                    <a:pt x="96681" y="24115"/>
                  </a:cubicBezTo>
                  <a:cubicBezTo>
                    <a:pt x="96710" y="24115"/>
                    <a:pt x="96748" y="24115"/>
                    <a:pt x="96777" y="24115"/>
                  </a:cubicBezTo>
                  <a:cubicBezTo>
                    <a:pt x="100520" y="24124"/>
                    <a:pt x="104244" y="24477"/>
                    <a:pt x="107921" y="25162"/>
                  </a:cubicBezTo>
                  <a:cubicBezTo>
                    <a:pt x="123170" y="331"/>
                    <a:pt x="155670" y="-7442"/>
                    <a:pt x="180501" y="7808"/>
                  </a:cubicBezTo>
                  <a:cubicBezTo>
                    <a:pt x="195846" y="17228"/>
                    <a:pt x="205323" y="33830"/>
                    <a:pt x="205647" y="51832"/>
                  </a:cubicBezTo>
                  <a:lnTo>
                    <a:pt x="206505" y="51832"/>
                  </a:lnTo>
                  <a:cubicBezTo>
                    <a:pt x="233308" y="50642"/>
                    <a:pt x="255997" y="71406"/>
                    <a:pt x="257187" y="98210"/>
                  </a:cubicBezTo>
                  <a:cubicBezTo>
                    <a:pt x="258368" y="125013"/>
                    <a:pt x="237604" y="147701"/>
                    <a:pt x="210810" y="148892"/>
                  </a:cubicBezTo>
                  <a:cubicBezTo>
                    <a:pt x="209372" y="148959"/>
                    <a:pt x="207933" y="148959"/>
                    <a:pt x="206505" y="1488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="" xmlns:a16="http://schemas.microsoft.com/office/drawing/2014/main" id="{C54EF667-8F68-46AE-9A0C-7167EC6AF102}"/>
                </a:ext>
              </a:extLst>
            </p:cNvPr>
            <p:cNvSpPr/>
            <p:nvPr/>
          </p:nvSpPr>
          <p:spPr>
            <a:xfrm>
              <a:off x="8663036" y="2146256"/>
              <a:ext cx="788635" cy="457907"/>
            </a:xfrm>
            <a:custGeom>
              <a:avLst/>
              <a:gdLst>
                <a:gd name="connsiteX0" fmla="*/ 298422 w 371308"/>
                <a:gd name="connsiteY0" fmla="*/ 215594 h 215593"/>
                <a:gd name="connsiteX1" fmla="*/ 40580 w 371308"/>
                <a:gd name="connsiteY1" fmla="*/ 215594 h 215593"/>
                <a:gd name="connsiteX2" fmla="*/ 4 w 371308"/>
                <a:gd name="connsiteY2" fmla="*/ 173874 h 215593"/>
                <a:gd name="connsiteX3" fmla="*/ 41723 w 371308"/>
                <a:gd name="connsiteY3" fmla="*/ 133298 h 215593"/>
                <a:gd name="connsiteX4" fmla="*/ 53534 w 371308"/>
                <a:gd name="connsiteY4" fmla="*/ 135012 h 215593"/>
                <a:gd name="connsiteX5" fmla="*/ 52582 w 371308"/>
                <a:gd name="connsiteY5" fmla="*/ 122344 h 215593"/>
                <a:gd name="connsiteX6" fmla="*/ 139831 w 371308"/>
                <a:gd name="connsiteY6" fmla="*/ 35190 h 215593"/>
                <a:gd name="connsiteX7" fmla="*/ 155833 w 371308"/>
                <a:gd name="connsiteY7" fmla="*/ 36714 h 215593"/>
                <a:gd name="connsiteX8" fmla="*/ 260494 w 371308"/>
                <a:gd name="connsiteY8" fmla="*/ 11044 h 215593"/>
                <a:gd name="connsiteX9" fmla="*/ 297184 w 371308"/>
                <a:gd name="connsiteY9" fmla="*/ 74814 h 215593"/>
                <a:gd name="connsiteX10" fmla="*/ 298422 w 371308"/>
                <a:gd name="connsiteY10" fmla="*/ 74814 h 215593"/>
                <a:gd name="connsiteX11" fmla="*/ 371260 w 371308"/>
                <a:gd name="connsiteY11" fmla="*/ 142470 h 215593"/>
                <a:gd name="connsiteX12" fmla="*/ 303594 w 371308"/>
                <a:gd name="connsiteY12" fmla="*/ 215308 h 215593"/>
                <a:gd name="connsiteX13" fmla="*/ 298422 w 371308"/>
                <a:gd name="connsiteY13" fmla="*/ 215308 h 21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1308" h="215593">
                  <a:moveTo>
                    <a:pt x="298422" y="215594"/>
                  </a:moveTo>
                  <a:lnTo>
                    <a:pt x="40580" y="215594"/>
                  </a:lnTo>
                  <a:cubicBezTo>
                    <a:pt x="17854" y="215279"/>
                    <a:pt x="-310" y="196601"/>
                    <a:pt x="4" y="173874"/>
                  </a:cubicBezTo>
                  <a:cubicBezTo>
                    <a:pt x="318" y="151148"/>
                    <a:pt x="18997" y="132983"/>
                    <a:pt x="41723" y="133298"/>
                  </a:cubicBezTo>
                  <a:cubicBezTo>
                    <a:pt x="45724" y="133279"/>
                    <a:pt x="49705" y="133860"/>
                    <a:pt x="53534" y="135012"/>
                  </a:cubicBezTo>
                  <a:cubicBezTo>
                    <a:pt x="52925" y="130812"/>
                    <a:pt x="52610" y="126583"/>
                    <a:pt x="52582" y="122344"/>
                  </a:cubicBezTo>
                  <a:cubicBezTo>
                    <a:pt x="52630" y="74195"/>
                    <a:pt x="91682" y="35190"/>
                    <a:pt x="139831" y="35190"/>
                  </a:cubicBezTo>
                  <a:cubicBezTo>
                    <a:pt x="145203" y="35162"/>
                    <a:pt x="150565" y="35676"/>
                    <a:pt x="155833" y="36714"/>
                  </a:cubicBezTo>
                  <a:cubicBezTo>
                    <a:pt x="177645" y="729"/>
                    <a:pt x="224508" y="-10768"/>
                    <a:pt x="260494" y="11044"/>
                  </a:cubicBezTo>
                  <a:cubicBezTo>
                    <a:pt x="282858" y="24599"/>
                    <a:pt x="296708" y="48668"/>
                    <a:pt x="297184" y="74814"/>
                  </a:cubicBezTo>
                  <a:lnTo>
                    <a:pt x="298422" y="74814"/>
                  </a:lnTo>
                  <a:cubicBezTo>
                    <a:pt x="337217" y="73386"/>
                    <a:pt x="369831" y="103675"/>
                    <a:pt x="371260" y="142470"/>
                  </a:cubicBezTo>
                  <a:cubicBezTo>
                    <a:pt x="372689" y="181266"/>
                    <a:pt x="342390" y="213879"/>
                    <a:pt x="303594" y="215308"/>
                  </a:cubicBezTo>
                  <a:cubicBezTo>
                    <a:pt x="301870" y="215375"/>
                    <a:pt x="300146" y="215375"/>
                    <a:pt x="298422" y="2153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="" xmlns:a16="http://schemas.microsoft.com/office/drawing/2014/main" id="{93B959A4-D9A1-4507-B28B-9F7329F65383}"/>
                </a:ext>
              </a:extLst>
            </p:cNvPr>
            <p:cNvSpPr/>
            <p:nvPr/>
          </p:nvSpPr>
          <p:spPr>
            <a:xfrm>
              <a:off x="7100231" y="1127975"/>
              <a:ext cx="778236" cy="457581"/>
            </a:xfrm>
            <a:custGeom>
              <a:avLst/>
              <a:gdLst>
                <a:gd name="connsiteX0" fmla="*/ 298708 w 366412"/>
                <a:gd name="connsiteY0" fmla="*/ 215441 h 215440"/>
                <a:gd name="connsiteX1" fmla="*/ 40580 w 366412"/>
                <a:gd name="connsiteY1" fmla="*/ 215441 h 215440"/>
                <a:gd name="connsiteX2" fmla="*/ 4 w 366412"/>
                <a:gd name="connsiteY2" fmla="*/ 173721 h 215440"/>
                <a:gd name="connsiteX3" fmla="*/ 41723 w 366412"/>
                <a:gd name="connsiteY3" fmla="*/ 133145 h 215440"/>
                <a:gd name="connsiteX4" fmla="*/ 53534 w 366412"/>
                <a:gd name="connsiteY4" fmla="*/ 134859 h 215440"/>
                <a:gd name="connsiteX5" fmla="*/ 52582 w 366412"/>
                <a:gd name="connsiteY5" fmla="*/ 122191 h 215440"/>
                <a:gd name="connsiteX6" fmla="*/ 139831 w 366412"/>
                <a:gd name="connsiteY6" fmla="*/ 35037 h 215440"/>
                <a:gd name="connsiteX7" fmla="*/ 155928 w 366412"/>
                <a:gd name="connsiteY7" fmla="*/ 36561 h 215440"/>
                <a:gd name="connsiteX8" fmla="*/ 260646 w 366412"/>
                <a:gd name="connsiteY8" fmla="*/ 11139 h 215440"/>
                <a:gd name="connsiteX9" fmla="*/ 297184 w 366412"/>
                <a:gd name="connsiteY9" fmla="*/ 74661 h 215440"/>
                <a:gd name="connsiteX10" fmla="*/ 298708 w 366412"/>
                <a:gd name="connsiteY10" fmla="*/ 74661 h 215440"/>
                <a:gd name="connsiteX11" fmla="*/ 366364 w 366412"/>
                <a:gd name="connsiteY11" fmla="*/ 147499 h 215440"/>
                <a:gd name="connsiteX12" fmla="*/ 298708 w 366412"/>
                <a:gd name="connsiteY12" fmla="*/ 215155 h 21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6412" h="215440">
                  <a:moveTo>
                    <a:pt x="298708" y="215441"/>
                  </a:moveTo>
                  <a:lnTo>
                    <a:pt x="40580" y="215441"/>
                  </a:lnTo>
                  <a:cubicBezTo>
                    <a:pt x="17854" y="215127"/>
                    <a:pt x="-310" y="196448"/>
                    <a:pt x="4" y="173721"/>
                  </a:cubicBezTo>
                  <a:cubicBezTo>
                    <a:pt x="318" y="150995"/>
                    <a:pt x="18997" y="132831"/>
                    <a:pt x="41723" y="133145"/>
                  </a:cubicBezTo>
                  <a:cubicBezTo>
                    <a:pt x="45724" y="133126"/>
                    <a:pt x="49705" y="133707"/>
                    <a:pt x="53534" y="134859"/>
                  </a:cubicBezTo>
                  <a:cubicBezTo>
                    <a:pt x="52925" y="130668"/>
                    <a:pt x="52601" y="126430"/>
                    <a:pt x="52582" y="122191"/>
                  </a:cubicBezTo>
                  <a:cubicBezTo>
                    <a:pt x="52630" y="74042"/>
                    <a:pt x="91682" y="35037"/>
                    <a:pt x="139831" y="35037"/>
                  </a:cubicBezTo>
                  <a:cubicBezTo>
                    <a:pt x="145232" y="35056"/>
                    <a:pt x="150623" y="35571"/>
                    <a:pt x="155928" y="36561"/>
                  </a:cubicBezTo>
                  <a:cubicBezTo>
                    <a:pt x="177826" y="624"/>
                    <a:pt x="224708" y="-10759"/>
                    <a:pt x="260646" y="11139"/>
                  </a:cubicBezTo>
                  <a:cubicBezTo>
                    <a:pt x="282877" y="24684"/>
                    <a:pt x="296650" y="48639"/>
                    <a:pt x="297184" y="74661"/>
                  </a:cubicBezTo>
                  <a:lnTo>
                    <a:pt x="298708" y="74661"/>
                  </a:lnTo>
                  <a:cubicBezTo>
                    <a:pt x="337503" y="76090"/>
                    <a:pt x="367793" y="108704"/>
                    <a:pt x="366364" y="147499"/>
                  </a:cubicBezTo>
                  <a:cubicBezTo>
                    <a:pt x="365011" y="184285"/>
                    <a:pt x="335503" y="213803"/>
                    <a:pt x="298708" y="2151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="" xmlns:a16="http://schemas.microsoft.com/office/drawing/2014/main" id="{B8904894-3721-40E6-9C49-2405E9084953}"/>
                </a:ext>
              </a:extLst>
            </p:cNvPr>
            <p:cNvSpPr/>
            <p:nvPr/>
          </p:nvSpPr>
          <p:spPr>
            <a:xfrm>
              <a:off x="2213564" y="3446764"/>
              <a:ext cx="7752323" cy="2883855"/>
            </a:xfrm>
            <a:custGeom>
              <a:avLst/>
              <a:gdLst>
                <a:gd name="connsiteX0" fmla="*/ 164973 w 3649980"/>
                <a:gd name="connsiteY0" fmla="*/ 1149001 h 1357788"/>
                <a:gd name="connsiteX1" fmla="*/ 316039 w 3649980"/>
                <a:gd name="connsiteY1" fmla="*/ 1118902 h 1357788"/>
                <a:gd name="connsiteX2" fmla="*/ 350044 w 3649980"/>
                <a:gd name="connsiteY2" fmla="*/ 705993 h 1357788"/>
                <a:gd name="connsiteX3" fmla="*/ 453104 w 3649980"/>
                <a:gd name="connsiteY3" fmla="*/ 634651 h 1357788"/>
                <a:gd name="connsiteX4" fmla="*/ 489014 w 3649980"/>
                <a:gd name="connsiteY4" fmla="*/ 280130 h 1357788"/>
                <a:gd name="connsiteX5" fmla="*/ 581597 w 3649980"/>
                <a:gd name="connsiteY5" fmla="*/ 175927 h 1357788"/>
                <a:gd name="connsiteX6" fmla="*/ 624650 w 3649980"/>
                <a:gd name="connsiteY6" fmla="*/ 257175 h 1357788"/>
                <a:gd name="connsiteX7" fmla="*/ 694944 w 3649980"/>
                <a:gd name="connsiteY7" fmla="*/ 385477 h 1357788"/>
                <a:gd name="connsiteX8" fmla="*/ 718375 w 3649980"/>
                <a:gd name="connsiteY8" fmla="*/ 511302 h 1357788"/>
                <a:gd name="connsiteX9" fmla="*/ 758285 w 3649980"/>
                <a:gd name="connsiteY9" fmla="*/ 623697 h 1357788"/>
                <a:gd name="connsiteX10" fmla="*/ 844010 w 3649980"/>
                <a:gd name="connsiteY10" fmla="*/ 758380 h 1357788"/>
                <a:gd name="connsiteX11" fmla="*/ 921258 w 3649980"/>
                <a:gd name="connsiteY11" fmla="*/ 689324 h 1357788"/>
                <a:gd name="connsiteX12" fmla="*/ 983552 w 3649980"/>
                <a:gd name="connsiteY12" fmla="*/ 612077 h 1357788"/>
                <a:gd name="connsiteX13" fmla="*/ 1086136 w 3649980"/>
                <a:gd name="connsiteY13" fmla="*/ 595598 h 1357788"/>
                <a:gd name="connsiteX14" fmla="*/ 1200436 w 3649980"/>
                <a:gd name="connsiteY14" fmla="*/ 705612 h 1357788"/>
                <a:gd name="connsiteX15" fmla="*/ 1200436 w 3649980"/>
                <a:gd name="connsiteY15" fmla="*/ 791337 h 1357788"/>
                <a:gd name="connsiteX16" fmla="*/ 1317688 w 3649980"/>
                <a:gd name="connsiteY16" fmla="*/ 853916 h 1357788"/>
                <a:gd name="connsiteX17" fmla="*/ 1389793 w 3649980"/>
                <a:gd name="connsiteY17" fmla="*/ 926402 h 1357788"/>
                <a:gd name="connsiteX18" fmla="*/ 1504093 w 3649980"/>
                <a:gd name="connsiteY18" fmla="*/ 1015746 h 1357788"/>
                <a:gd name="connsiteX19" fmla="*/ 1704118 w 3649980"/>
                <a:gd name="connsiteY19" fmla="*/ 832771 h 1357788"/>
                <a:gd name="connsiteX20" fmla="*/ 1786128 w 3649980"/>
                <a:gd name="connsiteY20" fmla="*/ 706184 h 1357788"/>
                <a:gd name="connsiteX21" fmla="*/ 2021491 w 3649980"/>
                <a:gd name="connsiteY21" fmla="*/ 449009 h 1357788"/>
                <a:gd name="connsiteX22" fmla="*/ 2113026 w 3649980"/>
                <a:gd name="connsiteY22" fmla="*/ 533590 h 1357788"/>
                <a:gd name="connsiteX23" fmla="*/ 2155765 w 3649980"/>
                <a:gd name="connsiteY23" fmla="*/ 543658 h 1357788"/>
                <a:gd name="connsiteX24" fmla="*/ 2165033 w 3649980"/>
                <a:gd name="connsiteY24" fmla="*/ 534829 h 1357788"/>
                <a:gd name="connsiteX25" fmla="*/ 2283047 w 3649980"/>
                <a:gd name="connsiteY25" fmla="*/ 392525 h 1357788"/>
                <a:gd name="connsiteX26" fmla="*/ 2305812 w 3649980"/>
                <a:gd name="connsiteY26" fmla="*/ 338804 h 1357788"/>
                <a:gd name="connsiteX27" fmla="*/ 2362295 w 3649980"/>
                <a:gd name="connsiteY27" fmla="*/ 276701 h 1357788"/>
                <a:gd name="connsiteX28" fmla="*/ 2525459 w 3649980"/>
                <a:gd name="connsiteY28" fmla="*/ 0 h 1357788"/>
                <a:gd name="connsiteX29" fmla="*/ 2800636 w 3649980"/>
                <a:gd name="connsiteY29" fmla="*/ 162973 h 1357788"/>
                <a:gd name="connsiteX30" fmla="*/ 2857690 w 3649980"/>
                <a:gd name="connsiteY30" fmla="*/ 346805 h 1357788"/>
                <a:gd name="connsiteX31" fmla="*/ 3211163 w 3649980"/>
                <a:gd name="connsiteY31" fmla="*/ 947452 h 1357788"/>
                <a:gd name="connsiteX32" fmla="*/ 3405092 w 3649980"/>
                <a:gd name="connsiteY32" fmla="*/ 1153763 h 1357788"/>
                <a:gd name="connsiteX33" fmla="*/ 3520821 w 3649980"/>
                <a:gd name="connsiteY33" fmla="*/ 1256538 h 1357788"/>
                <a:gd name="connsiteX34" fmla="*/ 3649980 w 3649980"/>
                <a:gd name="connsiteY34" fmla="*/ 1357789 h 1357788"/>
                <a:gd name="connsiteX35" fmla="*/ 0 w 3649980"/>
                <a:gd name="connsiteY35" fmla="*/ 1357789 h 135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649980" h="1357788">
                  <a:moveTo>
                    <a:pt x="164973" y="1149001"/>
                  </a:moveTo>
                  <a:lnTo>
                    <a:pt x="316039" y="1118902"/>
                  </a:lnTo>
                  <a:lnTo>
                    <a:pt x="350044" y="705993"/>
                  </a:lnTo>
                  <a:lnTo>
                    <a:pt x="453104" y="634651"/>
                  </a:lnTo>
                  <a:lnTo>
                    <a:pt x="489014" y="280130"/>
                  </a:lnTo>
                  <a:lnTo>
                    <a:pt x="581597" y="175927"/>
                  </a:lnTo>
                  <a:lnTo>
                    <a:pt x="624650" y="257175"/>
                  </a:lnTo>
                  <a:lnTo>
                    <a:pt x="694944" y="385477"/>
                  </a:lnTo>
                  <a:lnTo>
                    <a:pt x="718375" y="511302"/>
                  </a:lnTo>
                  <a:lnTo>
                    <a:pt x="758285" y="623697"/>
                  </a:lnTo>
                  <a:lnTo>
                    <a:pt x="844010" y="758380"/>
                  </a:lnTo>
                  <a:lnTo>
                    <a:pt x="921258" y="689324"/>
                  </a:lnTo>
                  <a:cubicBezTo>
                    <a:pt x="921258" y="689324"/>
                    <a:pt x="963454" y="620935"/>
                    <a:pt x="983552" y="612077"/>
                  </a:cubicBezTo>
                  <a:cubicBezTo>
                    <a:pt x="1003649" y="603218"/>
                    <a:pt x="1086136" y="595598"/>
                    <a:pt x="1086136" y="595598"/>
                  </a:cubicBezTo>
                  <a:lnTo>
                    <a:pt x="1200436" y="705612"/>
                  </a:lnTo>
                  <a:lnTo>
                    <a:pt x="1200436" y="791337"/>
                  </a:lnTo>
                  <a:lnTo>
                    <a:pt x="1317688" y="853916"/>
                  </a:lnTo>
                  <a:lnTo>
                    <a:pt x="1389793" y="926402"/>
                  </a:lnTo>
                  <a:cubicBezTo>
                    <a:pt x="1421416" y="958120"/>
                    <a:pt x="1451038" y="1014603"/>
                    <a:pt x="1504093" y="1015746"/>
                  </a:cubicBezTo>
                  <a:cubicBezTo>
                    <a:pt x="1576578" y="1017365"/>
                    <a:pt x="1669542" y="886778"/>
                    <a:pt x="1704118" y="832771"/>
                  </a:cubicBezTo>
                  <a:cubicBezTo>
                    <a:pt x="1731550" y="790575"/>
                    <a:pt x="1753838" y="744760"/>
                    <a:pt x="1786128" y="706184"/>
                  </a:cubicBezTo>
                  <a:cubicBezTo>
                    <a:pt x="1862328" y="615696"/>
                    <a:pt x="1991963" y="563309"/>
                    <a:pt x="2021491" y="449009"/>
                  </a:cubicBezTo>
                  <a:lnTo>
                    <a:pt x="2113026" y="533590"/>
                  </a:lnTo>
                  <a:cubicBezTo>
                    <a:pt x="2122046" y="548173"/>
                    <a:pt x="2141182" y="552688"/>
                    <a:pt x="2155765" y="543658"/>
                  </a:cubicBezTo>
                  <a:cubicBezTo>
                    <a:pt x="2159442" y="541391"/>
                    <a:pt x="2162594" y="538382"/>
                    <a:pt x="2165033" y="534829"/>
                  </a:cubicBezTo>
                  <a:cubicBezTo>
                    <a:pt x="2211134" y="493109"/>
                    <a:pt x="2258568" y="449580"/>
                    <a:pt x="2283047" y="392525"/>
                  </a:cubicBezTo>
                  <a:cubicBezTo>
                    <a:pt x="2289591" y="374190"/>
                    <a:pt x="2297192" y="356254"/>
                    <a:pt x="2305812" y="338804"/>
                  </a:cubicBezTo>
                  <a:cubicBezTo>
                    <a:pt x="2319909" y="314515"/>
                    <a:pt x="2342293" y="296418"/>
                    <a:pt x="2362295" y="276701"/>
                  </a:cubicBezTo>
                  <a:cubicBezTo>
                    <a:pt x="2439067" y="201073"/>
                    <a:pt x="2483168" y="99155"/>
                    <a:pt x="2525459" y="0"/>
                  </a:cubicBezTo>
                  <a:cubicBezTo>
                    <a:pt x="2612994" y="98012"/>
                    <a:pt x="2761298" y="4763"/>
                    <a:pt x="2800636" y="162973"/>
                  </a:cubicBezTo>
                  <a:cubicBezTo>
                    <a:pt x="2816162" y="225285"/>
                    <a:pt x="2835212" y="286655"/>
                    <a:pt x="2857690" y="346805"/>
                  </a:cubicBezTo>
                  <a:cubicBezTo>
                    <a:pt x="2938939" y="565880"/>
                    <a:pt x="3062097" y="768382"/>
                    <a:pt x="3211163" y="947452"/>
                  </a:cubicBezTo>
                  <a:cubicBezTo>
                    <a:pt x="3271647" y="1020013"/>
                    <a:pt x="3336407" y="1088908"/>
                    <a:pt x="3405092" y="1153763"/>
                  </a:cubicBezTo>
                  <a:cubicBezTo>
                    <a:pt x="3442621" y="1189196"/>
                    <a:pt x="3481197" y="1223458"/>
                    <a:pt x="3520821" y="1256538"/>
                  </a:cubicBezTo>
                  <a:cubicBezTo>
                    <a:pt x="3545015" y="1276826"/>
                    <a:pt x="3619310" y="1357789"/>
                    <a:pt x="3649980" y="1357789"/>
                  </a:cubicBezTo>
                  <a:lnTo>
                    <a:pt x="0" y="135778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="" xmlns:a16="http://schemas.microsoft.com/office/drawing/2014/main" id="{FD4971AF-9156-40A3-97ED-1470E8FBB8D4}"/>
                </a:ext>
              </a:extLst>
            </p:cNvPr>
            <p:cNvSpPr/>
            <p:nvPr/>
          </p:nvSpPr>
          <p:spPr>
            <a:xfrm>
              <a:off x="2812995" y="4958185"/>
              <a:ext cx="6379482" cy="1377696"/>
            </a:xfrm>
            <a:custGeom>
              <a:avLst/>
              <a:gdLst>
                <a:gd name="connsiteX0" fmla="*/ 0 w 3003613"/>
                <a:gd name="connsiteY0" fmla="*/ 648653 h 648652"/>
                <a:gd name="connsiteX1" fmla="*/ 156400 w 3003613"/>
                <a:gd name="connsiteY1" fmla="*/ 434054 h 648652"/>
                <a:gd name="connsiteX2" fmla="*/ 244030 w 3003613"/>
                <a:gd name="connsiteY2" fmla="*/ 418052 h 648652"/>
                <a:gd name="connsiteX3" fmla="*/ 349853 w 3003613"/>
                <a:gd name="connsiteY3" fmla="*/ 314516 h 648652"/>
                <a:gd name="connsiteX4" fmla="*/ 477964 w 3003613"/>
                <a:gd name="connsiteY4" fmla="*/ 165354 h 648652"/>
                <a:gd name="connsiteX5" fmla="*/ 579692 w 3003613"/>
                <a:gd name="connsiteY5" fmla="*/ 199263 h 648652"/>
                <a:gd name="connsiteX6" fmla="*/ 655034 w 3003613"/>
                <a:gd name="connsiteY6" fmla="*/ 372618 h 648652"/>
                <a:gd name="connsiteX7" fmla="*/ 719518 w 3003613"/>
                <a:gd name="connsiteY7" fmla="*/ 481870 h 648652"/>
                <a:gd name="connsiteX8" fmla="*/ 865060 w 3003613"/>
                <a:gd name="connsiteY8" fmla="*/ 527114 h 648652"/>
                <a:gd name="connsiteX9" fmla="*/ 921449 w 3003613"/>
                <a:gd name="connsiteY9" fmla="*/ 395192 h 648652"/>
                <a:gd name="connsiteX10" fmla="*/ 1028319 w 3003613"/>
                <a:gd name="connsiteY10" fmla="*/ 248221 h 648652"/>
                <a:gd name="connsiteX11" fmla="*/ 1088517 w 3003613"/>
                <a:gd name="connsiteY11" fmla="*/ 65818 h 648652"/>
                <a:gd name="connsiteX12" fmla="*/ 1167289 w 3003613"/>
                <a:gd name="connsiteY12" fmla="*/ 0 h 648652"/>
                <a:gd name="connsiteX13" fmla="*/ 1244537 w 3003613"/>
                <a:gd name="connsiteY13" fmla="*/ 101918 h 648652"/>
                <a:gd name="connsiteX14" fmla="*/ 1302734 w 3003613"/>
                <a:gd name="connsiteY14" fmla="*/ 184690 h 648652"/>
                <a:gd name="connsiteX15" fmla="*/ 1343406 w 3003613"/>
                <a:gd name="connsiteY15" fmla="*/ 314230 h 648652"/>
                <a:gd name="connsiteX16" fmla="*/ 1416844 w 3003613"/>
                <a:gd name="connsiteY16" fmla="*/ 429483 h 648652"/>
                <a:gd name="connsiteX17" fmla="*/ 1454944 w 3003613"/>
                <a:gd name="connsiteY17" fmla="*/ 485394 h 648652"/>
                <a:gd name="connsiteX18" fmla="*/ 1610392 w 3003613"/>
                <a:gd name="connsiteY18" fmla="*/ 489109 h 648652"/>
                <a:gd name="connsiteX19" fmla="*/ 1650682 w 3003613"/>
                <a:gd name="connsiteY19" fmla="*/ 429483 h 648652"/>
                <a:gd name="connsiteX20" fmla="*/ 1704975 w 3003613"/>
                <a:gd name="connsiteY20" fmla="*/ 332327 h 648652"/>
                <a:gd name="connsiteX21" fmla="*/ 1762125 w 3003613"/>
                <a:gd name="connsiteY21" fmla="*/ 184690 h 648652"/>
                <a:gd name="connsiteX22" fmla="*/ 1819275 w 3003613"/>
                <a:gd name="connsiteY22" fmla="*/ 138684 h 648652"/>
                <a:gd name="connsiteX23" fmla="*/ 2045970 w 3003613"/>
                <a:gd name="connsiteY23" fmla="*/ 492919 h 648652"/>
                <a:gd name="connsiteX24" fmla="*/ 2312670 w 3003613"/>
                <a:gd name="connsiteY24" fmla="*/ 544830 h 648652"/>
                <a:gd name="connsiteX25" fmla="*/ 2421827 w 3003613"/>
                <a:gd name="connsiteY25" fmla="*/ 511683 h 648652"/>
                <a:gd name="connsiteX26" fmla="*/ 2594039 w 3003613"/>
                <a:gd name="connsiteY26" fmla="*/ 131159 h 648652"/>
                <a:gd name="connsiteX27" fmla="*/ 2666905 w 3003613"/>
                <a:gd name="connsiteY27" fmla="*/ 83534 h 648652"/>
                <a:gd name="connsiteX28" fmla="*/ 2748058 w 3003613"/>
                <a:gd name="connsiteY28" fmla="*/ 43720 h 648652"/>
                <a:gd name="connsiteX29" fmla="*/ 2816447 w 3003613"/>
                <a:gd name="connsiteY29" fmla="*/ 223457 h 648652"/>
                <a:gd name="connsiteX30" fmla="*/ 2842451 w 3003613"/>
                <a:gd name="connsiteY30" fmla="*/ 352425 h 648652"/>
                <a:gd name="connsiteX31" fmla="*/ 2881694 w 3003613"/>
                <a:gd name="connsiteY31" fmla="*/ 449771 h 648652"/>
                <a:gd name="connsiteX32" fmla="*/ 3003614 w 3003613"/>
                <a:gd name="connsiteY32" fmla="*/ 648272 h 648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003613" h="648652">
                  <a:moveTo>
                    <a:pt x="0" y="648653"/>
                  </a:moveTo>
                  <a:lnTo>
                    <a:pt x="156400" y="434054"/>
                  </a:lnTo>
                  <a:cubicBezTo>
                    <a:pt x="156400" y="434054"/>
                    <a:pt x="228695" y="433292"/>
                    <a:pt x="244030" y="418052"/>
                  </a:cubicBezTo>
                  <a:cubicBezTo>
                    <a:pt x="259366" y="402812"/>
                    <a:pt x="301180" y="365760"/>
                    <a:pt x="349853" y="314516"/>
                  </a:cubicBezTo>
                  <a:cubicBezTo>
                    <a:pt x="398526" y="263271"/>
                    <a:pt x="477964" y="165354"/>
                    <a:pt x="477964" y="165354"/>
                  </a:cubicBezTo>
                  <a:lnTo>
                    <a:pt x="579692" y="199263"/>
                  </a:lnTo>
                  <a:cubicBezTo>
                    <a:pt x="579692" y="199263"/>
                    <a:pt x="639985" y="338709"/>
                    <a:pt x="655034" y="372618"/>
                  </a:cubicBezTo>
                  <a:cubicBezTo>
                    <a:pt x="670084" y="406527"/>
                    <a:pt x="719518" y="481870"/>
                    <a:pt x="719518" y="481870"/>
                  </a:cubicBezTo>
                  <a:lnTo>
                    <a:pt x="865060" y="527114"/>
                  </a:lnTo>
                  <a:cubicBezTo>
                    <a:pt x="865060" y="527114"/>
                    <a:pt x="878872" y="447961"/>
                    <a:pt x="921449" y="395192"/>
                  </a:cubicBezTo>
                  <a:cubicBezTo>
                    <a:pt x="964025" y="342424"/>
                    <a:pt x="1028319" y="248221"/>
                    <a:pt x="1028319" y="248221"/>
                  </a:cubicBezTo>
                  <a:lnTo>
                    <a:pt x="1088517" y="65818"/>
                  </a:lnTo>
                  <a:lnTo>
                    <a:pt x="1167289" y="0"/>
                  </a:lnTo>
                  <a:lnTo>
                    <a:pt x="1244537" y="101918"/>
                  </a:lnTo>
                  <a:cubicBezTo>
                    <a:pt x="1244537" y="101918"/>
                    <a:pt x="1294829" y="155353"/>
                    <a:pt x="1302734" y="184690"/>
                  </a:cubicBezTo>
                  <a:cubicBezTo>
                    <a:pt x="1310640" y="214027"/>
                    <a:pt x="1331309" y="297561"/>
                    <a:pt x="1343406" y="314230"/>
                  </a:cubicBezTo>
                  <a:cubicBezTo>
                    <a:pt x="1355503" y="330899"/>
                    <a:pt x="1416844" y="429483"/>
                    <a:pt x="1416844" y="429483"/>
                  </a:cubicBezTo>
                  <a:lnTo>
                    <a:pt x="1454944" y="485394"/>
                  </a:lnTo>
                  <a:lnTo>
                    <a:pt x="1610392" y="489109"/>
                  </a:lnTo>
                  <a:cubicBezTo>
                    <a:pt x="1610392" y="489109"/>
                    <a:pt x="1625346" y="467868"/>
                    <a:pt x="1650682" y="429483"/>
                  </a:cubicBezTo>
                  <a:cubicBezTo>
                    <a:pt x="1676019" y="391096"/>
                    <a:pt x="1692402" y="345186"/>
                    <a:pt x="1704975" y="332327"/>
                  </a:cubicBezTo>
                  <a:cubicBezTo>
                    <a:pt x="1717548" y="319469"/>
                    <a:pt x="1762125" y="184690"/>
                    <a:pt x="1762125" y="184690"/>
                  </a:cubicBezTo>
                  <a:lnTo>
                    <a:pt x="1819275" y="138684"/>
                  </a:lnTo>
                  <a:lnTo>
                    <a:pt x="2045970" y="492919"/>
                  </a:lnTo>
                  <a:cubicBezTo>
                    <a:pt x="2045970" y="492919"/>
                    <a:pt x="2267712" y="559022"/>
                    <a:pt x="2312670" y="544830"/>
                  </a:cubicBezTo>
                  <a:cubicBezTo>
                    <a:pt x="2357628" y="530638"/>
                    <a:pt x="2380298" y="541877"/>
                    <a:pt x="2421827" y="511683"/>
                  </a:cubicBezTo>
                  <a:cubicBezTo>
                    <a:pt x="2463356" y="481489"/>
                    <a:pt x="2588990" y="149733"/>
                    <a:pt x="2594039" y="131159"/>
                  </a:cubicBezTo>
                  <a:cubicBezTo>
                    <a:pt x="2599087" y="112586"/>
                    <a:pt x="2614136" y="115348"/>
                    <a:pt x="2666905" y="83534"/>
                  </a:cubicBezTo>
                  <a:cubicBezTo>
                    <a:pt x="2719673" y="51721"/>
                    <a:pt x="2746343" y="24098"/>
                    <a:pt x="2748058" y="43720"/>
                  </a:cubicBezTo>
                  <a:cubicBezTo>
                    <a:pt x="2749772" y="63341"/>
                    <a:pt x="2811590" y="187738"/>
                    <a:pt x="2816447" y="223457"/>
                  </a:cubicBezTo>
                  <a:cubicBezTo>
                    <a:pt x="2821305" y="259175"/>
                    <a:pt x="2837212" y="313849"/>
                    <a:pt x="2842451" y="352425"/>
                  </a:cubicBezTo>
                  <a:cubicBezTo>
                    <a:pt x="2847899" y="387448"/>
                    <a:pt x="2861329" y="420757"/>
                    <a:pt x="2881694" y="449771"/>
                  </a:cubicBezTo>
                  <a:cubicBezTo>
                    <a:pt x="2896743" y="470154"/>
                    <a:pt x="3003614" y="648272"/>
                    <a:pt x="3003614" y="6482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="" xmlns:a16="http://schemas.microsoft.com/office/drawing/2014/main" id="{B785F2C7-1674-4CD4-B337-B0F01613F92D}"/>
                </a:ext>
              </a:extLst>
            </p:cNvPr>
            <p:cNvSpPr/>
            <p:nvPr/>
          </p:nvSpPr>
          <p:spPr>
            <a:xfrm rot="16996800">
              <a:off x="4480748" y="2765692"/>
              <a:ext cx="721013" cy="721013"/>
            </a:xfrm>
            <a:custGeom>
              <a:avLst/>
              <a:gdLst>
                <a:gd name="connsiteX0" fmla="*/ 339471 w 339470"/>
                <a:gd name="connsiteY0" fmla="*/ 169735 h 339470"/>
                <a:gd name="connsiteX1" fmla="*/ 169735 w 339470"/>
                <a:gd name="connsiteY1" fmla="*/ 339471 h 339470"/>
                <a:gd name="connsiteX2" fmla="*/ 0 w 339470"/>
                <a:gd name="connsiteY2" fmla="*/ 169735 h 339470"/>
                <a:gd name="connsiteX3" fmla="*/ 169735 w 339470"/>
                <a:gd name="connsiteY3" fmla="*/ 0 h 339470"/>
                <a:gd name="connsiteX4" fmla="*/ 339471 w 339470"/>
                <a:gd name="connsiteY4" fmla="*/ 169735 h 339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70" h="339470">
                  <a:moveTo>
                    <a:pt x="339471" y="169735"/>
                  </a:moveTo>
                  <a:cubicBezTo>
                    <a:pt x="339471" y="263478"/>
                    <a:pt x="263478" y="339471"/>
                    <a:pt x="169735" y="339471"/>
                  </a:cubicBezTo>
                  <a:cubicBezTo>
                    <a:pt x="75993" y="339471"/>
                    <a:pt x="0" y="263478"/>
                    <a:pt x="0" y="169735"/>
                  </a:cubicBezTo>
                  <a:cubicBezTo>
                    <a:pt x="0" y="75993"/>
                    <a:pt x="75993" y="0"/>
                    <a:pt x="169735" y="0"/>
                  </a:cubicBezTo>
                  <a:cubicBezTo>
                    <a:pt x="263478" y="0"/>
                    <a:pt x="339471" y="75993"/>
                    <a:pt x="339471" y="1697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8" name="Rectangle 137">
            <a:extLst>
              <a:ext uri="{FF2B5EF4-FFF2-40B4-BE49-F238E27FC236}">
                <a16:creationId xmlns="" xmlns:a16="http://schemas.microsoft.com/office/drawing/2014/main" id="{7425AC39-0BD3-45EE-A5D7-4EF37F514E33}"/>
              </a:ext>
            </a:extLst>
          </p:cNvPr>
          <p:cNvSpPr/>
          <p:nvPr/>
        </p:nvSpPr>
        <p:spPr>
          <a:xfrm>
            <a:off x="0" y="3879960"/>
            <a:ext cx="9144000" cy="1606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268" name="Rectangle: Rounded Corners 267">
            <a:extLst>
              <a:ext uri="{FF2B5EF4-FFF2-40B4-BE49-F238E27FC236}">
                <a16:creationId xmlns="" xmlns:a16="http://schemas.microsoft.com/office/drawing/2014/main" id="{93199BB0-F339-4AFB-86F2-1284B39341FA}"/>
              </a:ext>
            </a:extLst>
          </p:cNvPr>
          <p:cNvSpPr/>
          <p:nvPr/>
        </p:nvSpPr>
        <p:spPr>
          <a:xfrm>
            <a:off x="1612204" y="1501418"/>
            <a:ext cx="7077456" cy="3183462"/>
          </a:xfrm>
          <a:prstGeom prst="roundRect">
            <a:avLst>
              <a:gd name="adj" fmla="val 10492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0A90CF84-7D45-4B2F-9ABC-A852846C9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DF86A-5B25-4DFB-AA94-3BD57DA19502}" type="slidenum">
              <a:rPr lang="en-US" smtClean="0"/>
              <a:t>11</a:t>
            </a:fld>
            <a:endParaRPr lang="en-US"/>
          </a:p>
        </p:txBody>
      </p:sp>
      <p:sp>
        <p:nvSpPr>
          <p:cNvPr id="261" name="Rectangle: Rounded Corners 260">
            <a:extLst>
              <a:ext uri="{FF2B5EF4-FFF2-40B4-BE49-F238E27FC236}">
                <a16:creationId xmlns="" xmlns:a16="http://schemas.microsoft.com/office/drawing/2014/main" id="{8C731202-901D-4FEA-A32D-3F73F468C2D7}"/>
              </a:ext>
            </a:extLst>
          </p:cNvPr>
          <p:cNvSpPr/>
          <p:nvPr/>
        </p:nvSpPr>
        <p:spPr>
          <a:xfrm>
            <a:off x="1946633" y="966619"/>
            <a:ext cx="6385736" cy="113932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 sz="2400" dirty="0"/>
          </a:p>
          <a:p>
            <a:pPr algn="ctr"/>
            <a:endParaRPr lang="en-US" sz="22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grpSp>
        <p:nvGrpSpPr>
          <p:cNvPr id="140" name="Group 139">
            <a:extLst>
              <a:ext uri="{FF2B5EF4-FFF2-40B4-BE49-F238E27FC236}">
                <a16:creationId xmlns="" xmlns:a16="http://schemas.microsoft.com/office/drawing/2014/main" id="{EC407B32-5C50-43B8-8EF8-8C731F6EB7C2}"/>
              </a:ext>
            </a:extLst>
          </p:cNvPr>
          <p:cNvGrpSpPr/>
          <p:nvPr/>
        </p:nvGrpSpPr>
        <p:grpSpPr>
          <a:xfrm>
            <a:off x="479429" y="2913121"/>
            <a:ext cx="2203650" cy="2080474"/>
            <a:chOff x="763128" y="4465479"/>
            <a:chExt cx="2429934" cy="2150727"/>
          </a:xfrm>
        </p:grpSpPr>
        <p:sp>
          <p:nvSpPr>
            <p:cNvPr id="92" name="Freeform: Shape 91">
              <a:extLst>
                <a:ext uri="{FF2B5EF4-FFF2-40B4-BE49-F238E27FC236}">
                  <a16:creationId xmlns="" xmlns:a16="http://schemas.microsoft.com/office/drawing/2014/main" id="{993AB012-F43F-4E5F-9BB4-37E52D4387D5}"/>
                </a:ext>
              </a:extLst>
            </p:cNvPr>
            <p:cNvSpPr/>
            <p:nvPr/>
          </p:nvSpPr>
          <p:spPr>
            <a:xfrm>
              <a:off x="763128" y="6474338"/>
              <a:ext cx="2429934" cy="141868"/>
            </a:xfrm>
            <a:custGeom>
              <a:avLst/>
              <a:gdLst>
                <a:gd name="connsiteX0" fmla="*/ 2429935 w 2429934"/>
                <a:gd name="connsiteY0" fmla="*/ 70934 h 141868"/>
                <a:gd name="connsiteX1" fmla="*/ 1214968 w 2429934"/>
                <a:gd name="connsiteY1" fmla="*/ 141868 h 141868"/>
                <a:gd name="connsiteX2" fmla="*/ 0 w 2429934"/>
                <a:gd name="connsiteY2" fmla="*/ 70934 h 141868"/>
                <a:gd name="connsiteX3" fmla="*/ 1214968 w 2429934"/>
                <a:gd name="connsiteY3" fmla="*/ 0 h 141868"/>
                <a:gd name="connsiteX4" fmla="*/ 2429935 w 2429934"/>
                <a:gd name="connsiteY4" fmla="*/ 70934 h 141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9934" h="141868">
                  <a:moveTo>
                    <a:pt x="2429935" y="70934"/>
                  </a:moveTo>
                  <a:cubicBezTo>
                    <a:pt x="2429935" y="110110"/>
                    <a:pt x="1885976" y="141868"/>
                    <a:pt x="1214968" y="141868"/>
                  </a:cubicBezTo>
                  <a:cubicBezTo>
                    <a:pt x="543960" y="141868"/>
                    <a:pt x="0" y="110110"/>
                    <a:pt x="0" y="70934"/>
                  </a:cubicBezTo>
                  <a:cubicBezTo>
                    <a:pt x="0" y="31758"/>
                    <a:pt x="543960" y="0"/>
                    <a:pt x="1214968" y="0"/>
                  </a:cubicBezTo>
                  <a:cubicBezTo>
                    <a:pt x="1885976" y="0"/>
                    <a:pt x="2429935" y="31758"/>
                    <a:pt x="2429935" y="70934"/>
                  </a:cubicBezTo>
                  <a:close/>
                </a:path>
              </a:pathLst>
            </a:custGeom>
            <a:solidFill>
              <a:srgbClr val="F5F5F5"/>
            </a:solidFill>
            <a:ln w="62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39" name="Group 138">
              <a:extLst>
                <a:ext uri="{FF2B5EF4-FFF2-40B4-BE49-F238E27FC236}">
                  <a16:creationId xmlns="" xmlns:a16="http://schemas.microsoft.com/office/drawing/2014/main" id="{890009E1-4237-4A86-B8B6-54B44326461E}"/>
                </a:ext>
              </a:extLst>
            </p:cNvPr>
            <p:cNvGrpSpPr/>
            <p:nvPr/>
          </p:nvGrpSpPr>
          <p:grpSpPr>
            <a:xfrm>
              <a:off x="1166872" y="4465479"/>
              <a:ext cx="1613738" cy="2079731"/>
              <a:chOff x="1166872" y="4465479"/>
              <a:chExt cx="1613738" cy="2079731"/>
            </a:xfrm>
          </p:grpSpPr>
          <p:grpSp>
            <p:nvGrpSpPr>
              <p:cNvPr id="93" name="Graphic 24">
                <a:extLst>
                  <a:ext uri="{FF2B5EF4-FFF2-40B4-BE49-F238E27FC236}">
                    <a16:creationId xmlns="" xmlns:a16="http://schemas.microsoft.com/office/drawing/2014/main" id="{85E34D88-22CC-444E-AB48-7DFD9C5724D1}"/>
                  </a:ext>
                </a:extLst>
              </p:cNvPr>
              <p:cNvGrpSpPr/>
              <p:nvPr/>
            </p:nvGrpSpPr>
            <p:grpSpPr>
              <a:xfrm>
                <a:off x="1552929" y="5578763"/>
                <a:ext cx="704830" cy="966447"/>
                <a:chOff x="1552929" y="5578763"/>
                <a:chExt cx="704830" cy="966447"/>
              </a:xfrm>
            </p:grpSpPr>
            <p:sp>
              <p:nvSpPr>
                <p:cNvPr id="94" name="Freeform: Shape 93">
                  <a:extLst>
                    <a:ext uri="{FF2B5EF4-FFF2-40B4-BE49-F238E27FC236}">
                      <a16:creationId xmlns="" xmlns:a16="http://schemas.microsoft.com/office/drawing/2014/main" id="{EFD5DFA7-2B54-4A89-9D74-46BFA86FCD72}"/>
                    </a:ext>
                  </a:extLst>
                </p:cNvPr>
                <p:cNvSpPr/>
                <p:nvPr/>
              </p:nvSpPr>
              <p:spPr>
                <a:xfrm>
                  <a:off x="1739915" y="5578763"/>
                  <a:ext cx="517844" cy="108594"/>
                </a:xfrm>
                <a:custGeom>
                  <a:avLst/>
                  <a:gdLst>
                    <a:gd name="connsiteX0" fmla="*/ 0 w 517844"/>
                    <a:gd name="connsiteY0" fmla="*/ 0 h 108594"/>
                    <a:gd name="connsiteX1" fmla="*/ 517845 w 517844"/>
                    <a:gd name="connsiteY1" fmla="*/ 0 h 108594"/>
                    <a:gd name="connsiteX2" fmla="*/ 517845 w 517844"/>
                    <a:gd name="connsiteY2" fmla="*/ 108594 h 108594"/>
                    <a:gd name="connsiteX3" fmla="*/ 0 w 517844"/>
                    <a:gd name="connsiteY3" fmla="*/ 108594 h 108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7844" h="108594">
                      <a:moveTo>
                        <a:pt x="0" y="0"/>
                      </a:moveTo>
                      <a:lnTo>
                        <a:pt x="517845" y="0"/>
                      </a:lnTo>
                      <a:lnTo>
                        <a:pt x="517845" y="108594"/>
                      </a:lnTo>
                      <a:lnTo>
                        <a:pt x="0" y="108594"/>
                      </a:lnTo>
                      <a:close/>
                    </a:path>
                  </a:pathLst>
                </a:custGeom>
                <a:solidFill>
                  <a:srgbClr val="FDEB41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="" xmlns:a16="http://schemas.microsoft.com/office/drawing/2014/main" id="{D4F837CE-67D7-4B31-BA84-A42D9DDE6DAC}"/>
                    </a:ext>
                  </a:extLst>
                </p:cNvPr>
                <p:cNvSpPr/>
                <p:nvPr/>
              </p:nvSpPr>
              <p:spPr>
                <a:xfrm>
                  <a:off x="1778577" y="5687357"/>
                  <a:ext cx="66861" cy="857852"/>
                </a:xfrm>
                <a:custGeom>
                  <a:avLst/>
                  <a:gdLst>
                    <a:gd name="connsiteX0" fmla="*/ 0 w 66861"/>
                    <a:gd name="connsiteY0" fmla="*/ 0 h 857852"/>
                    <a:gd name="connsiteX1" fmla="*/ 66861 w 66861"/>
                    <a:gd name="connsiteY1" fmla="*/ 0 h 857852"/>
                    <a:gd name="connsiteX2" fmla="*/ 66861 w 66861"/>
                    <a:gd name="connsiteY2" fmla="*/ 857853 h 857852"/>
                    <a:gd name="connsiteX3" fmla="*/ 0 w 66861"/>
                    <a:gd name="connsiteY3" fmla="*/ 857853 h 857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861" h="857852">
                      <a:moveTo>
                        <a:pt x="0" y="0"/>
                      </a:moveTo>
                      <a:lnTo>
                        <a:pt x="66861" y="0"/>
                      </a:lnTo>
                      <a:lnTo>
                        <a:pt x="66861" y="857853"/>
                      </a:lnTo>
                      <a:lnTo>
                        <a:pt x="0" y="857853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="" xmlns:a16="http://schemas.microsoft.com/office/drawing/2014/main" id="{3B2BAEFD-517A-400A-98ED-CE630CAC511B}"/>
                    </a:ext>
                  </a:extLst>
                </p:cNvPr>
                <p:cNvSpPr/>
                <p:nvPr/>
              </p:nvSpPr>
              <p:spPr>
                <a:xfrm rot="-5400000">
                  <a:off x="1874013" y="6211656"/>
                  <a:ext cx="12469" cy="654637"/>
                </a:xfrm>
                <a:custGeom>
                  <a:avLst/>
                  <a:gdLst>
                    <a:gd name="connsiteX0" fmla="*/ 0 w 12469"/>
                    <a:gd name="connsiteY0" fmla="*/ 0 h 654637"/>
                    <a:gd name="connsiteX1" fmla="*/ 12470 w 12469"/>
                    <a:gd name="connsiteY1" fmla="*/ 0 h 654637"/>
                    <a:gd name="connsiteX2" fmla="*/ 12470 w 12469"/>
                    <a:gd name="connsiteY2" fmla="*/ 654638 h 654637"/>
                    <a:gd name="connsiteX3" fmla="*/ 0 w 12469"/>
                    <a:gd name="connsiteY3" fmla="*/ 654638 h 654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469" h="654637">
                      <a:moveTo>
                        <a:pt x="0" y="0"/>
                      </a:moveTo>
                      <a:lnTo>
                        <a:pt x="12470" y="0"/>
                      </a:lnTo>
                      <a:lnTo>
                        <a:pt x="12470" y="654638"/>
                      </a:lnTo>
                      <a:lnTo>
                        <a:pt x="0" y="654638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="" xmlns:a16="http://schemas.microsoft.com/office/drawing/2014/main" id="{08B94FC1-6BD7-400E-A878-96B9FB968940}"/>
                    </a:ext>
                  </a:extLst>
                </p:cNvPr>
                <p:cNvSpPr/>
                <p:nvPr/>
              </p:nvSpPr>
              <p:spPr>
                <a:xfrm>
                  <a:off x="2140768" y="5687357"/>
                  <a:ext cx="66861" cy="857852"/>
                </a:xfrm>
                <a:custGeom>
                  <a:avLst/>
                  <a:gdLst>
                    <a:gd name="connsiteX0" fmla="*/ 0 w 66861"/>
                    <a:gd name="connsiteY0" fmla="*/ 0 h 857852"/>
                    <a:gd name="connsiteX1" fmla="*/ 66861 w 66861"/>
                    <a:gd name="connsiteY1" fmla="*/ 0 h 857852"/>
                    <a:gd name="connsiteX2" fmla="*/ 66861 w 66861"/>
                    <a:gd name="connsiteY2" fmla="*/ 857853 h 857852"/>
                    <a:gd name="connsiteX3" fmla="*/ 0 w 66861"/>
                    <a:gd name="connsiteY3" fmla="*/ 857853 h 857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861" h="857852">
                      <a:moveTo>
                        <a:pt x="0" y="0"/>
                      </a:moveTo>
                      <a:lnTo>
                        <a:pt x="66861" y="0"/>
                      </a:lnTo>
                      <a:lnTo>
                        <a:pt x="66861" y="857853"/>
                      </a:lnTo>
                      <a:lnTo>
                        <a:pt x="0" y="857853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="" xmlns:a16="http://schemas.microsoft.com/office/drawing/2014/main" id="{06CED892-51D2-48C9-B5BC-02416D924F4D}"/>
                    </a:ext>
                  </a:extLst>
                </p:cNvPr>
                <p:cNvSpPr/>
                <p:nvPr/>
              </p:nvSpPr>
              <p:spPr>
                <a:xfrm>
                  <a:off x="1784342" y="5687357"/>
                  <a:ext cx="66861" cy="857852"/>
                </a:xfrm>
                <a:custGeom>
                  <a:avLst/>
                  <a:gdLst>
                    <a:gd name="connsiteX0" fmla="*/ 0 w 66861"/>
                    <a:gd name="connsiteY0" fmla="*/ 0 h 857852"/>
                    <a:gd name="connsiteX1" fmla="*/ 66861 w 66861"/>
                    <a:gd name="connsiteY1" fmla="*/ 0 h 857852"/>
                    <a:gd name="connsiteX2" fmla="*/ 66861 w 66861"/>
                    <a:gd name="connsiteY2" fmla="*/ 857853 h 857852"/>
                    <a:gd name="connsiteX3" fmla="*/ 0 w 66861"/>
                    <a:gd name="connsiteY3" fmla="*/ 857853 h 857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861" h="857852">
                      <a:moveTo>
                        <a:pt x="0" y="0"/>
                      </a:moveTo>
                      <a:lnTo>
                        <a:pt x="66861" y="0"/>
                      </a:lnTo>
                      <a:lnTo>
                        <a:pt x="66861" y="857853"/>
                      </a:lnTo>
                      <a:lnTo>
                        <a:pt x="0" y="857853"/>
                      </a:lnTo>
                      <a:close/>
                    </a:path>
                  </a:pathLst>
                </a:custGeom>
                <a:solidFill>
                  <a:srgbClr val="FDEB41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="" xmlns:a16="http://schemas.microsoft.com/office/drawing/2014/main" id="{0F109B6E-3087-4BB1-AAE1-D389F2F2A4A0}"/>
                    </a:ext>
                  </a:extLst>
                </p:cNvPr>
                <p:cNvSpPr/>
                <p:nvPr/>
              </p:nvSpPr>
              <p:spPr>
                <a:xfrm>
                  <a:off x="2229060" y="6343937"/>
                  <a:ext cx="6266" cy="30642"/>
                </a:xfrm>
                <a:custGeom>
                  <a:avLst/>
                  <a:gdLst>
                    <a:gd name="connsiteX0" fmla="*/ 0 w 6266"/>
                    <a:gd name="connsiteY0" fmla="*/ 0 h 30642"/>
                    <a:gd name="connsiteX1" fmla="*/ 6266 w 6266"/>
                    <a:gd name="connsiteY1" fmla="*/ 0 h 30642"/>
                    <a:gd name="connsiteX2" fmla="*/ 6266 w 6266"/>
                    <a:gd name="connsiteY2" fmla="*/ 30642 h 30642"/>
                    <a:gd name="connsiteX3" fmla="*/ 0 w 6266"/>
                    <a:gd name="connsiteY3" fmla="*/ 30642 h 30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66" h="30642">
                      <a:moveTo>
                        <a:pt x="0" y="0"/>
                      </a:moveTo>
                      <a:lnTo>
                        <a:pt x="6266" y="0"/>
                      </a:lnTo>
                      <a:lnTo>
                        <a:pt x="6266" y="30642"/>
                      </a:lnTo>
                      <a:lnTo>
                        <a:pt x="0" y="30642"/>
                      </a:lnTo>
                      <a:close/>
                    </a:path>
                  </a:pathLst>
                </a:custGeom>
                <a:solidFill>
                  <a:srgbClr val="FDEB41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="" xmlns:a16="http://schemas.microsoft.com/office/drawing/2014/main" id="{22BC1C2D-4343-440E-A060-E72897BF0A96}"/>
                    </a:ext>
                  </a:extLst>
                </p:cNvPr>
                <p:cNvSpPr/>
                <p:nvPr/>
              </p:nvSpPr>
              <p:spPr>
                <a:xfrm>
                  <a:off x="2229060" y="6225567"/>
                  <a:ext cx="6266" cy="89795"/>
                </a:xfrm>
                <a:custGeom>
                  <a:avLst/>
                  <a:gdLst>
                    <a:gd name="connsiteX0" fmla="*/ 0 w 6266"/>
                    <a:gd name="connsiteY0" fmla="*/ 0 h 89795"/>
                    <a:gd name="connsiteX1" fmla="*/ 6266 w 6266"/>
                    <a:gd name="connsiteY1" fmla="*/ 0 h 89795"/>
                    <a:gd name="connsiteX2" fmla="*/ 6266 w 6266"/>
                    <a:gd name="connsiteY2" fmla="*/ 89796 h 89795"/>
                    <a:gd name="connsiteX3" fmla="*/ 0 w 6266"/>
                    <a:gd name="connsiteY3" fmla="*/ 89796 h 897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66" h="89795">
                      <a:moveTo>
                        <a:pt x="0" y="0"/>
                      </a:moveTo>
                      <a:lnTo>
                        <a:pt x="6266" y="0"/>
                      </a:lnTo>
                      <a:lnTo>
                        <a:pt x="6266" y="89796"/>
                      </a:lnTo>
                      <a:lnTo>
                        <a:pt x="0" y="89796"/>
                      </a:lnTo>
                      <a:close/>
                    </a:path>
                  </a:pathLst>
                </a:custGeom>
                <a:solidFill>
                  <a:srgbClr val="FDEB41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="" xmlns:a16="http://schemas.microsoft.com/office/drawing/2014/main" id="{FB9980CA-8C2C-4481-9B74-0DFB6696B659}"/>
                    </a:ext>
                  </a:extLst>
                </p:cNvPr>
                <p:cNvSpPr/>
                <p:nvPr/>
              </p:nvSpPr>
              <p:spPr>
                <a:xfrm>
                  <a:off x="2146533" y="5687357"/>
                  <a:ext cx="66861" cy="857852"/>
                </a:xfrm>
                <a:custGeom>
                  <a:avLst/>
                  <a:gdLst>
                    <a:gd name="connsiteX0" fmla="*/ 0 w 66861"/>
                    <a:gd name="connsiteY0" fmla="*/ 0 h 857852"/>
                    <a:gd name="connsiteX1" fmla="*/ 66861 w 66861"/>
                    <a:gd name="connsiteY1" fmla="*/ 0 h 857852"/>
                    <a:gd name="connsiteX2" fmla="*/ 66861 w 66861"/>
                    <a:gd name="connsiteY2" fmla="*/ 857853 h 857852"/>
                    <a:gd name="connsiteX3" fmla="*/ 0 w 66861"/>
                    <a:gd name="connsiteY3" fmla="*/ 857853 h 857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861" h="857852">
                      <a:moveTo>
                        <a:pt x="0" y="0"/>
                      </a:moveTo>
                      <a:lnTo>
                        <a:pt x="66861" y="0"/>
                      </a:lnTo>
                      <a:lnTo>
                        <a:pt x="66861" y="857853"/>
                      </a:lnTo>
                      <a:lnTo>
                        <a:pt x="0" y="857853"/>
                      </a:lnTo>
                      <a:close/>
                    </a:path>
                  </a:pathLst>
                </a:custGeom>
                <a:solidFill>
                  <a:srgbClr val="FDEB41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="" xmlns:a16="http://schemas.microsoft.com/office/drawing/2014/main" id="{3BDA9206-1D19-43AB-84FC-4D7F45229BB8}"/>
                    </a:ext>
                  </a:extLst>
                </p:cNvPr>
                <p:cNvSpPr/>
                <p:nvPr/>
              </p:nvSpPr>
              <p:spPr>
                <a:xfrm>
                  <a:off x="1784342" y="5806416"/>
                  <a:ext cx="66861" cy="455432"/>
                </a:xfrm>
                <a:custGeom>
                  <a:avLst/>
                  <a:gdLst>
                    <a:gd name="connsiteX0" fmla="*/ 0 w 66861"/>
                    <a:gd name="connsiteY0" fmla="*/ 0 h 455432"/>
                    <a:gd name="connsiteX1" fmla="*/ 66861 w 66861"/>
                    <a:gd name="connsiteY1" fmla="*/ 0 h 455432"/>
                    <a:gd name="connsiteX2" fmla="*/ 66861 w 66861"/>
                    <a:gd name="connsiteY2" fmla="*/ 455433 h 455432"/>
                    <a:gd name="connsiteX3" fmla="*/ 0 w 66861"/>
                    <a:gd name="connsiteY3" fmla="*/ 455433 h 455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861" h="455432">
                      <a:moveTo>
                        <a:pt x="0" y="0"/>
                      </a:moveTo>
                      <a:lnTo>
                        <a:pt x="66861" y="0"/>
                      </a:lnTo>
                      <a:lnTo>
                        <a:pt x="66861" y="455433"/>
                      </a:lnTo>
                      <a:lnTo>
                        <a:pt x="0" y="455433"/>
                      </a:lnTo>
                      <a:close/>
                    </a:path>
                  </a:pathLst>
                </a:custGeom>
                <a:solidFill>
                  <a:srgbClr val="FFFFFF">
                    <a:alpha val="50000"/>
                  </a:srgbClr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="" xmlns:a16="http://schemas.microsoft.com/office/drawing/2014/main" id="{1D649435-53B6-4C3E-8C99-43A20B43D695}"/>
                    </a:ext>
                  </a:extLst>
                </p:cNvPr>
                <p:cNvSpPr/>
                <p:nvPr/>
              </p:nvSpPr>
              <p:spPr>
                <a:xfrm>
                  <a:off x="2146533" y="5806416"/>
                  <a:ext cx="66861" cy="455432"/>
                </a:xfrm>
                <a:custGeom>
                  <a:avLst/>
                  <a:gdLst>
                    <a:gd name="connsiteX0" fmla="*/ 0 w 66861"/>
                    <a:gd name="connsiteY0" fmla="*/ 0 h 455432"/>
                    <a:gd name="connsiteX1" fmla="*/ 66861 w 66861"/>
                    <a:gd name="connsiteY1" fmla="*/ 0 h 455432"/>
                    <a:gd name="connsiteX2" fmla="*/ 66861 w 66861"/>
                    <a:gd name="connsiteY2" fmla="*/ 455433 h 455432"/>
                    <a:gd name="connsiteX3" fmla="*/ 0 w 66861"/>
                    <a:gd name="connsiteY3" fmla="*/ 455433 h 455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861" h="455432">
                      <a:moveTo>
                        <a:pt x="0" y="0"/>
                      </a:moveTo>
                      <a:lnTo>
                        <a:pt x="66861" y="0"/>
                      </a:lnTo>
                      <a:lnTo>
                        <a:pt x="66861" y="455433"/>
                      </a:lnTo>
                      <a:lnTo>
                        <a:pt x="0" y="455433"/>
                      </a:lnTo>
                      <a:close/>
                    </a:path>
                  </a:pathLst>
                </a:custGeom>
                <a:solidFill>
                  <a:srgbClr val="FFFFFF">
                    <a:alpha val="50000"/>
                  </a:srgbClr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="" xmlns:a16="http://schemas.microsoft.com/office/drawing/2014/main" id="{74A47DC6-6A4E-4E66-B4B1-94721757CF0A}"/>
                    </a:ext>
                  </a:extLst>
                </p:cNvPr>
                <p:cNvSpPr/>
                <p:nvPr/>
              </p:nvSpPr>
              <p:spPr>
                <a:xfrm>
                  <a:off x="1784342" y="5687357"/>
                  <a:ext cx="66861" cy="11843"/>
                </a:xfrm>
                <a:custGeom>
                  <a:avLst/>
                  <a:gdLst>
                    <a:gd name="connsiteX0" fmla="*/ 0 w 66861"/>
                    <a:gd name="connsiteY0" fmla="*/ 0 h 11843"/>
                    <a:gd name="connsiteX1" fmla="*/ 66861 w 66861"/>
                    <a:gd name="connsiteY1" fmla="*/ 0 h 11843"/>
                    <a:gd name="connsiteX2" fmla="*/ 66861 w 66861"/>
                    <a:gd name="connsiteY2" fmla="*/ 11843 h 11843"/>
                    <a:gd name="connsiteX3" fmla="*/ 0 w 66861"/>
                    <a:gd name="connsiteY3" fmla="*/ 11843 h 11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861" h="11843">
                      <a:moveTo>
                        <a:pt x="0" y="0"/>
                      </a:moveTo>
                      <a:lnTo>
                        <a:pt x="66861" y="0"/>
                      </a:lnTo>
                      <a:lnTo>
                        <a:pt x="66861" y="11843"/>
                      </a:lnTo>
                      <a:lnTo>
                        <a:pt x="0" y="11843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="" xmlns:a16="http://schemas.microsoft.com/office/drawing/2014/main" id="{CC516F3D-EC56-481B-BBC3-EA1566A425CB}"/>
                    </a:ext>
                  </a:extLst>
                </p:cNvPr>
                <p:cNvSpPr/>
                <p:nvPr/>
              </p:nvSpPr>
              <p:spPr>
                <a:xfrm>
                  <a:off x="2146533" y="5687357"/>
                  <a:ext cx="66861" cy="11843"/>
                </a:xfrm>
                <a:custGeom>
                  <a:avLst/>
                  <a:gdLst>
                    <a:gd name="connsiteX0" fmla="*/ 0 w 66861"/>
                    <a:gd name="connsiteY0" fmla="*/ 0 h 11843"/>
                    <a:gd name="connsiteX1" fmla="*/ 66861 w 66861"/>
                    <a:gd name="connsiteY1" fmla="*/ 0 h 11843"/>
                    <a:gd name="connsiteX2" fmla="*/ 66861 w 66861"/>
                    <a:gd name="connsiteY2" fmla="*/ 11843 h 11843"/>
                    <a:gd name="connsiteX3" fmla="*/ 0 w 66861"/>
                    <a:gd name="connsiteY3" fmla="*/ 11843 h 11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861" h="11843">
                      <a:moveTo>
                        <a:pt x="0" y="0"/>
                      </a:moveTo>
                      <a:lnTo>
                        <a:pt x="66861" y="0"/>
                      </a:lnTo>
                      <a:lnTo>
                        <a:pt x="66861" y="11843"/>
                      </a:lnTo>
                      <a:lnTo>
                        <a:pt x="0" y="11843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="" xmlns:a16="http://schemas.microsoft.com/office/drawing/2014/main" id="{F81ED3FC-680B-4E8F-A225-2FF2C1015C0A}"/>
                    </a:ext>
                  </a:extLst>
                </p:cNvPr>
                <p:cNvSpPr/>
                <p:nvPr/>
              </p:nvSpPr>
              <p:spPr>
                <a:xfrm rot="10800000">
                  <a:off x="1731455" y="5578763"/>
                  <a:ext cx="8459" cy="108594"/>
                </a:xfrm>
                <a:custGeom>
                  <a:avLst/>
                  <a:gdLst>
                    <a:gd name="connsiteX0" fmla="*/ 0 w 8459"/>
                    <a:gd name="connsiteY0" fmla="*/ 0 h 108594"/>
                    <a:gd name="connsiteX1" fmla="*/ 8459 w 8459"/>
                    <a:gd name="connsiteY1" fmla="*/ 0 h 108594"/>
                    <a:gd name="connsiteX2" fmla="*/ 8459 w 8459"/>
                    <a:gd name="connsiteY2" fmla="*/ 108594 h 108594"/>
                    <a:gd name="connsiteX3" fmla="*/ 0 w 8459"/>
                    <a:gd name="connsiteY3" fmla="*/ 108594 h 108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59" h="108594">
                      <a:moveTo>
                        <a:pt x="0" y="0"/>
                      </a:moveTo>
                      <a:lnTo>
                        <a:pt x="8459" y="0"/>
                      </a:lnTo>
                      <a:lnTo>
                        <a:pt x="8459" y="108594"/>
                      </a:lnTo>
                      <a:lnTo>
                        <a:pt x="0" y="108594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7" name="Graphic 24">
                <a:extLst>
                  <a:ext uri="{FF2B5EF4-FFF2-40B4-BE49-F238E27FC236}">
                    <a16:creationId xmlns="" xmlns:a16="http://schemas.microsoft.com/office/drawing/2014/main" id="{7DFF31DC-663F-4DAB-8A1A-E9DAA05864F7}"/>
                  </a:ext>
                </a:extLst>
              </p:cNvPr>
              <p:cNvGrpSpPr/>
              <p:nvPr/>
            </p:nvGrpSpPr>
            <p:grpSpPr>
              <a:xfrm>
                <a:off x="1166872" y="4465479"/>
                <a:ext cx="1613738" cy="1142097"/>
                <a:chOff x="1166872" y="4465479"/>
                <a:chExt cx="1613738" cy="1142097"/>
              </a:xfrm>
            </p:grpSpPr>
            <p:sp>
              <p:nvSpPr>
                <p:cNvPr id="108" name="Freeform: Shape 107">
                  <a:extLst>
                    <a:ext uri="{FF2B5EF4-FFF2-40B4-BE49-F238E27FC236}">
                      <a16:creationId xmlns="" xmlns:a16="http://schemas.microsoft.com/office/drawing/2014/main" id="{7F9D3D5C-AABF-4A08-8CED-6ABCAAA087E2}"/>
                    </a:ext>
                  </a:extLst>
                </p:cNvPr>
                <p:cNvSpPr/>
                <p:nvPr/>
              </p:nvSpPr>
              <p:spPr>
                <a:xfrm>
                  <a:off x="1722623" y="4771399"/>
                  <a:ext cx="432615" cy="173110"/>
                </a:xfrm>
                <a:custGeom>
                  <a:avLst/>
                  <a:gdLst>
                    <a:gd name="connsiteX0" fmla="*/ 392077 w 432615"/>
                    <a:gd name="connsiteY0" fmla="*/ 83985 h 173110"/>
                    <a:gd name="connsiteX1" fmla="*/ 287180 w 432615"/>
                    <a:gd name="connsiteY1" fmla="*/ 75965 h 173110"/>
                    <a:gd name="connsiteX2" fmla="*/ 183410 w 432615"/>
                    <a:gd name="connsiteY2" fmla="*/ 67756 h 173110"/>
                    <a:gd name="connsiteX3" fmla="*/ 180277 w 432615"/>
                    <a:gd name="connsiteY3" fmla="*/ 67756 h 173110"/>
                    <a:gd name="connsiteX4" fmla="*/ 177645 w 432615"/>
                    <a:gd name="connsiteY4" fmla="*/ 67756 h 173110"/>
                    <a:gd name="connsiteX5" fmla="*/ 169875 w 432615"/>
                    <a:gd name="connsiteY5" fmla="*/ 69636 h 173110"/>
                    <a:gd name="connsiteX6" fmla="*/ 150700 w 432615"/>
                    <a:gd name="connsiteY6" fmla="*/ 78032 h 173110"/>
                    <a:gd name="connsiteX7" fmla="*/ 109969 w 432615"/>
                    <a:gd name="connsiteY7" fmla="*/ 104288 h 173110"/>
                    <a:gd name="connsiteX8" fmla="*/ 69740 w 432615"/>
                    <a:gd name="connsiteY8" fmla="*/ 135619 h 173110"/>
                    <a:gd name="connsiteX9" fmla="*/ 30325 w 432615"/>
                    <a:gd name="connsiteY9" fmla="*/ 169081 h 173110"/>
                    <a:gd name="connsiteX10" fmla="*/ 29761 w 432615"/>
                    <a:gd name="connsiteY10" fmla="*/ 169583 h 173110"/>
                    <a:gd name="connsiteX11" fmla="*/ 3524 w 432615"/>
                    <a:gd name="connsiteY11" fmla="*/ 165271 h 173110"/>
                    <a:gd name="connsiteX12" fmla="*/ 2566 w 432615"/>
                    <a:gd name="connsiteY12" fmla="*/ 144831 h 173110"/>
                    <a:gd name="connsiteX13" fmla="*/ 73750 w 432615"/>
                    <a:gd name="connsiteY13" fmla="*/ 61301 h 173110"/>
                    <a:gd name="connsiteX14" fmla="*/ 118116 w 432615"/>
                    <a:gd name="connsiteY14" fmla="*/ 24706 h 173110"/>
                    <a:gd name="connsiteX15" fmla="*/ 145938 w 432615"/>
                    <a:gd name="connsiteY15" fmla="*/ 8978 h 173110"/>
                    <a:gd name="connsiteX16" fmla="*/ 163421 w 432615"/>
                    <a:gd name="connsiteY16" fmla="*/ 2712 h 173110"/>
                    <a:gd name="connsiteX17" fmla="*/ 173823 w 432615"/>
                    <a:gd name="connsiteY17" fmla="*/ 769 h 173110"/>
                    <a:gd name="connsiteX18" fmla="*/ 179588 w 432615"/>
                    <a:gd name="connsiteY18" fmla="*/ 331 h 173110"/>
                    <a:gd name="connsiteX19" fmla="*/ 184100 w 432615"/>
                    <a:gd name="connsiteY19" fmla="*/ 331 h 173110"/>
                    <a:gd name="connsiteX20" fmla="*/ 238428 w 432615"/>
                    <a:gd name="connsiteY20" fmla="*/ 331 h 173110"/>
                    <a:gd name="connsiteX21" fmla="*/ 291817 w 432615"/>
                    <a:gd name="connsiteY21" fmla="*/ 2148 h 173110"/>
                    <a:gd name="connsiteX22" fmla="*/ 398343 w 432615"/>
                    <a:gd name="connsiteY22" fmla="*/ 9605 h 173110"/>
                    <a:gd name="connsiteX23" fmla="*/ 432495 w 432615"/>
                    <a:gd name="connsiteY23" fmla="*/ 49709 h 173110"/>
                    <a:gd name="connsiteX24" fmla="*/ 392390 w 432615"/>
                    <a:gd name="connsiteY24" fmla="*/ 83860 h 173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32615" h="173110">
                      <a:moveTo>
                        <a:pt x="392077" y="83985"/>
                      </a:moveTo>
                      <a:cubicBezTo>
                        <a:pt x="357174" y="81667"/>
                        <a:pt x="322020" y="78910"/>
                        <a:pt x="287180" y="75965"/>
                      </a:cubicBezTo>
                      <a:cubicBezTo>
                        <a:pt x="252339" y="73019"/>
                        <a:pt x="217123" y="69698"/>
                        <a:pt x="183410" y="67756"/>
                      </a:cubicBezTo>
                      <a:lnTo>
                        <a:pt x="180277" y="67756"/>
                      </a:lnTo>
                      <a:cubicBezTo>
                        <a:pt x="179400" y="67668"/>
                        <a:pt x="178523" y="67668"/>
                        <a:pt x="177645" y="67756"/>
                      </a:cubicBezTo>
                      <a:cubicBezTo>
                        <a:pt x="175013" y="68207"/>
                        <a:pt x="172419" y="68834"/>
                        <a:pt x="169875" y="69636"/>
                      </a:cubicBezTo>
                      <a:cubicBezTo>
                        <a:pt x="163252" y="71866"/>
                        <a:pt x="156835" y="74674"/>
                        <a:pt x="150700" y="78032"/>
                      </a:cubicBezTo>
                      <a:cubicBezTo>
                        <a:pt x="136557" y="85871"/>
                        <a:pt x="122953" y="94644"/>
                        <a:pt x="109969" y="104288"/>
                      </a:cubicBezTo>
                      <a:cubicBezTo>
                        <a:pt x="96372" y="114126"/>
                        <a:pt x="83025" y="124779"/>
                        <a:pt x="69740" y="135619"/>
                      </a:cubicBezTo>
                      <a:cubicBezTo>
                        <a:pt x="56456" y="146460"/>
                        <a:pt x="43171" y="157990"/>
                        <a:pt x="30325" y="169081"/>
                      </a:cubicBezTo>
                      <a:lnTo>
                        <a:pt x="29761" y="169583"/>
                      </a:lnTo>
                      <a:cubicBezTo>
                        <a:pt x="21327" y="175636"/>
                        <a:pt x="9584" y="173706"/>
                        <a:pt x="3524" y="165271"/>
                      </a:cubicBezTo>
                      <a:cubicBezTo>
                        <a:pt x="-799" y="159243"/>
                        <a:pt x="-1175" y="151235"/>
                        <a:pt x="2566" y="144831"/>
                      </a:cubicBezTo>
                      <a:cubicBezTo>
                        <a:pt x="23670" y="114853"/>
                        <a:pt x="47501" y="86893"/>
                        <a:pt x="73750" y="61301"/>
                      </a:cubicBezTo>
                      <a:cubicBezTo>
                        <a:pt x="87480" y="47873"/>
                        <a:pt x="102325" y="35635"/>
                        <a:pt x="118116" y="24706"/>
                      </a:cubicBezTo>
                      <a:cubicBezTo>
                        <a:pt x="126895" y="18634"/>
                        <a:pt x="136206" y="13371"/>
                        <a:pt x="145938" y="8978"/>
                      </a:cubicBezTo>
                      <a:cubicBezTo>
                        <a:pt x="151565" y="6371"/>
                        <a:pt x="157418" y="4272"/>
                        <a:pt x="163421" y="2712"/>
                      </a:cubicBezTo>
                      <a:cubicBezTo>
                        <a:pt x="166848" y="1878"/>
                        <a:pt x="170326" y="1233"/>
                        <a:pt x="173823" y="769"/>
                      </a:cubicBezTo>
                      <a:cubicBezTo>
                        <a:pt x="175703" y="769"/>
                        <a:pt x="177583" y="393"/>
                        <a:pt x="179588" y="331"/>
                      </a:cubicBezTo>
                      <a:lnTo>
                        <a:pt x="184100" y="331"/>
                      </a:lnTo>
                      <a:cubicBezTo>
                        <a:pt x="202898" y="-171"/>
                        <a:pt x="220507" y="-45"/>
                        <a:pt x="238428" y="331"/>
                      </a:cubicBezTo>
                      <a:cubicBezTo>
                        <a:pt x="256350" y="707"/>
                        <a:pt x="274083" y="1271"/>
                        <a:pt x="291817" y="2148"/>
                      </a:cubicBezTo>
                      <a:cubicBezTo>
                        <a:pt x="327346" y="3777"/>
                        <a:pt x="362626" y="6221"/>
                        <a:pt x="398343" y="9605"/>
                      </a:cubicBezTo>
                      <a:cubicBezTo>
                        <a:pt x="418847" y="11246"/>
                        <a:pt x="434136" y="29206"/>
                        <a:pt x="432495" y="49709"/>
                      </a:cubicBezTo>
                      <a:cubicBezTo>
                        <a:pt x="430853" y="70212"/>
                        <a:pt x="412894" y="85502"/>
                        <a:pt x="392390" y="83860"/>
                      </a:cubicBezTo>
                      <a:close/>
                    </a:path>
                  </a:pathLst>
                </a:custGeom>
                <a:solidFill>
                  <a:srgbClr val="B55B52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="" xmlns:a16="http://schemas.microsoft.com/office/drawing/2014/main" id="{E07C746E-472D-4484-8418-FE543AF6F01E}"/>
                    </a:ext>
                  </a:extLst>
                </p:cNvPr>
                <p:cNvSpPr/>
                <p:nvPr/>
              </p:nvSpPr>
              <p:spPr>
                <a:xfrm>
                  <a:off x="1685525" y="4911029"/>
                  <a:ext cx="72687" cy="74132"/>
                </a:xfrm>
                <a:custGeom>
                  <a:avLst/>
                  <a:gdLst>
                    <a:gd name="connsiteX0" fmla="*/ 72687 w 72687"/>
                    <a:gd name="connsiteY0" fmla="*/ 22308 h 74132"/>
                    <a:gd name="connsiteX1" fmla="*/ 60155 w 72687"/>
                    <a:gd name="connsiteY1" fmla="*/ 54391 h 74132"/>
                    <a:gd name="connsiteX2" fmla="*/ 19449 w 72687"/>
                    <a:gd name="connsiteY2" fmla="*/ 71899 h 74132"/>
                    <a:gd name="connsiteX3" fmla="*/ 17669 w 72687"/>
                    <a:gd name="connsiteY3" fmla="*/ 71122 h 74132"/>
                    <a:gd name="connsiteX4" fmla="*/ 17669 w 72687"/>
                    <a:gd name="connsiteY4" fmla="*/ 71122 h 74132"/>
                    <a:gd name="connsiteX5" fmla="*/ 3144 w 72687"/>
                    <a:gd name="connsiteY5" fmla="*/ 29257 h 74132"/>
                    <a:gd name="connsiteX6" fmla="*/ 13596 w 72687"/>
                    <a:gd name="connsiteY6" fmla="*/ 17107 h 74132"/>
                    <a:gd name="connsiteX7" fmla="*/ 44927 w 72687"/>
                    <a:gd name="connsiteY7" fmla="*/ 0 h 74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687" h="74132">
                      <a:moveTo>
                        <a:pt x="72687" y="22308"/>
                      </a:moveTo>
                      <a:lnTo>
                        <a:pt x="60155" y="54391"/>
                      </a:lnTo>
                      <a:cubicBezTo>
                        <a:pt x="53750" y="70464"/>
                        <a:pt x="35522" y="78303"/>
                        <a:pt x="19449" y="71899"/>
                      </a:cubicBezTo>
                      <a:cubicBezTo>
                        <a:pt x="18847" y="71655"/>
                        <a:pt x="18252" y="71398"/>
                        <a:pt x="17669" y="71122"/>
                      </a:cubicBezTo>
                      <a:lnTo>
                        <a:pt x="17669" y="71122"/>
                      </a:lnTo>
                      <a:cubicBezTo>
                        <a:pt x="2098" y="63571"/>
                        <a:pt x="-4401" y="44829"/>
                        <a:pt x="3144" y="29257"/>
                      </a:cubicBezTo>
                      <a:cubicBezTo>
                        <a:pt x="5519" y="24369"/>
                        <a:pt x="9116" y="20184"/>
                        <a:pt x="13596" y="17107"/>
                      </a:cubicBezTo>
                      <a:cubicBezTo>
                        <a:pt x="23346" y="10214"/>
                        <a:pt x="33861" y="4474"/>
                        <a:pt x="44927" y="0"/>
                      </a:cubicBezTo>
                      <a:close/>
                    </a:path>
                  </a:pathLst>
                </a:custGeom>
                <a:solidFill>
                  <a:srgbClr val="B55B52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="" xmlns:a16="http://schemas.microsoft.com/office/drawing/2014/main" id="{CD3F1E12-8651-4F2E-A981-E8CB025DE62C}"/>
                    </a:ext>
                  </a:extLst>
                </p:cNvPr>
                <p:cNvSpPr/>
                <p:nvPr/>
              </p:nvSpPr>
              <p:spPr>
                <a:xfrm>
                  <a:off x="1737345" y="4734131"/>
                  <a:ext cx="427101" cy="390514"/>
                </a:xfrm>
                <a:custGeom>
                  <a:avLst/>
                  <a:gdLst>
                    <a:gd name="connsiteX0" fmla="*/ 417020 w 427101"/>
                    <a:gd name="connsiteY0" fmla="*/ 95436 h 390514"/>
                    <a:gd name="connsiteX1" fmla="*/ 270828 w 427101"/>
                    <a:gd name="connsiteY1" fmla="*/ 390515 h 390514"/>
                    <a:gd name="connsiteX2" fmla="*/ 0 w 427101"/>
                    <a:gd name="connsiteY2" fmla="*/ 357617 h 390514"/>
                    <a:gd name="connsiteX3" fmla="*/ 144751 w 427101"/>
                    <a:gd name="connsiteY3" fmla="*/ 40356 h 390514"/>
                    <a:gd name="connsiteX4" fmla="*/ 229095 w 427101"/>
                    <a:gd name="connsiteY4" fmla="*/ 1 h 390514"/>
                    <a:gd name="connsiteX5" fmla="*/ 270766 w 427101"/>
                    <a:gd name="connsiteY5" fmla="*/ 1317 h 390514"/>
                    <a:gd name="connsiteX6" fmla="*/ 385940 w 427101"/>
                    <a:gd name="connsiteY6" fmla="*/ 15353 h 390514"/>
                    <a:gd name="connsiteX7" fmla="*/ 387130 w 427101"/>
                    <a:gd name="connsiteY7" fmla="*/ 15353 h 390514"/>
                    <a:gd name="connsiteX8" fmla="*/ 425906 w 427101"/>
                    <a:gd name="connsiteY8" fmla="*/ 75973 h 390514"/>
                    <a:gd name="connsiteX9" fmla="*/ 417020 w 427101"/>
                    <a:gd name="connsiteY9" fmla="*/ 95436 h 3905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7101" h="390514">
                      <a:moveTo>
                        <a:pt x="417020" y="95436"/>
                      </a:moveTo>
                      <a:cubicBezTo>
                        <a:pt x="371151" y="158099"/>
                        <a:pt x="302410" y="266380"/>
                        <a:pt x="270828" y="390515"/>
                      </a:cubicBezTo>
                      <a:lnTo>
                        <a:pt x="0" y="357617"/>
                      </a:lnTo>
                      <a:cubicBezTo>
                        <a:pt x="8585" y="307487"/>
                        <a:pt x="56396" y="152146"/>
                        <a:pt x="144751" y="40356"/>
                      </a:cubicBezTo>
                      <a:cubicBezTo>
                        <a:pt x="165229" y="14733"/>
                        <a:pt x="196291" y="-131"/>
                        <a:pt x="229095" y="1"/>
                      </a:cubicBezTo>
                      <a:cubicBezTo>
                        <a:pt x="242254" y="1"/>
                        <a:pt x="256666" y="314"/>
                        <a:pt x="270766" y="1317"/>
                      </a:cubicBezTo>
                      <a:cubicBezTo>
                        <a:pt x="309397" y="3761"/>
                        <a:pt x="347853" y="8448"/>
                        <a:pt x="385940" y="15353"/>
                      </a:cubicBezTo>
                      <a:lnTo>
                        <a:pt x="387130" y="15353"/>
                      </a:lnTo>
                      <a:cubicBezTo>
                        <a:pt x="414576" y="21388"/>
                        <a:pt x="431934" y="48527"/>
                        <a:pt x="425906" y="75973"/>
                      </a:cubicBezTo>
                      <a:cubicBezTo>
                        <a:pt x="424358" y="83016"/>
                        <a:pt x="421325" y="89652"/>
                        <a:pt x="417020" y="95436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="" xmlns:a16="http://schemas.microsoft.com/office/drawing/2014/main" id="{CD325227-7248-4133-8038-1C6A2FE94D8F}"/>
                    </a:ext>
                  </a:extLst>
                </p:cNvPr>
                <p:cNvSpPr/>
                <p:nvPr/>
              </p:nvSpPr>
              <p:spPr>
                <a:xfrm>
                  <a:off x="1871177" y="4755384"/>
                  <a:ext cx="111204" cy="121359"/>
                </a:xfrm>
                <a:custGeom>
                  <a:avLst/>
                  <a:gdLst>
                    <a:gd name="connsiteX0" fmla="*/ 101341 w 111204"/>
                    <a:gd name="connsiteY0" fmla="*/ 87218 h 121359"/>
                    <a:gd name="connsiteX1" fmla="*/ 23890 w 111204"/>
                    <a:gd name="connsiteY1" fmla="*/ 115228 h 121359"/>
                    <a:gd name="connsiteX2" fmla="*/ 9791 w 111204"/>
                    <a:gd name="connsiteY2" fmla="*/ 34142 h 121359"/>
                    <a:gd name="connsiteX3" fmla="*/ 87180 w 111204"/>
                    <a:gd name="connsiteY3" fmla="*/ 6132 h 121359"/>
                    <a:gd name="connsiteX4" fmla="*/ 101341 w 111204"/>
                    <a:gd name="connsiteY4" fmla="*/ 87218 h 121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204" h="121359">
                      <a:moveTo>
                        <a:pt x="101341" y="87218"/>
                      </a:moveTo>
                      <a:cubicBezTo>
                        <a:pt x="83858" y="117358"/>
                        <a:pt x="49206" y="129891"/>
                        <a:pt x="23890" y="115228"/>
                      </a:cubicBezTo>
                      <a:cubicBezTo>
                        <a:pt x="-1426" y="100565"/>
                        <a:pt x="-7441" y="64283"/>
                        <a:pt x="9791" y="34142"/>
                      </a:cubicBezTo>
                      <a:cubicBezTo>
                        <a:pt x="27023" y="4002"/>
                        <a:pt x="61926" y="-8531"/>
                        <a:pt x="87180" y="6132"/>
                      </a:cubicBezTo>
                      <a:cubicBezTo>
                        <a:pt x="112433" y="20795"/>
                        <a:pt x="118824" y="57077"/>
                        <a:pt x="101341" y="87218"/>
                      </a:cubicBezTo>
                      <a:close/>
                    </a:path>
                  </a:pathLst>
                </a:custGeom>
                <a:solidFill>
                  <a:srgbClr val="B55B52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="" xmlns:a16="http://schemas.microsoft.com/office/drawing/2014/main" id="{85C507EC-9A94-4A1F-B5A1-E5BC04EFCB4D}"/>
                    </a:ext>
                  </a:extLst>
                </p:cNvPr>
                <p:cNvSpPr/>
                <p:nvPr/>
              </p:nvSpPr>
              <p:spPr>
                <a:xfrm>
                  <a:off x="1867984" y="4752277"/>
                  <a:ext cx="117288" cy="127608"/>
                </a:xfrm>
                <a:custGeom>
                  <a:avLst/>
                  <a:gdLst>
                    <a:gd name="connsiteX0" fmla="*/ 50269 w 117288"/>
                    <a:gd name="connsiteY0" fmla="*/ 127608 h 127608"/>
                    <a:gd name="connsiteX1" fmla="*/ 25517 w 117288"/>
                    <a:gd name="connsiteY1" fmla="*/ 121029 h 127608"/>
                    <a:gd name="connsiteX2" fmla="*/ 10290 w 117288"/>
                    <a:gd name="connsiteY2" fmla="*/ 35682 h 127608"/>
                    <a:gd name="connsiteX3" fmla="*/ 91752 w 117288"/>
                    <a:gd name="connsiteY3" fmla="*/ 6544 h 127608"/>
                    <a:gd name="connsiteX4" fmla="*/ 116378 w 117288"/>
                    <a:gd name="connsiteY4" fmla="*/ 43202 h 127608"/>
                    <a:gd name="connsiteX5" fmla="*/ 107041 w 117288"/>
                    <a:gd name="connsiteY5" fmla="*/ 91640 h 127608"/>
                    <a:gd name="connsiteX6" fmla="*/ 107041 w 117288"/>
                    <a:gd name="connsiteY6" fmla="*/ 91640 h 127608"/>
                    <a:gd name="connsiteX7" fmla="*/ 69444 w 117288"/>
                    <a:gd name="connsiteY7" fmla="*/ 123849 h 127608"/>
                    <a:gd name="connsiteX8" fmla="*/ 50269 w 117288"/>
                    <a:gd name="connsiteY8" fmla="*/ 127608 h 127608"/>
                    <a:gd name="connsiteX9" fmla="*/ 67251 w 117288"/>
                    <a:gd name="connsiteY9" fmla="*/ 6231 h 127608"/>
                    <a:gd name="connsiteX10" fmla="*/ 15679 w 117288"/>
                    <a:gd name="connsiteY10" fmla="*/ 38815 h 127608"/>
                    <a:gd name="connsiteX11" fmla="*/ 28650 w 117288"/>
                    <a:gd name="connsiteY11" fmla="*/ 115640 h 127608"/>
                    <a:gd name="connsiteX12" fmla="*/ 67689 w 117288"/>
                    <a:gd name="connsiteY12" fmla="*/ 118209 h 127608"/>
                    <a:gd name="connsiteX13" fmla="*/ 101840 w 117288"/>
                    <a:gd name="connsiteY13" fmla="*/ 88758 h 127608"/>
                    <a:gd name="connsiteX14" fmla="*/ 101840 w 117288"/>
                    <a:gd name="connsiteY14" fmla="*/ 88758 h 127608"/>
                    <a:gd name="connsiteX15" fmla="*/ 110425 w 117288"/>
                    <a:gd name="connsiteY15" fmla="*/ 44518 h 127608"/>
                    <a:gd name="connsiteX16" fmla="*/ 88807 w 117288"/>
                    <a:gd name="connsiteY16" fmla="*/ 11933 h 127608"/>
                    <a:gd name="connsiteX17" fmla="*/ 67251 w 117288"/>
                    <a:gd name="connsiteY17" fmla="*/ 6231 h 127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17288" h="127608">
                      <a:moveTo>
                        <a:pt x="50269" y="127608"/>
                      </a:moveTo>
                      <a:cubicBezTo>
                        <a:pt x="41578" y="127652"/>
                        <a:pt x="33037" y="125378"/>
                        <a:pt x="25517" y="121029"/>
                      </a:cubicBezTo>
                      <a:cubicBezTo>
                        <a:pt x="-1177" y="105551"/>
                        <a:pt x="-8070" y="67264"/>
                        <a:pt x="10290" y="35682"/>
                      </a:cubicBezTo>
                      <a:cubicBezTo>
                        <a:pt x="28650" y="4100"/>
                        <a:pt x="65245" y="-8996"/>
                        <a:pt x="91752" y="6544"/>
                      </a:cubicBezTo>
                      <a:cubicBezTo>
                        <a:pt x="105036" y="14458"/>
                        <a:pt x="114072" y="27912"/>
                        <a:pt x="116378" y="43202"/>
                      </a:cubicBezTo>
                      <a:cubicBezTo>
                        <a:pt x="119066" y="59945"/>
                        <a:pt x="115758" y="77096"/>
                        <a:pt x="107041" y="91640"/>
                      </a:cubicBezTo>
                      <a:lnTo>
                        <a:pt x="107041" y="91640"/>
                      </a:lnTo>
                      <a:cubicBezTo>
                        <a:pt x="98670" y="106447"/>
                        <a:pt x="85360" y="117846"/>
                        <a:pt x="69444" y="123849"/>
                      </a:cubicBezTo>
                      <a:cubicBezTo>
                        <a:pt x="63315" y="126192"/>
                        <a:pt x="56830" y="127464"/>
                        <a:pt x="50269" y="127608"/>
                      </a:cubicBezTo>
                      <a:close/>
                      <a:moveTo>
                        <a:pt x="67251" y="6231"/>
                      </a:moveTo>
                      <a:cubicBezTo>
                        <a:pt x="45532" y="7296"/>
                        <a:pt x="25962" y="19659"/>
                        <a:pt x="15679" y="38815"/>
                      </a:cubicBezTo>
                      <a:cubicBezTo>
                        <a:pt x="-864" y="67389"/>
                        <a:pt x="4964" y="101854"/>
                        <a:pt x="28650" y="115640"/>
                      </a:cubicBezTo>
                      <a:cubicBezTo>
                        <a:pt x="40631" y="122269"/>
                        <a:pt x="54944" y="123216"/>
                        <a:pt x="67689" y="118209"/>
                      </a:cubicBezTo>
                      <a:cubicBezTo>
                        <a:pt x="82152" y="112663"/>
                        <a:pt x="94233" y="102249"/>
                        <a:pt x="101840" y="88758"/>
                      </a:cubicBezTo>
                      <a:lnTo>
                        <a:pt x="101840" y="88758"/>
                      </a:lnTo>
                      <a:cubicBezTo>
                        <a:pt x="109786" y="75467"/>
                        <a:pt x="112825" y="59814"/>
                        <a:pt x="110425" y="44518"/>
                      </a:cubicBezTo>
                      <a:cubicBezTo>
                        <a:pt x="108470" y="30964"/>
                        <a:pt x="100531" y="19008"/>
                        <a:pt x="88807" y="11933"/>
                      </a:cubicBezTo>
                      <a:cubicBezTo>
                        <a:pt x="82258" y="8142"/>
                        <a:pt x="74814" y="6174"/>
                        <a:pt x="67251" y="623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="" xmlns:a16="http://schemas.microsoft.com/office/drawing/2014/main" id="{BB4AB357-F500-4403-86A9-9B4101CB11A3}"/>
                    </a:ext>
                  </a:extLst>
                </p:cNvPr>
                <p:cNvSpPr/>
                <p:nvPr/>
              </p:nvSpPr>
              <p:spPr>
                <a:xfrm>
                  <a:off x="1919631" y="4836585"/>
                  <a:ext cx="132093" cy="142746"/>
                </a:xfrm>
                <a:custGeom>
                  <a:avLst/>
                  <a:gdLst>
                    <a:gd name="connsiteX0" fmla="*/ 0 w 132093"/>
                    <a:gd name="connsiteY0" fmla="*/ 0 h 142746"/>
                    <a:gd name="connsiteX1" fmla="*/ 58464 w 132093"/>
                    <a:gd name="connsiteY1" fmla="*/ 124448 h 142746"/>
                    <a:gd name="connsiteX2" fmla="*/ 132093 w 132093"/>
                    <a:gd name="connsiteY2" fmla="*/ 139550 h 142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2093" h="142746">
                      <a:moveTo>
                        <a:pt x="0" y="0"/>
                      </a:moveTo>
                      <a:cubicBezTo>
                        <a:pt x="0" y="21368"/>
                        <a:pt x="21368" y="80584"/>
                        <a:pt x="58464" y="124448"/>
                      </a:cubicBezTo>
                      <a:cubicBezTo>
                        <a:pt x="82652" y="153085"/>
                        <a:pt x="132093" y="139550"/>
                        <a:pt x="132093" y="139550"/>
                      </a:cubicBez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4" name="Freeform: Shape 113">
                  <a:extLst>
                    <a:ext uri="{FF2B5EF4-FFF2-40B4-BE49-F238E27FC236}">
                      <a16:creationId xmlns="" xmlns:a16="http://schemas.microsoft.com/office/drawing/2014/main" id="{4F744610-9C65-4218-B2D7-853C0E49041F}"/>
                    </a:ext>
                  </a:extLst>
                </p:cNvPr>
                <p:cNvSpPr/>
                <p:nvPr/>
              </p:nvSpPr>
              <p:spPr>
                <a:xfrm>
                  <a:off x="1998321" y="4735448"/>
                  <a:ext cx="123674" cy="94433"/>
                </a:xfrm>
                <a:custGeom>
                  <a:avLst/>
                  <a:gdLst>
                    <a:gd name="connsiteX0" fmla="*/ 123335 w 123674"/>
                    <a:gd name="connsiteY0" fmla="*/ 30517 h 94433"/>
                    <a:gd name="connsiteX1" fmla="*/ 113246 w 123674"/>
                    <a:gd name="connsiteY1" fmla="*/ 15290 h 94433"/>
                    <a:gd name="connsiteX2" fmla="*/ 105225 w 123674"/>
                    <a:gd name="connsiteY2" fmla="*/ 10402 h 94433"/>
                    <a:gd name="connsiteX3" fmla="*/ 9790 w 123674"/>
                    <a:gd name="connsiteY3" fmla="*/ 0 h 94433"/>
                    <a:gd name="connsiteX4" fmla="*/ 5153 w 123674"/>
                    <a:gd name="connsiteY4" fmla="*/ 0 h 94433"/>
                    <a:gd name="connsiteX5" fmla="*/ 2082 w 123674"/>
                    <a:gd name="connsiteY5" fmla="*/ 21243 h 94433"/>
                    <a:gd name="connsiteX6" fmla="*/ 83544 w 123674"/>
                    <a:gd name="connsiteY6" fmla="*/ 93054 h 94433"/>
                    <a:gd name="connsiteX7" fmla="*/ 90625 w 123674"/>
                    <a:gd name="connsiteY7" fmla="*/ 94433 h 94433"/>
                    <a:gd name="connsiteX8" fmla="*/ 98896 w 123674"/>
                    <a:gd name="connsiteY8" fmla="*/ 92490 h 94433"/>
                    <a:gd name="connsiteX9" fmla="*/ 123335 w 123674"/>
                    <a:gd name="connsiteY9" fmla="*/ 30517 h 94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3674" h="94433">
                      <a:moveTo>
                        <a:pt x="123335" y="30517"/>
                      </a:moveTo>
                      <a:cubicBezTo>
                        <a:pt x="122827" y="24037"/>
                        <a:pt x="119017" y="18279"/>
                        <a:pt x="113246" y="15290"/>
                      </a:cubicBezTo>
                      <a:cubicBezTo>
                        <a:pt x="110439" y="13892"/>
                        <a:pt x="107757" y="12257"/>
                        <a:pt x="105225" y="10402"/>
                      </a:cubicBezTo>
                      <a:cubicBezTo>
                        <a:pt x="75774" y="5702"/>
                        <a:pt x="37800" y="2068"/>
                        <a:pt x="9790" y="0"/>
                      </a:cubicBezTo>
                      <a:lnTo>
                        <a:pt x="5153" y="0"/>
                      </a:lnTo>
                      <a:cubicBezTo>
                        <a:pt x="-337" y="5683"/>
                        <a:pt x="-1571" y="14237"/>
                        <a:pt x="2082" y="21243"/>
                      </a:cubicBezTo>
                      <a:cubicBezTo>
                        <a:pt x="19415" y="54435"/>
                        <a:pt x="48440" y="80027"/>
                        <a:pt x="83544" y="93054"/>
                      </a:cubicBezTo>
                      <a:cubicBezTo>
                        <a:pt x="85787" y="93982"/>
                        <a:pt x="88193" y="94445"/>
                        <a:pt x="90625" y="94433"/>
                      </a:cubicBezTo>
                      <a:cubicBezTo>
                        <a:pt x="93501" y="94458"/>
                        <a:pt x="96333" y="93794"/>
                        <a:pt x="98896" y="92490"/>
                      </a:cubicBezTo>
                      <a:cubicBezTo>
                        <a:pt x="117068" y="83153"/>
                        <a:pt x="125528" y="61785"/>
                        <a:pt x="123335" y="305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5" name="Freeform: Shape 114">
                  <a:extLst>
                    <a:ext uri="{FF2B5EF4-FFF2-40B4-BE49-F238E27FC236}">
                      <a16:creationId xmlns="" xmlns:a16="http://schemas.microsoft.com/office/drawing/2014/main" id="{C758263A-090A-48E1-B887-08A917110059}"/>
                    </a:ext>
                  </a:extLst>
                </p:cNvPr>
                <p:cNvSpPr/>
                <p:nvPr/>
              </p:nvSpPr>
              <p:spPr>
                <a:xfrm>
                  <a:off x="2004680" y="4617767"/>
                  <a:ext cx="111078" cy="205692"/>
                </a:xfrm>
                <a:custGeom>
                  <a:avLst/>
                  <a:gdLst>
                    <a:gd name="connsiteX0" fmla="*/ 30188 w 111078"/>
                    <a:gd name="connsiteY0" fmla="*/ 0 h 205692"/>
                    <a:gd name="connsiteX1" fmla="*/ 3305 w 111078"/>
                    <a:gd name="connsiteY1" fmla="*/ 121816 h 205692"/>
                    <a:gd name="connsiteX2" fmla="*/ 1300 w 111078"/>
                    <a:gd name="connsiteY2" fmla="*/ 135853 h 205692"/>
                    <a:gd name="connsiteX3" fmla="*/ 79378 w 111078"/>
                    <a:gd name="connsiteY3" fmla="*/ 204782 h 205692"/>
                    <a:gd name="connsiteX4" fmla="*/ 89592 w 111078"/>
                    <a:gd name="connsiteY4" fmla="*/ 204406 h 205692"/>
                    <a:gd name="connsiteX5" fmla="*/ 110772 w 111078"/>
                    <a:gd name="connsiteY5" fmla="*/ 148699 h 205692"/>
                    <a:gd name="connsiteX6" fmla="*/ 104004 w 111078"/>
                    <a:gd name="connsiteY6" fmla="*/ 138610 h 205692"/>
                    <a:gd name="connsiteX7" fmla="*/ 90344 w 111078"/>
                    <a:gd name="connsiteY7" fmla="*/ 71811 h 20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1078" h="205692">
                      <a:moveTo>
                        <a:pt x="30188" y="0"/>
                      </a:moveTo>
                      <a:cubicBezTo>
                        <a:pt x="31127" y="35279"/>
                        <a:pt x="27681" y="96939"/>
                        <a:pt x="3305" y="121816"/>
                      </a:cubicBezTo>
                      <a:cubicBezTo>
                        <a:pt x="-198" y="125632"/>
                        <a:pt x="-1000" y="131209"/>
                        <a:pt x="1300" y="135853"/>
                      </a:cubicBezTo>
                      <a:cubicBezTo>
                        <a:pt x="17824" y="167761"/>
                        <a:pt x="45672" y="192343"/>
                        <a:pt x="79378" y="204782"/>
                      </a:cubicBezTo>
                      <a:cubicBezTo>
                        <a:pt x="82680" y="206117"/>
                        <a:pt x="86396" y="205979"/>
                        <a:pt x="89592" y="204406"/>
                      </a:cubicBezTo>
                      <a:cubicBezTo>
                        <a:pt x="109895" y="194254"/>
                        <a:pt x="112088" y="167873"/>
                        <a:pt x="110772" y="148699"/>
                      </a:cubicBezTo>
                      <a:cubicBezTo>
                        <a:pt x="110408" y="144394"/>
                        <a:pt x="107845" y="140584"/>
                        <a:pt x="104004" y="138610"/>
                      </a:cubicBezTo>
                      <a:cubicBezTo>
                        <a:pt x="71545" y="121942"/>
                        <a:pt x="78939" y="97691"/>
                        <a:pt x="90344" y="71811"/>
                      </a:cubicBezTo>
                      <a:close/>
                    </a:path>
                  </a:pathLst>
                </a:custGeom>
                <a:solidFill>
                  <a:srgbClr val="B55B52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="" xmlns:a16="http://schemas.microsoft.com/office/drawing/2014/main" id="{F485E313-BFB6-4304-BCD2-C8D58C595186}"/>
                    </a:ext>
                  </a:extLst>
                </p:cNvPr>
                <p:cNvSpPr/>
                <p:nvPr/>
              </p:nvSpPr>
              <p:spPr>
                <a:xfrm>
                  <a:off x="2055324" y="4647156"/>
                  <a:ext cx="39825" cy="63164"/>
                </a:xfrm>
                <a:custGeom>
                  <a:avLst/>
                  <a:gdLst>
                    <a:gd name="connsiteX0" fmla="*/ 4233 w 39825"/>
                    <a:gd name="connsiteY0" fmla="*/ 0 h 63164"/>
                    <a:gd name="connsiteX1" fmla="*/ 4233 w 39825"/>
                    <a:gd name="connsiteY1" fmla="*/ 0 h 63164"/>
                    <a:gd name="connsiteX2" fmla="*/ 35 w 39825"/>
                    <a:gd name="connsiteY2" fmla="*/ 19739 h 63164"/>
                    <a:gd name="connsiteX3" fmla="*/ 32244 w 39825"/>
                    <a:gd name="connsiteY3" fmla="*/ 63164 h 63164"/>
                    <a:gd name="connsiteX4" fmla="*/ 39826 w 39825"/>
                    <a:gd name="connsiteY4" fmla="*/ 42485 h 63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825" h="63164">
                      <a:moveTo>
                        <a:pt x="4233" y="0"/>
                      </a:moveTo>
                      <a:lnTo>
                        <a:pt x="4233" y="0"/>
                      </a:lnTo>
                      <a:cubicBezTo>
                        <a:pt x="1670" y="6279"/>
                        <a:pt x="248" y="12959"/>
                        <a:pt x="35" y="19739"/>
                      </a:cubicBezTo>
                      <a:cubicBezTo>
                        <a:pt x="-905" y="34214"/>
                        <a:pt x="17392" y="54767"/>
                        <a:pt x="32244" y="63164"/>
                      </a:cubicBezTo>
                      <a:cubicBezTo>
                        <a:pt x="34211" y="56077"/>
                        <a:pt x="36743" y="49165"/>
                        <a:pt x="39826" y="42485"/>
                      </a:cubicBez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="" xmlns:a16="http://schemas.microsoft.com/office/drawing/2014/main" id="{9487467E-1905-4812-98AE-87AB931E802A}"/>
                    </a:ext>
                  </a:extLst>
                </p:cNvPr>
                <p:cNvSpPr/>
                <p:nvPr/>
              </p:nvSpPr>
              <p:spPr>
                <a:xfrm>
                  <a:off x="2141949" y="4507182"/>
                  <a:ext cx="36662" cy="44587"/>
                </a:xfrm>
                <a:custGeom>
                  <a:avLst/>
                  <a:gdLst>
                    <a:gd name="connsiteX0" fmla="*/ 27518 w 36662"/>
                    <a:gd name="connsiteY0" fmla="*/ 43474 h 44587"/>
                    <a:gd name="connsiteX1" fmla="*/ 2453 w 36662"/>
                    <a:gd name="connsiteY1" fmla="*/ 29249 h 44587"/>
                    <a:gd name="connsiteX2" fmla="*/ 9158 w 36662"/>
                    <a:gd name="connsiteY2" fmla="*/ 1114 h 44587"/>
                    <a:gd name="connsiteX3" fmla="*/ 34223 w 36662"/>
                    <a:gd name="connsiteY3" fmla="*/ 15338 h 44587"/>
                    <a:gd name="connsiteX4" fmla="*/ 27518 w 36662"/>
                    <a:gd name="connsiteY4" fmla="*/ 43474 h 44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662" h="44587">
                      <a:moveTo>
                        <a:pt x="27518" y="43474"/>
                      </a:moveTo>
                      <a:cubicBezTo>
                        <a:pt x="18746" y="47296"/>
                        <a:pt x="7466" y="40967"/>
                        <a:pt x="2453" y="29249"/>
                      </a:cubicBezTo>
                      <a:cubicBezTo>
                        <a:pt x="-2560" y="17531"/>
                        <a:pt x="323" y="4936"/>
                        <a:pt x="9158" y="1114"/>
                      </a:cubicBezTo>
                      <a:cubicBezTo>
                        <a:pt x="17994" y="-2709"/>
                        <a:pt x="29210" y="3620"/>
                        <a:pt x="34223" y="15338"/>
                      </a:cubicBezTo>
                      <a:cubicBezTo>
                        <a:pt x="39236" y="27056"/>
                        <a:pt x="36291" y="39588"/>
                        <a:pt x="27518" y="43474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="" xmlns:a16="http://schemas.microsoft.com/office/drawing/2014/main" id="{618B6A02-0D89-43D0-9FF7-280C51F15DEF}"/>
                    </a:ext>
                  </a:extLst>
                </p:cNvPr>
                <p:cNvSpPr/>
                <p:nvPr/>
              </p:nvSpPr>
              <p:spPr>
                <a:xfrm>
                  <a:off x="2034852" y="4498942"/>
                  <a:ext cx="145275" cy="199866"/>
                </a:xfrm>
                <a:custGeom>
                  <a:avLst/>
                  <a:gdLst>
                    <a:gd name="connsiteX0" fmla="*/ 4966 w 145275"/>
                    <a:gd name="connsiteY0" fmla="*/ 62742 h 199866"/>
                    <a:gd name="connsiteX1" fmla="*/ 14804 w 145275"/>
                    <a:gd name="connsiteY1" fmla="*/ 172088 h 199866"/>
                    <a:gd name="connsiteX2" fmla="*/ 131796 w 145275"/>
                    <a:gd name="connsiteY2" fmla="*/ 156673 h 199866"/>
                    <a:gd name="connsiteX3" fmla="*/ 110240 w 145275"/>
                    <a:gd name="connsiteY3" fmla="*/ 10544 h 199866"/>
                    <a:gd name="connsiteX4" fmla="*/ 15224 w 145275"/>
                    <a:gd name="connsiteY4" fmla="*/ 32315 h 199866"/>
                    <a:gd name="connsiteX5" fmla="*/ 4966 w 145275"/>
                    <a:gd name="connsiteY5" fmla="*/ 62742 h 19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5275" h="199866">
                      <a:moveTo>
                        <a:pt x="4966" y="62742"/>
                      </a:moveTo>
                      <a:cubicBezTo>
                        <a:pt x="-360" y="112872"/>
                        <a:pt x="-6062" y="142261"/>
                        <a:pt x="14804" y="172088"/>
                      </a:cubicBezTo>
                      <a:cubicBezTo>
                        <a:pt x="46136" y="216892"/>
                        <a:pt x="111556" y="204422"/>
                        <a:pt x="131796" y="156673"/>
                      </a:cubicBezTo>
                      <a:cubicBezTo>
                        <a:pt x="150031" y="113686"/>
                        <a:pt x="155670" y="38616"/>
                        <a:pt x="110240" y="10544"/>
                      </a:cubicBezTo>
                      <a:cubicBezTo>
                        <a:pt x="77987" y="-9683"/>
                        <a:pt x="35445" y="65"/>
                        <a:pt x="15224" y="32315"/>
                      </a:cubicBezTo>
                      <a:cubicBezTo>
                        <a:pt x="9453" y="41508"/>
                        <a:pt x="5944" y="51934"/>
                        <a:pt x="4966" y="62742"/>
                      </a:cubicBezTo>
                      <a:close/>
                    </a:path>
                  </a:pathLst>
                </a:custGeom>
                <a:solidFill>
                  <a:srgbClr val="B55B52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="" xmlns:a16="http://schemas.microsoft.com/office/drawing/2014/main" id="{B00A8CB8-2A7E-43B9-807E-373B9F7508DD}"/>
                    </a:ext>
                  </a:extLst>
                </p:cNvPr>
                <p:cNvSpPr/>
                <p:nvPr/>
              </p:nvSpPr>
              <p:spPr>
                <a:xfrm>
                  <a:off x="1996550" y="4465479"/>
                  <a:ext cx="182312" cy="132253"/>
                </a:xfrm>
                <a:custGeom>
                  <a:avLst/>
                  <a:gdLst>
                    <a:gd name="connsiteX0" fmla="*/ 175800 w 182312"/>
                    <a:gd name="connsiteY0" fmla="*/ 31913 h 132253"/>
                    <a:gd name="connsiteX1" fmla="*/ 155497 w 182312"/>
                    <a:gd name="connsiteY1" fmla="*/ 22200 h 132253"/>
                    <a:gd name="connsiteX2" fmla="*/ 152552 w 182312"/>
                    <a:gd name="connsiteY2" fmla="*/ 14932 h 132253"/>
                    <a:gd name="connsiteX3" fmla="*/ 125983 w 182312"/>
                    <a:gd name="connsiteY3" fmla="*/ 3527 h 132253"/>
                    <a:gd name="connsiteX4" fmla="*/ 119403 w 182312"/>
                    <a:gd name="connsiteY4" fmla="*/ 12237 h 132253"/>
                    <a:gd name="connsiteX5" fmla="*/ 114265 w 182312"/>
                    <a:gd name="connsiteY5" fmla="*/ 6597 h 132253"/>
                    <a:gd name="connsiteX6" fmla="*/ 85377 w 182312"/>
                    <a:gd name="connsiteY6" fmla="*/ 5156 h 132253"/>
                    <a:gd name="connsiteX7" fmla="*/ 82996 w 182312"/>
                    <a:gd name="connsiteY7" fmla="*/ 9856 h 132253"/>
                    <a:gd name="connsiteX8" fmla="*/ 73471 w 182312"/>
                    <a:gd name="connsiteY8" fmla="*/ 5720 h 132253"/>
                    <a:gd name="connsiteX9" fmla="*/ 46902 w 182312"/>
                    <a:gd name="connsiteY9" fmla="*/ 18253 h 132253"/>
                    <a:gd name="connsiteX10" fmla="*/ 46902 w 182312"/>
                    <a:gd name="connsiteY10" fmla="*/ 18253 h 132253"/>
                    <a:gd name="connsiteX11" fmla="*/ 46401 w 182312"/>
                    <a:gd name="connsiteY11" fmla="*/ 18253 h 132253"/>
                    <a:gd name="connsiteX12" fmla="*/ 18328 w 182312"/>
                    <a:gd name="connsiteY12" fmla="*/ 27276 h 132253"/>
                    <a:gd name="connsiteX13" fmla="*/ 18328 w 182312"/>
                    <a:gd name="connsiteY13" fmla="*/ 37114 h 132253"/>
                    <a:gd name="connsiteX14" fmla="*/ 4605 w 182312"/>
                    <a:gd name="connsiteY14" fmla="*/ 45636 h 132253"/>
                    <a:gd name="connsiteX15" fmla="*/ 6610 w 182312"/>
                    <a:gd name="connsiteY15" fmla="*/ 66816 h 132253"/>
                    <a:gd name="connsiteX16" fmla="*/ 845 w 182312"/>
                    <a:gd name="connsiteY16" fmla="*/ 74586 h 132253"/>
                    <a:gd name="connsiteX17" fmla="*/ 16636 w 182312"/>
                    <a:gd name="connsiteY17" fmla="*/ 100153 h 132253"/>
                    <a:gd name="connsiteX18" fmla="*/ 28542 w 182312"/>
                    <a:gd name="connsiteY18" fmla="*/ 118952 h 132253"/>
                    <a:gd name="connsiteX19" fmla="*/ 30109 w 182312"/>
                    <a:gd name="connsiteY19" fmla="*/ 127975 h 132253"/>
                    <a:gd name="connsiteX20" fmla="*/ 83372 w 182312"/>
                    <a:gd name="connsiteY20" fmla="*/ 64623 h 132253"/>
                    <a:gd name="connsiteX21" fmla="*/ 175988 w 182312"/>
                    <a:gd name="connsiteY21" fmla="*/ 67756 h 132253"/>
                    <a:gd name="connsiteX22" fmla="*/ 173606 w 182312"/>
                    <a:gd name="connsiteY22" fmla="*/ 62681 h 132253"/>
                    <a:gd name="connsiteX23" fmla="*/ 176990 w 182312"/>
                    <a:gd name="connsiteY23" fmla="*/ 60675 h 132253"/>
                    <a:gd name="connsiteX24" fmla="*/ 175800 w 182312"/>
                    <a:gd name="connsiteY24" fmla="*/ 31913 h 1322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82312" h="132253">
                      <a:moveTo>
                        <a:pt x="175800" y="31913"/>
                      </a:moveTo>
                      <a:cubicBezTo>
                        <a:pt x="170950" y="25648"/>
                        <a:pt x="163417" y="22047"/>
                        <a:pt x="155497" y="22200"/>
                      </a:cubicBezTo>
                      <a:cubicBezTo>
                        <a:pt x="154852" y="19654"/>
                        <a:pt x="153861" y="17207"/>
                        <a:pt x="152552" y="14932"/>
                      </a:cubicBezTo>
                      <a:cubicBezTo>
                        <a:pt x="146285" y="3840"/>
                        <a:pt x="134317" y="-1235"/>
                        <a:pt x="125983" y="3527"/>
                      </a:cubicBezTo>
                      <a:cubicBezTo>
                        <a:pt x="122743" y="5466"/>
                        <a:pt x="120381" y="8589"/>
                        <a:pt x="119403" y="12237"/>
                      </a:cubicBezTo>
                      <a:cubicBezTo>
                        <a:pt x="117949" y="10138"/>
                        <a:pt x="116220" y="8242"/>
                        <a:pt x="114265" y="6597"/>
                      </a:cubicBezTo>
                      <a:cubicBezTo>
                        <a:pt x="104489" y="-1611"/>
                        <a:pt x="91518" y="-2238"/>
                        <a:pt x="85377" y="5156"/>
                      </a:cubicBezTo>
                      <a:cubicBezTo>
                        <a:pt x="84281" y="6549"/>
                        <a:pt x="83472" y="8146"/>
                        <a:pt x="82996" y="9856"/>
                      </a:cubicBezTo>
                      <a:cubicBezTo>
                        <a:pt x="80107" y="7892"/>
                        <a:pt x="76880" y="6489"/>
                        <a:pt x="73471" y="5720"/>
                      </a:cubicBezTo>
                      <a:cubicBezTo>
                        <a:pt x="60939" y="2900"/>
                        <a:pt x="49096" y="8665"/>
                        <a:pt x="46902" y="18253"/>
                      </a:cubicBezTo>
                      <a:lnTo>
                        <a:pt x="46902" y="18253"/>
                      </a:lnTo>
                      <a:lnTo>
                        <a:pt x="46401" y="18253"/>
                      </a:lnTo>
                      <a:cubicBezTo>
                        <a:pt x="34432" y="13804"/>
                        <a:pt x="21900" y="17814"/>
                        <a:pt x="18328" y="27276"/>
                      </a:cubicBezTo>
                      <a:cubicBezTo>
                        <a:pt x="17263" y="30469"/>
                        <a:pt x="17263" y="33922"/>
                        <a:pt x="18328" y="37114"/>
                      </a:cubicBezTo>
                      <a:cubicBezTo>
                        <a:pt x="12663" y="37625"/>
                        <a:pt x="7575" y="40786"/>
                        <a:pt x="4605" y="45636"/>
                      </a:cubicBezTo>
                      <a:cubicBezTo>
                        <a:pt x="833" y="52432"/>
                        <a:pt x="1629" y="60850"/>
                        <a:pt x="6610" y="66816"/>
                      </a:cubicBezTo>
                      <a:cubicBezTo>
                        <a:pt x="3960" y="68774"/>
                        <a:pt x="1948" y="71480"/>
                        <a:pt x="845" y="74586"/>
                      </a:cubicBezTo>
                      <a:cubicBezTo>
                        <a:pt x="-2539" y="84675"/>
                        <a:pt x="4542" y="96080"/>
                        <a:pt x="16636" y="100153"/>
                      </a:cubicBezTo>
                      <a:cubicBezTo>
                        <a:pt x="17219" y="108011"/>
                        <a:pt x="21687" y="115067"/>
                        <a:pt x="28542" y="118952"/>
                      </a:cubicBezTo>
                      <a:cubicBezTo>
                        <a:pt x="29043" y="121960"/>
                        <a:pt x="29545" y="125218"/>
                        <a:pt x="30109" y="127975"/>
                      </a:cubicBezTo>
                      <a:cubicBezTo>
                        <a:pt x="70840" y="152351"/>
                        <a:pt x="83372" y="64623"/>
                        <a:pt x="83372" y="64623"/>
                      </a:cubicBezTo>
                      <a:cubicBezTo>
                        <a:pt x="83372" y="64623"/>
                        <a:pt x="134191" y="78158"/>
                        <a:pt x="175988" y="67756"/>
                      </a:cubicBezTo>
                      <a:cubicBezTo>
                        <a:pt x="175380" y="65983"/>
                        <a:pt x="174584" y="64281"/>
                        <a:pt x="173606" y="62681"/>
                      </a:cubicBezTo>
                      <a:cubicBezTo>
                        <a:pt x="174828" y="62182"/>
                        <a:pt x="175969" y="61506"/>
                        <a:pt x="176990" y="60675"/>
                      </a:cubicBezTo>
                      <a:cubicBezTo>
                        <a:pt x="184572" y="54660"/>
                        <a:pt x="183946" y="41751"/>
                        <a:pt x="175800" y="31913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="" xmlns:a16="http://schemas.microsoft.com/office/drawing/2014/main" id="{6D841C19-FB58-442D-B4DC-7C9229315D60}"/>
                    </a:ext>
                  </a:extLst>
                </p:cNvPr>
                <p:cNvSpPr/>
                <p:nvPr/>
              </p:nvSpPr>
              <p:spPr>
                <a:xfrm>
                  <a:off x="2006099" y="4581606"/>
                  <a:ext cx="50978" cy="58661"/>
                </a:xfrm>
                <a:custGeom>
                  <a:avLst/>
                  <a:gdLst>
                    <a:gd name="connsiteX0" fmla="*/ 1950 w 50978"/>
                    <a:gd name="connsiteY0" fmla="*/ 31211 h 58661"/>
                    <a:gd name="connsiteX1" fmla="*/ 28017 w 50978"/>
                    <a:gd name="connsiteY1" fmla="*/ 57091 h 58661"/>
                    <a:gd name="connsiteX2" fmla="*/ 50576 w 50978"/>
                    <a:gd name="connsiteY2" fmla="*/ 34156 h 58661"/>
                    <a:gd name="connsiteX3" fmla="*/ 20372 w 50978"/>
                    <a:gd name="connsiteY3" fmla="*/ 5 h 58661"/>
                    <a:gd name="connsiteX4" fmla="*/ 1950 w 50978"/>
                    <a:gd name="connsiteY4" fmla="*/ 31211 h 5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978" h="58661">
                      <a:moveTo>
                        <a:pt x="1950" y="31211"/>
                      </a:moveTo>
                      <a:cubicBezTo>
                        <a:pt x="6844" y="42967"/>
                        <a:pt x="16230" y="52278"/>
                        <a:pt x="28017" y="57091"/>
                      </a:cubicBezTo>
                      <a:cubicBezTo>
                        <a:pt x="43683" y="63357"/>
                        <a:pt x="53082" y="49885"/>
                        <a:pt x="50576" y="34156"/>
                      </a:cubicBezTo>
                      <a:cubicBezTo>
                        <a:pt x="48007" y="19995"/>
                        <a:pt x="36853" y="-371"/>
                        <a:pt x="20372" y="5"/>
                      </a:cubicBezTo>
                      <a:cubicBezTo>
                        <a:pt x="3892" y="381"/>
                        <a:pt x="-3941" y="16736"/>
                        <a:pt x="1950" y="31211"/>
                      </a:cubicBezTo>
                      <a:close/>
                    </a:path>
                  </a:pathLst>
                </a:custGeom>
                <a:solidFill>
                  <a:srgbClr val="B55B52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="" xmlns:a16="http://schemas.microsoft.com/office/drawing/2014/main" id="{A1317665-A730-42E5-B696-E58842B3A829}"/>
                    </a:ext>
                  </a:extLst>
                </p:cNvPr>
                <p:cNvSpPr/>
                <p:nvPr/>
              </p:nvSpPr>
              <p:spPr>
                <a:xfrm>
                  <a:off x="1818744" y="5126714"/>
                  <a:ext cx="854406" cy="445782"/>
                </a:xfrm>
                <a:custGeom>
                  <a:avLst/>
                  <a:gdLst>
                    <a:gd name="connsiteX0" fmla="*/ 65357 w 854406"/>
                    <a:gd name="connsiteY0" fmla="*/ 0 h 445782"/>
                    <a:gd name="connsiteX1" fmla="*/ 516028 w 854406"/>
                    <a:gd name="connsiteY1" fmla="*/ 105148 h 445782"/>
                    <a:gd name="connsiteX2" fmla="*/ 854406 w 854406"/>
                    <a:gd name="connsiteY2" fmla="*/ 409501 h 445782"/>
                    <a:gd name="connsiteX3" fmla="*/ 834103 w 854406"/>
                    <a:gd name="connsiteY3" fmla="*/ 445783 h 445782"/>
                    <a:gd name="connsiteX4" fmla="*/ 456122 w 854406"/>
                    <a:gd name="connsiteY4" fmla="*/ 228280 h 445782"/>
                    <a:gd name="connsiteX5" fmla="*/ 0 w 854406"/>
                    <a:gd name="connsiteY5" fmla="*/ 157471 h 445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4406" h="445782">
                      <a:moveTo>
                        <a:pt x="65357" y="0"/>
                      </a:moveTo>
                      <a:cubicBezTo>
                        <a:pt x="65357" y="0"/>
                        <a:pt x="400102" y="1316"/>
                        <a:pt x="516028" y="105148"/>
                      </a:cubicBezTo>
                      <a:cubicBezTo>
                        <a:pt x="636653" y="213179"/>
                        <a:pt x="854406" y="409501"/>
                        <a:pt x="854406" y="409501"/>
                      </a:cubicBezTo>
                      <a:lnTo>
                        <a:pt x="834103" y="445783"/>
                      </a:lnTo>
                      <a:cubicBezTo>
                        <a:pt x="834103" y="445783"/>
                        <a:pt x="570231" y="338880"/>
                        <a:pt x="456122" y="228280"/>
                      </a:cubicBezTo>
                      <a:cubicBezTo>
                        <a:pt x="381428" y="155842"/>
                        <a:pt x="0" y="157471"/>
                        <a:pt x="0" y="157471"/>
                      </a:cubicBezTo>
                      <a:close/>
                    </a:path>
                  </a:pathLst>
                </a:custGeom>
                <a:solidFill>
                  <a:srgbClr val="B55B52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="" xmlns:a16="http://schemas.microsoft.com/office/drawing/2014/main" id="{0D9DCB63-9DF5-44C5-A2F9-2E83BA1448A1}"/>
                    </a:ext>
                  </a:extLst>
                </p:cNvPr>
                <p:cNvSpPr/>
                <p:nvPr/>
              </p:nvSpPr>
              <p:spPr>
                <a:xfrm>
                  <a:off x="2614343" y="5518673"/>
                  <a:ext cx="166267" cy="88904"/>
                </a:xfrm>
                <a:custGeom>
                  <a:avLst/>
                  <a:gdLst>
                    <a:gd name="connsiteX0" fmla="*/ 54734 w 166267"/>
                    <a:gd name="connsiteY0" fmla="*/ 8832 h 88904"/>
                    <a:gd name="connsiteX1" fmla="*/ 2599 w 166267"/>
                    <a:gd name="connsiteY1" fmla="*/ 32643 h 88904"/>
                    <a:gd name="connsiteX2" fmla="*/ 92 w 166267"/>
                    <a:gd name="connsiteY2" fmla="*/ 37594 h 88904"/>
                    <a:gd name="connsiteX3" fmla="*/ 9743 w 166267"/>
                    <a:gd name="connsiteY3" fmla="*/ 83024 h 88904"/>
                    <a:gd name="connsiteX4" fmla="*/ 18722 w 166267"/>
                    <a:gd name="connsiteY4" fmla="*/ 88720 h 88904"/>
                    <a:gd name="connsiteX5" fmla="*/ 20333 w 166267"/>
                    <a:gd name="connsiteY5" fmla="*/ 88163 h 88904"/>
                    <a:gd name="connsiteX6" fmla="*/ 69648 w 166267"/>
                    <a:gd name="connsiteY6" fmla="*/ 64038 h 88904"/>
                    <a:gd name="connsiteX7" fmla="*/ 153428 w 166267"/>
                    <a:gd name="connsiteY7" fmla="*/ 27568 h 88904"/>
                    <a:gd name="connsiteX8" fmla="*/ 157940 w 166267"/>
                    <a:gd name="connsiteY8" fmla="*/ 121 h 88904"/>
                    <a:gd name="connsiteX9" fmla="*/ 63570 w 166267"/>
                    <a:gd name="connsiteY9" fmla="*/ 8268 h 88904"/>
                    <a:gd name="connsiteX10" fmla="*/ 54734 w 166267"/>
                    <a:gd name="connsiteY10" fmla="*/ 8832 h 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6267" h="88904">
                      <a:moveTo>
                        <a:pt x="54734" y="8832"/>
                      </a:moveTo>
                      <a:lnTo>
                        <a:pt x="2599" y="32643"/>
                      </a:lnTo>
                      <a:cubicBezTo>
                        <a:pt x="713" y="33508"/>
                        <a:pt x="-327" y="35564"/>
                        <a:pt x="92" y="37594"/>
                      </a:cubicBezTo>
                      <a:lnTo>
                        <a:pt x="9743" y="83024"/>
                      </a:lnTo>
                      <a:cubicBezTo>
                        <a:pt x="10651" y="87079"/>
                        <a:pt x="14668" y="89629"/>
                        <a:pt x="18722" y="88720"/>
                      </a:cubicBezTo>
                      <a:cubicBezTo>
                        <a:pt x="19280" y="88595"/>
                        <a:pt x="19819" y="88407"/>
                        <a:pt x="20333" y="88163"/>
                      </a:cubicBezTo>
                      <a:cubicBezTo>
                        <a:pt x="38379" y="79578"/>
                        <a:pt x="46714" y="74440"/>
                        <a:pt x="69648" y="64038"/>
                      </a:cubicBezTo>
                      <a:cubicBezTo>
                        <a:pt x="83747" y="57771"/>
                        <a:pt x="134003" y="36466"/>
                        <a:pt x="153428" y="27568"/>
                      </a:cubicBezTo>
                      <a:cubicBezTo>
                        <a:pt x="172854" y="18670"/>
                        <a:pt x="166713" y="-1758"/>
                        <a:pt x="157940" y="121"/>
                      </a:cubicBezTo>
                      <a:cubicBezTo>
                        <a:pt x="118588" y="8644"/>
                        <a:pt x="79737" y="13343"/>
                        <a:pt x="63570" y="8268"/>
                      </a:cubicBezTo>
                      <a:cubicBezTo>
                        <a:pt x="60656" y="7372"/>
                        <a:pt x="57510" y="7572"/>
                        <a:pt x="54734" y="8832"/>
                      </a:cubicBezTo>
                      <a:close/>
                    </a:path>
                  </a:pathLst>
                </a:custGeom>
                <a:solidFill>
                  <a:srgbClr val="FDEB41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="" xmlns:a16="http://schemas.microsoft.com/office/drawing/2014/main" id="{7D75B361-4285-4D43-9B9F-C06EC63FD0F1}"/>
                    </a:ext>
                  </a:extLst>
                </p:cNvPr>
                <p:cNvSpPr/>
                <p:nvPr/>
              </p:nvSpPr>
              <p:spPr>
                <a:xfrm>
                  <a:off x="1723410" y="5094443"/>
                  <a:ext cx="346423" cy="214933"/>
                </a:xfrm>
                <a:custGeom>
                  <a:avLst/>
                  <a:gdLst>
                    <a:gd name="connsiteX0" fmla="*/ 284763 w 346423"/>
                    <a:gd name="connsiteY0" fmla="*/ 30203 h 214933"/>
                    <a:gd name="connsiteX1" fmla="*/ 346424 w 346423"/>
                    <a:gd name="connsiteY1" fmla="*/ 47812 h 214933"/>
                    <a:gd name="connsiteX2" fmla="*/ 294727 w 346423"/>
                    <a:gd name="connsiteY2" fmla="*/ 214933 h 214933"/>
                    <a:gd name="connsiteX3" fmla="*/ 22457 w 346423"/>
                    <a:gd name="connsiteY3" fmla="*/ 168625 h 214933"/>
                    <a:gd name="connsiteX4" fmla="*/ 35805 w 346423"/>
                    <a:gd name="connsiteY4" fmla="*/ 0 h 214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6423" h="214933">
                      <a:moveTo>
                        <a:pt x="284763" y="30203"/>
                      </a:moveTo>
                      <a:cubicBezTo>
                        <a:pt x="305956" y="33550"/>
                        <a:pt x="326660" y="39459"/>
                        <a:pt x="346424" y="47812"/>
                      </a:cubicBezTo>
                      <a:cubicBezTo>
                        <a:pt x="338904" y="75509"/>
                        <a:pt x="308826" y="190683"/>
                        <a:pt x="294727" y="214933"/>
                      </a:cubicBezTo>
                      <a:cubicBezTo>
                        <a:pt x="232377" y="206223"/>
                        <a:pt x="60744" y="206474"/>
                        <a:pt x="22457" y="168625"/>
                      </a:cubicBezTo>
                      <a:cubicBezTo>
                        <a:pt x="-34942" y="111853"/>
                        <a:pt x="35805" y="0"/>
                        <a:pt x="35805" y="0"/>
                      </a:cubicBezTo>
                      <a:close/>
                    </a:path>
                  </a:pathLst>
                </a:custGeom>
                <a:solidFill>
                  <a:srgbClr val="FDEB41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="" xmlns:a16="http://schemas.microsoft.com/office/drawing/2014/main" id="{54A3F943-5DF8-4DBC-96BF-190D2E71737C}"/>
                    </a:ext>
                  </a:extLst>
                </p:cNvPr>
                <p:cNvSpPr/>
                <p:nvPr/>
              </p:nvSpPr>
              <p:spPr>
                <a:xfrm>
                  <a:off x="1740980" y="5185854"/>
                  <a:ext cx="154354" cy="113433"/>
                </a:xfrm>
                <a:custGeom>
                  <a:avLst/>
                  <a:gdLst>
                    <a:gd name="connsiteX0" fmla="*/ 127707 w 154354"/>
                    <a:gd name="connsiteY0" fmla="*/ 8787 h 113433"/>
                    <a:gd name="connsiteX1" fmla="*/ 0 w 154354"/>
                    <a:gd name="connsiteY1" fmla="*/ 71825 h 113433"/>
                    <a:gd name="connsiteX2" fmla="*/ 4888 w 154354"/>
                    <a:gd name="connsiteY2" fmla="*/ 77214 h 113433"/>
                    <a:gd name="connsiteX3" fmla="*/ 154338 w 154354"/>
                    <a:gd name="connsiteY3" fmla="*/ 113433 h 113433"/>
                    <a:gd name="connsiteX4" fmla="*/ 127707 w 154354"/>
                    <a:gd name="connsiteY4" fmla="*/ 8787 h 113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4354" h="113433">
                      <a:moveTo>
                        <a:pt x="127707" y="8787"/>
                      </a:moveTo>
                      <a:cubicBezTo>
                        <a:pt x="102641" y="-22545"/>
                        <a:pt x="8647" y="37361"/>
                        <a:pt x="0" y="71825"/>
                      </a:cubicBezTo>
                      <a:cubicBezTo>
                        <a:pt x="1529" y="73711"/>
                        <a:pt x="3158" y="75510"/>
                        <a:pt x="4888" y="77214"/>
                      </a:cubicBezTo>
                      <a:cubicBezTo>
                        <a:pt x="26569" y="98645"/>
                        <a:pt x="91112" y="107856"/>
                        <a:pt x="154338" y="113433"/>
                      </a:cubicBezTo>
                      <a:cubicBezTo>
                        <a:pt x="154777" y="69005"/>
                        <a:pt x="146129" y="31408"/>
                        <a:pt x="127707" y="8787"/>
                      </a:cubicBez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="" xmlns:a16="http://schemas.microsoft.com/office/drawing/2014/main" id="{AD4D4BB8-6240-4BF9-AEAA-860FE3569254}"/>
                    </a:ext>
                  </a:extLst>
                </p:cNvPr>
                <p:cNvSpPr/>
                <p:nvPr/>
              </p:nvSpPr>
              <p:spPr>
                <a:xfrm>
                  <a:off x="2007985" y="5131351"/>
                  <a:ext cx="76574" cy="184590"/>
                </a:xfrm>
                <a:custGeom>
                  <a:avLst/>
                  <a:gdLst>
                    <a:gd name="connsiteX0" fmla="*/ 50883 w 76574"/>
                    <a:gd name="connsiteY0" fmla="*/ 0 h 184590"/>
                    <a:gd name="connsiteX1" fmla="*/ 76574 w 76574"/>
                    <a:gd name="connsiteY1" fmla="*/ 9399 h 184590"/>
                    <a:gd name="connsiteX2" fmla="*/ 29452 w 76574"/>
                    <a:gd name="connsiteY2" fmla="*/ 183038 h 184590"/>
                    <a:gd name="connsiteX3" fmla="*/ 1 w 76574"/>
                    <a:gd name="connsiteY3" fmla="*/ 180093 h 184590"/>
                    <a:gd name="connsiteX4" fmla="*/ 50883 w 76574"/>
                    <a:gd name="connsiteY4" fmla="*/ 0 h 184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574" h="184590">
                      <a:moveTo>
                        <a:pt x="50883" y="0"/>
                      </a:moveTo>
                      <a:cubicBezTo>
                        <a:pt x="59937" y="1585"/>
                        <a:pt x="68635" y="4769"/>
                        <a:pt x="76574" y="9399"/>
                      </a:cubicBezTo>
                      <a:cubicBezTo>
                        <a:pt x="68992" y="28198"/>
                        <a:pt x="31959" y="156531"/>
                        <a:pt x="29452" y="183038"/>
                      </a:cubicBezTo>
                      <a:cubicBezTo>
                        <a:pt x="16168" y="187988"/>
                        <a:pt x="126" y="179466"/>
                        <a:pt x="1" y="180093"/>
                      </a:cubicBezTo>
                      <a:cubicBezTo>
                        <a:pt x="-125" y="180719"/>
                        <a:pt x="19739" y="65545"/>
                        <a:pt x="50883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="" xmlns:a16="http://schemas.microsoft.com/office/drawing/2014/main" id="{98A232BD-DDDF-4140-8740-8B138DFD13C7}"/>
                    </a:ext>
                  </a:extLst>
                </p:cNvPr>
                <p:cNvSpPr/>
                <p:nvPr/>
              </p:nvSpPr>
              <p:spPr>
                <a:xfrm>
                  <a:off x="1279406" y="5126651"/>
                  <a:ext cx="625937" cy="469570"/>
                </a:xfrm>
                <a:custGeom>
                  <a:avLst/>
                  <a:gdLst>
                    <a:gd name="connsiteX0" fmla="*/ 625938 w 625937"/>
                    <a:gd name="connsiteY0" fmla="*/ 27760 h 469570"/>
                    <a:gd name="connsiteX1" fmla="*/ 380175 w 625937"/>
                    <a:gd name="connsiteY1" fmla="*/ 447600 h 469570"/>
                    <a:gd name="connsiteX2" fmla="*/ 0 w 625937"/>
                    <a:gd name="connsiteY2" fmla="*/ 212677 h 469570"/>
                    <a:gd name="connsiteX3" fmla="*/ 38538 w 625937"/>
                    <a:gd name="connsiteY3" fmla="*/ 191623 h 469570"/>
                    <a:gd name="connsiteX4" fmla="*/ 290692 w 625937"/>
                    <a:gd name="connsiteY4" fmla="*/ 342013 h 469570"/>
                    <a:gd name="connsiteX5" fmla="*/ 453615 w 625937"/>
                    <a:gd name="connsiteY5" fmla="*/ 0 h 469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25937" h="469570">
                      <a:moveTo>
                        <a:pt x="625938" y="27760"/>
                      </a:moveTo>
                      <a:cubicBezTo>
                        <a:pt x="625938" y="27760"/>
                        <a:pt x="493218" y="343830"/>
                        <a:pt x="380175" y="447600"/>
                      </a:cubicBezTo>
                      <a:cubicBezTo>
                        <a:pt x="260050" y="558638"/>
                        <a:pt x="0" y="212677"/>
                        <a:pt x="0" y="212677"/>
                      </a:cubicBezTo>
                      <a:lnTo>
                        <a:pt x="38538" y="191623"/>
                      </a:lnTo>
                      <a:cubicBezTo>
                        <a:pt x="38538" y="191623"/>
                        <a:pt x="213993" y="324405"/>
                        <a:pt x="290692" y="342013"/>
                      </a:cubicBezTo>
                      <a:cubicBezTo>
                        <a:pt x="388133" y="248395"/>
                        <a:pt x="453615" y="0"/>
                        <a:pt x="453615" y="0"/>
                      </a:cubicBezTo>
                      <a:close/>
                    </a:path>
                  </a:pathLst>
                </a:custGeom>
                <a:solidFill>
                  <a:srgbClr val="B55B52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="" xmlns:a16="http://schemas.microsoft.com/office/drawing/2014/main" id="{AB606541-5F3A-42C6-AFB9-8B07B77E535A}"/>
                    </a:ext>
                  </a:extLst>
                </p:cNvPr>
                <p:cNvSpPr/>
                <p:nvPr/>
              </p:nvSpPr>
              <p:spPr>
                <a:xfrm>
                  <a:off x="1667539" y="5091748"/>
                  <a:ext cx="271016" cy="259924"/>
                </a:xfrm>
                <a:custGeom>
                  <a:avLst/>
                  <a:gdLst>
                    <a:gd name="connsiteX0" fmla="*/ 271016 w 271016"/>
                    <a:gd name="connsiteY0" fmla="*/ 24438 h 259924"/>
                    <a:gd name="connsiteX1" fmla="*/ 162610 w 271016"/>
                    <a:gd name="connsiteY1" fmla="*/ 259925 h 259924"/>
                    <a:gd name="connsiteX2" fmla="*/ 0 w 271016"/>
                    <a:gd name="connsiteY2" fmla="*/ 209231 h 259924"/>
                    <a:gd name="connsiteX3" fmla="*/ 69806 w 271016"/>
                    <a:gd name="connsiteY3" fmla="*/ 0 h 259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1016" h="259924">
                      <a:moveTo>
                        <a:pt x="271016" y="24438"/>
                      </a:moveTo>
                      <a:cubicBezTo>
                        <a:pt x="271016" y="24438"/>
                        <a:pt x="191497" y="210609"/>
                        <a:pt x="162610" y="259925"/>
                      </a:cubicBezTo>
                      <a:cubicBezTo>
                        <a:pt x="139362" y="249272"/>
                        <a:pt x="28010" y="208228"/>
                        <a:pt x="0" y="209231"/>
                      </a:cubicBezTo>
                      <a:cubicBezTo>
                        <a:pt x="376" y="178902"/>
                        <a:pt x="69806" y="0"/>
                        <a:pt x="69806" y="0"/>
                      </a:cubicBezTo>
                      <a:close/>
                    </a:path>
                  </a:pathLst>
                </a:custGeom>
                <a:solidFill>
                  <a:srgbClr val="FDEB41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="" xmlns:a16="http://schemas.microsoft.com/office/drawing/2014/main" id="{AE87637E-B0BD-419C-87A8-5B9E76DA9C8D}"/>
                    </a:ext>
                  </a:extLst>
                </p:cNvPr>
                <p:cNvSpPr/>
                <p:nvPr/>
              </p:nvSpPr>
              <p:spPr>
                <a:xfrm>
                  <a:off x="1655008" y="5283057"/>
                  <a:ext cx="183098" cy="83968"/>
                </a:xfrm>
                <a:custGeom>
                  <a:avLst/>
                  <a:gdLst>
                    <a:gd name="connsiteX0" fmla="*/ 183099 w 183098"/>
                    <a:gd name="connsiteY0" fmla="*/ 58903 h 83968"/>
                    <a:gd name="connsiteX1" fmla="*/ 172571 w 183098"/>
                    <a:gd name="connsiteY1" fmla="*/ 83969 h 83968"/>
                    <a:gd name="connsiteX2" fmla="*/ 1189 w 183098"/>
                    <a:gd name="connsiteY2" fmla="*/ 29327 h 83968"/>
                    <a:gd name="connsiteX3" fmla="*/ 5387 w 183098"/>
                    <a:gd name="connsiteY3" fmla="*/ 0 h 83968"/>
                    <a:gd name="connsiteX4" fmla="*/ 183099 w 183098"/>
                    <a:gd name="connsiteY4" fmla="*/ 58903 h 83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3098" h="83968">
                      <a:moveTo>
                        <a:pt x="183099" y="58903"/>
                      </a:moveTo>
                      <a:cubicBezTo>
                        <a:pt x="181081" y="67808"/>
                        <a:pt x="177515" y="76292"/>
                        <a:pt x="172571" y="83969"/>
                      </a:cubicBezTo>
                      <a:cubicBezTo>
                        <a:pt x="154462" y="75572"/>
                        <a:pt x="27507" y="32961"/>
                        <a:pt x="1189" y="29327"/>
                      </a:cubicBezTo>
                      <a:cubicBezTo>
                        <a:pt x="-3198" y="15854"/>
                        <a:pt x="6014" y="126"/>
                        <a:pt x="5387" y="0"/>
                      </a:cubicBezTo>
                      <a:cubicBezTo>
                        <a:pt x="4760" y="-125"/>
                        <a:pt x="118995" y="24878"/>
                        <a:pt x="183099" y="58903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="" xmlns:a16="http://schemas.microsoft.com/office/drawing/2014/main" id="{B6CB1141-8D87-4EDE-BBD4-87489EAF0560}"/>
                    </a:ext>
                  </a:extLst>
                </p:cNvPr>
                <p:cNvSpPr/>
                <p:nvPr/>
              </p:nvSpPr>
              <p:spPr>
                <a:xfrm>
                  <a:off x="1166872" y="5267577"/>
                  <a:ext cx="167118" cy="83616"/>
                </a:xfrm>
                <a:custGeom>
                  <a:avLst/>
                  <a:gdLst>
                    <a:gd name="connsiteX0" fmla="*/ 111407 w 167118"/>
                    <a:gd name="connsiteY0" fmla="*/ 78644 h 83616"/>
                    <a:gd name="connsiteX1" fmla="*/ 164357 w 167118"/>
                    <a:gd name="connsiteY1" fmla="*/ 56775 h 83616"/>
                    <a:gd name="connsiteX2" fmla="*/ 167051 w 167118"/>
                    <a:gd name="connsiteY2" fmla="*/ 51887 h 83616"/>
                    <a:gd name="connsiteX3" fmla="*/ 159093 w 167118"/>
                    <a:gd name="connsiteY3" fmla="*/ 6144 h 83616"/>
                    <a:gd name="connsiteX4" fmla="*/ 150326 w 167118"/>
                    <a:gd name="connsiteY4" fmla="*/ 128 h 83616"/>
                    <a:gd name="connsiteX5" fmla="*/ 148691 w 167118"/>
                    <a:gd name="connsiteY5" fmla="*/ 629 h 83616"/>
                    <a:gd name="connsiteX6" fmla="*/ 98561 w 167118"/>
                    <a:gd name="connsiteY6" fmla="*/ 22937 h 83616"/>
                    <a:gd name="connsiteX7" fmla="*/ 13465 w 167118"/>
                    <a:gd name="connsiteY7" fmla="*/ 56274 h 83616"/>
                    <a:gd name="connsiteX8" fmla="*/ 8013 w 167118"/>
                    <a:gd name="connsiteY8" fmla="*/ 83532 h 83616"/>
                    <a:gd name="connsiteX9" fmla="*/ 102571 w 167118"/>
                    <a:gd name="connsiteY9" fmla="*/ 78895 h 83616"/>
                    <a:gd name="connsiteX10" fmla="*/ 111407 w 167118"/>
                    <a:gd name="connsiteY10" fmla="*/ 78644 h 83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7118" h="83616">
                      <a:moveTo>
                        <a:pt x="111407" y="78644"/>
                      </a:moveTo>
                      <a:lnTo>
                        <a:pt x="164357" y="56775"/>
                      </a:lnTo>
                      <a:cubicBezTo>
                        <a:pt x="166293" y="55979"/>
                        <a:pt x="167414" y="53949"/>
                        <a:pt x="167051" y="51887"/>
                      </a:cubicBezTo>
                      <a:lnTo>
                        <a:pt x="159093" y="6144"/>
                      </a:lnTo>
                      <a:cubicBezTo>
                        <a:pt x="158335" y="2058"/>
                        <a:pt x="154406" y="-630"/>
                        <a:pt x="150326" y="128"/>
                      </a:cubicBezTo>
                      <a:cubicBezTo>
                        <a:pt x="149762" y="234"/>
                        <a:pt x="149217" y="404"/>
                        <a:pt x="148691" y="629"/>
                      </a:cubicBezTo>
                      <a:cubicBezTo>
                        <a:pt x="130331" y="8525"/>
                        <a:pt x="121808" y="13162"/>
                        <a:pt x="98561" y="22937"/>
                      </a:cubicBezTo>
                      <a:cubicBezTo>
                        <a:pt x="84211" y="28828"/>
                        <a:pt x="33266" y="48002"/>
                        <a:pt x="13465" y="56274"/>
                      </a:cubicBezTo>
                      <a:cubicBezTo>
                        <a:pt x="-6337" y="64545"/>
                        <a:pt x="-822" y="85099"/>
                        <a:pt x="8013" y="83532"/>
                      </a:cubicBezTo>
                      <a:cubicBezTo>
                        <a:pt x="47616" y="76514"/>
                        <a:pt x="86655" y="73193"/>
                        <a:pt x="102571" y="78895"/>
                      </a:cubicBezTo>
                      <a:cubicBezTo>
                        <a:pt x="105447" y="79885"/>
                        <a:pt x="108587" y="79797"/>
                        <a:pt x="111407" y="78644"/>
                      </a:cubicBezTo>
                      <a:close/>
                    </a:path>
                  </a:pathLst>
                </a:custGeom>
                <a:solidFill>
                  <a:srgbClr val="FDEB41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="" xmlns:a16="http://schemas.microsoft.com/office/drawing/2014/main" id="{103C6E42-D6FD-4E45-8D9E-88C1C2D2790D}"/>
                    </a:ext>
                  </a:extLst>
                </p:cNvPr>
                <p:cNvSpPr/>
                <p:nvPr/>
              </p:nvSpPr>
              <p:spPr>
                <a:xfrm>
                  <a:off x="2112909" y="4582002"/>
                  <a:ext cx="10160" cy="14503"/>
                </a:xfrm>
                <a:custGeom>
                  <a:avLst/>
                  <a:gdLst>
                    <a:gd name="connsiteX0" fmla="*/ 163 w 10160"/>
                    <a:gd name="connsiteY0" fmla="*/ 6314 h 14503"/>
                    <a:gd name="connsiteX1" fmla="*/ 3672 w 10160"/>
                    <a:gd name="connsiteY1" fmla="*/ 14460 h 14503"/>
                    <a:gd name="connsiteX2" fmla="*/ 9938 w 10160"/>
                    <a:gd name="connsiteY2" fmla="*/ 8194 h 14503"/>
                    <a:gd name="connsiteX3" fmla="*/ 6366 w 10160"/>
                    <a:gd name="connsiteY3" fmla="*/ 48 h 14503"/>
                    <a:gd name="connsiteX4" fmla="*/ 163 w 10160"/>
                    <a:gd name="connsiteY4" fmla="*/ 6314 h 145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0" h="14503">
                      <a:moveTo>
                        <a:pt x="163" y="6314"/>
                      </a:moveTo>
                      <a:cubicBezTo>
                        <a:pt x="-527" y="10324"/>
                        <a:pt x="1040" y="14021"/>
                        <a:pt x="3672" y="14460"/>
                      </a:cubicBezTo>
                      <a:cubicBezTo>
                        <a:pt x="6303" y="14899"/>
                        <a:pt x="9061" y="11953"/>
                        <a:pt x="9938" y="8194"/>
                      </a:cubicBezTo>
                      <a:cubicBezTo>
                        <a:pt x="10815" y="4434"/>
                        <a:pt x="8998" y="486"/>
                        <a:pt x="6366" y="48"/>
                      </a:cubicBezTo>
                      <a:cubicBezTo>
                        <a:pt x="3734" y="-391"/>
                        <a:pt x="789" y="2241"/>
                        <a:pt x="163" y="6314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="" xmlns:a16="http://schemas.microsoft.com/office/drawing/2014/main" id="{F8C1052A-7A93-4811-A907-D809F8D930B3}"/>
                    </a:ext>
                  </a:extLst>
                </p:cNvPr>
                <p:cNvSpPr/>
                <p:nvPr/>
              </p:nvSpPr>
              <p:spPr>
                <a:xfrm>
                  <a:off x="2158719" y="4589709"/>
                  <a:ext cx="10219" cy="14503"/>
                </a:xfrm>
                <a:custGeom>
                  <a:avLst/>
                  <a:gdLst>
                    <a:gd name="connsiteX0" fmla="*/ 158 w 10219"/>
                    <a:gd name="connsiteY0" fmla="*/ 6314 h 14503"/>
                    <a:gd name="connsiteX1" fmla="*/ 3730 w 10219"/>
                    <a:gd name="connsiteY1" fmla="*/ 14460 h 14503"/>
                    <a:gd name="connsiteX2" fmla="*/ 9996 w 10219"/>
                    <a:gd name="connsiteY2" fmla="*/ 8194 h 14503"/>
                    <a:gd name="connsiteX3" fmla="*/ 6425 w 10219"/>
                    <a:gd name="connsiteY3" fmla="*/ 48 h 14503"/>
                    <a:gd name="connsiteX4" fmla="*/ 158 w 10219"/>
                    <a:gd name="connsiteY4" fmla="*/ 6314 h 145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219" h="14503">
                      <a:moveTo>
                        <a:pt x="158" y="6314"/>
                      </a:moveTo>
                      <a:cubicBezTo>
                        <a:pt x="-531" y="10324"/>
                        <a:pt x="1098" y="14021"/>
                        <a:pt x="3730" y="14460"/>
                      </a:cubicBezTo>
                      <a:cubicBezTo>
                        <a:pt x="6362" y="14899"/>
                        <a:pt x="9119" y="11954"/>
                        <a:pt x="9996" y="8194"/>
                      </a:cubicBezTo>
                      <a:cubicBezTo>
                        <a:pt x="10874" y="4434"/>
                        <a:pt x="9056" y="486"/>
                        <a:pt x="6425" y="48"/>
                      </a:cubicBezTo>
                      <a:cubicBezTo>
                        <a:pt x="3793" y="-391"/>
                        <a:pt x="1098" y="2241"/>
                        <a:pt x="158" y="6314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="" xmlns:a16="http://schemas.microsoft.com/office/drawing/2014/main" id="{6E5C25FA-946C-479C-84F7-529675FE5DF3}"/>
                    </a:ext>
                  </a:extLst>
                </p:cNvPr>
                <p:cNvSpPr/>
                <p:nvPr/>
              </p:nvSpPr>
              <p:spPr>
                <a:xfrm>
                  <a:off x="2137509" y="4595585"/>
                  <a:ext cx="20052" cy="40344"/>
                </a:xfrm>
                <a:custGeom>
                  <a:avLst/>
                  <a:gdLst>
                    <a:gd name="connsiteX0" fmla="*/ 6454 w 20052"/>
                    <a:gd name="connsiteY0" fmla="*/ 0 h 40344"/>
                    <a:gd name="connsiteX1" fmla="*/ 20052 w 20052"/>
                    <a:gd name="connsiteY1" fmla="*/ 37911 h 40344"/>
                    <a:gd name="connsiteX2" fmla="*/ 0 w 20052"/>
                    <a:gd name="connsiteY2" fmla="*/ 38350 h 40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052" h="40344">
                      <a:moveTo>
                        <a:pt x="6454" y="0"/>
                      </a:moveTo>
                      <a:cubicBezTo>
                        <a:pt x="9224" y="13203"/>
                        <a:pt x="13805" y="25955"/>
                        <a:pt x="20052" y="37911"/>
                      </a:cubicBezTo>
                      <a:cubicBezTo>
                        <a:pt x="13755" y="40994"/>
                        <a:pt x="6423" y="41157"/>
                        <a:pt x="0" y="38350"/>
                      </a:cubicBezTo>
                      <a:close/>
                    </a:path>
                  </a:pathLst>
                </a:custGeom>
                <a:solidFill>
                  <a:srgbClr val="A02724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="" xmlns:a16="http://schemas.microsoft.com/office/drawing/2014/main" id="{1FFE3BC9-7F42-4F24-969D-273946AD9787}"/>
                    </a:ext>
                  </a:extLst>
                </p:cNvPr>
                <p:cNvSpPr/>
                <p:nvPr/>
              </p:nvSpPr>
              <p:spPr>
                <a:xfrm>
                  <a:off x="2097827" y="4623057"/>
                  <a:ext cx="27428" cy="20091"/>
                </a:xfrm>
                <a:custGeom>
                  <a:avLst/>
                  <a:gdLst>
                    <a:gd name="connsiteX0" fmla="*/ 26147 w 27428"/>
                    <a:gd name="connsiteY0" fmla="*/ 20089 h 20091"/>
                    <a:gd name="connsiteX1" fmla="*/ 27400 w 27428"/>
                    <a:gd name="connsiteY1" fmla="*/ 19086 h 20091"/>
                    <a:gd name="connsiteX2" fmla="*/ 26554 w 27428"/>
                    <a:gd name="connsiteY2" fmla="*/ 17733 h 20091"/>
                    <a:gd name="connsiteX3" fmla="*/ 26398 w 27428"/>
                    <a:gd name="connsiteY3" fmla="*/ 17708 h 20091"/>
                    <a:gd name="connsiteX4" fmla="*/ 2335 w 27428"/>
                    <a:gd name="connsiteY4" fmla="*/ 726 h 20091"/>
                    <a:gd name="connsiteX5" fmla="*/ 706 w 27428"/>
                    <a:gd name="connsiteY5" fmla="*/ 100 h 20091"/>
                    <a:gd name="connsiteX6" fmla="*/ 79 w 27428"/>
                    <a:gd name="connsiteY6" fmla="*/ 1666 h 20091"/>
                    <a:gd name="connsiteX7" fmla="*/ 26022 w 27428"/>
                    <a:gd name="connsiteY7" fmla="*/ 20089 h 200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428" h="20091">
                      <a:moveTo>
                        <a:pt x="26147" y="20089"/>
                      </a:moveTo>
                      <a:cubicBezTo>
                        <a:pt x="26761" y="20127"/>
                        <a:pt x="27306" y="19694"/>
                        <a:pt x="27400" y="19086"/>
                      </a:cubicBezTo>
                      <a:cubicBezTo>
                        <a:pt x="27538" y="18479"/>
                        <a:pt x="27162" y="17871"/>
                        <a:pt x="26554" y="17733"/>
                      </a:cubicBezTo>
                      <a:cubicBezTo>
                        <a:pt x="26504" y="17720"/>
                        <a:pt x="26454" y="17714"/>
                        <a:pt x="26398" y="17708"/>
                      </a:cubicBezTo>
                      <a:cubicBezTo>
                        <a:pt x="16134" y="16204"/>
                        <a:pt x="7192" y="9894"/>
                        <a:pt x="2335" y="726"/>
                      </a:cubicBezTo>
                      <a:cubicBezTo>
                        <a:pt x="2053" y="112"/>
                        <a:pt x="1326" y="-164"/>
                        <a:pt x="706" y="100"/>
                      </a:cubicBezTo>
                      <a:cubicBezTo>
                        <a:pt x="123" y="382"/>
                        <a:pt x="-146" y="1058"/>
                        <a:pt x="79" y="1666"/>
                      </a:cubicBezTo>
                      <a:cubicBezTo>
                        <a:pt x="5236" y="11642"/>
                        <a:pt x="14905" y="18504"/>
                        <a:pt x="26022" y="20089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="" xmlns:a16="http://schemas.microsoft.com/office/drawing/2014/main" id="{98B21108-902F-4521-BD03-80AFD9114AD3}"/>
                    </a:ext>
                  </a:extLst>
                </p:cNvPr>
                <p:cNvSpPr/>
                <p:nvPr/>
              </p:nvSpPr>
              <p:spPr>
                <a:xfrm>
                  <a:off x="2103805" y="4564060"/>
                  <a:ext cx="24293" cy="9265"/>
                </a:xfrm>
                <a:custGeom>
                  <a:avLst/>
                  <a:gdLst>
                    <a:gd name="connsiteX0" fmla="*/ 1998 w 24293"/>
                    <a:gd name="connsiteY0" fmla="*/ 9216 h 9265"/>
                    <a:gd name="connsiteX1" fmla="*/ 3815 w 24293"/>
                    <a:gd name="connsiteY1" fmla="*/ 8840 h 9265"/>
                    <a:gd name="connsiteX2" fmla="*/ 21047 w 24293"/>
                    <a:gd name="connsiteY2" fmla="*/ 5645 h 9265"/>
                    <a:gd name="connsiteX3" fmla="*/ 24074 w 24293"/>
                    <a:gd name="connsiteY3" fmla="*/ 4385 h 9265"/>
                    <a:gd name="connsiteX4" fmla="*/ 24117 w 24293"/>
                    <a:gd name="connsiteY4" fmla="*/ 4266 h 9265"/>
                    <a:gd name="connsiteX5" fmla="*/ 22814 w 24293"/>
                    <a:gd name="connsiteY5" fmla="*/ 1164 h 9265"/>
                    <a:gd name="connsiteX6" fmla="*/ 22739 w 24293"/>
                    <a:gd name="connsiteY6" fmla="*/ 1133 h 9265"/>
                    <a:gd name="connsiteX7" fmla="*/ 995 w 24293"/>
                    <a:gd name="connsiteY7" fmla="*/ 4893 h 9265"/>
                    <a:gd name="connsiteX8" fmla="*/ 450 w 24293"/>
                    <a:gd name="connsiteY8" fmla="*/ 8214 h 9265"/>
                    <a:gd name="connsiteX9" fmla="*/ 494 w 24293"/>
                    <a:gd name="connsiteY9" fmla="*/ 8276 h 9265"/>
                    <a:gd name="connsiteX10" fmla="*/ 1998 w 24293"/>
                    <a:gd name="connsiteY10" fmla="*/ 9216 h 9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4293" h="9265">
                      <a:moveTo>
                        <a:pt x="1998" y="9216"/>
                      </a:moveTo>
                      <a:cubicBezTo>
                        <a:pt x="2630" y="9348"/>
                        <a:pt x="3288" y="9210"/>
                        <a:pt x="3815" y="8840"/>
                      </a:cubicBezTo>
                      <a:cubicBezTo>
                        <a:pt x="8715" y="5068"/>
                        <a:pt x="15125" y="3877"/>
                        <a:pt x="21047" y="5645"/>
                      </a:cubicBezTo>
                      <a:cubicBezTo>
                        <a:pt x="22231" y="6133"/>
                        <a:pt x="23585" y="5569"/>
                        <a:pt x="24074" y="4385"/>
                      </a:cubicBezTo>
                      <a:cubicBezTo>
                        <a:pt x="24086" y="4341"/>
                        <a:pt x="24105" y="4304"/>
                        <a:pt x="24117" y="4266"/>
                      </a:cubicBezTo>
                      <a:cubicBezTo>
                        <a:pt x="24613" y="3050"/>
                        <a:pt x="24030" y="1659"/>
                        <a:pt x="22814" y="1164"/>
                      </a:cubicBezTo>
                      <a:cubicBezTo>
                        <a:pt x="22789" y="1152"/>
                        <a:pt x="22764" y="1139"/>
                        <a:pt x="22739" y="1133"/>
                      </a:cubicBezTo>
                      <a:cubicBezTo>
                        <a:pt x="15313" y="-1240"/>
                        <a:pt x="7192" y="162"/>
                        <a:pt x="995" y="4893"/>
                      </a:cubicBezTo>
                      <a:cubicBezTo>
                        <a:pt x="-77" y="5657"/>
                        <a:pt x="-321" y="7148"/>
                        <a:pt x="450" y="8214"/>
                      </a:cubicBezTo>
                      <a:cubicBezTo>
                        <a:pt x="462" y="8239"/>
                        <a:pt x="481" y="8258"/>
                        <a:pt x="494" y="8276"/>
                      </a:cubicBezTo>
                      <a:cubicBezTo>
                        <a:pt x="851" y="8778"/>
                        <a:pt x="1390" y="9116"/>
                        <a:pt x="1998" y="9216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="" xmlns:a16="http://schemas.microsoft.com/office/drawing/2014/main" id="{34577ED9-B9CF-4E1C-8D8A-E66EF5674A8E}"/>
                    </a:ext>
                  </a:extLst>
                </p:cNvPr>
                <p:cNvSpPr/>
                <p:nvPr/>
              </p:nvSpPr>
              <p:spPr>
                <a:xfrm>
                  <a:off x="2166748" y="4570368"/>
                  <a:ext cx="19899" cy="17489"/>
                </a:xfrm>
                <a:custGeom>
                  <a:avLst/>
                  <a:gdLst>
                    <a:gd name="connsiteX0" fmla="*/ 17696 w 19899"/>
                    <a:gd name="connsiteY0" fmla="*/ 17447 h 17489"/>
                    <a:gd name="connsiteX1" fmla="*/ 18448 w 19899"/>
                    <a:gd name="connsiteY1" fmla="*/ 17447 h 17489"/>
                    <a:gd name="connsiteX2" fmla="*/ 19701 w 19899"/>
                    <a:gd name="connsiteY2" fmla="*/ 14251 h 17489"/>
                    <a:gd name="connsiteX3" fmla="*/ 2845 w 19899"/>
                    <a:gd name="connsiteY3" fmla="*/ 27 h 17489"/>
                    <a:gd name="connsiteX4" fmla="*/ 25 w 19899"/>
                    <a:gd name="connsiteY4" fmla="*/ 2032 h 17489"/>
                    <a:gd name="connsiteX5" fmla="*/ 2030 w 19899"/>
                    <a:gd name="connsiteY5" fmla="*/ 4789 h 17489"/>
                    <a:gd name="connsiteX6" fmla="*/ 15252 w 19899"/>
                    <a:gd name="connsiteY6" fmla="*/ 16194 h 17489"/>
                    <a:gd name="connsiteX7" fmla="*/ 17696 w 19899"/>
                    <a:gd name="connsiteY7" fmla="*/ 17447 h 17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899" h="17489">
                      <a:moveTo>
                        <a:pt x="17696" y="17447"/>
                      </a:moveTo>
                      <a:cubicBezTo>
                        <a:pt x="17940" y="17503"/>
                        <a:pt x="18197" y="17503"/>
                        <a:pt x="18448" y="17447"/>
                      </a:cubicBezTo>
                      <a:cubicBezTo>
                        <a:pt x="19670" y="16902"/>
                        <a:pt x="20228" y="15479"/>
                        <a:pt x="19701" y="14251"/>
                      </a:cubicBezTo>
                      <a:cubicBezTo>
                        <a:pt x="16681" y="7089"/>
                        <a:pt x="10415" y="1800"/>
                        <a:pt x="2845" y="27"/>
                      </a:cubicBezTo>
                      <a:cubicBezTo>
                        <a:pt x="1523" y="-167"/>
                        <a:pt x="282" y="716"/>
                        <a:pt x="25" y="2032"/>
                      </a:cubicBezTo>
                      <a:cubicBezTo>
                        <a:pt x="-163" y="3342"/>
                        <a:pt x="727" y="4564"/>
                        <a:pt x="2030" y="4789"/>
                      </a:cubicBezTo>
                      <a:cubicBezTo>
                        <a:pt x="7996" y="6274"/>
                        <a:pt x="12909" y="10510"/>
                        <a:pt x="15252" y="16194"/>
                      </a:cubicBezTo>
                      <a:cubicBezTo>
                        <a:pt x="15735" y="17071"/>
                        <a:pt x="16700" y="17572"/>
                        <a:pt x="17696" y="17447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="" xmlns:a16="http://schemas.microsoft.com/office/drawing/2014/main" id="{454FC853-04BE-4B2A-A233-89A1DB24964D}"/>
                    </a:ext>
                  </a:extLst>
                </p:cNvPr>
                <p:cNvSpPr/>
                <p:nvPr/>
              </p:nvSpPr>
              <p:spPr>
                <a:xfrm>
                  <a:off x="1899238" y="4763591"/>
                  <a:ext cx="464766" cy="319331"/>
                </a:xfrm>
                <a:custGeom>
                  <a:avLst/>
                  <a:gdLst>
                    <a:gd name="connsiteX0" fmla="*/ 66325 w 464766"/>
                    <a:gd name="connsiteY0" fmla="*/ 13904 h 319331"/>
                    <a:gd name="connsiteX1" fmla="*/ 143087 w 464766"/>
                    <a:gd name="connsiteY1" fmla="*/ 114164 h 319331"/>
                    <a:gd name="connsiteX2" fmla="*/ 182627 w 464766"/>
                    <a:gd name="connsiteY2" fmla="*/ 162101 h 319331"/>
                    <a:gd name="connsiteX3" fmla="*/ 202804 w 464766"/>
                    <a:gd name="connsiteY3" fmla="*/ 184096 h 319331"/>
                    <a:gd name="connsiteX4" fmla="*/ 221603 w 464766"/>
                    <a:gd name="connsiteY4" fmla="*/ 201140 h 319331"/>
                    <a:gd name="connsiteX5" fmla="*/ 231065 w 464766"/>
                    <a:gd name="connsiteY5" fmla="*/ 206529 h 319331"/>
                    <a:gd name="connsiteX6" fmla="*/ 244036 w 464766"/>
                    <a:gd name="connsiteY6" fmla="*/ 212294 h 319331"/>
                    <a:gd name="connsiteX7" fmla="*/ 272422 w 464766"/>
                    <a:gd name="connsiteY7" fmla="*/ 223323 h 319331"/>
                    <a:gd name="connsiteX8" fmla="*/ 332015 w 464766"/>
                    <a:gd name="connsiteY8" fmla="*/ 243688 h 319331"/>
                    <a:gd name="connsiteX9" fmla="*/ 453455 w 464766"/>
                    <a:gd name="connsiteY9" fmla="*/ 283291 h 319331"/>
                    <a:gd name="connsiteX10" fmla="*/ 453455 w 464766"/>
                    <a:gd name="connsiteY10" fmla="*/ 283291 h 319331"/>
                    <a:gd name="connsiteX11" fmla="*/ 463205 w 464766"/>
                    <a:gd name="connsiteY11" fmla="*/ 308024 h 319331"/>
                    <a:gd name="connsiteX12" fmla="*/ 445371 w 464766"/>
                    <a:gd name="connsiteY12" fmla="*/ 319322 h 319331"/>
                    <a:gd name="connsiteX13" fmla="*/ 317414 w 464766"/>
                    <a:gd name="connsiteY13" fmla="*/ 298079 h 319331"/>
                    <a:gd name="connsiteX14" fmla="*/ 253561 w 464766"/>
                    <a:gd name="connsiteY14" fmla="*/ 283040 h 319331"/>
                    <a:gd name="connsiteX15" fmla="*/ 221164 w 464766"/>
                    <a:gd name="connsiteY15" fmla="*/ 273516 h 319331"/>
                    <a:gd name="connsiteX16" fmla="*/ 204308 w 464766"/>
                    <a:gd name="connsiteY16" fmla="*/ 267249 h 319331"/>
                    <a:gd name="connsiteX17" fmla="*/ 185509 w 464766"/>
                    <a:gd name="connsiteY17" fmla="*/ 257975 h 319331"/>
                    <a:gd name="connsiteX18" fmla="*/ 154804 w 464766"/>
                    <a:gd name="connsiteY18" fmla="*/ 234163 h 319331"/>
                    <a:gd name="connsiteX19" fmla="*/ 130303 w 464766"/>
                    <a:gd name="connsiteY19" fmla="*/ 210164 h 319331"/>
                    <a:gd name="connsiteX20" fmla="*/ 86126 w 464766"/>
                    <a:gd name="connsiteY20" fmla="*/ 160848 h 319331"/>
                    <a:gd name="connsiteX21" fmla="*/ 6106 w 464766"/>
                    <a:gd name="connsiteY21" fmla="*/ 57643 h 319331"/>
                    <a:gd name="connsiteX22" fmla="*/ 16809 w 464766"/>
                    <a:gd name="connsiteY22" fmla="*/ 6102 h 319331"/>
                    <a:gd name="connsiteX23" fmla="*/ 66137 w 464766"/>
                    <a:gd name="connsiteY23" fmla="*/ 13779 h 319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64766" h="319331">
                      <a:moveTo>
                        <a:pt x="66325" y="13904"/>
                      </a:moveTo>
                      <a:cubicBezTo>
                        <a:pt x="91390" y="47303"/>
                        <a:pt x="117144" y="81204"/>
                        <a:pt x="143087" y="114164"/>
                      </a:cubicBezTo>
                      <a:cubicBezTo>
                        <a:pt x="156120" y="130519"/>
                        <a:pt x="169279" y="146686"/>
                        <a:pt x="182627" y="162101"/>
                      </a:cubicBezTo>
                      <a:cubicBezTo>
                        <a:pt x="189269" y="169746"/>
                        <a:pt x="196099" y="177203"/>
                        <a:pt x="202804" y="184096"/>
                      </a:cubicBezTo>
                      <a:cubicBezTo>
                        <a:pt x="208613" y="190262"/>
                        <a:pt x="214898" y="195964"/>
                        <a:pt x="221603" y="201140"/>
                      </a:cubicBezTo>
                      <a:cubicBezTo>
                        <a:pt x="224579" y="203227"/>
                        <a:pt x="227750" y="205032"/>
                        <a:pt x="231065" y="206529"/>
                      </a:cubicBezTo>
                      <a:cubicBezTo>
                        <a:pt x="235138" y="208472"/>
                        <a:pt x="239525" y="210414"/>
                        <a:pt x="244036" y="212294"/>
                      </a:cubicBezTo>
                      <a:cubicBezTo>
                        <a:pt x="253122" y="216179"/>
                        <a:pt x="262835" y="219814"/>
                        <a:pt x="272422" y="223323"/>
                      </a:cubicBezTo>
                      <a:cubicBezTo>
                        <a:pt x="291973" y="230278"/>
                        <a:pt x="311900" y="237234"/>
                        <a:pt x="332015" y="243688"/>
                      </a:cubicBezTo>
                      <a:lnTo>
                        <a:pt x="453455" y="283291"/>
                      </a:lnTo>
                      <a:lnTo>
                        <a:pt x="453455" y="283291"/>
                      </a:lnTo>
                      <a:cubicBezTo>
                        <a:pt x="462980" y="287427"/>
                        <a:pt x="467341" y="298499"/>
                        <a:pt x="463205" y="308024"/>
                      </a:cubicBezTo>
                      <a:cubicBezTo>
                        <a:pt x="460135" y="315086"/>
                        <a:pt x="453066" y="319567"/>
                        <a:pt x="445371" y="319322"/>
                      </a:cubicBezTo>
                      <a:cubicBezTo>
                        <a:pt x="402322" y="313870"/>
                        <a:pt x="359900" y="306790"/>
                        <a:pt x="317414" y="298079"/>
                      </a:cubicBezTo>
                      <a:cubicBezTo>
                        <a:pt x="296171" y="293505"/>
                        <a:pt x="274929" y="288868"/>
                        <a:pt x="253561" y="283040"/>
                      </a:cubicBezTo>
                      <a:cubicBezTo>
                        <a:pt x="242908" y="280158"/>
                        <a:pt x="232193" y="276774"/>
                        <a:pt x="221164" y="273516"/>
                      </a:cubicBezTo>
                      <a:cubicBezTo>
                        <a:pt x="215650" y="271761"/>
                        <a:pt x="210136" y="269693"/>
                        <a:pt x="204308" y="267249"/>
                      </a:cubicBezTo>
                      <a:cubicBezTo>
                        <a:pt x="197791" y="264693"/>
                        <a:pt x="191500" y="261591"/>
                        <a:pt x="185509" y="257975"/>
                      </a:cubicBezTo>
                      <a:cubicBezTo>
                        <a:pt x="174549" y="251020"/>
                        <a:pt x="164273" y="243043"/>
                        <a:pt x="154804" y="234163"/>
                      </a:cubicBezTo>
                      <a:cubicBezTo>
                        <a:pt x="146094" y="226268"/>
                        <a:pt x="138136" y="218247"/>
                        <a:pt x="130303" y="210164"/>
                      </a:cubicBezTo>
                      <a:cubicBezTo>
                        <a:pt x="114700" y="193997"/>
                        <a:pt x="100225" y="177516"/>
                        <a:pt x="86126" y="160848"/>
                      </a:cubicBezTo>
                      <a:cubicBezTo>
                        <a:pt x="57865" y="127324"/>
                        <a:pt x="31547" y="93298"/>
                        <a:pt x="6106" y="57643"/>
                      </a:cubicBezTo>
                      <a:cubicBezTo>
                        <a:pt x="-5174" y="40454"/>
                        <a:pt x="-380" y="17382"/>
                        <a:pt x="16809" y="6102"/>
                      </a:cubicBezTo>
                      <a:cubicBezTo>
                        <a:pt x="32788" y="-4381"/>
                        <a:pt x="54099" y="-1060"/>
                        <a:pt x="66137" y="13779"/>
                      </a:cubicBezTo>
                      <a:close/>
                    </a:path>
                  </a:pathLst>
                </a:custGeom>
                <a:solidFill>
                  <a:srgbClr val="B55B52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="" xmlns:a16="http://schemas.microsoft.com/office/drawing/2014/main" id="{9F6C1345-47D9-4FAD-8148-F45612F8C7E0}"/>
                    </a:ext>
                  </a:extLst>
                </p:cNvPr>
                <p:cNvSpPr/>
                <p:nvPr/>
              </p:nvSpPr>
              <p:spPr>
                <a:xfrm>
                  <a:off x="2336652" y="5036439"/>
                  <a:ext cx="74434" cy="62258"/>
                </a:xfrm>
                <a:custGeom>
                  <a:avLst/>
                  <a:gdLst>
                    <a:gd name="connsiteX0" fmla="*/ 2882 w 74434"/>
                    <a:gd name="connsiteY0" fmla="*/ 8626 h 62258"/>
                    <a:gd name="connsiteX1" fmla="*/ 36470 w 74434"/>
                    <a:gd name="connsiteY1" fmla="*/ 730 h 62258"/>
                    <a:gd name="connsiteX2" fmla="*/ 73773 w 74434"/>
                    <a:gd name="connsiteY2" fmla="*/ 24642 h 62258"/>
                    <a:gd name="connsiteX3" fmla="*/ 74067 w 74434"/>
                    <a:gd name="connsiteY3" fmla="*/ 26171 h 62258"/>
                    <a:gd name="connsiteX4" fmla="*/ 74067 w 74434"/>
                    <a:gd name="connsiteY4" fmla="*/ 26171 h 62258"/>
                    <a:gd name="connsiteX5" fmla="*/ 47855 w 74434"/>
                    <a:gd name="connsiteY5" fmla="*/ 61895 h 62258"/>
                    <a:gd name="connsiteX6" fmla="*/ 32083 w 74434"/>
                    <a:gd name="connsiteY6" fmla="*/ 60260 h 62258"/>
                    <a:gd name="connsiteX7" fmla="*/ 0 w 74434"/>
                    <a:gd name="connsiteY7" fmla="*/ 44030 h 62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4434" h="62258">
                      <a:moveTo>
                        <a:pt x="2882" y="8626"/>
                      </a:moveTo>
                      <a:lnTo>
                        <a:pt x="36470" y="730"/>
                      </a:lnTo>
                      <a:cubicBezTo>
                        <a:pt x="53376" y="-2967"/>
                        <a:pt x="70076" y="7736"/>
                        <a:pt x="73773" y="24642"/>
                      </a:cubicBezTo>
                      <a:cubicBezTo>
                        <a:pt x="73886" y="25150"/>
                        <a:pt x="73980" y="25658"/>
                        <a:pt x="74067" y="26171"/>
                      </a:cubicBezTo>
                      <a:lnTo>
                        <a:pt x="74067" y="26171"/>
                      </a:lnTo>
                      <a:cubicBezTo>
                        <a:pt x="76693" y="43272"/>
                        <a:pt x="64962" y="59270"/>
                        <a:pt x="47855" y="61895"/>
                      </a:cubicBezTo>
                      <a:cubicBezTo>
                        <a:pt x="42548" y="62710"/>
                        <a:pt x="37115" y="62152"/>
                        <a:pt x="32083" y="60260"/>
                      </a:cubicBezTo>
                      <a:cubicBezTo>
                        <a:pt x="20791" y="56118"/>
                        <a:pt x="10026" y="50672"/>
                        <a:pt x="0" y="44030"/>
                      </a:cubicBezTo>
                      <a:close/>
                    </a:path>
                  </a:pathLst>
                </a:custGeom>
                <a:solidFill>
                  <a:srgbClr val="B55B52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7" name="TextBox 6"/>
          <p:cNvSpPr txBox="1"/>
          <p:nvPr/>
        </p:nvSpPr>
        <p:spPr>
          <a:xfrm>
            <a:off x="2009624" y="967334"/>
            <a:ext cx="6088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2849534" y="277021"/>
            <a:ext cx="3903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 THI: EM YÊU CHUYỆN CỔ </a:t>
            </a:r>
          </a:p>
        </p:txBody>
      </p:sp>
      <p:pic>
        <p:nvPicPr>
          <p:cNvPr id="2050" name="Picture 2" descr="C:\Users\MyPC\Downloads\1632922114_579_Bo-suu-tap-nhung-hinh-anh-dau-cham-hoi-de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249" y="2456908"/>
            <a:ext cx="1768475" cy="176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59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3"/>
          <a:srcRect t="54078" r="56761"/>
          <a:stretch>
            <a:fillRect/>
          </a:stretch>
        </p:blipFill>
        <p:spPr bwMode="auto">
          <a:xfrm>
            <a:off x="-4359" y="-33605"/>
            <a:ext cx="9122752" cy="5073377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5093"/>
            <a:ext cx="9144000" cy="1317933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4276090" y="1014433"/>
            <a:ext cx="11152" cy="45050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824" y="1055911"/>
            <a:ext cx="4243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7242" y="774302"/>
            <a:ext cx="483115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CHUẨN BỊ VÀ SOẠN VÀO VỞ HỌC 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NV1.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cục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457200" indent="-457200">
              <a:buAutoNum type="arabicPeriod"/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bản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quán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phẩm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 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NV2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ọc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NV3.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NV4.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6" descr="WINEB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" y="-10160"/>
            <a:ext cx="971550" cy="113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8381" y="1479481"/>
            <a:ext cx="417566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442720" y="0"/>
            <a:ext cx="7040880" cy="7620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14" name="Rectangle 13"/>
          <p:cNvSpPr/>
          <p:nvPr/>
        </p:nvSpPr>
        <p:spPr>
          <a:xfrm>
            <a:off x="1300480" y="-48845"/>
            <a:ext cx="7193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Tiết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21.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Đọc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kết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nối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chủ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điểm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: </a:t>
            </a:r>
          </a:p>
          <a:p>
            <a:pPr algn="ctr"/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Chuyện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cổ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nước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mình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(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Lâm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Thị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Mỹ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Dạ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)</a:t>
            </a:r>
            <a:endParaRPr lang="en-US" sz="24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374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3"/>
          <a:srcRect t="54078" r="56761"/>
          <a:stretch>
            <a:fillRect/>
          </a:stretch>
        </p:blipFill>
        <p:spPr bwMode="auto">
          <a:xfrm>
            <a:off x="-4359" y="-33605"/>
            <a:ext cx="9122752" cy="5073377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5093"/>
            <a:ext cx="9144000" cy="1317933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4276090" y="1014433"/>
            <a:ext cx="11152" cy="45050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824" y="1076459"/>
            <a:ext cx="4243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6" descr="WINEB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" y="-10160"/>
            <a:ext cx="971550" cy="113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8381" y="1479481"/>
            <a:ext cx="417566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1949,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đằm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thắm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87242" y="3295454"/>
            <a:ext cx="473346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  <a:cs typeface="Times New Roman" pitchFamily="18" charset="0"/>
              </a:rPr>
              <a:t>- </a:t>
            </a:r>
            <a:r>
              <a:rPr lang="vi-VN" sz="2000" dirty="0" smtClean="0">
                <a:latin typeface="+mj-lt"/>
                <a:cs typeface="Times New Roman" pitchFamily="18" charset="0"/>
              </a:rPr>
              <a:t>Lâm </a:t>
            </a:r>
            <a:r>
              <a:rPr lang="vi-VN" sz="2000" dirty="0">
                <a:latin typeface="+mj-lt"/>
                <a:cs typeface="Times New Roman" pitchFamily="18" charset="0"/>
              </a:rPr>
              <a:t>Thị Mỹ Dạ </a:t>
            </a:r>
            <a:r>
              <a:rPr lang="vi-VN" sz="2000" dirty="0" smtClean="0">
                <a:latin typeface="+mj-lt"/>
                <a:cs typeface="Times New Roman" pitchFamily="18" charset="0"/>
              </a:rPr>
              <a:t>quê</a:t>
            </a:r>
            <a:r>
              <a:rPr lang="en-US" sz="2000" dirty="0" smtClean="0">
                <a:latin typeface="+mj-lt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TP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vi-VN" sz="2000" dirty="0" smtClean="0">
                <a:latin typeface="+mj-lt"/>
              </a:rPr>
              <a:t>Hồn </a:t>
            </a:r>
            <a:r>
              <a:rPr lang="vi-VN" sz="2000" dirty="0">
                <a:latin typeface="+mj-lt"/>
              </a:rPr>
              <a:t>đầy hoa cúc dại (thơ, 2007)</a:t>
            </a:r>
          </a:p>
          <a:p>
            <a:r>
              <a:rPr lang="vi-VN" sz="2000" dirty="0">
                <a:latin typeface="+mj-lt"/>
              </a:rPr>
              <a:t>Khoảng trời - Hố Bom (thơ, 1972)</a:t>
            </a:r>
          </a:p>
          <a:p>
            <a:r>
              <a:rPr lang="vi-VN" sz="2000" dirty="0">
                <a:latin typeface="+mj-lt"/>
              </a:rPr>
              <a:t>Chuyện cổ nước mình (thơ , 1978)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MyPC\Downloads\images637927_IMG_83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221" y="782153"/>
            <a:ext cx="2964172" cy="182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MyPC\Downloads\l_1530888355_2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33" y="932623"/>
            <a:ext cx="1979156" cy="23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442720" y="0"/>
            <a:ext cx="7040880" cy="7620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17" name="Rectangle 16"/>
          <p:cNvSpPr/>
          <p:nvPr/>
        </p:nvSpPr>
        <p:spPr>
          <a:xfrm>
            <a:off x="1300480" y="-48845"/>
            <a:ext cx="7193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Tiết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21.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Đọc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kết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nối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chủ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điểm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: </a:t>
            </a:r>
          </a:p>
          <a:p>
            <a:pPr algn="ctr"/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Chuyện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cổ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nước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mình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(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Lâm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Thị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Mỹ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Dạ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)</a:t>
            </a:r>
            <a:endParaRPr lang="en-US" sz="24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1806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3"/>
          <a:srcRect t="54078" r="56761"/>
          <a:stretch>
            <a:fillRect/>
          </a:stretch>
        </p:blipFill>
        <p:spPr bwMode="auto">
          <a:xfrm>
            <a:off x="-4359" y="-33605"/>
            <a:ext cx="9122752" cy="5073377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5093"/>
            <a:ext cx="9144000" cy="1317933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4276090" y="1014433"/>
            <a:ext cx="11152" cy="45050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823" y="1076459"/>
            <a:ext cx="4315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7242" y="805124"/>
            <a:ext cx="48311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CHUẨN BỊ, SOẠN VÀO VỞ HỌC 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NV1.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cục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: 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tên,năm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quán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phẩm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NV2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ọc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" name="Picture 6" descr="WINEB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" y="-10160"/>
            <a:ext cx="971550" cy="113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8381" y="1479481"/>
            <a:ext cx="417566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1949,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đằm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thắm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45971" y="3640023"/>
            <a:ext cx="46028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loát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trầm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dung.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60528" y="4771593"/>
            <a:ext cx="1403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3290" y="4771593"/>
            <a:ext cx="1428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/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1442720" y="0"/>
            <a:ext cx="7040880" cy="7620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21" name="Rectangle 20"/>
          <p:cNvSpPr/>
          <p:nvPr/>
        </p:nvSpPr>
        <p:spPr>
          <a:xfrm>
            <a:off x="1300480" y="-48845"/>
            <a:ext cx="7193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Tiết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21.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Đọc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kết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nối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chủ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điểm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: </a:t>
            </a:r>
          </a:p>
          <a:p>
            <a:pPr algn="ctr"/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Chuyện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cổ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nước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mình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(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Lâm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Thị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Mỹ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Dạ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)</a:t>
            </a:r>
            <a:endParaRPr lang="en-US" sz="24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9608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3"/>
          <a:srcRect t="54078" r="56761"/>
          <a:stretch>
            <a:fillRect/>
          </a:stretch>
        </p:blipFill>
        <p:spPr bwMode="auto">
          <a:xfrm>
            <a:off x="10624" y="1"/>
            <a:ext cx="9122752" cy="5447306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5093"/>
            <a:ext cx="9144000" cy="13179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3016" y="809335"/>
            <a:ext cx="4878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6" descr="WINEB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" y="-10160"/>
            <a:ext cx="971550" cy="113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8840" y="1146667"/>
            <a:ext cx="4878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1392" y="2054827"/>
            <a:ext cx="4420608" cy="1530849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97120" y="3575406"/>
            <a:ext cx="4082493" cy="1818526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26805" y="2034280"/>
            <a:ext cx="3728402" cy="1335634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23291" y="3760342"/>
            <a:ext cx="4448709" cy="1571946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911" y="1999304"/>
            <a:ext cx="4571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endParaRPr lang="en-US" sz="2000" b="1" kern="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ra.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26805" y="2032502"/>
            <a:ext cx="33915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endParaRPr lang="en-US" sz="2000" b="1" kern="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Phân tích 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những </a:t>
            </a:r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tình cảm của tác giả đối với những câu chuyện cổ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82964" y="3544298"/>
            <a:ext cx="417130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2000" b="1" kern="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Hãy viết đoạn văn 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ngắn (</a:t>
            </a:r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7 đến 10 dòng) cảm nhận về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gắm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thầm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thì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kern="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3291" y="3785272"/>
            <a:ext cx="439158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2000" b="1" kern="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Viết kịch bản và dàn dựng 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đoạn </a:t>
            </a:r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nhỏ 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 của câu </a:t>
            </a:r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chuyện cổ tích . Từ đó, 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em rút </a:t>
            </a:r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ra thông điệp 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gì qua đoạn kịch đó.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0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06203" y="1297674"/>
            <a:ext cx="6041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NV3.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/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1442720" y="0"/>
            <a:ext cx="7040880" cy="7620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23" name="Rectangle 22"/>
          <p:cNvSpPr/>
          <p:nvPr/>
        </p:nvSpPr>
        <p:spPr>
          <a:xfrm>
            <a:off x="1300480" y="-48845"/>
            <a:ext cx="7193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Tiết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21.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Đọc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kết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nối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chủ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điểm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: </a:t>
            </a:r>
          </a:p>
          <a:p>
            <a:pPr algn="ctr"/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Chuyện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cổ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nước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mình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(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Lâm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Thị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Mỹ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Dạ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)</a:t>
            </a:r>
            <a:endParaRPr lang="en-US" sz="24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4412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  <p:bldP spid="17" grpId="0" animBg="1"/>
      <p:bldP spid="25" grpId="0" animBg="1"/>
      <p:bldP spid="5" grpId="0"/>
      <p:bldP spid="7" grpId="0"/>
      <p:bldP spid="8" grpId="0"/>
      <p:bldP spid="1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5"/>
          <a:srcRect t="54078" r="56761"/>
          <a:stretch>
            <a:fillRect/>
          </a:stretch>
        </p:blipFill>
        <p:spPr bwMode="auto">
          <a:xfrm>
            <a:off x="10624" y="-10159"/>
            <a:ext cx="9122752" cy="5138972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5093"/>
            <a:ext cx="9144000" cy="13179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824" y="932623"/>
            <a:ext cx="4878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6" descr="WINEB0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" y="-10160"/>
            <a:ext cx="971550" cy="113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8840" y="1269955"/>
            <a:ext cx="4878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29486" y="1900069"/>
            <a:ext cx="3231125" cy="896937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GÓC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vi-VN" sz="2400" b="1" kern="0" noProof="0" dirty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lang="en-US" sz="2400" b="1" kern="0" dirty="0" err="1" smtClean="0">
                <a:solidFill>
                  <a:srgbClr val="FF0000"/>
                </a:solidFill>
                <a:latin typeface="Arial"/>
                <a:cs typeface="Arial"/>
              </a:rPr>
              <a:t>Quan</a:t>
            </a:r>
            <a:r>
              <a:rPr lang="en-US" sz="2400" b="1" kern="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Arial"/>
                <a:cs typeface="Arial"/>
              </a:rPr>
              <a:t>sát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91883" y="4223482"/>
            <a:ext cx="3235275" cy="896937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GÓC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en-US" sz="2400" b="1" kern="0" noProof="0" dirty="0">
                <a:solidFill>
                  <a:srgbClr val="FF0000"/>
                </a:solidFill>
                <a:latin typeface="Arial"/>
                <a:cs typeface="Arial"/>
              </a:rPr>
              <a:t>3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Trải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nghiệm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578560" y="1843565"/>
            <a:ext cx="3231126" cy="896937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GÓC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en-US" sz="2400" b="1" kern="0" noProof="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lang="en-US" sz="2400" b="1" kern="0" dirty="0" err="1" smtClean="0">
                <a:solidFill>
                  <a:srgbClr val="FF0000"/>
                </a:solidFill>
                <a:latin typeface="Arial"/>
                <a:cs typeface="Arial"/>
              </a:rPr>
              <a:t>Phân</a:t>
            </a:r>
            <a:r>
              <a:rPr lang="en-US" sz="2400" b="1" kern="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Arial"/>
                <a:cs typeface="Arial"/>
              </a:rPr>
              <a:t>tích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4407615" y="1886247"/>
            <a:ext cx="805228" cy="7034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5400000">
            <a:off x="6757453" y="3101014"/>
            <a:ext cx="873339" cy="7925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 rot="5400000">
            <a:off x="4479824" y="4269336"/>
            <a:ext cx="660810" cy="8052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75906" y="3008447"/>
            <a:ext cx="2392187" cy="782976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893343" y="4114783"/>
            <a:ext cx="3235275" cy="896937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GÓC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en-US" sz="2400" b="1" kern="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Sáng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tạo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Right Arrow 25"/>
          <p:cNvSpPr/>
          <p:nvPr/>
        </p:nvSpPr>
        <p:spPr>
          <a:xfrm rot="16200000">
            <a:off x="1678018" y="3035775"/>
            <a:ext cx="873339" cy="7925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1442720" y="0"/>
            <a:ext cx="7040880" cy="7620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28" name="Rectangle 27"/>
          <p:cNvSpPr/>
          <p:nvPr/>
        </p:nvSpPr>
        <p:spPr>
          <a:xfrm>
            <a:off x="1300480" y="-48845"/>
            <a:ext cx="7193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Tiết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21.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Đọc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kết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nối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chủ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điểm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: </a:t>
            </a:r>
          </a:p>
          <a:p>
            <a:pPr algn="ctr"/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Chuyện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cổ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nước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mình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(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Lâm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Thị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Mỹ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Dạ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)</a:t>
            </a:r>
            <a:endParaRPr lang="en-US" sz="24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0913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5"/>
          <a:srcRect t="54078" r="56761"/>
          <a:stretch>
            <a:fillRect/>
          </a:stretch>
        </p:blipFill>
        <p:spPr bwMode="auto">
          <a:xfrm>
            <a:off x="0" y="1"/>
            <a:ext cx="9122752" cy="5319872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5093"/>
            <a:ext cx="9144000" cy="13179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824" y="1076459"/>
            <a:ext cx="4944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6" descr="WINEB0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" y="-10160"/>
            <a:ext cx="971550" cy="113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8840" y="1413791"/>
            <a:ext cx="4944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12125" y="1809739"/>
            <a:ext cx="3231125" cy="896937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GÓC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vi-VN" sz="2400" b="1" kern="0" noProof="0" dirty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lang="en-US" sz="2400" b="1" kern="0" dirty="0" err="1" smtClean="0">
                <a:solidFill>
                  <a:srgbClr val="FF0000"/>
                </a:solidFill>
                <a:latin typeface="Arial"/>
                <a:cs typeface="Arial"/>
              </a:rPr>
              <a:t>Quan</a:t>
            </a:r>
            <a:r>
              <a:rPr lang="en-US" sz="2400" b="1" kern="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Arial"/>
                <a:cs typeface="Arial"/>
              </a:rPr>
              <a:t>sát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3510" y="4105418"/>
            <a:ext cx="3235275" cy="896937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GÓC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en-US" sz="2400" b="1" kern="0" noProof="0" dirty="0">
                <a:solidFill>
                  <a:srgbClr val="FF0000"/>
                </a:solidFill>
                <a:latin typeface="Arial"/>
                <a:cs typeface="Arial"/>
              </a:rPr>
              <a:t>3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Trải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nghiệm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12124" y="4105417"/>
            <a:ext cx="3231126" cy="896937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GÓC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en-US" sz="2400" b="1" kern="0" noProof="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lang="en-US" sz="2400" b="1" kern="0" dirty="0" err="1" smtClean="0">
                <a:solidFill>
                  <a:srgbClr val="FF0000"/>
                </a:solidFill>
                <a:latin typeface="Arial"/>
                <a:cs typeface="Arial"/>
              </a:rPr>
              <a:t>Phân</a:t>
            </a:r>
            <a:r>
              <a:rPr lang="en-US" sz="2400" b="1" kern="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Arial"/>
                <a:cs typeface="Arial"/>
              </a:rPr>
              <a:t>tích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4407615" y="1886247"/>
            <a:ext cx="805228" cy="7034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5400000">
            <a:off x="6757453" y="3101014"/>
            <a:ext cx="873339" cy="7925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 rot="5400000">
            <a:off x="4479824" y="4269336"/>
            <a:ext cx="660810" cy="8052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13801" y="1886247"/>
            <a:ext cx="3235275" cy="896937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GÓC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en-US" sz="2400" b="1" kern="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Sáng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tạo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Right Arrow 25"/>
          <p:cNvSpPr/>
          <p:nvPr/>
        </p:nvSpPr>
        <p:spPr>
          <a:xfrm rot="16200000">
            <a:off x="1678018" y="3035775"/>
            <a:ext cx="873339" cy="7925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08785" y="2995397"/>
            <a:ext cx="2202887" cy="950986"/>
          </a:xfrm>
          <a:prstGeom prst="rect">
            <a:avLst/>
          </a:prstGeom>
        </p:spPr>
      </p:pic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1442720" y="0"/>
            <a:ext cx="7040880" cy="7620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28" name="Rectangle 27"/>
          <p:cNvSpPr/>
          <p:nvPr/>
        </p:nvSpPr>
        <p:spPr>
          <a:xfrm>
            <a:off x="1300480" y="-48845"/>
            <a:ext cx="7193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Tiết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21.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Đọc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kết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nối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chủ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điểm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: </a:t>
            </a:r>
          </a:p>
          <a:p>
            <a:pPr algn="ctr"/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Chuyện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cổ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nước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mình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(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Lâm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Thị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Mỹ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Dạ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)</a:t>
            </a:r>
            <a:endParaRPr lang="en-US" sz="24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592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15" grpId="0" animBg="1"/>
      <p:bldP spid="16" grpId="0" animBg="1"/>
      <p:bldP spid="17" grpId="0" animBg="1"/>
      <p:bldP spid="21" grpId="0" animBg="1"/>
      <p:bldP spid="22" grpId="0" animBg="1"/>
      <p:bldP spid="23" grpId="0" animBg="1"/>
      <p:bldP spid="25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5"/>
          <a:srcRect t="54078" r="56761"/>
          <a:stretch>
            <a:fillRect/>
          </a:stretch>
        </p:blipFill>
        <p:spPr bwMode="auto">
          <a:xfrm>
            <a:off x="0" y="1"/>
            <a:ext cx="9144000" cy="5319872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5093"/>
            <a:ext cx="9144000" cy="13179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823" y="1076459"/>
            <a:ext cx="5182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6" descr="WINEB0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" y="-10160"/>
            <a:ext cx="971550" cy="113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8839" y="1413791"/>
            <a:ext cx="5194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94318" y="4223481"/>
            <a:ext cx="3231125" cy="896937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GÓC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vi-VN" sz="2400" b="1" kern="0" noProof="0" dirty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lang="en-US" sz="2400" b="1" kern="0" dirty="0" err="1" smtClean="0">
                <a:solidFill>
                  <a:srgbClr val="FF0000"/>
                </a:solidFill>
                <a:latin typeface="Arial"/>
                <a:cs typeface="Arial"/>
              </a:rPr>
              <a:t>Quan</a:t>
            </a:r>
            <a:r>
              <a:rPr lang="en-US" sz="2400" b="1" kern="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Arial"/>
                <a:cs typeface="Arial"/>
              </a:rPr>
              <a:t>sát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4202" y="1930306"/>
            <a:ext cx="3235275" cy="896937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GÓC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en-US" sz="2400" b="1" kern="0" noProof="0" dirty="0">
                <a:solidFill>
                  <a:srgbClr val="FF0000"/>
                </a:solidFill>
                <a:latin typeface="Arial"/>
                <a:cs typeface="Arial"/>
              </a:rPr>
              <a:t>3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Trải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nghiệm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9124" y="4249152"/>
            <a:ext cx="3231126" cy="896937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GÓC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en-US" sz="2400" b="1" kern="0" noProof="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lang="en-US" sz="2400" b="1" kern="0" dirty="0" err="1" smtClean="0">
                <a:solidFill>
                  <a:srgbClr val="FF0000"/>
                </a:solidFill>
                <a:latin typeface="Arial"/>
                <a:cs typeface="Arial"/>
              </a:rPr>
              <a:t>Phân</a:t>
            </a:r>
            <a:r>
              <a:rPr lang="en-US" sz="2400" b="1" kern="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Arial"/>
                <a:cs typeface="Arial"/>
              </a:rPr>
              <a:t>tích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4407615" y="1886247"/>
            <a:ext cx="805228" cy="7034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5400000">
            <a:off x="6757453" y="3101014"/>
            <a:ext cx="873339" cy="7925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 rot="5400000">
            <a:off x="4479824" y="4269336"/>
            <a:ext cx="660810" cy="8052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576484" y="1789521"/>
            <a:ext cx="3235275" cy="896937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GÓC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en-US" sz="2400" b="1" kern="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Sáng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tạo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Right Arrow 25"/>
          <p:cNvSpPr/>
          <p:nvPr/>
        </p:nvSpPr>
        <p:spPr>
          <a:xfrm rot="16200000">
            <a:off x="1678018" y="3035775"/>
            <a:ext cx="873339" cy="7925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08785" y="2995397"/>
            <a:ext cx="2202887" cy="950986"/>
          </a:xfrm>
          <a:prstGeom prst="rect">
            <a:avLst/>
          </a:prstGeom>
        </p:spPr>
      </p:pic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1442720" y="0"/>
            <a:ext cx="7040880" cy="7620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28" name="Rectangle 27"/>
          <p:cNvSpPr/>
          <p:nvPr/>
        </p:nvSpPr>
        <p:spPr>
          <a:xfrm>
            <a:off x="1300480" y="-48845"/>
            <a:ext cx="7193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Tiết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21.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Đọc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kết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nối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chủ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điểm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: </a:t>
            </a:r>
          </a:p>
          <a:p>
            <a:pPr algn="ctr"/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Chuyện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cổ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nước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mình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(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Lâm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Thị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Mỹ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Dạ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)</a:t>
            </a:r>
            <a:endParaRPr lang="en-US" sz="24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444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15" grpId="0" animBg="1"/>
      <p:bldP spid="16" grpId="0" animBg="1"/>
      <p:bldP spid="17" grpId="0" animBg="1"/>
      <p:bldP spid="21" grpId="0" animBg="1"/>
      <p:bldP spid="22" grpId="0" animBg="1"/>
      <p:bldP spid="23" grpId="0" animBg="1"/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5"/>
          <a:srcRect t="54078" r="56761"/>
          <a:stretch>
            <a:fillRect/>
          </a:stretch>
        </p:blipFill>
        <p:spPr bwMode="auto">
          <a:xfrm>
            <a:off x="0" y="1"/>
            <a:ext cx="9122752" cy="5523026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48" y="4168467"/>
            <a:ext cx="9144000" cy="13179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824" y="1076459"/>
            <a:ext cx="504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6" descr="WINEB0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" y="-10160"/>
            <a:ext cx="971550" cy="113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8840" y="1413791"/>
            <a:ext cx="504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7659" y="4095946"/>
            <a:ext cx="3231125" cy="896937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GÓC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vi-VN" sz="2400" b="1" kern="0" noProof="0" dirty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lang="en-US" sz="2400" b="1" kern="0" dirty="0" err="1" smtClean="0">
                <a:solidFill>
                  <a:srgbClr val="FF0000"/>
                </a:solidFill>
                <a:latin typeface="Arial"/>
                <a:cs typeface="Arial"/>
              </a:rPr>
              <a:t>Quan</a:t>
            </a:r>
            <a:r>
              <a:rPr lang="en-US" sz="2400" b="1" kern="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Arial"/>
                <a:cs typeface="Arial"/>
              </a:rPr>
              <a:t>sát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30596" y="1905528"/>
            <a:ext cx="3235275" cy="896937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GÓC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en-US" sz="2400" b="1" kern="0" noProof="0" dirty="0">
                <a:solidFill>
                  <a:srgbClr val="FF0000"/>
                </a:solidFill>
                <a:latin typeface="Arial"/>
                <a:cs typeface="Arial"/>
              </a:rPr>
              <a:t>3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Trải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nghiệm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7659" y="1968290"/>
            <a:ext cx="3231126" cy="896937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GÓC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en-US" sz="2400" b="1" kern="0" noProof="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lang="en-US" sz="2400" b="1" kern="0" dirty="0" err="1" smtClean="0">
                <a:solidFill>
                  <a:srgbClr val="FF0000"/>
                </a:solidFill>
                <a:latin typeface="Arial"/>
                <a:cs typeface="Arial"/>
              </a:rPr>
              <a:t>Phân</a:t>
            </a:r>
            <a:r>
              <a:rPr lang="en-US" sz="2400" b="1" kern="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Arial"/>
                <a:cs typeface="Arial"/>
              </a:rPr>
              <a:t>tích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4407615" y="1886247"/>
            <a:ext cx="805228" cy="7034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5400000">
            <a:off x="6757453" y="3101014"/>
            <a:ext cx="873339" cy="7925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 rot="5400000">
            <a:off x="4479824" y="4269336"/>
            <a:ext cx="660810" cy="8052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730596" y="4095945"/>
            <a:ext cx="3235275" cy="896937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GÓC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en-US" sz="2400" b="1" kern="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Sáng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tạo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Right Arrow 25"/>
          <p:cNvSpPr/>
          <p:nvPr/>
        </p:nvSpPr>
        <p:spPr>
          <a:xfrm rot="16200000">
            <a:off x="1678018" y="3035775"/>
            <a:ext cx="873339" cy="7925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08785" y="2995397"/>
            <a:ext cx="2202887" cy="950986"/>
          </a:xfrm>
          <a:prstGeom prst="rect">
            <a:avLst/>
          </a:prstGeom>
        </p:spPr>
      </p:pic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1442720" y="0"/>
            <a:ext cx="7040880" cy="7620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28" name="Rectangle 27"/>
          <p:cNvSpPr/>
          <p:nvPr/>
        </p:nvSpPr>
        <p:spPr>
          <a:xfrm>
            <a:off x="1300480" y="-48845"/>
            <a:ext cx="7193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Tiết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21.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Đọc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kết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nối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chủ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điểm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: </a:t>
            </a:r>
          </a:p>
          <a:p>
            <a:pPr algn="ctr"/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Chuyện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cổ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nước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mình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(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Lâm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Thị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Mỹ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Dạ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)</a:t>
            </a:r>
            <a:endParaRPr lang="en-US" sz="24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5694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15" grpId="0" animBg="1"/>
      <p:bldP spid="16" grpId="0" animBg="1"/>
      <p:bldP spid="17" grpId="0" animBg="1"/>
      <p:bldP spid="21" grpId="0" animBg="1"/>
      <p:bldP spid="22" grpId="0" animBg="1"/>
      <p:bldP spid="23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3"/>
          <a:srcRect t="54078" r="56761"/>
          <a:stretch>
            <a:fillRect/>
          </a:stretch>
        </p:blipFill>
        <p:spPr bwMode="auto">
          <a:xfrm>
            <a:off x="28026" y="1"/>
            <a:ext cx="9247072" cy="5142514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5093"/>
            <a:ext cx="9144000" cy="1317933"/>
          </a:xfrm>
          <a:prstGeom prst="rect">
            <a:avLst/>
          </a:prstGeom>
        </p:spPr>
      </p:pic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1442720" y="0"/>
            <a:ext cx="7040880" cy="7620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19" name="Rectangle 18"/>
          <p:cNvSpPr/>
          <p:nvPr/>
        </p:nvSpPr>
        <p:spPr>
          <a:xfrm>
            <a:off x="1300480" y="-48845"/>
            <a:ext cx="7193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Tiết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21.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Đọc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kết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nối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chủ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điểm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: </a:t>
            </a:r>
          </a:p>
          <a:p>
            <a:pPr algn="ctr"/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Chuyện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cổ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nước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mình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(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Lâm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Thị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Mỹ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Dạ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)</a:t>
            </a:r>
            <a:endParaRPr lang="en-US" sz="24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imes New Roman"/>
              <a:cs typeface="Times New Roman"/>
            </a:endParaRPr>
          </a:p>
        </p:txBody>
      </p:sp>
      <p:pic>
        <p:nvPicPr>
          <p:cNvPr id="20" name="Picture 6" descr="WINEB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" y="-10160"/>
            <a:ext cx="971550" cy="113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MyPC\Downloads\cam-nghi-chuyen-co-nuoc-min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560" y="2260317"/>
            <a:ext cx="4897120" cy="295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60125" y="954379"/>
            <a:ext cx="70377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 CẦU CỦA TIẾT ĐỌC KẾT NỐI CHỦ ĐIỂM</a:t>
            </a:r>
          </a:p>
          <a:p>
            <a:pPr marL="342900" indent="-342900">
              <a:buAutoNum type="arabicPeriod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Sọ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”.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3"/>
          <a:srcRect t="54078" r="56761"/>
          <a:stretch>
            <a:fillRect/>
          </a:stretch>
        </p:blipFill>
        <p:spPr bwMode="auto">
          <a:xfrm>
            <a:off x="10624" y="1"/>
            <a:ext cx="9122752" cy="5128812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5093"/>
            <a:ext cx="9144000" cy="13179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824" y="1076459"/>
            <a:ext cx="5455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6" descr="WINEB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" y="-10160"/>
            <a:ext cx="971550" cy="113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8840" y="1413791"/>
            <a:ext cx="5056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29486" y="1900069"/>
            <a:ext cx="3231125" cy="896937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GÓC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vi-VN" sz="2400" b="1" kern="0" noProof="0" dirty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lang="en-US" sz="2400" b="1" kern="0" dirty="0" err="1" smtClean="0">
                <a:solidFill>
                  <a:srgbClr val="FF0000"/>
                </a:solidFill>
                <a:latin typeface="Arial"/>
                <a:cs typeface="Arial"/>
              </a:rPr>
              <a:t>Quan</a:t>
            </a:r>
            <a:r>
              <a:rPr lang="en-US" sz="2400" b="1" kern="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Arial"/>
                <a:cs typeface="Arial"/>
              </a:rPr>
              <a:t>sát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91883" y="4223482"/>
            <a:ext cx="3235275" cy="896937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GÓC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en-US" sz="2400" b="1" kern="0" noProof="0" dirty="0">
                <a:solidFill>
                  <a:srgbClr val="FF0000"/>
                </a:solidFill>
                <a:latin typeface="Arial"/>
                <a:cs typeface="Arial"/>
              </a:rPr>
              <a:t>3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Trải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nghiệm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578560" y="1843565"/>
            <a:ext cx="3231126" cy="896937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GÓC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en-US" sz="2400" b="1" kern="0" noProof="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lang="en-US" sz="2400" b="1" kern="0" dirty="0" err="1" smtClean="0">
                <a:solidFill>
                  <a:srgbClr val="FF0000"/>
                </a:solidFill>
                <a:latin typeface="Arial"/>
                <a:cs typeface="Arial"/>
              </a:rPr>
              <a:t>Phân</a:t>
            </a:r>
            <a:r>
              <a:rPr lang="en-US" sz="2400" b="1" kern="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Arial"/>
                <a:cs typeface="Arial"/>
              </a:rPr>
              <a:t>tích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4407615" y="1886247"/>
            <a:ext cx="805228" cy="7034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5400000">
            <a:off x="6757453" y="3101014"/>
            <a:ext cx="873339" cy="7925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 rot="5400000">
            <a:off x="4479824" y="4269336"/>
            <a:ext cx="660810" cy="8052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93343" y="4114783"/>
            <a:ext cx="3235275" cy="896937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GÓC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en-US" sz="2400" b="1" kern="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Sáng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tạo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Right Arrow 25"/>
          <p:cNvSpPr/>
          <p:nvPr/>
        </p:nvSpPr>
        <p:spPr>
          <a:xfrm rot="16200000">
            <a:off x="1678018" y="3035775"/>
            <a:ext cx="873339" cy="7925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1442720" y="0"/>
            <a:ext cx="7040880" cy="7620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27" name="Rectangle 26"/>
          <p:cNvSpPr/>
          <p:nvPr/>
        </p:nvSpPr>
        <p:spPr>
          <a:xfrm>
            <a:off x="1300480" y="-48845"/>
            <a:ext cx="7193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Tiết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21.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Đọc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kết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nối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chủ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điểm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: </a:t>
            </a:r>
          </a:p>
          <a:p>
            <a:pPr algn="ctr"/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Chuyện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cổ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nước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mình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(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Lâm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Thị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Mỹ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Dạ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)</a:t>
            </a:r>
            <a:endParaRPr lang="en-US" sz="24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9979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3"/>
          <a:srcRect t="54078" r="56761"/>
          <a:stretch>
            <a:fillRect/>
          </a:stretch>
        </p:blipFill>
        <p:spPr bwMode="auto">
          <a:xfrm>
            <a:off x="20548" y="-44375"/>
            <a:ext cx="9122752" cy="5571871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5093"/>
            <a:ext cx="9144000" cy="13179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4660" y="850431"/>
            <a:ext cx="535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6" descr="WINEB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" y="-10160"/>
            <a:ext cx="971550" cy="113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2676" y="1187763"/>
            <a:ext cx="535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62635" y="1312096"/>
            <a:ext cx="3675882" cy="1564668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373" y="1546777"/>
            <a:ext cx="49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030682" y="782152"/>
            <a:ext cx="0" cy="4740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352836" y="1312096"/>
            <a:ext cx="35856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kern="0" dirty="0">
                <a:solidFill>
                  <a:srgbClr val="FF0000"/>
                </a:solidFill>
                <a:cs typeface="Arial"/>
              </a:rPr>
              <a:t>GÓC</a:t>
            </a:r>
            <a:r>
              <a:rPr lang="en-US" b="1" kern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vi-VN" b="1" kern="0" dirty="0">
                <a:solidFill>
                  <a:srgbClr val="FF0000"/>
                </a:solidFill>
                <a:cs typeface="Arial"/>
              </a:rPr>
              <a:t>1</a:t>
            </a:r>
            <a:r>
              <a:rPr lang="en-US" b="1" kern="0" dirty="0">
                <a:solidFill>
                  <a:srgbClr val="FF0000"/>
                </a:solidFill>
                <a:latin typeface="Arial"/>
                <a:cs typeface="Arial"/>
              </a:rPr>
              <a:t>: </a:t>
            </a:r>
            <a:r>
              <a:rPr lang="en-US" b="1" kern="0" dirty="0" err="1">
                <a:solidFill>
                  <a:srgbClr val="FF0000"/>
                </a:solidFill>
                <a:latin typeface="Arial"/>
                <a:cs typeface="Arial"/>
              </a:rPr>
              <a:t>Quan</a:t>
            </a:r>
            <a:r>
              <a:rPr lang="en-US" b="1" kern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b="1" kern="0" dirty="0" err="1" smtClean="0">
                <a:solidFill>
                  <a:srgbClr val="FF0000"/>
                </a:solidFill>
                <a:latin typeface="Arial"/>
                <a:cs typeface="Arial"/>
              </a:rPr>
              <a:t>sát</a:t>
            </a:r>
            <a:endParaRPr lang="en-US" b="1" kern="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ra.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/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442720" y="0"/>
            <a:ext cx="7040880" cy="7620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17" name="Rectangle 16"/>
          <p:cNvSpPr/>
          <p:nvPr/>
        </p:nvSpPr>
        <p:spPr>
          <a:xfrm>
            <a:off x="1300480" y="-48845"/>
            <a:ext cx="7193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Tiết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21.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Đọc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kết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nối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chủ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điểm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: </a:t>
            </a:r>
          </a:p>
          <a:p>
            <a:pPr algn="ctr"/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Chuyện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cổ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nước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mình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(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Lâm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Thị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Mỹ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Dạ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)</a:t>
            </a:r>
            <a:endParaRPr lang="en-US" sz="24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7573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3"/>
          <a:srcRect t="54078" r="56761"/>
          <a:stretch>
            <a:fillRect/>
          </a:stretch>
        </p:blipFill>
        <p:spPr bwMode="auto">
          <a:xfrm>
            <a:off x="1" y="1"/>
            <a:ext cx="9122752" cy="5073377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5093"/>
            <a:ext cx="9144000" cy="1317933"/>
          </a:xfrm>
          <a:prstGeom prst="rect">
            <a:avLst/>
          </a:prstGeom>
        </p:spPr>
      </p:pic>
      <p:pic>
        <p:nvPicPr>
          <p:cNvPr id="15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3693" y="3852790"/>
            <a:ext cx="2190307" cy="1633610"/>
          </a:xfrm>
          <a:prstGeom prst="rect">
            <a:avLst/>
          </a:prstGeom>
        </p:spPr>
      </p:pic>
      <p:pic>
        <p:nvPicPr>
          <p:cNvPr id="9" name="Picture 2" descr="C:\Users\MyPC\Downloads\truyen-so-du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12446">
            <a:off x="-273751" y="10275"/>
            <a:ext cx="3265187" cy="236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MyPC\Downloads\tac-gia-tac-pham-deo-cay-giua-duong-11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570" y="236303"/>
            <a:ext cx="3164439" cy="236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MyPC\Downloads\h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3904">
            <a:off x="6133669" y="239374"/>
            <a:ext cx="3257707" cy="216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MyPC\Downloads\truyenco-tich-tam-cam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6" y="2815119"/>
            <a:ext cx="2945813" cy="270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MyPC\Downloads\tải xuống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813" y="2845941"/>
            <a:ext cx="3013197" cy="267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yPC\Downloads\da-tim-ra-que-cua-nhan-vat-Thach-Sanh-va-Ly-Thong-thach-sanh-02-1559287792-width600height600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288" y="2841179"/>
            <a:ext cx="3256910" cy="267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3213" y="2201937"/>
            <a:ext cx="2157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Đẽo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cày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471860" y="2558534"/>
            <a:ext cx="1409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85872" y="2051851"/>
            <a:ext cx="1860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trầu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57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3"/>
          <a:srcRect t="54078" r="56761"/>
          <a:stretch>
            <a:fillRect/>
          </a:stretch>
        </p:blipFill>
        <p:spPr bwMode="auto">
          <a:xfrm>
            <a:off x="0" y="-48845"/>
            <a:ext cx="9122752" cy="5128812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5093"/>
            <a:ext cx="9144000" cy="13179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4660" y="809335"/>
            <a:ext cx="5414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6" descr="WINEB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" y="-10160"/>
            <a:ext cx="971550" cy="113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2676" y="1187763"/>
            <a:ext cx="3811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372" y="1546777"/>
            <a:ext cx="5565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-3653" y="1923195"/>
            <a:ext cx="5393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5421094" y="782152"/>
            <a:ext cx="0" cy="4740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31367" y="782152"/>
            <a:ext cx="36913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vời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ta</a:t>
            </a:r>
          </a:p>
          <a:p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“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</a:p>
          <a:p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17221" y="3000351"/>
            <a:ext cx="3708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Triết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ở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lành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“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endParaRPr lang="en-US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dirty="0"/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1442720" y="0"/>
            <a:ext cx="7040880" cy="7620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altLang="en-US"/>
          </a:p>
        </p:txBody>
      </p:sp>
      <p:sp>
        <p:nvSpPr>
          <p:cNvPr id="16" name="Rectangle 15"/>
          <p:cNvSpPr/>
          <p:nvPr/>
        </p:nvSpPr>
        <p:spPr>
          <a:xfrm>
            <a:off x="1300480" y="-48845"/>
            <a:ext cx="7193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Tiết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21.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Đọc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kết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nối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chủ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điểm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: </a:t>
            </a:r>
          </a:p>
          <a:p>
            <a:pPr algn="ctr"/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Chuyện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cổ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nước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mình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(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Lâm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Thị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Mỹ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 </a:t>
            </a:r>
            <a:r>
              <a:rPr lang="en-US" sz="2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Dạ</a:t>
            </a:r>
            <a:r>
              <a:rPr lang="en-US" sz="2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/>
                <a:cs typeface="Times New Roman"/>
              </a:rPr>
              <a:t>)</a:t>
            </a:r>
            <a:endParaRPr lang="en-US" sz="24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2914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3"/>
          <a:srcRect t="54078" r="56761"/>
          <a:stretch>
            <a:fillRect/>
          </a:stretch>
        </p:blipFill>
        <p:spPr bwMode="auto">
          <a:xfrm>
            <a:off x="0" y="-48845"/>
            <a:ext cx="9122752" cy="5128812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5093"/>
            <a:ext cx="9144000" cy="13179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4660" y="809335"/>
            <a:ext cx="5414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6" descr="WINEB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" y="-10160"/>
            <a:ext cx="971550" cy="113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2676" y="1187763"/>
            <a:ext cx="3811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372" y="1546777"/>
            <a:ext cx="5565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-3653" y="1923195"/>
            <a:ext cx="53930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hoá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5421094" y="782152"/>
            <a:ext cx="0" cy="4740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415168" y="809335"/>
            <a:ext cx="3701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nay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cha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24742" y="1636059"/>
            <a:ext cx="4109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</a:t>
            </a:r>
            <a:r>
              <a:rPr lang="en-US" i="1" dirty="0" smtClean="0"/>
              <a:t>“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tôi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xa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tha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15168" y="1891199"/>
            <a:ext cx="4468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endParaRPr lang="en-US" i="1" dirty="0"/>
          </a:p>
        </p:txBody>
      </p:sp>
      <p:sp>
        <p:nvSpPr>
          <p:cNvPr id="22" name="Curved Left Arrow 21"/>
          <p:cNvSpPr/>
          <p:nvPr/>
        </p:nvSpPr>
        <p:spPr>
          <a:xfrm>
            <a:off x="8563499" y="2080898"/>
            <a:ext cx="441788" cy="107169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19291" y="3088756"/>
            <a:ext cx="2419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khứ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5168" y="2439994"/>
            <a:ext cx="3348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cha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25" name="Curved Left Arrow 24"/>
          <p:cNvSpPr/>
          <p:nvPr/>
        </p:nvSpPr>
        <p:spPr>
          <a:xfrm flipH="1">
            <a:off x="5578862" y="2773596"/>
            <a:ext cx="390418" cy="96149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24742" y="3694697"/>
            <a:ext cx="36980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quán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niện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6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7" grpId="0"/>
      <p:bldP spid="22" grpId="0" animBg="1"/>
      <p:bldP spid="23" grpId="0"/>
      <p:bldP spid="24" grpId="0"/>
      <p:bldP spid="25" grpId="0" animBg="1"/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3"/>
          <a:srcRect t="54078" r="56761"/>
          <a:stretch>
            <a:fillRect/>
          </a:stretch>
        </p:blipFill>
        <p:spPr bwMode="auto">
          <a:xfrm>
            <a:off x="0" y="-48845"/>
            <a:ext cx="9122752" cy="5128812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5093"/>
            <a:ext cx="9144000" cy="13179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4660" y="809335"/>
            <a:ext cx="5414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6" descr="WINEB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" y="-10160"/>
            <a:ext cx="971550" cy="113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2676" y="1187763"/>
            <a:ext cx="3811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61642" y="1546777"/>
            <a:ext cx="5565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-3653" y="1923195"/>
            <a:ext cx="53930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hoá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ảo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5236162" y="782152"/>
            <a:ext cx="0" cy="4740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174519" y="973719"/>
            <a:ext cx="4185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“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giấu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thơm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-&gt;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Cám</a:t>
            </a:r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5" descr="C:\Users\MyPC\Downloads\truyenco-tich-tam-ca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29" y="3616503"/>
            <a:ext cx="3871324" cy="177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236162" y="1813812"/>
            <a:ext cx="38425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 “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Đẽo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cày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</a:t>
            </a:r>
          </a:p>
          <a:p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-&gt;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Đẽo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cày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3" descr="C:\Users\MyPC\Downloads\tac-gia-tac-pham-deo-cay-giua-duong-11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29" y="3575405"/>
            <a:ext cx="3871323" cy="194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251428" y="2683299"/>
            <a:ext cx="39255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      “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trầu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cau</a:t>
            </a:r>
            <a:endParaRPr lang="en-US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trầu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thắm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-&gt;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trầu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cau</a:t>
            </a:r>
            <a:endParaRPr lang="en-US" dirty="0"/>
          </a:p>
        </p:txBody>
      </p:sp>
      <p:pic>
        <p:nvPicPr>
          <p:cNvPr id="30" name="Picture 4" descr="C:\Users\MyPC\Downloads\h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162" y="3616503"/>
            <a:ext cx="3886591" cy="196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94210" y="696321"/>
            <a:ext cx="373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44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3"/>
          <a:srcRect t="54078" r="56761"/>
          <a:stretch>
            <a:fillRect/>
          </a:stretch>
        </p:blipFill>
        <p:spPr bwMode="auto">
          <a:xfrm>
            <a:off x="0" y="-48845"/>
            <a:ext cx="9122752" cy="5128812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5093"/>
            <a:ext cx="9144000" cy="13179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4660" y="809335"/>
            <a:ext cx="5414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6" descr="WINEB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" y="-10160"/>
            <a:ext cx="971550" cy="113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2676" y="1187763"/>
            <a:ext cx="3811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61642" y="1546777"/>
            <a:ext cx="5565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-3653" y="1923195"/>
            <a:ext cx="53930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hoá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ảo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5236162" y="782152"/>
            <a:ext cx="0" cy="4740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174519" y="747691"/>
            <a:ext cx="4185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“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giấu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thơm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-&gt;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Cám</a:t>
            </a:r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36162" y="1587784"/>
            <a:ext cx="38425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 “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Đẽo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cày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ta</a:t>
            </a:r>
          </a:p>
          <a:p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-&gt;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Đẽo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cày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51428" y="2457271"/>
            <a:ext cx="39255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      “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trầu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cau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trầu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thắm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-&gt;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trầu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cau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297806" y="3321513"/>
            <a:ext cx="38249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giấu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-&gt;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gốc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gười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-&gt;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57989" y="3311643"/>
            <a:ext cx="1315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2459" y="3318036"/>
            <a:ext cx="1563105" cy="381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98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3"/>
          <a:srcRect t="54078" r="56761"/>
          <a:stretch>
            <a:fillRect/>
          </a:stretch>
        </p:blipFill>
        <p:spPr bwMode="auto">
          <a:xfrm>
            <a:off x="0" y="-48845"/>
            <a:ext cx="9122752" cy="5128812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5093"/>
            <a:ext cx="9144000" cy="13179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4660" y="747691"/>
            <a:ext cx="5414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6" descr="WINEB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" y="-10160"/>
            <a:ext cx="971550" cy="113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2676" y="1126119"/>
            <a:ext cx="3811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372" y="1485133"/>
            <a:ext cx="5565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-3653" y="1861551"/>
            <a:ext cx="53930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hoá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ảo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5421094" y="782152"/>
            <a:ext cx="0" cy="4740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0550" y="3717287"/>
            <a:ext cx="54453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cổ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856264" y="1476480"/>
            <a:ext cx="2835667" cy="1301448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15042" y="1546777"/>
            <a:ext cx="2684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b="1" kern="0" dirty="0">
                <a:solidFill>
                  <a:srgbClr val="FF0000"/>
                </a:solidFill>
                <a:cs typeface="Arial"/>
              </a:rPr>
              <a:t>GÓC</a:t>
            </a:r>
            <a:r>
              <a:rPr lang="en-US" b="1" kern="0" dirty="0">
                <a:solidFill>
                  <a:srgbClr val="FF0000"/>
                </a:solidFill>
                <a:cs typeface="Arial"/>
              </a:rPr>
              <a:t> 2: </a:t>
            </a:r>
            <a:r>
              <a:rPr lang="en-US" b="1" kern="0" dirty="0" err="1">
                <a:solidFill>
                  <a:srgbClr val="FF0000"/>
                </a:solidFill>
                <a:cs typeface="Arial"/>
              </a:rPr>
              <a:t>Phân</a:t>
            </a:r>
            <a:r>
              <a:rPr lang="en-US" b="1" kern="0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b="1" kern="0" dirty="0" err="1" smtClean="0">
                <a:solidFill>
                  <a:srgbClr val="FF0000"/>
                </a:solidFill>
                <a:cs typeface="Arial"/>
              </a:rPr>
              <a:t>tích</a:t>
            </a:r>
            <a:endParaRPr lang="en-US" b="1" kern="0" dirty="0" smtClean="0">
              <a:solidFill>
                <a:srgbClr val="FF0000"/>
              </a:solidFill>
              <a:cs typeface="Arial"/>
            </a:endParaRPr>
          </a:p>
          <a:p>
            <a:r>
              <a:rPr lang="pt-BR" dirty="0"/>
              <a:t>Phân tích về những tình cảm của tác giả đối với những câu chuyện cổ</a:t>
            </a:r>
            <a:r>
              <a:rPr lang="pt-BR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12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3"/>
          <a:srcRect t="54078" r="56761"/>
          <a:stretch>
            <a:fillRect/>
          </a:stretch>
        </p:blipFill>
        <p:spPr bwMode="auto">
          <a:xfrm>
            <a:off x="0" y="-21021"/>
            <a:ext cx="9174124" cy="5128812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5093"/>
            <a:ext cx="9144000" cy="13179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4660" y="809335"/>
            <a:ext cx="5414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6" descr="WINEB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" y="-10160"/>
            <a:ext cx="971550" cy="113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2676" y="1187763"/>
            <a:ext cx="3811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372" y="1546777"/>
            <a:ext cx="5565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400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5297806" y="782152"/>
            <a:ext cx="0" cy="4740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0550" y="2008442"/>
            <a:ext cx="54453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cổ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372" y="2732929"/>
            <a:ext cx="5291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04210" y="1130594"/>
            <a:ext cx="37500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thầm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-&gt;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tôi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xa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tha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-&gt;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khứ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14613" y="3485060"/>
            <a:ext cx="5043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80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3"/>
          <a:srcRect t="54078" r="56761"/>
          <a:stretch>
            <a:fillRect/>
          </a:stretch>
        </p:blipFill>
        <p:spPr bwMode="auto">
          <a:xfrm>
            <a:off x="0" y="-48845"/>
            <a:ext cx="9122752" cy="5128812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5093"/>
            <a:ext cx="9144000" cy="13179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4660" y="809335"/>
            <a:ext cx="5414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6" descr="WINEB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" y="-10160"/>
            <a:ext cx="971550" cy="113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2676" y="1187763"/>
            <a:ext cx="3811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372" y="1546777"/>
            <a:ext cx="5565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400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5431368" y="782152"/>
            <a:ext cx="0" cy="4740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0550" y="1926250"/>
            <a:ext cx="55957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cổ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1372" y="3835229"/>
            <a:ext cx="5564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gắm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5691884" y="1418595"/>
            <a:ext cx="3349374" cy="2087545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lvl="0" defTabSz="914400">
              <a:defRPr/>
            </a:pPr>
            <a:r>
              <a:rPr lang="pt-BR" sz="2400" dirty="0"/>
              <a:t>	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91884" y="1418595"/>
            <a:ext cx="33493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2000" b="1" kern="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Hãy 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viết đoạn văn ngắn(7 đến 10 dòng) cảm nhận về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gắm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thầm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thì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cha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kern="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31368" y="1416354"/>
            <a:ext cx="371924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thầm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endParaRPr lang="en-US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-&gt;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cù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siêng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       “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tôi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dời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xôi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đời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mẻ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rạng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ngời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endParaRPr lang="en-US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-&gt;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mẻ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ức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372" y="2702107"/>
            <a:ext cx="5291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14613" y="3454238"/>
            <a:ext cx="5043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69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3"/>
          <a:srcRect t="54078" r="56761"/>
          <a:stretch>
            <a:fillRect/>
          </a:stretch>
        </p:blipFill>
        <p:spPr bwMode="auto">
          <a:xfrm>
            <a:off x="-4359" y="-33605"/>
            <a:ext cx="9122752" cy="5073377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5093"/>
            <a:ext cx="9144000" cy="13179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8368" y="893844"/>
            <a:ext cx="806521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 THI: EM YÊU CHUYỆN CỔ </a:t>
            </a:r>
          </a:p>
          <a:p>
            <a:pPr algn="ctr"/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dung: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dung,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ý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”: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PTBĐ,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dung…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trắc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ra.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trắc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1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20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285750" indent="-285750">
              <a:buFontTx/>
              <a:buChar char="-"/>
            </a:pP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58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3"/>
          <a:srcRect t="54078" r="56761"/>
          <a:stretch>
            <a:fillRect/>
          </a:stretch>
        </p:blipFill>
        <p:spPr bwMode="auto">
          <a:xfrm>
            <a:off x="0" y="-48845"/>
            <a:ext cx="9122752" cy="5128812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48" y="4205093"/>
            <a:ext cx="9144000" cy="13179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4660" y="809335"/>
            <a:ext cx="5414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6" descr="WINEB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" y="-10160"/>
            <a:ext cx="971550" cy="113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2676" y="1187763"/>
            <a:ext cx="3811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544382" y="782152"/>
            <a:ext cx="0" cy="4740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372" y="1546777"/>
            <a:ext cx="5565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20550" y="1926250"/>
            <a:ext cx="55957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cổ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1372" y="3855777"/>
            <a:ext cx="5564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gắm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5581223" y="1102998"/>
            <a:ext cx="3562777" cy="1571946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589142" y="1073363"/>
            <a:ext cx="35064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b="1" kern="0" dirty="0">
                <a:solidFill>
                  <a:srgbClr val="FF0000"/>
                </a:solidFill>
                <a:latin typeface="+mj-lt"/>
                <a:cs typeface="Arial"/>
              </a:rPr>
              <a:t>GÓC</a:t>
            </a:r>
            <a:r>
              <a:rPr lang="en-US" sz="2000" b="1" kern="0" dirty="0">
                <a:solidFill>
                  <a:srgbClr val="FF0000"/>
                </a:solidFill>
                <a:latin typeface="+mj-lt"/>
                <a:cs typeface="Arial"/>
              </a:rPr>
              <a:t> 4: </a:t>
            </a:r>
            <a:r>
              <a:rPr lang="en-US" sz="2000" b="1" kern="0" dirty="0" err="1">
                <a:solidFill>
                  <a:srgbClr val="FF0000"/>
                </a:solidFill>
                <a:latin typeface="+mj-lt"/>
                <a:cs typeface="Arial"/>
              </a:rPr>
              <a:t>Sáng</a:t>
            </a:r>
            <a:r>
              <a:rPr lang="en-US" sz="2000" b="1" kern="0" dirty="0">
                <a:solidFill>
                  <a:srgbClr val="FF0000"/>
                </a:solidFill>
                <a:latin typeface="+mj-lt"/>
                <a:cs typeface="Arial"/>
              </a:rPr>
              <a:t> </a:t>
            </a:r>
            <a:r>
              <a:rPr lang="en-US" sz="2000" b="1" kern="0" dirty="0" err="1" smtClean="0">
                <a:solidFill>
                  <a:srgbClr val="FF0000"/>
                </a:solidFill>
                <a:latin typeface="+mj-lt"/>
                <a:cs typeface="Arial"/>
              </a:rPr>
              <a:t>tạo</a:t>
            </a:r>
            <a:endParaRPr lang="en-US" sz="2000" b="1" kern="0" dirty="0" smtClean="0">
              <a:solidFill>
                <a:srgbClr val="FF0000"/>
              </a:solidFill>
              <a:latin typeface="+mj-lt"/>
              <a:cs typeface="Arial"/>
            </a:endParaRPr>
          </a:p>
          <a:p>
            <a:pPr algn="ctr"/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Viết </a:t>
            </a:r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kịch bản và dàn 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dựng </a:t>
            </a:r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đoạn nhỏ 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của </a:t>
            </a:r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câu chuyện cổ tích . Từ đó, em rút ra thông điệp gì 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qua đoạn kịch đó.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000" b="1" kern="0" dirty="0" smtClean="0">
              <a:solidFill>
                <a:srgbClr val="FF0000"/>
              </a:solidFill>
              <a:latin typeface="+mj-lt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372" y="2691833"/>
            <a:ext cx="5291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14613" y="3443964"/>
            <a:ext cx="5043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40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3"/>
          <a:srcRect t="54078" r="56761"/>
          <a:stretch>
            <a:fillRect/>
          </a:stretch>
        </p:blipFill>
        <p:spPr bwMode="auto">
          <a:xfrm>
            <a:off x="0" y="-48845"/>
            <a:ext cx="9122752" cy="5128812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48" y="4205093"/>
            <a:ext cx="9144000" cy="13179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4660" y="809335"/>
            <a:ext cx="5414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6" descr="WINEB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" y="-10160"/>
            <a:ext cx="971550" cy="113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2676" y="1187763"/>
            <a:ext cx="3811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4249858" y="782152"/>
            <a:ext cx="0" cy="4740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54112" y="3892126"/>
            <a:ext cx="2083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18135" y="776935"/>
            <a:ext cx="476057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đáo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láy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so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dung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51372" y="1546777"/>
            <a:ext cx="4387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20550" y="2306388"/>
            <a:ext cx="4229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cổ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525" y="3071403"/>
            <a:ext cx="4205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gắm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42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3"/>
          <a:srcRect t="54078" r="56761"/>
          <a:stretch>
            <a:fillRect/>
          </a:stretch>
        </p:blipFill>
        <p:spPr bwMode="auto">
          <a:xfrm>
            <a:off x="1" y="1"/>
            <a:ext cx="9122752" cy="5073377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5093"/>
            <a:ext cx="9144000" cy="1317933"/>
          </a:xfrm>
          <a:prstGeom prst="rect">
            <a:avLst/>
          </a:prstGeom>
        </p:spPr>
      </p:pic>
      <p:pic>
        <p:nvPicPr>
          <p:cNvPr id="15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3693" y="3852790"/>
            <a:ext cx="2190307" cy="1633610"/>
          </a:xfrm>
          <a:prstGeom prst="rect">
            <a:avLst/>
          </a:prstGeom>
        </p:spPr>
      </p:pic>
      <p:pic>
        <p:nvPicPr>
          <p:cNvPr id="9" name="Picture 2" descr="C:\Users\MyPC\Downloads\truyen-so-du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12446">
            <a:off x="-327064" y="253863"/>
            <a:ext cx="3265187" cy="218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MyPC\Downloads\tac-gia-tac-pham-deo-cay-giua-duong-11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570" y="236303"/>
            <a:ext cx="3164439" cy="156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MyPC\Downloads\h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3904">
            <a:off x="6185552" y="252181"/>
            <a:ext cx="3257707" cy="194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MyPC\Downloads\truyenco-tich-tam-cam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6" y="3226085"/>
            <a:ext cx="2945813" cy="229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MyPC\Downloads\tải xuống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813" y="3226085"/>
            <a:ext cx="3013197" cy="229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yPC\Downloads\da-tim-ra-que-cua-nhan-vat-Thach-Sanh-va-Ly-Thong-thach-sanh-02-1559287792-width600height600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288" y="3226085"/>
            <a:ext cx="3256910" cy="229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106203" y="1550271"/>
            <a:ext cx="57082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NV 4.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1.Qua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Sọ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minh,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”?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2.Em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82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Freeform: Shape 276">
            <a:extLst>
              <a:ext uri="{FF2B5EF4-FFF2-40B4-BE49-F238E27FC236}">
                <a16:creationId xmlns="" xmlns:a16="http://schemas.microsoft.com/office/drawing/2014/main" id="{CDFC14F4-1816-48EB-BEAC-0FC9A5A74A2F}"/>
              </a:ext>
            </a:extLst>
          </p:cNvPr>
          <p:cNvSpPr/>
          <p:nvPr/>
        </p:nvSpPr>
        <p:spPr>
          <a:xfrm>
            <a:off x="8861629" y="4422896"/>
            <a:ext cx="107948" cy="3072"/>
          </a:xfrm>
          <a:custGeom>
            <a:avLst/>
            <a:gdLst>
              <a:gd name="connsiteX0" fmla="*/ 0 w 82772"/>
              <a:gd name="connsiteY0" fmla="*/ 0 h 2381"/>
              <a:gd name="connsiteX1" fmla="*/ 82772 w 82772"/>
              <a:gd name="connsiteY1" fmla="*/ 0 h 2381"/>
              <a:gd name="connsiteX2" fmla="*/ 82772 w 82772"/>
              <a:gd name="connsiteY2" fmla="*/ 2381 h 2381"/>
              <a:gd name="connsiteX3" fmla="*/ 0 w 82772"/>
              <a:gd name="connsiteY3" fmla="*/ 2381 h 2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772" h="2381">
                <a:moveTo>
                  <a:pt x="0" y="0"/>
                </a:moveTo>
                <a:lnTo>
                  <a:pt x="82772" y="0"/>
                </a:lnTo>
                <a:lnTo>
                  <a:pt x="82772" y="2381"/>
                </a:lnTo>
                <a:lnTo>
                  <a:pt x="0" y="2381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279" name="Freeform: Shape 278">
            <a:extLst>
              <a:ext uri="{FF2B5EF4-FFF2-40B4-BE49-F238E27FC236}">
                <a16:creationId xmlns="" xmlns:a16="http://schemas.microsoft.com/office/drawing/2014/main" id="{CDEF4563-697F-4B1D-BCBF-2D1619FBD430}"/>
              </a:ext>
            </a:extLst>
          </p:cNvPr>
          <p:cNvSpPr/>
          <p:nvPr/>
        </p:nvSpPr>
        <p:spPr>
          <a:xfrm>
            <a:off x="5506795" y="4296059"/>
            <a:ext cx="536508" cy="3072"/>
          </a:xfrm>
          <a:custGeom>
            <a:avLst/>
            <a:gdLst>
              <a:gd name="connsiteX0" fmla="*/ 0 w 411384"/>
              <a:gd name="connsiteY0" fmla="*/ 0 h 2381"/>
              <a:gd name="connsiteX1" fmla="*/ 411385 w 411384"/>
              <a:gd name="connsiteY1" fmla="*/ 0 h 2381"/>
              <a:gd name="connsiteX2" fmla="*/ 411385 w 411384"/>
              <a:gd name="connsiteY2" fmla="*/ 2381 h 2381"/>
              <a:gd name="connsiteX3" fmla="*/ 0 w 411384"/>
              <a:gd name="connsiteY3" fmla="*/ 2381 h 2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384" h="2381">
                <a:moveTo>
                  <a:pt x="0" y="0"/>
                </a:moveTo>
                <a:lnTo>
                  <a:pt x="411385" y="0"/>
                </a:lnTo>
                <a:lnTo>
                  <a:pt x="411385" y="2381"/>
                </a:lnTo>
                <a:lnTo>
                  <a:pt x="0" y="2381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280" name="Freeform: Shape 279">
            <a:extLst>
              <a:ext uri="{FF2B5EF4-FFF2-40B4-BE49-F238E27FC236}">
                <a16:creationId xmlns="" xmlns:a16="http://schemas.microsoft.com/office/drawing/2014/main" id="{74281B23-3E74-465C-AB65-939AFA543CFA}"/>
              </a:ext>
            </a:extLst>
          </p:cNvPr>
          <p:cNvSpPr/>
          <p:nvPr/>
        </p:nvSpPr>
        <p:spPr>
          <a:xfrm>
            <a:off x="6153987" y="4296059"/>
            <a:ext cx="78632" cy="3072"/>
          </a:xfrm>
          <a:custGeom>
            <a:avLst/>
            <a:gdLst>
              <a:gd name="connsiteX0" fmla="*/ 0 w 60293"/>
              <a:gd name="connsiteY0" fmla="*/ 0 h 2381"/>
              <a:gd name="connsiteX1" fmla="*/ 60293 w 60293"/>
              <a:gd name="connsiteY1" fmla="*/ 0 h 2381"/>
              <a:gd name="connsiteX2" fmla="*/ 60293 w 60293"/>
              <a:gd name="connsiteY2" fmla="*/ 2381 h 2381"/>
              <a:gd name="connsiteX3" fmla="*/ 0 w 60293"/>
              <a:gd name="connsiteY3" fmla="*/ 2381 h 2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293" h="2381">
                <a:moveTo>
                  <a:pt x="0" y="0"/>
                </a:moveTo>
                <a:lnTo>
                  <a:pt x="60293" y="0"/>
                </a:lnTo>
                <a:lnTo>
                  <a:pt x="60293" y="2381"/>
                </a:lnTo>
                <a:lnTo>
                  <a:pt x="0" y="2381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281" name="Freeform: Shape 280">
            <a:extLst>
              <a:ext uri="{FF2B5EF4-FFF2-40B4-BE49-F238E27FC236}">
                <a16:creationId xmlns="" xmlns:a16="http://schemas.microsoft.com/office/drawing/2014/main" id="{C61E8931-154D-43CB-AC16-5DD3C73C314A}"/>
              </a:ext>
            </a:extLst>
          </p:cNvPr>
          <p:cNvSpPr/>
          <p:nvPr/>
        </p:nvSpPr>
        <p:spPr>
          <a:xfrm>
            <a:off x="6488264" y="4347923"/>
            <a:ext cx="1163702" cy="3072"/>
          </a:xfrm>
          <a:custGeom>
            <a:avLst/>
            <a:gdLst>
              <a:gd name="connsiteX0" fmla="*/ 0 w 892302"/>
              <a:gd name="connsiteY0" fmla="*/ 0 h 2381"/>
              <a:gd name="connsiteX1" fmla="*/ 892302 w 892302"/>
              <a:gd name="connsiteY1" fmla="*/ 0 h 2381"/>
              <a:gd name="connsiteX2" fmla="*/ 892302 w 892302"/>
              <a:gd name="connsiteY2" fmla="*/ 2381 h 2381"/>
              <a:gd name="connsiteX3" fmla="*/ 0 w 892302"/>
              <a:gd name="connsiteY3" fmla="*/ 2381 h 2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2302" h="2381">
                <a:moveTo>
                  <a:pt x="0" y="0"/>
                </a:moveTo>
                <a:lnTo>
                  <a:pt x="892302" y="0"/>
                </a:lnTo>
                <a:lnTo>
                  <a:pt x="892302" y="2381"/>
                </a:lnTo>
                <a:lnTo>
                  <a:pt x="0" y="2381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283" name="Freeform: Shape 282">
            <a:extLst>
              <a:ext uri="{FF2B5EF4-FFF2-40B4-BE49-F238E27FC236}">
                <a16:creationId xmlns="" xmlns:a16="http://schemas.microsoft.com/office/drawing/2014/main" id="{5AB73359-0D59-4A07-A5E8-2778761C127E}"/>
              </a:ext>
            </a:extLst>
          </p:cNvPr>
          <p:cNvSpPr/>
          <p:nvPr/>
        </p:nvSpPr>
        <p:spPr>
          <a:xfrm>
            <a:off x="7533014" y="1456394"/>
            <a:ext cx="879458" cy="511376"/>
          </a:xfrm>
          <a:custGeom>
            <a:avLst/>
            <a:gdLst>
              <a:gd name="connsiteX0" fmla="*/ 548696 w 674350"/>
              <a:gd name="connsiteY0" fmla="*/ 396125 h 396315"/>
              <a:gd name="connsiteX1" fmla="*/ 74541 w 674350"/>
              <a:gd name="connsiteY1" fmla="*/ 396125 h 396315"/>
              <a:gd name="connsiteX2" fmla="*/ 8 w 674350"/>
              <a:gd name="connsiteY2" fmla="*/ 319401 h 396315"/>
              <a:gd name="connsiteX3" fmla="*/ 76732 w 674350"/>
              <a:gd name="connsiteY3" fmla="*/ 244868 h 396315"/>
              <a:gd name="connsiteX4" fmla="*/ 98449 w 674350"/>
              <a:gd name="connsiteY4" fmla="*/ 248011 h 396315"/>
              <a:gd name="connsiteX5" fmla="*/ 96735 w 674350"/>
              <a:gd name="connsiteY5" fmla="*/ 224770 h 396315"/>
              <a:gd name="connsiteX6" fmla="*/ 257040 w 674350"/>
              <a:gd name="connsiteY6" fmla="*/ 64465 h 396315"/>
              <a:gd name="connsiteX7" fmla="*/ 286568 w 674350"/>
              <a:gd name="connsiteY7" fmla="*/ 67227 h 396315"/>
              <a:gd name="connsiteX8" fmla="*/ 479125 w 674350"/>
              <a:gd name="connsiteY8" fmla="*/ 20488 h 396315"/>
              <a:gd name="connsiteX9" fmla="*/ 546315 w 674350"/>
              <a:gd name="connsiteY9" fmla="*/ 138093 h 396315"/>
              <a:gd name="connsiteX10" fmla="*/ 548696 w 674350"/>
              <a:gd name="connsiteY10" fmla="*/ 138093 h 396315"/>
              <a:gd name="connsiteX11" fmla="*/ 674302 w 674350"/>
              <a:gd name="connsiteY11" fmla="*/ 270709 h 396315"/>
              <a:gd name="connsiteX12" fmla="*/ 548696 w 674350"/>
              <a:gd name="connsiteY12" fmla="*/ 396315 h 396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4350" h="396315">
                <a:moveTo>
                  <a:pt x="548696" y="396125"/>
                </a:moveTo>
                <a:lnTo>
                  <a:pt x="74541" y="396125"/>
                </a:lnTo>
                <a:cubicBezTo>
                  <a:pt x="32774" y="395515"/>
                  <a:pt x="-601" y="361168"/>
                  <a:pt x="8" y="319401"/>
                </a:cubicBezTo>
                <a:cubicBezTo>
                  <a:pt x="618" y="277634"/>
                  <a:pt x="34965" y="244258"/>
                  <a:pt x="76732" y="244868"/>
                </a:cubicBezTo>
                <a:cubicBezTo>
                  <a:pt x="84085" y="244887"/>
                  <a:pt x="91391" y="245944"/>
                  <a:pt x="98449" y="248011"/>
                </a:cubicBezTo>
                <a:cubicBezTo>
                  <a:pt x="97297" y="240315"/>
                  <a:pt x="96725" y="232552"/>
                  <a:pt x="96735" y="224770"/>
                </a:cubicBezTo>
                <a:cubicBezTo>
                  <a:pt x="96735" y="136235"/>
                  <a:pt x="168505" y="64465"/>
                  <a:pt x="257040" y="64465"/>
                </a:cubicBezTo>
                <a:cubicBezTo>
                  <a:pt x="266946" y="64512"/>
                  <a:pt x="276824" y="65436"/>
                  <a:pt x="286568" y="67227"/>
                </a:cubicBezTo>
                <a:cubicBezTo>
                  <a:pt x="326830" y="1142"/>
                  <a:pt x="413050" y="-19784"/>
                  <a:pt x="479125" y="20488"/>
                </a:cubicBezTo>
                <a:cubicBezTo>
                  <a:pt x="520245" y="45538"/>
                  <a:pt x="545610" y="89953"/>
                  <a:pt x="546315" y="138093"/>
                </a:cubicBezTo>
                <a:lnTo>
                  <a:pt x="548696" y="138093"/>
                </a:lnTo>
                <a:cubicBezTo>
                  <a:pt x="620000" y="140026"/>
                  <a:pt x="676236" y="199405"/>
                  <a:pt x="674302" y="270709"/>
                </a:cubicBezTo>
                <a:cubicBezTo>
                  <a:pt x="672435" y="339299"/>
                  <a:pt x="617276" y="394449"/>
                  <a:pt x="548696" y="396315"/>
                </a:cubicBez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284" name="Freeform: Shape 283">
            <a:extLst>
              <a:ext uri="{FF2B5EF4-FFF2-40B4-BE49-F238E27FC236}">
                <a16:creationId xmlns="" xmlns:a16="http://schemas.microsoft.com/office/drawing/2014/main" id="{D3DE3E34-6AF1-4BB1-804E-177B5A84A1C3}"/>
              </a:ext>
            </a:extLst>
          </p:cNvPr>
          <p:cNvSpPr/>
          <p:nvPr/>
        </p:nvSpPr>
        <p:spPr>
          <a:xfrm>
            <a:off x="7931335" y="501817"/>
            <a:ext cx="332667" cy="192671"/>
          </a:xfrm>
          <a:custGeom>
            <a:avLst/>
            <a:gdLst>
              <a:gd name="connsiteX0" fmla="*/ 206505 w 255082"/>
              <a:gd name="connsiteY0" fmla="*/ 149321 h 149320"/>
              <a:gd name="connsiteX1" fmla="*/ 28197 w 255082"/>
              <a:gd name="connsiteY1" fmla="*/ 149321 h 149320"/>
              <a:gd name="connsiteX2" fmla="*/ 3 w 255082"/>
              <a:gd name="connsiteY2" fmla="*/ 120365 h 149320"/>
              <a:gd name="connsiteX3" fmla="*/ 28959 w 255082"/>
              <a:gd name="connsiteY3" fmla="*/ 92171 h 149320"/>
              <a:gd name="connsiteX4" fmla="*/ 37150 w 255082"/>
              <a:gd name="connsiteY4" fmla="*/ 93314 h 149320"/>
              <a:gd name="connsiteX5" fmla="*/ 36483 w 255082"/>
              <a:gd name="connsiteY5" fmla="*/ 84646 h 149320"/>
              <a:gd name="connsiteX6" fmla="*/ 96776 w 255082"/>
              <a:gd name="connsiteY6" fmla="*/ 24353 h 149320"/>
              <a:gd name="connsiteX7" fmla="*/ 107921 w 255082"/>
              <a:gd name="connsiteY7" fmla="*/ 25400 h 149320"/>
              <a:gd name="connsiteX8" fmla="*/ 180263 w 255082"/>
              <a:gd name="connsiteY8" fmla="*/ 7623 h 149320"/>
              <a:gd name="connsiteX9" fmla="*/ 205647 w 255082"/>
              <a:gd name="connsiteY9" fmla="*/ 51975 h 149320"/>
              <a:gd name="connsiteX10" fmla="*/ 206505 w 255082"/>
              <a:gd name="connsiteY10" fmla="*/ 51975 h 149320"/>
              <a:gd name="connsiteX11" fmla="*/ 255082 w 255082"/>
              <a:gd name="connsiteY11" fmla="*/ 100553 h 149320"/>
              <a:gd name="connsiteX12" fmla="*/ 206505 w 255082"/>
              <a:gd name="connsiteY12" fmla="*/ 149130 h 149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5082" h="149320">
                <a:moveTo>
                  <a:pt x="206505" y="149321"/>
                </a:moveTo>
                <a:lnTo>
                  <a:pt x="28197" y="149321"/>
                </a:lnTo>
                <a:cubicBezTo>
                  <a:pt x="12414" y="149110"/>
                  <a:pt x="-207" y="136147"/>
                  <a:pt x="3" y="120365"/>
                </a:cubicBezTo>
                <a:cubicBezTo>
                  <a:pt x="212" y="104583"/>
                  <a:pt x="13176" y="91960"/>
                  <a:pt x="28959" y="92171"/>
                </a:cubicBezTo>
                <a:cubicBezTo>
                  <a:pt x="31730" y="92152"/>
                  <a:pt x="34493" y="92537"/>
                  <a:pt x="37150" y="93314"/>
                </a:cubicBezTo>
                <a:cubicBezTo>
                  <a:pt x="36731" y="90443"/>
                  <a:pt x="36512" y="87547"/>
                  <a:pt x="36483" y="84646"/>
                </a:cubicBezTo>
                <a:cubicBezTo>
                  <a:pt x="36483" y="51346"/>
                  <a:pt x="63477" y="24353"/>
                  <a:pt x="96776" y="24353"/>
                </a:cubicBezTo>
                <a:cubicBezTo>
                  <a:pt x="100520" y="24362"/>
                  <a:pt x="104244" y="24713"/>
                  <a:pt x="107921" y="25400"/>
                </a:cubicBezTo>
                <a:cubicBezTo>
                  <a:pt x="122989" y="515"/>
                  <a:pt x="155374" y="-7444"/>
                  <a:pt x="180263" y="7623"/>
                </a:cubicBezTo>
                <a:cubicBezTo>
                  <a:pt x="195808" y="17036"/>
                  <a:pt x="205400" y="33801"/>
                  <a:pt x="205647" y="51975"/>
                </a:cubicBezTo>
                <a:lnTo>
                  <a:pt x="206505" y="51975"/>
                </a:lnTo>
                <a:cubicBezTo>
                  <a:pt x="233336" y="51975"/>
                  <a:pt x="255082" y="73724"/>
                  <a:pt x="255082" y="100553"/>
                </a:cubicBezTo>
                <a:cubicBezTo>
                  <a:pt x="255082" y="127381"/>
                  <a:pt x="233336" y="149130"/>
                  <a:pt x="206505" y="149130"/>
                </a:cubicBez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285" name="Freeform: Shape 284">
            <a:extLst>
              <a:ext uri="{FF2B5EF4-FFF2-40B4-BE49-F238E27FC236}">
                <a16:creationId xmlns="" xmlns:a16="http://schemas.microsoft.com/office/drawing/2014/main" id="{166CDF5B-D1DD-4E20-B34D-835B41F9F64F}"/>
              </a:ext>
            </a:extLst>
          </p:cNvPr>
          <p:cNvSpPr/>
          <p:nvPr/>
        </p:nvSpPr>
        <p:spPr>
          <a:xfrm>
            <a:off x="6267334" y="563269"/>
            <a:ext cx="332606" cy="192671"/>
          </a:xfrm>
          <a:custGeom>
            <a:avLst/>
            <a:gdLst>
              <a:gd name="connsiteX0" fmla="*/ 206458 w 255035"/>
              <a:gd name="connsiteY0" fmla="*/ 149321 h 149320"/>
              <a:gd name="connsiteX1" fmla="*/ 28150 w 255035"/>
              <a:gd name="connsiteY1" fmla="*/ 149321 h 149320"/>
              <a:gd name="connsiteX2" fmla="*/ 3 w 255035"/>
              <a:gd name="connsiteY2" fmla="*/ 120317 h 149320"/>
              <a:gd name="connsiteX3" fmla="*/ 29007 w 255035"/>
              <a:gd name="connsiteY3" fmla="*/ 92171 h 149320"/>
              <a:gd name="connsiteX4" fmla="*/ 37103 w 255035"/>
              <a:gd name="connsiteY4" fmla="*/ 93314 h 149320"/>
              <a:gd name="connsiteX5" fmla="*/ 36532 w 255035"/>
              <a:gd name="connsiteY5" fmla="*/ 84646 h 149320"/>
              <a:gd name="connsiteX6" fmla="*/ 96634 w 255035"/>
              <a:gd name="connsiteY6" fmla="*/ 24353 h 149320"/>
              <a:gd name="connsiteX7" fmla="*/ 96825 w 255035"/>
              <a:gd name="connsiteY7" fmla="*/ 24353 h 149320"/>
              <a:gd name="connsiteX8" fmla="*/ 107874 w 255035"/>
              <a:gd name="connsiteY8" fmla="*/ 25400 h 149320"/>
              <a:gd name="connsiteX9" fmla="*/ 180216 w 255035"/>
              <a:gd name="connsiteY9" fmla="*/ 7623 h 149320"/>
              <a:gd name="connsiteX10" fmla="*/ 205601 w 255035"/>
              <a:gd name="connsiteY10" fmla="*/ 51975 h 149320"/>
              <a:gd name="connsiteX11" fmla="*/ 206458 w 255035"/>
              <a:gd name="connsiteY11" fmla="*/ 51975 h 149320"/>
              <a:gd name="connsiteX12" fmla="*/ 255035 w 255035"/>
              <a:gd name="connsiteY12" fmla="*/ 100553 h 149320"/>
              <a:gd name="connsiteX13" fmla="*/ 206458 w 255035"/>
              <a:gd name="connsiteY13" fmla="*/ 149130 h 149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5035" h="149320">
                <a:moveTo>
                  <a:pt x="206458" y="149321"/>
                </a:moveTo>
                <a:lnTo>
                  <a:pt x="28150" y="149321"/>
                </a:lnTo>
                <a:cubicBezTo>
                  <a:pt x="12367" y="149082"/>
                  <a:pt x="-235" y="136100"/>
                  <a:pt x="3" y="120317"/>
                </a:cubicBezTo>
                <a:cubicBezTo>
                  <a:pt x="241" y="104535"/>
                  <a:pt x="13224" y="91933"/>
                  <a:pt x="29007" y="92171"/>
                </a:cubicBezTo>
                <a:cubicBezTo>
                  <a:pt x="31750" y="92161"/>
                  <a:pt x="34474" y="92547"/>
                  <a:pt x="37103" y="93314"/>
                </a:cubicBezTo>
                <a:cubicBezTo>
                  <a:pt x="36722" y="90440"/>
                  <a:pt x="36532" y="87544"/>
                  <a:pt x="36532" y="84646"/>
                </a:cubicBezTo>
                <a:cubicBezTo>
                  <a:pt x="36475" y="51400"/>
                  <a:pt x="63392" y="24405"/>
                  <a:pt x="96634" y="24353"/>
                </a:cubicBezTo>
                <a:cubicBezTo>
                  <a:pt x="96701" y="24353"/>
                  <a:pt x="96758" y="24353"/>
                  <a:pt x="96825" y="24353"/>
                </a:cubicBezTo>
                <a:cubicBezTo>
                  <a:pt x="100530" y="24357"/>
                  <a:pt x="104235" y="24708"/>
                  <a:pt x="107874" y="25400"/>
                </a:cubicBezTo>
                <a:cubicBezTo>
                  <a:pt x="122943" y="515"/>
                  <a:pt x="155328" y="-7444"/>
                  <a:pt x="180216" y="7623"/>
                </a:cubicBezTo>
                <a:cubicBezTo>
                  <a:pt x="195761" y="17036"/>
                  <a:pt x="205353" y="33801"/>
                  <a:pt x="205601" y="51975"/>
                </a:cubicBezTo>
                <a:lnTo>
                  <a:pt x="206458" y="51975"/>
                </a:lnTo>
                <a:cubicBezTo>
                  <a:pt x="233290" y="51975"/>
                  <a:pt x="255035" y="73724"/>
                  <a:pt x="255035" y="100553"/>
                </a:cubicBezTo>
                <a:cubicBezTo>
                  <a:pt x="255035" y="127384"/>
                  <a:pt x="233290" y="149130"/>
                  <a:pt x="206458" y="149130"/>
                </a:cubicBez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287" name="Freeform: Shape 286">
            <a:extLst>
              <a:ext uri="{FF2B5EF4-FFF2-40B4-BE49-F238E27FC236}">
                <a16:creationId xmlns="" xmlns:a16="http://schemas.microsoft.com/office/drawing/2014/main" id="{D9F7C576-E5B1-4298-AD51-7687B2A00778}"/>
              </a:ext>
            </a:extLst>
          </p:cNvPr>
          <p:cNvSpPr/>
          <p:nvPr/>
        </p:nvSpPr>
        <p:spPr>
          <a:xfrm>
            <a:off x="6346898" y="1612437"/>
            <a:ext cx="335475" cy="192487"/>
          </a:xfrm>
          <a:custGeom>
            <a:avLst/>
            <a:gdLst>
              <a:gd name="connsiteX0" fmla="*/ 206505 w 257235"/>
              <a:gd name="connsiteY0" fmla="*/ 149178 h 149177"/>
              <a:gd name="connsiteX1" fmla="*/ 28197 w 257235"/>
              <a:gd name="connsiteY1" fmla="*/ 149178 h 149177"/>
              <a:gd name="connsiteX2" fmla="*/ 3 w 257235"/>
              <a:gd name="connsiteY2" fmla="*/ 120222 h 149177"/>
              <a:gd name="connsiteX3" fmla="*/ 28959 w 257235"/>
              <a:gd name="connsiteY3" fmla="*/ 92028 h 149177"/>
              <a:gd name="connsiteX4" fmla="*/ 37150 w 257235"/>
              <a:gd name="connsiteY4" fmla="*/ 93171 h 149177"/>
              <a:gd name="connsiteX5" fmla="*/ 36483 w 257235"/>
              <a:gd name="connsiteY5" fmla="*/ 84503 h 149177"/>
              <a:gd name="connsiteX6" fmla="*/ 96681 w 257235"/>
              <a:gd name="connsiteY6" fmla="*/ 24115 h 149177"/>
              <a:gd name="connsiteX7" fmla="*/ 96777 w 257235"/>
              <a:gd name="connsiteY7" fmla="*/ 24115 h 149177"/>
              <a:gd name="connsiteX8" fmla="*/ 107921 w 257235"/>
              <a:gd name="connsiteY8" fmla="*/ 25162 h 149177"/>
              <a:gd name="connsiteX9" fmla="*/ 180501 w 257235"/>
              <a:gd name="connsiteY9" fmla="*/ 7808 h 149177"/>
              <a:gd name="connsiteX10" fmla="*/ 205647 w 257235"/>
              <a:gd name="connsiteY10" fmla="*/ 51832 h 149177"/>
              <a:gd name="connsiteX11" fmla="*/ 206505 w 257235"/>
              <a:gd name="connsiteY11" fmla="*/ 51832 h 149177"/>
              <a:gd name="connsiteX12" fmla="*/ 257187 w 257235"/>
              <a:gd name="connsiteY12" fmla="*/ 98210 h 149177"/>
              <a:gd name="connsiteX13" fmla="*/ 210810 w 257235"/>
              <a:gd name="connsiteY13" fmla="*/ 148892 h 149177"/>
              <a:gd name="connsiteX14" fmla="*/ 206505 w 257235"/>
              <a:gd name="connsiteY14" fmla="*/ 148892 h 149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7235" h="149177">
                <a:moveTo>
                  <a:pt x="206505" y="149178"/>
                </a:moveTo>
                <a:lnTo>
                  <a:pt x="28197" y="149178"/>
                </a:lnTo>
                <a:cubicBezTo>
                  <a:pt x="12414" y="148968"/>
                  <a:pt x="-207" y="136005"/>
                  <a:pt x="3" y="120222"/>
                </a:cubicBezTo>
                <a:cubicBezTo>
                  <a:pt x="212" y="104439"/>
                  <a:pt x="13176" y="91818"/>
                  <a:pt x="28959" y="92028"/>
                </a:cubicBezTo>
                <a:cubicBezTo>
                  <a:pt x="31730" y="92009"/>
                  <a:pt x="34493" y="92390"/>
                  <a:pt x="37150" y="93171"/>
                </a:cubicBezTo>
                <a:cubicBezTo>
                  <a:pt x="36683" y="90304"/>
                  <a:pt x="36464" y="87408"/>
                  <a:pt x="36483" y="84503"/>
                </a:cubicBezTo>
                <a:cubicBezTo>
                  <a:pt x="36426" y="51204"/>
                  <a:pt x="63382" y="24172"/>
                  <a:pt x="96681" y="24115"/>
                </a:cubicBezTo>
                <a:cubicBezTo>
                  <a:pt x="96710" y="24115"/>
                  <a:pt x="96748" y="24115"/>
                  <a:pt x="96777" y="24115"/>
                </a:cubicBezTo>
                <a:cubicBezTo>
                  <a:pt x="100520" y="24124"/>
                  <a:pt x="104244" y="24477"/>
                  <a:pt x="107921" y="25162"/>
                </a:cubicBezTo>
                <a:cubicBezTo>
                  <a:pt x="123170" y="331"/>
                  <a:pt x="155670" y="-7442"/>
                  <a:pt x="180501" y="7808"/>
                </a:cubicBezTo>
                <a:cubicBezTo>
                  <a:pt x="195846" y="17228"/>
                  <a:pt x="205323" y="33830"/>
                  <a:pt x="205647" y="51832"/>
                </a:cubicBezTo>
                <a:lnTo>
                  <a:pt x="206505" y="51832"/>
                </a:lnTo>
                <a:cubicBezTo>
                  <a:pt x="233308" y="50642"/>
                  <a:pt x="255997" y="71406"/>
                  <a:pt x="257187" y="98210"/>
                </a:cubicBezTo>
                <a:cubicBezTo>
                  <a:pt x="258368" y="125013"/>
                  <a:pt x="237604" y="147701"/>
                  <a:pt x="210810" y="148892"/>
                </a:cubicBezTo>
                <a:cubicBezTo>
                  <a:pt x="209372" y="148959"/>
                  <a:pt x="207933" y="148959"/>
                  <a:pt x="206505" y="148892"/>
                </a:cubicBez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289" name="Freeform: Shape 288">
            <a:extLst>
              <a:ext uri="{FF2B5EF4-FFF2-40B4-BE49-F238E27FC236}">
                <a16:creationId xmlns="" xmlns:a16="http://schemas.microsoft.com/office/drawing/2014/main" id="{091E5CB2-22E5-4C12-81C5-AC0452E7224E}"/>
              </a:ext>
            </a:extLst>
          </p:cNvPr>
          <p:cNvSpPr/>
          <p:nvPr/>
        </p:nvSpPr>
        <p:spPr>
          <a:xfrm>
            <a:off x="8577283" y="1027822"/>
            <a:ext cx="477859" cy="277988"/>
          </a:xfrm>
          <a:custGeom>
            <a:avLst/>
            <a:gdLst>
              <a:gd name="connsiteX0" fmla="*/ 298708 w 366412"/>
              <a:gd name="connsiteY0" fmla="*/ 215441 h 215440"/>
              <a:gd name="connsiteX1" fmla="*/ 40580 w 366412"/>
              <a:gd name="connsiteY1" fmla="*/ 215441 h 215440"/>
              <a:gd name="connsiteX2" fmla="*/ 4 w 366412"/>
              <a:gd name="connsiteY2" fmla="*/ 173721 h 215440"/>
              <a:gd name="connsiteX3" fmla="*/ 41723 w 366412"/>
              <a:gd name="connsiteY3" fmla="*/ 133145 h 215440"/>
              <a:gd name="connsiteX4" fmla="*/ 53534 w 366412"/>
              <a:gd name="connsiteY4" fmla="*/ 134859 h 215440"/>
              <a:gd name="connsiteX5" fmla="*/ 52582 w 366412"/>
              <a:gd name="connsiteY5" fmla="*/ 122191 h 215440"/>
              <a:gd name="connsiteX6" fmla="*/ 139831 w 366412"/>
              <a:gd name="connsiteY6" fmla="*/ 35037 h 215440"/>
              <a:gd name="connsiteX7" fmla="*/ 155928 w 366412"/>
              <a:gd name="connsiteY7" fmla="*/ 36561 h 215440"/>
              <a:gd name="connsiteX8" fmla="*/ 260646 w 366412"/>
              <a:gd name="connsiteY8" fmla="*/ 11139 h 215440"/>
              <a:gd name="connsiteX9" fmla="*/ 297184 w 366412"/>
              <a:gd name="connsiteY9" fmla="*/ 74661 h 215440"/>
              <a:gd name="connsiteX10" fmla="*/ 298708 w 366412"/>
              <a:gd name="connsiteY10" fmla="*/ 74661 h 215440"/>
              <a:gd name="connsiteX11" fmla="*/ 366364 w 366412"/>
              <a:gd name="connsiteY11" fmla="*/ 147499 h 215440"/>
              <a:gd name="connsiteX12" fmla="*/ 298708 w 366412"/>
              <a:gd name="connsiteY12" fmla="*/ 215155 h 21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6412" h="215440">
                <a:moveTo>
                  <a:pt x="298708" y="215441"/>
                </a:moveTo>
                <a:lnTo>
                  <a:pt x="40580" y="215441"/>
                </a:lnTo>
                <a:cubicBezTo>
                  <a:pt x="17854" y="215127"/>
                  <a:pt x="-310" y="196448"/>
                  <a:pt x="4" y="173721"/>
                </a:cubicBezTo>
                <a:cubicBezTo>
                  <a:pt x="318" y="150995"/>
                  <a:pt x="18997" y="132831"/>
                  <a:pt x="41723" y="133145"/>
                </a:cubicBezTo>
                <a:cubicBezTo>
                  <a:pt x="45724" y="133126"/>
                  <a:pt x="49705" y="133707"/>
                  <a:pt x="53534" y="134859"/>
                </a:cubicBezTo>
                <a:cubicBezTo>
                  <a:pt x="52925" y="130668"/>
                  <a:pt x="52601" y="126430"/>
                  <a:pt x="52582" y="122191"/>
                </a:cubicBezTo>
                <a:cubicBezTo>
                  <a:pt x="52630" y="74042"/>
                  <a:pt x="91682" y="35037"/>
                  <a:pt x="139831" y="35037"/>
                </a:cubicBezTo>
                <a:cubicBezTo>
                  <a:pt x="145232" y="35056"/>
                  <a:pt x="150623" y="35571"/>
                  <a:pt x="155928" y="36561"/>
                </a:cubicBezTo>
                <a:cubicBezTo>
                  <a:pt x="177826" y="624"/>
                  <a:pt x="224708" y="-10759"/>
                  <a:pt x="260646" y="11139"/>
                </a:cubicBezTo>
                <a:cubicBezTo>
                  <a:pt x="282877" y="24684"/>
                  <a:pt x="296650" y="48639"/>
                  <a:pt x="297184" y="74661"/>
                </a:cubicBezTo>
                <a:lnTo>
                  <a:pt x="298708" y="74661"/>
                </a:lnTo>
                <a:cubicBezTo>
                  <a:pt x="337503" y="76090"/>
                  <a:pt x="367793" y="108704"/>
                  <a:pt x="366364" y="147499"/>
                </a:cubicBezTo>
                <a:cubicBezTo>
                  <a:pt x="365011" y="184285"/>
                  <a:pt x="335503" y="213803"/>
                  <a:pt x="298708" y="215155"/>
                </a:cubicBez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292" name="Freeform: Shape 291">
            <a:extLst>
              <a:ext uri="{FF2B5EF4-FFF2-40B4-BE49-F238E27FC236}">
                <a16:creationId xmlns="" xmlns:a16="http://schemas.microsoft.com/office/drawing/2014/main" id="{968E7BF7-EB9B-4D44-B7B4-56696F24C8F2}"/>
              </a:ext>
            </a:extLst>
          </p:cNvPr>
          <p:cNvSpPr/>
          <p:nvPr/>
        </p:nvSpPr>
        <p:spPr>
          <a:xfrm rot="16996800">
            <a:off x="6971195" y="2020415"/>
            <a:ext cx="438027" cy="442722"/>
          </a:xfrm>
          <a:custGeom>
            <a:avLst/>
            <a:gdLst>
              <a:gd name="connsiteX0" fmla="*/ 339471 w 339470"/>
              <a:gd name="connsiteY0" fmla="*/ 169735 h 339470"/>
              <a:gd name="connsiteX1" fmla="*/ 169735 w 339470"/>
              <a:gd name="connsiteY1" fmla="*/ 339471 h 339470"/>
              <a:gd name="connsiteX2" fmla="*/ 0 w 339470"/>
              <a:gd name="connsiteY2" fmla="*/ 169735 h 339470"/>
              <a:gd name="connsiteX3" fmla="*/ 169735 w 339470"/>
              <a:gd name="connsiteY3" fmla="*/ 0 h 339470"/>
              <a:gd name="connsiteX4" fmla="*/ 339471 w 339470"/>
              <a:gd name="connsiteY4" fmla="*/ 169735 h 339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470" h="339470">
                <a:moveTo>
                  <a:pt x="339471" y="169735"/>
                </a:moveTo>
                <a:cubicBezTo>
                  <a:pt x="339471" y="263478"/>
                  <a:pt x="263478" y="339471"/>
                  <a:pt x="169735" y="339471"/>
                </a:cubicBezTo>
                <a:cubicBezTo>
                  <a:pt x="75993" y="339471"/>
                  <a:pt x="0" y="263478"/>
                  <a:pt x="0" y="169735"/>
                </a:cubicBezTo>
                <a:cubicBezTo>
                  <a:pt x="0" y="75993"/>
                  <a:pt x="75993" y="0"/>
                  <a:pt x="169735" y="0"/>
                </a:cubicBezTo>
                <a:cubicBezTo>
                  <a:pt x="263478" y="0"/>
                  <a:pt x="339471" y="75993"/>
                  <a:pt x="339471" y="169735"/>
                </a:cubicBez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grpSp>
        <p:nvGrpSpPr>
          <p:cNvPr id="260" name="Group 259">
            <a:extLst>
              <a:ext uri="{FF2B5EF4-FFF2-40B4-BE49-F238E27FC236}">
                <a16:creationId xmlns="" xmlns:a16="http://schemas.microsoft.com/office/drawing/2014/main" id="{27DD3737-5C0E-4037-8211-432E5EB0A581}"/>
              </a:ext>
            </a:extLst>
          </p:cNvPr>
          <p:cNvGrpSpPr/>
          <p:nvPr/>
        </p:nvGrpSpPr>
        <p:grpSpPr>
          <a:xfrm>
            <a:off x="-457426" y="541193"/>
            <a:ext cx="6917872" cy="4712074"/>
            <a:chOff x="1038375" y="262147"/>
            <a:chExt cx="10115245" cy="6459329"/>
          </a:xfrm>
          <a:solidFill>
            <a:schemeClr val="tx1">
              <a:alpha val="50000"/>
            </a:schemeClr>
          </a:solidFill>
        </p:grpSpPr>
        <p:sp>
          <p:nvSpPr>
            <p:cNvPr id="145" name="Freeform: Shape 144">
              <a:extLst>
                <a:ext uri="{FF2B5EF4-FFF2-40B4-BE49-F238E27FC236}">
                  <a16:creationId xmlns="" xmlns:a16="http://schemas.microsoft.com/office/drawing/2014/main" id="{C074BFF5-1F53-4783-BC70-4D0B209EEAE1}"/>
                </a:ext>
              </a:extLst>
            </p:cNvPr>
            <p:cNvSpPr/>
            <p:nvPr/>
          </p:nvSpPr>
          <p:spPr>
            <a:xfrm>
              <a:off x="1038375" y="6335883"/>
              <a:ext cx="10115245" cy="5057"/>
            </a:xfrm>
            <a:custGeom>
              <a:avLst/>
              <a:gdLst>
                <a:gd name="connsiteX0" fmla="*/ 0 w 4762500"/>
                <a:gd name="connsiteY0" fmla="*/ 0 h 2381"/>
                <a:gd name="connsiteX1" fmla="*/ 4762500 w 4762500"/>
                <a:gd name="connsiteY1" fmla="*/ 0 h 2381"/>
                <a:gd name="connsiteX2" fmla="*/ 4762500 w 4762500"/>
                <a:gd name="connsiteY2" fmla="*/ 2381 h 2381"/>
                <a:gd name="connsiteX3" fmla="*/ 0 w 4762500"/>
                <a:gd name="connsiteY3" fmla="*/ 2381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00" h="2381">
                  <a:moveTo>
                    <a:pt x="0" y="0"/>
                  </a:moveTo>
                  <a:lnTo>
                    <a:pt x="4762500" y="0"/>
                  </a:lnTo>
                  <a:lnTo>
                    <a:pt x="4762500" y="2381"/>
                  </a:lnTo>
                  <a:lnTo>
                    <a:pt x="0" y="23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="" xmlns:a16="http://schemas.microsoft.com/office/drawing/2014/main" id="{479BE0A9-5C76-4999-90C3-29971B5475E7}"/>
                </a:ext>
              </a:extLst>
            </p:cNvPr>
            <p:cNvSpPr/>
            <p:nvPr/>
          </p:nvSpPr>
          <p:spPr>
            <a:xfrm>
              <a:off x="9470038" y="6661391"/>
              <a:ext cx="670033" cy="5057"/>
            </a:xfrm>
            <a:custGeom>
              <a:avLst/>
              <a:gdLst>
                <a:gd name="connsiteX0" fmla="*/ 0 w 315468"/>
                <a:gd name="connsiteY0" fmla="*/ 0 h 2381"/>
                <a:gd name="connsiteX1" fmla="*/ 315468 w 315468"/>
                <a:gd name="connsiteY1" fmla="*/ 0 h 2381"/>
                <a:gd name="connsiteX2" fmla="*/ 315468 w 315468"/>
                <a:gd name="connsiteY2" fmla="*/ 2381 h 2381"/>
                <a:gd name="connsiteX3" fmla="*/ 0 w 315468"/>
                <a:gd name="connsiteY3" fmla="*/ 2381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468" h="2381">
                  <a:moveTo>
                    <a:pt x="0" y="0"/>
                  </a:moveTo>
                  <a:lnTo>
                    <a:pt x="315468" y="0"/>
                  </a:lnTo>
                  <a:lnTo>
                    <a:pt x="315468" y="2381"/>
                  </a:lnTo>
                  <a:lnTo>
                    <a:pt x="0" y="23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="" xmlns:a16="http://schemas.microsoft.com/office/drawing/2014/main" id="{32DDC9E3-CF0F-46CE-B07B-715CAC1FA607}"/>
                </a:ext>
              </a:extLst>
            </p:cNvPr>
            <p:cNvSpPr/>
            <p:nvPr/>
          </p:nvSpPr>
          <p:spPr>
            <a:xfrm>
              <a:off x="7563315" y="6716419"/>
              <a:ext cx="175802" cy="5057"/>
            </a:xfrm>
            <a:custGeom>
              <a:avLst/>
              <a:gdLst>
                <a:gd name="connsiteX0" fmla="*/ 0 w 82772"/>
                <a:gd name="connsiteY0" fmla="*/ 0 h 2381"/>
                <a:gd name="connsiteX1" fmla="*/ 82772 w 82772"/>
                <a:gd name="connsiteY1" fmla="*/ 0 h 2381"/>
                <a:gd name="connsiteX2" fmla="*/ 82772 w 82772"/>
                <a:gd name="connsiteY2" fmla="*/ 2381 h 2381"/>
                <a:gd name="connsiteX3" fmla="*/ 0 w 82772"/>
                <a:gd name="connsiteY3" fmla="*/ 2381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772" h="2381">
                  <a:moveTo>
                    <a:pt x="0" y="0"/>
                  </a:moveTo>
                  <a:lnTo>
                    <a:pt x="82772" y="0"/>
                  </a:lnTo>
                  <a:lnTo>
                    <a:pt x="82772" y="2381"/>
                  </a:lnTo>
                  <a:lnTo>
                    <a:pt x="0" y="23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="" xmlns:a16="http://schemas.microsoft.com/office/drawing/2014/main" id="{CC6DF595-C3E3-4D74-9D71-04B02EE6E56A}"/>
                </a:ext>
              </a:extLst>
            </p:cNvPr>
            <p:cNvSpPr/>
            <p:nvPr/>
          </p:nvSpPr>
          <p:spPr>
            <a:xfrm>
              <a:off x="9061583" y="6473653"/>
              <a:ext cx="388221" cy="5057"/>
            </a:xfrm>
            <a:custGeom>
              <a:avLst/>
              <a:gdLst>
                <a:gd name="connsiteX0" fmla="*/ 0 w 182784"/>
                <a:gd name="connsiteY0" fmla="*/ 0 h 2381"/>
                <a:gd name="connsiteX1" fmla="*/ 182785 w 182784"/>
                <a:gd name="connsiteY1" fmla="*/ 0 h 2381"/>
                <a:gd name="connsiteX2" fmla="*/ 182785 w 182784"/>
                <a:gd name="connsiteY2" fmla="*/ 2381 h 2381"/>
                <a:gd name="connsiteX3" fmla="*/ 0 w 182784"/>
                <a:gd name="connsiteY3" fmla="*/ 2381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784" h="2381">
                  <a:moveTo>
                    <a:pt x="0" y="0"/>
                  </a:moveTo>
                  <a:lnTo>
                    <a:pt x="182785" y="0"/>
                  </a:lnTo>
                  <a:lnTo>
                    <a:pt x="182785" y="2381"/>
                  </a:lnTo>
                  <a:lnTo>
                    <a:pt x="0" y="23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="" xmlns:a16="http://schemas.microsoft.com/office/drawing/2014/main" id="{24FFC859-DDFC-40B4-A702-7E97D343753A}"/>
                </a:ext>
              </a:extLst>
            </p:cNvPr>
            <p:cNvSpPr/>
            <p:nvPr/>
          </p:nvSpPr>
          <p:spPr>
            <a:xfrm>
              <a:off x="2099665" y="6507640"/>
              <a:ext cx="873752" cy="5057"/>
            </a:xfrm>
            <a:custGeom>
              <a:avLst/>
              <a:gdLst>
                <a:gd name="connsiteX0" fmla="*/ 0 w 411384"/>
                <a:gd name="connsiteY0" fmla="*/ 0 h 2381"/>
                <a:gd name="connsiteX1" fmla="*/ 411385 w 411384"/>
                <a:gd name="connsiteY1" fmla="*/ 0 h 2381"/>
                <a:gd name="connsiteX2" fmla="*/ 411385 w 411384"/>
                <a:gd name="connsiteY2" fmla="*/ 2381 h 2381"/>
                <a:gd name="connsiteX3" fmla="*/ 0 w 411384"/>
                <a:gd name="connsiteY3" fmla="*/ 2381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1384" h="2381">
                  <a:moveTo>
                    <a:pt x="0" y="0"/>
                  </a:moveTo>
                  <a:lnTo>
                    <a:pt x="411385" y="0"/>
                  </a:lnTo>
                  <a:lnTo>
                    <a:pt x="411385" y="2381"/>
                  </a:lnTo>
                  <a:lnTo>
                    <a:pt x="0" y="23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="" xmlns:a16="http://schemas.microsoft.com/office/drawing/2014/main" id="{4DF21DDF-D6AB-4EDA-8BE8-4CADBBCF0622}"/>
                </a:ext>
              </a:extLst>
            </p:cNvPr>
            <p:cNvSpPr/>
            <p:nvPr/>
          </p:nvSpPr>
          <p:spPr>
            <a:xfrm>
              <a:off x="3153675" y="6507640"/>
              <a:ext cx="128058" cy="5057"/>
            </a:xfrm>
            <a:custGeom>
              <a:avLst/>
              <a:gdLst>
                <a:gd name="connsiteX0" fmla="*/ 0 w 60293"/>
                <a:gd name="connsiteY0" fmla="*/ 0 h 2381"/>
                <a:gd name="connsiteX1" fmla="*/ 60293 w 60293"/>
                <a:gd name="connsiteY1" fmla="*/ 0 h 2381"/>
                <a:gd name="connsiteX2" fmla="*/ 60293 w 60293"/>
                <a:gd name="connsiteY2" fmla="*/ 2381 h 2381"/>
                <a:gd name="connsiteX3" fmla="*/ 0 w 60293"/>
                <a:gd name="connsiteY3" fmla="*/ 2381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293" h="2381">
                  <a:moveTo>
                    <a:pt x="0" y="0"/>
                  </a:moveTo>
                  <a:lnTo>
                    <a:pt x="60293" y="0"/>
                  </a:lnTo>
                  <a:lnTo>
                    <a:pt x="60293" y="2381"/>
                  </a:lnTo>
                  <a:lnTo>
                    <a:pt x="0" y="23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="" xmlns:a16="http://schemas.microsoft.com/office/drawing/2014/main" id="{93E4EC07-CD68-4243-B626-3B6E26AD9166}"/>
                </a:ext>
              </a:extLst>
            </p:cNvPr>
            <p:cNvSpPr/>
            <p:nvPr/>
          </p:nvSpPr>
          <p:spPr>
            <a:xfrm>
              <a:off x="3698076" y="6593011"/>
              <a:ext cx="1895193" cy="5057"/>
            </a:xfrm>
            <a:custGeom>
              <a:avLst/>
              <a:gdLst>
                <a:gd name="connsiteX0" fmla="*/ 0 w 892302"/>
                <a:gd name="connsiteY0" fmla="*/ 0 h 2381"/>
                <a:gd name="connsiteX1" fmla="*/ 892302 w 892302"/>
                <a:gd name="connsiteY1" fmla="*/ 0 h 2381"/>
                <a:gd name="connsiteX2" fmla="*/ 892302 w 892302"/>
                <a:gd name="connsiteY2" fmla="*/ 2381 h 2381"/>
                <a:gd name="connsiteX3" fmla="*/ 0 w 892302"/>
                <a:gd name="connsiteY3" fmla="*/ 2381 h 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2302" h="2381">
                  <a:moveTo>
                    <a:pt x="0" y="0"/>
                  </a:moveTo>
                  <a:lnTo>
                    <a:pt x="892302" y="0"/>
                  </a:lnTo>
                  <a:lnTo>
                    <a:pt x="892302" y="2381"/>
                  </a:lnTo>
                  <a:lnTo>
                    <a:pt x="0" y="23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="" xmlns:a16="http://schemas.microsoft.com/office/drawing/2014/main" id="{058B3EE7-99CA-4667-BD23-5CECB88C4A96}"/>
                </a:ext>
              </a:extLst>
            </p:cNvPr>
            <p:cNvSpPr/>
            <p:nvPr/>
          </p:nvSpPr>
          <p:spPr>
            <a:xfrm>
              <a:off x="2418093" y="3853194"/>
              <a:ext cx="7179800" cy="2398525"/>
            </a:xfrm>
            <a:custGeom>
              <a:avLst/>
              <a:gdLst>
                <a:gd name="connsiteX0" fmla="*/ 3380423 w 3380422"/>
                <a:gd name="connsiteY0" fmla="*/ 1129094 h 1129283"/>
                <a:gd name="connsiteX1" fmla="*/ 3376136 w 3380422"/>
                <a:gd name="connsiteY1" fmla="*/ 498348 h 1129283"/>
                <a:gd name="connsiteX2" fmla="*/ 3282506 w 3380422"/>
                <a:gd name="connsiteY2" fmla="*/ 419291 h 1129283"/>
                <a:gd name="connsiteX3" fmla="*/ 3239167 w 3380422"/>
                <a:gd name="connsiteY3" fmla="*/ 210693 h 1129283"/>
                <a:gd name="connsiteX4" fmla="*/ 3183065 w 3380422"/>
                <a:gd name="connsiteY4" fmla="*/ 145923 h 1129283"/>
                <a:gd name="connsiteX5" fmla="*/ 3152870 w 3380422"/>
                <a:gd name="connsiteY5" fmla="*/ 0 h 1129283"/>
                <a:gd name="connsiteX6" fmla="*/ 3101626 w 3380422"/>
                <a:gd name="connsiteY6" fmla="*/ 66675 h 1129283"/>
                <a:gd name="connsiteX7" fmla="*/ 3073051 w 3380422"/>
                <a:gd name="connsiteY7" fmla="*/ 465772 h 1129283"/>
                <a:gd name="connsiteX8" fmla="*/ 3044476 w 3380422"/>
                <a:gd name="connsiteY8" fmla="*/ 420148 h 1129283"/>
                <a:gd name="connsiteX9" fmla="*/ 3021425 w 3380422"/>
                <a:gd name="connsiteY9" fmla="*/ 264890 h 1129283"/>
                <a:gd name="connsiteX10" fmla="*/ 2975134 w 3380422"/>
                <a:gd name="connsiteY10" fmla="*/ 314611 h 1129283"/>
                <a:gd name="connsiteX11" fmla="*/ 2917317 w 3380422"/>
                <a:gd name="connsiteY11" fmla="*/ 329089 h 1129283"/>
                <a:gd name="connsiteX12" fmla="*/ 2883503 w 3380422"/>
                <a:gd name="connsiteY12" fmla="*/ 658844 h 1129283"/>
                <a:gd name="connsiteX13" fmla="*/ 2024063 w 3380422"/>
                <a:gd name="connsiteY13" fmla="*/ 760762 h 1129283"/>
                <a:gd name="connsiteX14" fmla="*/ 1845088 w 3380422"/>
                <a:gd name="connsiteY14" fmla="*/ 607695 h 1129283"/>
                <a:gd name="connsiteX15" fmla="*/ 1772317 w 3380422"/>
                <a:gd name="connsiteY15" fmla="*/ 309182 h 1129283"/>
                <a:gd name="connsiteX16" fmla="*/ 1696879 w 3380422"/>
                <a:gd name="connsiteY16" fmla="*/ 231648 h 1129283"/>
                <a:gd name="connsiteX17" fmla="*/ 1673924 w 3380422"/>
                <a:gd name="connsiteY17" fmla="*/ 87821 h 1129283"/>
                <a:gd name="connsiteX18" fmla="*/ 1601819 w 3380422"/>
                <a:gd name="connsiteY18" fmla="*/ 112776 h 1129283"/>
                <a:gd name="connsiteX19" fmla="*/ 1601819 w 3380422"/>
                <a:gd name="connsiteY19" fmla="*/ 264605 h 1129283"/>
                <a:gd name="connsiteX20" fmla="*/ 1540478 w 3380422"/>
                <a:gd name="connsiteY20" fmla="*/ 299847 h 1129283"/>
                <a:gd name="connsiteX21" fmla="*/ 1514285 w 3380422"/>
                <a:gd name="connsiteY21" fmla="*/ 607981 h 1129283"/>
                <a:gd name="connsiteX22" fmla="*/ 1437323 w 3380422"/>
                <a:gd name="connsiteY22" fmla="*/ 714470 h 1129283"/>
                <a:gd name="connsiteX23" fmla="*/ 1415415 w 3380422"/>
                <a:gd name="connsiteY23" fmla="*/ 523970 h 1129283"/>
                <a:gd name="connsiteX24" fmla="*/ 1343501 w 3380422"/>
                <a:gd name="connsiteY24" fmla="*/ 465392 h 1129283"/>
                <a:gd name="connsiteX25" fmla="*/ 1267301 w 3380422"/>
                <a:gd name="connsiteY25" fmla="*/ 231553 h 1129283"/>
                <a:gd name="connsiteX26" fmla="*/ 1251204 w 3380422"/>
                <a:gd name="connsiteY26" fmla="*/ 81725 h 1129283"/>
                <a:gd name="connsiteX27" fmla="*/ 1176909 w 3380422"/>
                <a:gd name="connsiteY27" fmla="*/ 126206 h 1129283"/>
                <a:gd name="connsiteX28" fmla="*/ 1176909 w 3380422"/>
                <a:gd name="connsiteY28" fmla="*/ 348805 h 1129283"/>
                <a:gd name="connsiteX29" fmla="*/ 1099376 w 3380422"/>
                <a:gd name="connsiteY29" fmla="*/ 368427 h 1129283"/>
                <a:gd name="connsiteX30" fmla="*/ 1087660 w 3380422"/>
                <a:gd name="connsiteY30" fmla="*/ 465392 h 1129283"/>
                <a:gd name="connsiteX31" fmla="*/ 889921 w 3380422"/>
                <a:gd name="connsiteY31" fmla="*/ 497396 h 1129283"/>
                <a:gd name="connsiteX32" fmla="*/ 858107 w 3380422"/>
                <a:gd name="connsiteY32" fmla="*/ 348805 h 1129283"/>
                <a:gd name="connsiteX33" fmla="*/ 769620 w 3380422"/>
                <a:gd name="connsiteY33" fmla="*/ 348805 h 1129283"/>
                <a:gd name="connsiteX34" fmla="*/ 741902 w 3380422"/>
                <a:gd name="connsiteY34" fmla="*/ 433483 h 1129283"/>
                <a:gd name="connsiteX35" fmla="*/ 661702 w 3380422"/>
                <a:gd name="connsiteY35" fmla="*/ 432911 h 1129283"/>
                <a:gd name="connsiteX36" fmla="*/ 534734 w 3380422"/>
                <a:gd name="connsiteY36" fmla="*/ 523970 h 1129283"/>
                <a:gd name="connsiteX37" fmla="*/ 429959 w 3380422"/>
                <a:gd name="connsiteY37" fmla="*/ 319088 h 1129283"/>
                <a:gd name="connsiteX38" fmla="*/ 323850 w 3380422"/>
                <a:gd name="connsiteY38" fmla="*/ 368427 h 1129283"/>
                <a:gd name="connsiteX39" fmla="*/ 247650 w 3380422"/>
                <a:gd name="connsiteY39" fmla="*/ 190881 h 1129283"/>
                <a:gd name="connsiteX40" fmla="*/ 167259 w 3380422"/>
                <a:gd name="connsiteY40" fmla="*/ 294989 h 1129283"/>
                <a:gd name="connsiteX41" fmla="*/ 137446 w 3380422"/>
                <a:gd name="connsiteY41" fmla="*/ 632460 h 1129283"/>
                <a:gd name="connsiteX42" fmla="*/ 96298 w 3380422"/>
                <a:gd name="connsiteY42" fmla="*/ 637222 h 1129283"/>
                <a:gd name="connsiteX43" fmla="*/ 77248 w 3380422"/>
                <a:gd name="connsiteY43" fmla="*/ 564547 h 1129283"/>
                <a:gd name="connsiteX44" fmla="*/ 0 w 3380422"/>
                <a:gd name="connsiteY44" fmla="*/ 637222 h 1129283"/>
                <a:gd name="connsiteX45" fmla="*/ 0 w 3380422"/>
                <a:gd name="connsiteY45" fmla="*/ 1129284 h 1129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380422" h="1129283">
                  <a:moveTo>
                    <a:pt x="3380423" y="1129094"/>
                  </a:moveTo>
                  <a:lnTo>
                    <a:pt x="3376136" y="498348"/>
                  </a:lnTo>
                  <a:lnTo>
                    <a:pt x="3282506" y="419291"/>
                  </a:lnTo>
                  <a:lnTo>
                    <a:pt x="3239167" y="210693"/>
                  </a:lnTo>
                  <a:lnTo>
                    <a:pt x="3183065" y="145923"/>
                  </a:lnTo>
                  <a:lnTo>
                    <a:pt x="3152870" y="0"/>
                  </a:lnTo>
                  <a:lnTo>
                    <a:pt x="3101626" y="66675"/>
                  </a:lnTo>
                  <a:lnTo>
                    <a:pt x="3073051" y="465772"/>
                  </a:lnTo>
                  <a:lnTo>
                    <a:pt x="3044476" y="420148"/>
                  </a:lnTo>
                  <a:lnTo>
                    <a:pt x="3021425" y="264890"/>
                  </a:lnTo>
                  <a:lnTo>
                    <a:pt x="2975134" y="314611"/>
                  </a:lnTo>
                  <a:lnTo>
                    <a:pt x="2917317" y="329089"/>
                  </a:lnTo>
                  <a:lnTo>
                    <a:pt x="2883503" y="658844"/>
                  </a:lnTo>
                  <a:lnTo>
                    <a:pt x="2024063" y="760762"/>
                  </a:lnTo>
                  <a:lnTo>
                    <a:pt x="1845088" y="607695"/>
                  </a:lnTo>
                  <a:lnTo>
                    <a:pt x="1772317" y="309182"/>
                  </a:lnTo>
                  <a:lnTo>
                    <a:pt x="1696879" y="231648"/>
                  </a:lnTo>
                  <a:lnTo>
                    <a:pt x="1673924" y="87821"/>
                  </a:lnTo>
                  <a:lnTo>
                    <a:pt x="1601819" y="112776"/>
                  </a:lnTo>
                  <a:lnTo>
                    <a:pt x="1601819" y="264605"/>
                  </a:lnTo>
                  <a:lnTo>
                    <a:pt x="1540478" y="299847"/>
                  </a:lnTo>
                  <a:lnTo>
                    <a:pt x="1514285" y="607981"/>
                  </a:lnTo>
                  <a:lnTo>
                    <a:pt x="1437323" y="714470"/>
                  </a:lnTo>
                  <a:lnTo>
                    <a:pt x="1415415" y="523970"/>
                  </a:lnTo>
                  <a:cubicBezTo>
                    <a:pt x="1415415" y="523970"/>
                    <a:pt x="1356455" y="476821"/>
                    <a:pt x="1343501" y="465392"/>
                  </a:cubicBezTo>
                  <a:cubicBezTo>
                    <a:pt x="1330547" y="453962"/>
                    <a:pt x="1256062" y="246983"/>
                    <a:pt x="1267301" y="231553"/>
                  </a:cubicBezTo>
                  <a:cubicBezTo>
                    <a:pt x="1278541" y="216122"/>
                    <a:pt x="1251204" y="81725"/>
                    <a:pt x="1251204" y="81725"/>
                  </a:cubicBezTo>
                  <a:lnTo>
                    <a:pt x="1176909" y="126206"/>
                  </a:lnTo>
                  <a:lnTo>
                    <a:pt x="1176909" y="348805"/>
                  </a:lnTo>
                  <a:lnTo>
                    <a:pt x="1099376" y="368427"/>
                  </a:lnTo>
                  <a:lnTo>
                    <a:pt x="1087660" y="465392"/>
                  </a:lnTo>
                  <a:lnTo>
                    <a:pt x="889921" y="497396"/>
                  </a:lnTo>
                  <a:lnTo>
                    <a:pt x="858107" y="348805"/>
                  </a:lnTo>
                  <a:lnTo>
                    <a:pt x="769620" y="348805"/>
                  </a:lnTo>
                  <a:lnTo>
                    <a:pt x="741902" y="433483"/>
                  </a:lnTo>
                  <a:lnTo>
                    <a:pt x="661702" y="432911"/>
                  </a:lnTo>
                  <a:lnTo>
                    <a:pt x="534734" y="523970"/>
                  </a:lnTo>
                  <a:lnTo>
                    <a:pt x="429959" y="319088"/>
                  </a:lnTo>
                  <a:lnTo>
                    <a:pt x="323850" y="368427"/>
                  </a:lnTo>
                  <a:lnTo>
                    <a:pt x="247650" y="190881"/>
                  </a:lnTo>
                  <a:lnTo>
                    <a:pt x="167259" y="294989"/>
                  </a:lnTo>
                  <a:lnTo>
                    <a:pt x="137446" y="632460"/>
                  </a:lnTo>
                  <a:lnTo>
                    <a:pt x="96298" y="637222"/>
                  </a:lnTo>
                  <a:lnTo>
                    <a:pt x="77248" y="564547"/>
                  </a:lnTo>
                  <a:lnTo>
                    <a:pt x="0" y="637222"/>
                  </a:lnTo>
                  <a:lnTo>
                    <a:pt x="0" y="11292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="" xmlns:a16="http://schemas.microsoft.com/office/drawing/2014/main" id="{63E1C72E-41D7-490C-9B2A-86709E535BFA}"/>
                </a:ext>
              </a:extLst>
            </p:cNvPr>
            <p:cNvSpPr/>
            <p:nvPr/>
          </p:nvSpPr>
          <p:spPr>
            <a:xfrm>
              <a:off x="5399545" y="1833424"/>
              <a:ext cx="1432276" cy="841748"/>
            </a:xfrm>
            <a:custGeom>
              <a:avLst/>
              <a:gdLst>
                <a:gd name="connsiteX0" fmla="*/ 548696 w 674350"/>
                <a:gd name="connsiteY0" fmla="*/ 396125 h 396315"/>
                <a:gd name="connsiteX1" fmla="*/ 74541 w 674350"/>
                <a:gd name="connsiteY1" fmla="*/ 396125 h 396315"/>
                <a:gd name="connsiteX2" fmla="*/ 8 w 674350"/>
                <a:gd name="connsiteY2" fmla="*/ 319401 h 396315"/>
                <a:gd name="connsiteX3" fmla="*/ 76732 w 674350"/>
                <a:gd name="connsiteY3" fmla="*/ 244868 h 396315"/>
                <a:gd name="connsiteX4" fmla="*/ 98449 w 674350"/>
                <a:gd name="connsiteY4" fmla="*/ 248011 h 396315"/>
                <a:gd name="connsiteX5" fmla="*/ 96735 w 674350"/>
                <a:gd name="connsiteY5" fmla="*/ 224770 h 396315"/>
                <a:gd name="connsiteX6" fmla="*/ 257040 w 674350"/>
                <a:gd name="connsiteY6" fmla="*/ 64465 h 396315"/>
                <a:gd name="connsiteX7" fmla="*/ 286568 w 674350"/>
                <a:gd name="connsiteY7" fmla="*/ 67227 h 396315"/>
                <a:gd name="connsiteX8" fmla="*/ 479125 w 674350"/>
                <a:gd name="connsiteY8" fmla="*/ 20488 h 396315"/>
                <a:gd name="connsiteX9" fmla="*/ 546315 w 674350"/>
                <a:gd name="connsiteY9" fmla="*/ 138093 h 396315"/>
                <a:gd name="connsiteX10" fmla="*/ 548696 w 674350"/>
                <a:gd name="connsiteY10" fmla="*/ 138093 h 396315"/>
                <a:gd name="connsiteX11" fmla="*/ 674302 w 674350"/>
                <a:gd name="connsiteY11" fmla="*/ 270709 h 396315"/>
                <a:gd name="connsiteX12" fmla="*/ 548696 w 674350"/>
                <a:gd name="connsiteY12" fmla="*/ 396315 h 396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4350" h="396315">
                  <a:moveTo>
                    <a:pt x="548696" y="396125"/>
                  </a:moveTo>
                  <a:lnTo>
                    <a:pt x="74541" y="396125"/>
                  </a:lnTo>
                  <a:cubicBezTo>
                    <a:pt x="32774" y="395515"/>
                    <a:pt x="-601" y="361168"/>
                    <a:pt x="8" y="319401"/>
                  </a:cubicBezTo>
                  <a:cubicBezTo>
                    <a:pt x="618" y="277634"/>
                    <a:pt x="34965" y="244258"/>
                    <a:pt x="76732" y="244868"/>
                  </a:cubicBezTo>
                  <a:cubicBezTo>
                    <a:pt x="84085" y="244887"/>
                    <a:pt x="91391" y="245944"/>
                    <a:pt x="98449" y="248011"/>
                  </a:cubicBezTo>
                  <a:cubicBezTo>
                    <a:pt x="97297" y="240315"/>
                    <a:pt x="96725" y="232552"/>
                    <a:pt x="96735" y="224770"/>
                  </a:cubicBezTo>
                  <a:cubicBezTo>
                    <a:pt x="96735" y="136235"/>
                    <a:pt x="168505" y="64465"/>
                    <a:pt x="257040" y="64465"/>
                  </a:cubicBezTo>
                  <a:cubicBezTo>
                    <a:pt x="266946" y="64512"/>
                    <a:pt x="276824" y="65436"/>
                    <a:pt x="286568" y="67227"/>
                  </a:cubicBezTo>
                  <a:cubicBezTo>
                    <a:pt x="326830" y="1142"/>
                    <a:pt x="413050" y="-19784"/>
                    <a:pt x="479125" y="20488"/>
                  </a:cubicBezTo>
                  <a:cubicBezTo>
                    <a:pt x="520245" y="45538"/>
                    <a:pt x="545610" y="89953"/>
                    <a:pt x="546315" y="138093"/>
                  </a:cubicBezTo>
                  <a:lnTo>
                    <a:pt x="548696" y="138093"/>
                  </a:lnTo>
                  <a:cubicBezTo>
                    <a:pt x="620000" y="140026"/>
                    <a:pt x="676236" y="199405"/>
                    <a:pt x="674302" y="270709"/>
                  </a:cubicBezTo>
                  <a:cubicBezTo>
                    <a:pt x="672435" y="339299"/>
                    <a:pt x="617276" y="394449"/>
                    <a:pt x="548696" y="396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="" xmlns:a16="http://schemas.microsoft.com/office/drawing/2014/main" id="{5B942EBD-5801-4E7F-8EE8-D6665829F6F7}"/>
                </a:ext>
              </a:extLst>
            </p:cNvPr>
            <p:cNvSpPr/>
            <p:nvPr/>
          </p:nvSpPr>
          <p:spPr>
            <a:xfrm>
              <a:off x="6048247" y="262147"/>
              <a:ext cx="541778" cy="317146"/>
            </a:xfrm>
            <a:custGeom>
              <a:avLst/>
              <a:gdLst>
                <a:gd name="connsiteX0" fmla="*/ 206505 w 255082"/>
                <a:gd name="connsiteY0" fmla="*/ 149321 h 149320"/>
                <a:gd name="connsiteX1" fmla="*/ 28197 w 255082"/>
                <a:gd name="connsiteY1" fmla="*/ 149321 h 149320"/>
                <a:gd name="connsiteX2" fmla="*/ 3 w 255082"/>
                <a:gd name="connsiteY2" fmla="*/ 120365 h 149320"/>
                <a:gd name="connsiteX3" fmla="*/ 28959 w 255082"/>
                <a:gd name="connsiteY3" fmla="*/ 92171 h 149320"/>
                <a:gd name="connsiteX4" fmla="*/ 37150 w 255082"/>
                <a:gd name="connsiteY4" fmla="*/ 93314 h 149320"/>
                <a:gd name="connsiteX5" fmla="*/ 36483 w 255082"/>
                <a:gd name="connsiteY5" fmla="*/ 84646 h 149320"/>
                <a:gd name="connsiteX6" fmla="*/ 96776 w 255082"/>
                <a:gd name="connsiteY6" fmla="*/ 24353 h 149320"/>
                <a:gd name="connsiteX7" fmla="*/ 107921 w 255082"/>
                <a:gd name="connsiteY7" fmla="*/ 25400 h 149320"/>
                <a:gd name="connsiteX8" fmla="*/ 180263 w 255082"/>
                <a:gd name="connsiteY8" fmla="*/ 7623 h 149320"/>
                <a:gd name="connsiteX9" fmla="*/ 205647 w 255082"/>
                <a:gd name="connsiteY9" fmla="*/ 51975 h 149320"/>
                <a:gd name="connsiteX10" fmla="*/ 206505 w 255082"/>
                <a:gd name="connsiteY10" fmla="*/ 51975 h 149320"/>
                <a:gd name="connsiteX11" fmla="*/ 255082 w 255082"/>
                <a:gd name="connsiteY11" fmla="*/ 100553 h 149320"/>
                <a:gd name="connsiteX12" fmla="*/ 206505 w 255082"/>
                <a:gd name="connsiteY12" fmla="*/ 149130 h 14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5082" h="149320">
                  <a:moveTo>
                    <a:pt x="206505" y="149321"/>
                  </a:moveTo>
                  <a:lnTo>
                    <a:pt x="28197" y="149321"/>
                  </a:lnTo>
                  <a:cubicBezTo>
                    <a:pt x="12414" y="149110"/>
                    <a:pt x="-207" y="136147"/>
                    <a:pt x="3" y="120365"/>
                  </a:cubicBezTo>
                  <a:cubicBezTo>
                    <a:pt x="212" y="104583"/>
                    <a:pt x="13176" y="91960"/>
                    <a:pt x="28959" y="92171"/>
                  </a:cubicBezTo>
                  <a:cubicBezTo>
                    <a:pt x="31730" y="92152"/>
                    <a:pt x="34493" y="92537"/>
                    <a:pt x="37150" y="93314"/>
                  </a:cubicBezTo>
                  <a:cubicBezTo>
                    <a:pt x="36731" y="90443"/>
                    <a:pt x="36512" y="87547"/>
                    <a:pt x="36483" y="84646"/>
                  </a:cubicBezTo>
                  <a:cubicBezTo>
                    <a:pt x="36483" y="51346"/>
                    <a:pt x="63477" y="24353"/>
                    <a:pt x="96776" y="24353"/>
                  </a:cubicBezTo>
                  <a:cubicBezTo>
                    <a:pt x="100520" y="24362"/>
                    <a:pt x="104244" y="24713"/>
                    <a:pt x="107921" y="25400"/>
                  </a:cubicBezTo>
                  <a:cubicBezTo>
                    <a:pt x="122989" y="515"/>
                    <a:pt x="155374" y="-7444"/>
                    <a:pt x="180263" y="7623"/>
                  </a:cubicBezTo>
                  <a:cubicBezTo>
                    <a:pt x="195808" y="17036"/>
                    <a:pt x="205400" y="33801"/>
                    <a:pt x="205647" y="51975"/>
                  </a:cubicBezTo>
                  <a:lnTo>
                    <a:pt x="206505" y="51975"/>
                  </a:lnTo>
                  <a:cubicBezTo>
                    <a:pt x="233336" y="51975"/>
                    <a:pt x="255082" y="73724"/>
                    <a:pt x="255082" y="100553"/>
                  </a:cubicBezTo>
                  <a:cubicBezTo>
                    <a:pt x="255082" y="127381"/>
                    <a:pt x="233336" y="149130"/>
                    <a:pt x="206505" y="1491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="" xmlns:a16="http://schemas.microsoft.com/office/drawing/2014/main" id="{A8DF577C-AC24-43FD-962E-B2A0C955C3DD}"/>
                </a:ext>
              </a:extLst>
            </p:cNvPr>
            <p:cNvSpPr/>
            <p:nvPr/>
          </p:nvSpPr>
          <p:spPr>
            <a:xfrm>
              <a:off x="3338271" y="363298"/>
              <a:ext cx="541678" cy="317146"/>
            </a:xfrm>
            <a:custGeom>
              <a:avLst/>
              <a:gdLst>
                <a:gd name="connsiteX0" fmla="*/ 206458 w 255035"/>
                <a:gd name="connsiteY0" fmla="*/ 149321 h 149320"/>
                <a:gd name="connsiteX1" fmla="*/ 28150 w 255035"/>
                <a:gd name="connsiteY1" fmla="*/ 149321 h 149320"/>
                <a:gd name="connsiteX2" fmla="*/ 3 w 255035"/>
                <a:gd name="connsiteY2" fmla="*/ 120317 h 149320"/>
                <a:gd name="connsiteX3" fmla="*/ 29007 w 255035"/>
                <a:gd name="connsiteY3" fmla="*/ 92171 h 149320"/>
                <a:gd name="connsiteX4" fmla="*/ 37103 w 255035"/>
                <a:gd name="connsiteY4" fmla="*/ 93314 h 149320"/>
                <a:gd name="connsiteX5" fmla="*/ 36532 w 255035"/>
                <a:gd name="connsiteY5" fmla="*/ 84646 h 149320"/>
                <a:gd name="connsiteX6" fmla="*/ 96634 w 255035"/>
                <a:gd name="connsiteY6" fmla="*/ 24353 h 149320"/>
                <a:gd name="connsiteX7" fmla="*/ 96825 w 255035"/>
                <a:gd name="connsiteY7" fmla="*/ 24353 h 149320"/>
                <a:gd name="connsiteX8" fmla="*/ 107874 w 255035"/>
                <a:gd name="connsiteY8" fmla="*/ 25400 h 149320"/>
                <a:gd name="connsiteX9" fmla="*/ 180216 w 255035"/>
                <a:gd name="connsiteY9" fmla="*/ 7623 h 149320"/>
                <a:gd name="connsiteX10" fmla="*/ 205601 w 255035"/>
                <a:gd name="connsiteY10" fmla="*/ 51975 h 149320"/>
                <a:gd name="connsiteX11" fmla="*/ 206458 w 255035"/>
                <a:gd name="connsiteY11" fmla="*/ 51975 h 149320"/>
                <a:gd name="connsiteX12" fmla="*/ 255035 w 255035"/>
                <a:gd name="connsiteY12" fmla="*/ 100553 h 149320"/>
                <a:gd name="connsiteX13" fmla="*/ 206458 w 255035"/>
                <a:gd name="connsiteY13" fmla="*/ 149130 h 14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5035" h="149320">
                  <a:moveTo>
                    <a:pt x="206458" y="149321"/>
                  </a:moveTo>
                  <a:lnTo>
                    <a:pt x="28150" y="149321"/>
                  </a:lnTo>
                  <a:cubicBezTo>
                    <a:pt x="12367" y="149082"/>
                    <a:pt x="-235" y="136100"/>
                    <a:pt x="3" y="120317"/>
                  </a:cubicBezTo>
                  <a:cubicBezTo>
                    <a:pt x="241" y="104535"/>
                    <a:pt x="13224" y="91933"/>
                    <a:pt x="29007" y="92171"/>
                  </a:cubicBezTo>
                  <a:cubicBezTo>
                    <a:pt x="31750" y="92161"/>
                    <a:pt x="34474" y="92547"/>
                    <a:pt x="37103" y="93314"/>
                  </a:cubicBezTo>
                  <a:cubicBezTo>
                    <a:pt x="36722" y="90440"/>
                    <a:pt x="36532" y="87544"/>
                    <a:pt x="36532" y="84646"/>
                  </a:cubicBezTo>
                  <a:cubicBezTo>
                    <a:pt x="36475" y="51400"/>
                    <a:pt x="63392" y="24405"/>
                    <a:pt x="96634" y="24353"/>
                  </a:cubicBezTo>
                  <a:cubicBezTo>
                    <a:pt x="96701" y="24353"/>
                    <a:pt x="96758" y="24353"/>
                    <a:pt x="96825" y="24353"/>
                  </a:cubicBezTo>
                  <a:cubicBezTo>
                    <a:pt x="100530" y="24357"/>
                    <a:pt x="104235" y="24708"/>
                    <a:pt x="107874" y="25400"/>
                  </a:cubicBezTo>
                  <a:cubicBezTo>
                    <a:pt x="122943" y="515"/>
                    <a:pt x="155328" y="-7444"/>
                    <a:pt x="180216" y="7623"/>
                  </a:cubicBezTo>
                  <a:cubicBezTo>
                    <a:pt x="195761" y="17036"/>
                    <a:pt x="205353" y="33801"/>
                    <a:pt x="205601" y="51975"/>
                  </a:cubicBezTo>
                  <a:lnTo>
                    <a:pt x="206458" y="51975"/>
                  </a:lnTo>
                  <a:cubicBezTo>
                    <a:pt x="233290" y="51975"/>
                    <a:pt x="255035" y="73724"/>
                    <a:pt x="255035" y="100553"/>
                  </a:cubicBezTo>
                  <a:cubicBezTo>
                    <a:pt x="255035" y="127384"/>
                    <a:pt x="233290" y="149130"/>
                    <a:pt x="206458" y="1491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="" xmlns:a16="http://schemas.microsoft.com/office/drawing/2014/main" id="{E3FBCF37-A903-45F3-B889-6E91CF7FC8E3}"/>
                </a:ext>
              </a:extLst>
            </p:cNvPr>
            <p:cNvSpPr/>
            <p:nvPr/>
          </p:nvSpPr>
          <p:spPr>
            <a:xfrm>
              <a:off x="8362616" y="528482"/>
              <a:ext cx="541778" cy="316842"/>
            </a:xfrm>
            <a:custGeom>
              <a:avLst/>
              <a:gdLst>
                <a:gd name="connsiteX0" fmla="*/ 206790 w 255082"/>
                <a:gd name="connsiteY0" fmla="*/ 149178 h 149177"/>
                <a:gd name="connsiteX1" fmla="*/ 28196 w 255082"/>
                <a:gd name="connsiteY1" fmla="*/ 149178 h 149177"/>
                <a:gd name="connsiteX2" fmla="*/ 3 w 255082"/>
                <a:gd name="connsiteY2" fmla="*/ 120222 h 149177"/>
                <a:gd name="connsiteX3" fmla="*/ 28958 w 255082"/>
                <a:gd name="connsiteY3" fmla="*/ 92028 h 149177"/>
                <a:gd name="connsiteX4" fmla="*/ 37150 w 255082"/>
                <a:gd name="connsiteY4" fmla="*/ 93171 h 149177"/>
                <a:gd name="connsiteX5" fmla="*/ 36483 w 255082"/>
                <a:gd name="connsiteY5" fmla="*/ 84503 h 149177"/>
                <a:gd name="connsiteX6" fmla="*/ 96586 w 255082"/>
                <a:gd name="connsiteY6" fmla="*/ 24209 h 149177"/>
                <a:gd name="connsiteX7" fmla="*/ 96777 w 255082"/>
                <a:gd name="connsiteY7" fmla="*/ 24209 h 149177"/>
                <a:gd name="connsiteX8" fmla="*/ 107921 w 255082"/>
                <a:gd name="connsiteY8" fmla="*/ 25162 h 149177"/>
                <a:gd name="connsiteX9" fmla="*/ 180501 w 255082"/>
                <a:gd name="connsiteY9" fmla="*/ 7809 h 149177"/>
                <a:gd name="connsiteX10" fmla="*/ 205647 w 255082"/>
                <a:gd name="connsiteY10" fmla="*/ 51832 h 149177"/>
                <a:gd name="connsiteX11" fmla="*/ 206505 w 255082"/>
                <a:gd name="connsiteY11" fmla="*/ 51832 h 149177"/>
                <a:gd name="connsiteX12" fmla="*/ 255082 w 255082"/>
                <a:gd name="connsiteY12" fmla="*/ 100409 h 149177"/>
                <a:gd name="connsiteX13" fmla="*/ 206505 w 255082"/>
                <a:gd name="connsiteY13" fmla="*/ 148987 h 149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5082" h="149177">
                  <a:moveTo>
                    <a:pt x="206790" y="149178"/>
                  </a:moveTo>
                  <a:lnTo>
                    <a:pt x="28196" y="149178"/>
                  </a:lnTo>
                  <a:cubicBezTo>
                    <a:pt x="12413" y="148968"/>
                    <a:pt x="-207" y="136004"/>
                    <a:pt x="3" y="120222"/>
                  </a:cubicBezTo>
                  <a:cubicBezTo>
                    <a:pt x="212" y="104439"/>
                    <a:pt x="13176" y="91818"/>
                    <a:pt x="28958" y="92028"/>
                  </a:cubicBezTo>
                  <a:cubicBezTo>
                    <a:pt x="31730" y="92008"/>
                    <a:pt x="34493" y="92399"/>
                    <a:pt x="37150" y="93171"/>
                  </a:cubicBezTo>
                  <a:cubicBezTo>
                    <a:pt x="36683" y="90303"/>
                    <a:pt x="36464" y="87408"/>
                    <a:pt x="36483" y="84503"/>
                  </a:cubicBezTo>
                  <a:cubicBezTo>
                    <a:pt x="36426" y="51261"/>
                    <a:pt x="63344" y="24262"/>
                    <a:pt x="96586" y="24209"/>
                  </a:cubicBezTo>
                  <a:cubicBezTo>
                    <a:pt x="96653" y="24209"/>
                    <a:pt x="96710" y="24209"/>
                    <a:pt x="96777" y="24209"/>
                  </a:cubicBezTo>
                  <a:cubicBezTo>
                    <a:pt x="100510" y="24188"/>
                    <a:pt x="104244" y="24507"/>
                    <a:pt x="107921" y="25162"/>
                  </a:cubicBezTo>
                  <a:cubicBezTo>
                    <a:pt x="123170" y="328"/>
                    <a:pt x="155670" y="-7441"/>
                    <a:pt x="180501" y="7809"/>
                  </a:cubicBezTo>
                  <a:cubicBezTo>
                    <a:pt x="195846" y="17232"/>
                    <a:pt x="205323" y="33829"/>
                    <a:pt x="205647" y="51832"/>
                  </a:cubicBezTo>
                  <a:lnTo>
                    <a:pt x="206505" y="51832"/>
                  </a:lnTo>
                  <a:cubicBezTo>
                    <a:pt x="233336" y="51832"/>
                    <a:pt x="255082" y="73578"/>
                    <a:pt x="255082" y="100409"/>
                  </a:cubicBezTo>
                  <a:cubicBezTo>
                    <a:pt x="255082" y="127241"/>
                    <a:pt x="233336" y="148987"/>
                    <a:pt x="206505" y="1489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="" xmlns:a16="http://schemas.microsoft.com/office/drawing/2014/main" id="{6552389D-7146-403A-AB53-DDF6CEA60CB5}"/>
                </a:ext>
              </a:extLst>
            </p:cNvPr>
            <p:cNvSpPr/>
            <p:nvPr/>
          </p:nvSpPr>
          <p:spPr>
            <a:xfrm>
              <a:off x="3467848" y="2090276"/>
              <a:ext cx="546351" cy="316842"/>
            </a:xfrm>
            <a:custGeom>
              <a:avLst/>
              <a:gdLst>
                <a:gd name="connsiteX0" fmla="*/ 206505 w 257235"/>
                <a:gd name="connsiteY0" fmla="*/ 149178 h 149177"/>
                <a:gd name="connsiteX1" fmla="*/ 28197 w 257235"/>
                <a:gd name="connsiteY1" fmla="*/ 149178 h 149177"/>
                <a:gd name="connsiteX2" fmla="*/ 3 w 257235"/>
                <a:gd name="connsiteY2" fmla="*/ 120222 h 149177"/>
                <a:gd name="connsiteX3" fmla="*/ 28959 w 257235"/>
                <a:gd name="connsiteY3" fmla="*/ 92028 h 149177"/>
                <a:gd name="connsiteX4" fmla="*/ 37150 w 257235"/>
                <a:gd name="connsiteY4" fmla="*/ 93171 h 149177"/>
                <a:gd name="connsiteX5" fmla="*/ 36483 w 257235"/>
                <a:gd name="connsiteY5" fmla="*/ 84503 h 149177"/>
                <a:gd name="connsiteX6" fmla="*/ 96681 w 257235"/>
                <a:gd name="connsiteY6" fmla="*/ 24115 h 149177"/>
                <a:gd name="connsiteX7" fmla="*/ 96777 w 257235"/>
                <a:gd name="connsiteY7" fmla="*/ 24115 h 149177"/>
                <a:gd name="connsiteX8" fmla="*/ 107921 w 257235"/>
                <a:gd name="connsiteY8" fmla="*/ 25162 h 149177"/>
                <a:gd name="connsiteX9" fmla="*/ 180501 w 257235"/>
                <a:gd name="connsiteY9" fmla="*/ 7808 h 149177"/>
                <a:gd name="connsiteX10" fmla="*/ 205647 w 257235"/>
                <a:gd name="connsiteY10" fmla="*/ 51832 h 149177"/>
                <a:gd name="connsiteX11" fmla="*/ 206505 w 257235"/>
                <a:gd name="connsiteY11" fmla="*/ 51832 h 149177"/>
                <a:gd name="connsiteX12" fmla="*/ 257187 w 257235"/>
                <a:gd name="connsiteY12" fmla="*/ 98210 h 149177"/>
                <a:gd name="connsiteX13" fmla="*/ 210810 w 257235"/>
                <a:gd name="connsiteY13" fmla="*/ 148892 h 149177"/>
                <a:gd name="connsiteX14" fmla="*/ 206505 w 257235"/>
                <a:gd name="connsiteY14" fmla="*/ 148892 h 149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7235" h="149177">
                  <a:moveTo>
                    <a:pt x="206505" y="149178"/>
                  </a:moveTo>
                  <a:lnTo>
                    <a:pt x="28197" y="149178"/>
                  </a:lnTo>
                  <a:cubicBezTo>
                    <a:pt x="12414" y="148968"/>
                    <a:pt x="-207" y="136005"/>
                    <a:pt x="3" y="120222"/>
                  </a:cubicBezTo>
                  <a:cubicBezTo>
                    <a:pt x="212" y="104439"/>
                    <a:pt x="13176" y="91818"/>
                    <a:pt x="28959" y="92028"/>
                  </a:cubicBezTo>
                  <a:cubicBezTo>
                    <a:pt x="31730" y="92009"/>
                    <a:pt x="34493" y="92390"/>
                    <a:pt x="37150" y="93171"/>
                  </a:cubicBezTo>
                  <a:cubicBezTo>
                    <a:pt x="36683" y="90304"/>
                    <a:pt x="36464" y="87408"/>
                    <a:pt x="36483" y="84503"/>
                  </a:cubicBezTo>
                  <a:cubicBezTo>
                    <a:pt x="36426" y="51204"/>
                    <a:pt x="63382" y="24172"/>
                    <a:pt x="96681" y="24115"/>
                  </a:cubicBezTo>
                  <a:cubicBezTo>
                    <a:pt x="96710" y="24115"/>
                    <a:pt x="96748" y="24115"/>
                    <a:pt x="96777" y="24115"/>
                  </a:cubicBezTo>
                  <a:cubicBezTo>
                    <a:pt x="100520" y="24124"/>
                    <a:pt x="104244" y="24477"/>
                    <a:pt x="107921" y="25162"/>
                  </a:cubicBezTo>
                  <a:cubicBezTo>
                    <a:pt x="123170" y="331"/>
                    <a:pt x="155670" y="-7442"/>
                    <a:pt x="180501" y="7808"/>
                  </a:cubicBezTo>
                  <a:cubicBezTo>
                    <a:pt x="195846" y="17228"/>
                    <a:pt x="205323" y="33830"/>
                    <a:pt x="205647" y="51832"/>
                  </a:cubicBezTo>
                  <a:lnTo>
                    <a:pt x="206505" y="51832"/>
                  </a:lnTo>
                  <a:cubicBezTo>
                    <a:pt x="233308" y="50642"/>
                    <a:pt x="255997" y="71406"/>
                    <a:pt x="257187" y="98210"/>
                  </a:cubicBezTo>
                  <a:cubicBezTo>
                    <a:pt x="258368" y="125013"/>
                    <a:pt x="237604" y="147701"/>
                    <a:pt x="210810" y="148892"/>
                  </a:cubicBezTo>
                  <a:cubicBezTo>
                    <a:pt x="209372" y="148959"/>
                    <a:pt x="207933" y="148959"/>
                    <a:pt x="206505" y="1488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="" xmlns:a16="http://schemas.microsoft.com/office/drawing/2014/main" id="{C54EF667-8F68-46AE-9A0C-7167EC6AF102}"/>
                </a:ext>
              </a:extLst>
            </p:cNvPr>
            <p:cNvSpPr/>
            <p:nvPr/>
          </p:nvSpPr>
          <p:spPr>
            <a:xfrm>
              <a:off x="8663036" y="2146256"/>
              <a:ext cx="788635" cy="457907"/>
            </a:xfrm>
            <a:custGeom>
              <a:avLst/>
              <a:gdLst>
                <a:gd name="connsiteX0" fmla="*/ 298422 w 371308"/>
                <a:gd name="connsiteY0" fmla="*/ 215594 h 215593"/>
                <a:gd name="connsiteX1" fmla="*/ 40580 w 371308"/>
                <a:gd name="connsiteY1" fmla="*/ 215594 h 215593"/>
                <a:gd name="connsiteX2" fmla="*/ 4 w 371308"/>
                <a:gd name="connsiteY2" fmla="*/ 173874 h 215593"/>
                <a:gd name="connsiteX3" fmla="*/ 41723 w 371308"/>
                <a:gd name="connsiteY3" fmla="*/ 133298 h 215593"/>
                <a:gd name="connsiteX4" fmla="*/ 53534 w 371308"/>
                <a:gd name="connsiteY4" fmla="*/ 135012 h 215593"/>
                <a:gd name="connsiteX5" fmla="*/ 52582 w 371308"/>
                <a:gd name="connsiteY5" fmla="*/ 122344 h 215593"/>
                <a:gd name="connsiteX6" fmla="*/ 139831 w 371308"/>
                <a:gd name="connsiteY6" fmla="*/ 35190 h 215593"/>
                <a:gd name="connsiteX7" fmla="*/ 155833 w 371308"/>
                <a:gd name="connsiteY7" fmla="*/ 36714 h 215593"/>
                <a:gd name="connsiteX8" fmla="*/ 260494 w 371308"/>
                <a:gd name="connsiteY8" fmla="*/ 11044 h 215593"/>
                <a:gd name="connsiteX9" fmla="*/ 297184 w 371308"/>
                <a:gd name="connsiteY9" fmla="*/ 74814 h 215593"/>
                <a:gd name="connsiteX10" fmla="*/ 298422 w 371308"/>
                <a:gd name="connsiteY10" fmla="*/ 74814 h 215593"/>
                <a:gd name="connsiteX11" fmla="*/ 371260 w 371308"/>
                <a:gd name="connsiteY11" fmla="*/ 142470 h 215593"/>
                <a:gd name="connsiteX12" fmla="*/ 303594 w 371308"/>
                <a:gd name="connsiteY12" fmla="*/ 215308 h 215593"/>
                <a:gd name="connsiteX13" fmla="*/ 298422 w 371308"/>
                <a:gd name="connsiteY13" fmla="*/ 215308 h 21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1308" h="215593">
                  <a:moveTo>
                    <a:pt x="298422" y="215594"/>
                  </a:moveTo>
                  <a:lnTo>
                    <a:pt x="40580" y="215594"/>
                  </a:lnTo>
                  <a:cubicBezTo>
                    <a:pt x="17854" y="215279"/>
                    <a:pt x="-310" y="196601"/>
                    <a:pt x="4" y="173874"/>
                  </a:cubicBezTo>
                  <a:cubicBezTo>
                    <a:pt x="318" y="151148"/>
                    <a:pt x="18997" y="132983"/>
                    <a:pt x="41723" y="133298"/>
                  </a:cubicBezTo>
                  <a:cubicBezTo>
                    <a:pt x="45724" y="133279"/>
                    <a:pt x="49705" y="133860"/>
                    <a:pt x="53534" y="135012"/>
                  </a:cubicBezTo>
                  <a:cubicBezTo>
                    <a:pt x="52925" y="130812"/>
                    <a:pt x="52610" y="126583"/>
                    <a:pt x="52582" y="122344"/>
                  </a:cubicBezTo>
                  <a:cubicBezTo>
                    <a:pt x="52630" y="74195"/>
                    <a:pt x="91682" y="35190"/>
                    <a:pt x="139831" y="35190"/>
                  </a:cubicBezTo>
                  <a:cubicBezTo>
                    <a:pt x="145203" y="35162"/>
                    <a:pt x="150565" y="35676"/>
                    <a:pt x="155833" y="36714"/>
                  </a:cubicBezTo>
                  <a:cubicBezTo>
                    <a:pt x="177645" y="729"/>
                    <a:pt x="224508" y="-10768"/>
                    <a:pt x="260494" y="11044"/>
                  </a:cubicBezTo>
                  <a:cubicBezTo>
                    <a:pt x="282858" y="24599"/>
                    <a:pt x="296708" y="48668"/>
                    <a:pt x="297184" y="74814"/>
                  </a:cubicBezTo>
                  <a:lnTo>
                    <a:pt x="298422" y="74814"/>
                  </a:lnTo>
                  <a:cubicBezTo>
                    <a:pt x="337217" y="73386"/>
                    <a:pt x="369831" y="103675"/>
                    <a:pt x="371260" y="142470"/>
                  </a:cubicBezTo>
                  <a:cubicBezTo>
                    <a:pt x="372689" y="181266"/>
                    <a:pt x="342390" y="213879"/>
                    <a:pt x="303594" y="215308"/>
                  </a:cubicBezTo>
                  <a:cubicBezTo>
                    <a:pt x="301870" y="215375"/>
                    <a:pt x="300146" y="215375"/>
                    <a:pt x="298422" y="2153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="" xmlns:a16="http://schemas.microsoft.com/office/drawing/2014/main" id="{93B959A4-D9A1-4507-B28B-9F7329F65383}"/>
                </a:ext>
              </a:extLst>
            </p:cNvPr>
            <p:cNvSpPr/>
            <p:nvPr/>
          </p:nvSpPr>
          <p:spPr>
            <a:xfrm>
              <a:off x="7100231" y="1127975"/>
              <a:ext cx="778236" cy="457581"/>
            </a:xfrm>
            <a:custGeom>
              <a:avLst/>
              <a:gdLst>
                <a:gd name="connsiteX0" fmla="*/ 298708 w 366412"/>
                <a:gd name="connsiteY0" fmla="*/ 215441 h 215440"/>
                <a:gd name="connsiteX1" fmla="*/ 40580 w 366412"/>
                <a:gd name="connsiteY1" fmla="*/ 215441 h 215440"/>
                <a:gd name="connsiteX2" fmla="*/ 4 w 366412"/>
                <a:gd name="connsiteY2" fmla="*/ 173721 h 215440"/>
                <a:gd name="connsiteX3" fmla="*/ 41723 w 366412"/>
                <a:gd name="connsiteY3" fmla="*/ 133145 h 215440"/>
                <a:gd name="connsiteX4" fmla="*/ 53534 w 366412"/>
                <a:gd name="connsiteY4" fmla="*/ 134859 h 215440"/>
                <a:gd name="connsiteX5" fmla="*/ 52582 w 366412"/>
                <a:gd name="connsiteY5" fmla="*/ 122191 h 215440"/>
                <a:gd name="connsiteX6" fmla="*/ 139831 w 366412"/>
                <a:gd name="connsiteY6" fmla="*/ 35037 h 215440"/>
                <a:gd name="connsiteX7" fmla="*/ 155928 w 366412"/>
                <a:gd name="connsiteY7" fmla="*/ 36561 h 215440"/>
                <a:gd name="connsiteX8" fmla="*/ 260646 w 366412"/>
                <a:gd name="connsiteY8" fmla="*/ 11139 h 215440"/>
                <a:gd name="connsiteX9" fmla="*/ 297184 w 366412"/>
                <a:gd name="connsiteY9" fmla="*/ 74661 h 215440"/>
                <a:gd name="connsiteX10" fmla="*/ 298708 w 366412"/>
                <a:gd name="connsiteY10" fmla="*/ 74661 h 215440"/>
                <a:gd name="connsiteX11" fmla="*/ 366364 w 366412"/>
                <a:gd name="connsiteY11" fmla="*/ 147499 h 215440"/>
                <a:gd name="connsiteX12" fmla="*/ 298708 w 366412"/>
                <a:gd name="connsiteY12" fmla="*/ 215155 h 21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6412" h="215440">
                  <a:moveTo>
                    <a:pt x="298708" y="215441"/>
                  </a:moveTo>
                  <a:lnTo>
                    <a:pt x="40580" y="215441"/>
                  </a:lnTo>
                  <a:cubicBezTo>
                    <a:pt x="17854" y="215127"/>
                    <a:pt x="-310" y="196448"/>
                    <a:pt x="4" y="173721"/>
                  </a:cubicBezTo>
                  <a:cubicBezTo>
                    <a:pt x="318" y="150995"/>
                    <a:pt x="18997" y="132831"/>
                    <a:pt x="41723" y="133145"/>
                  </a:cubicBezTo>
                  <a:cubicBezTo>
                    <a:pt x="45724" y="133126"/>
                    <a:pt x="49705" y="133707"/>
                    <a:pt x="53534" y="134859"/>
                  </a:cubicBezTo>
                  <a:cubicBezTo>
                    <a:pt x="52925" y="130668"/>
                    <a:pt x="52601" y="126430"/>
                    <a:pt x="52582" y="122191"/>
                  </a:cubicBezTo>
                  <a:cubicBezTo>
                    <a:pt x="52630" y="74042"/>
                    <a:pt x="91682" y="35037"/>
                    <a:pt x="139831" y="35037"/>
                  </a:cubicBezTo>
                  <a:cubicBezTo>
                    <a:pt x="145232" y="35056"/>
                    <a:pt x="150623" y="35571"/>
                    <a:pt x="155928" y="36561"/>
                  </a:cubicBezTo>
                  <a:cubicBezTo>
                    <a:pt x="177826" y="624"/>
                    <a:pt x="224708" y="-10759"/>
                    <a:pt x="260646" y="11139"/>
                  </a:cubicBezTo>
                  <a:cubicBezTo>
                    <a:pt x="282877" y="24684"/>
                    <a:pt x="296650" y="48639"/>
                    <a:pt x="297184" y="74661"/>
                  </a:cubicBezTo>
                  <a:lnTo>
                    <a:pt x="298708" y="74661"/>
                  </a:lnTo>
                  <a:cubicBezTo>
                    <a:pt x="337503" y="76090"/>
                    <a:pt x="367793" y="108704"/>
                    <a:pt x="366364" y="147499"/>
                  </a:cubicBezTo>
                  <a:cubicBezTo>
                    <a:pt x="365011" y="184285"/>
                    <a:pt x="335503" y="213803"/>
                    <a:pt x="298708" y="2151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="" xmlns:a16="http://schemas.microsoft.com/office/drawing/2014/main" id="{B8904894-3721-40E6-9C49-2405E9084953}"/>
                </a:ext>
              </a:extLst>
            </p:cNvPr>
            <p:cNvSpPr/>
            <p:nvPr/>
          </p:nvSpPr>
          <p:spPr>
            <a:xfrm>
              <a:off x="2213564" y="3446764"/>
              <a:ext cx="7752323" cy="2883855"/>
            </a:xfrm>
            <a:custGeom>
              <a:avLst/>
              <a:gdLst>
                <a:gd name="connsiteX0" fmla="*/ 164973 w 3649980"/>
                <a:gd name="connsiteY0" fmla="*/ 1149001 h 1357788"/>
                <a:gd name="connsiteX1" fmla="*/ 316039 w 3649980"/>
                <a:gd name="connsiteY1" fmla="*/ 1118902 h 1357788"/>
                <a:gd name="connsiteX2" fmla="*/ 350044 w 3649980"/>
                <a:gd name="connsiteY2" fmla="*/ 705993 h 1357788"/>
                <a:gd name="connsiteX3" fmla="*/ 453104 w 3649980"/>
                <a:gd name="connsiteY3" fmla="*/ 634651 h 1357788"/>
                <a:gd name="connsiteX4" fmla="*/ 489014 w 3649980"/>
                <a:gd name="connsiteY4" fmla="*/ 280130 h 1357788"/>
                <a:gd name="connsiteX5" fmla="*/ 581597 w 3649980"/>
                <a:gd name="connsiteY5" fmla="*/ 175927 h 1357788"/>
                <a:gd name="connsiteX6" fmla="*/ 624650 w 3649980"/>
                <a:gd name="connsiteY6" fmla="*/ 257175 h 1357788"/>
                <a:gd name="connsiteX7" fmla="*/ 694944 w 3649980"/>
                <a:gd name="connsiteY7" fmla="*/ 385477 h 1357788"/>
                <a:gd name="connsiteX8" fmla="*/ 718375 w 3649980"/>
                <a:gd name="connsiteY8" fmla="*/ 511302 h 1357788"/>
                <a:gd name="connsiteX9" fmla="*/ 758285 w 3649980"/>
                <a:gd name="connsiteY9" fmla="*/ 623697 h 1357788"/>
                <a:gd name="connsiteX10" fmla="*/ 844010 w 3649980"/>
                <a:gd name="connsiteY10" fmla="*/ 758380 h 1357788"/>
                <a:gd name="connsiteX11" fmla="*/ 921258 w 3649980"/>
                <a:gd name="connsiteY11" fmla="*/ 689324 h 1357788"/>
                <a:gd name="connsiteX12" fmla="*/ 983552 w 3649980"/>
                <a:gd name="connsiteY12" fmla="*/ 612077 h 1357788"/>
                <a:gd name="connsiteX13" fmla="*/ 1086136 w 3649980"/>
                <a:gd name="connsiteY13" fmla="*/ 595598 h 1357788"/>
                <a:gd name="connsiteX14" fmla="*/ 1200436 w 3649980"/>
                <a:gd name="connsiteY14" fmla="*/ 705612 h 1357788"/>
                <a:gd name="connsiteX15" fmla="*/ 1200436 w 3649980"/>
                <a:gd name="connsiteY15" fmla="*/ 791337 h 1357788"/>
                <a:gd name="connsiteX16" fmla="*/ 1317688 w 3649980"/>
                <a:gd name="connsiteY16" fmla="*/ 853916 h 1357788"/>
                <a:gd name="connsiteX17" fmla="*/ 1389793 w 3649980"/>
                <a:gd name="connsiteY17" fmla="*/ 926402 h 1357788"/>
                <a:gd name="connsiteX18" fmla="*/ 1504093 w 3649980"/>
                <a:gd name="connsiteY18" fmla="*/ 1015746 h 1357788"/>
                <a:gd name="connsiteX19" fmla="*/ 1704118 w 3649980"/>
                <a:gd name="connsiteY19" fmla="*/ 832771 h 1357788"/>
                <a:gd name="connsiteX20" fmla="*/ 1786128 w 3649980"/>
                <a:gd name="connsiteY20" fmla="*/ 706184 h 1357788"/>
                <a:gd name="connsiteX21" fmla="*/ 2021491 w 3649980"/>
                <a:gd name="connsiteY21" fmla="*/ 449009 h 1357788"/>
                <a:gd name="connsiteX22" fmla="*/ 2113026 w 3649980"/>
                <a:gd name="connsiteY22" fmla="*/ 533590 h 1357788"/>
                <a:gd name="connsiteX23" fmla="*/ 2155765 w 3649980"/>
                <a:gd name="connsiteY23" fmla="*/ 543658 h 1357788"/>
                <a:gd name="connsiteX24" fmla="*/ 2165033 w 3649980"/>
                <a:gd name="connsiteY24" fmla="*/ 534829 h 1357788"/>
                <a:gd name="connsiteX25" fmla="*/ 2283047 w 3649980"/>
                <a:gd name="connsiteY25" fmla="*/ 392525 h 1357788"/>
                <a:gd name="connsiteX26" fmla="*/ 2305812 w 3649980"/>
                <a:gd name="connsiteY26" fmla="*/ 338804 h 1357788"/>
                <a:gd name="connsiteX27" fmla="*/ 2362295 w 3649980"/>
                <a:gd name="connsiteY27" fmla="*/ 276701 h 1357788"/>
                <a:gd name="connsiteX28" fmla="*/ 2525459 w 3649980"/>
                <a:gd name="connsiteY28" fmla="*/ 0 h 1357788"/>
                <a:gd name="connsiteX29" fmla="*/ 2800636 w 3649980"/>
                <a:gd name="connsiteY29" fmla="*/ 162973 h 1357788"/>
                <a:gd name="connsiteX30" fmla="*/ 2857690 w 3649980"/>
                <a:gd name="connsiteY30" fmla="*/ 346805 h 1357788"/>
                <a:gd name="connsiteX31" fmla="*/ 3211163 w 3649980"/>
                <a:gd name="connsiteY31" fmla="*/ 947452 h 1357788"/>
                <a:gd name="connsiteX32" fmla="*/ 3405092 w 3649980"/>
                <a:gd name="connsiteY32" fmla="*/ 1153763 h 1357788"/>
                <a:gd name="connsiteX33" fmla="*/ 3520821 w 3649980"/>
                <a:gd name="connsiteY33" fmla="*/ 1256538 h 1357788"/>
                <a:gd name="connsiteX34" fmla="*/ 3649980 w 3649980"/>
                <a:gd name="connsiteY34" fmla="*/ 1357789 h 1357788"/>
                <a:gd name="connsiteX35" fmla="*/ 0 w 3649980"/>
                <a:gd name="connsiteY35" fmla="*/ 1357789 h 135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649980" h="1357788">
                  <a:moveTo>
                    <a:pt x="164973" y="1149001"/>
                  </a:moveTo>
                  <a:lnTo>
                    <a:pt x="316039" y="1118902"/>
                  </a:lnTo>
                  <a:lnTo>
                    <a:pt x="350044" y="705993"/>
                  </a:lnTo>
                  <a:lnTo>
                    <a:pt x="453104" y="634651"/>
                  </a:lnTo>
                  <a:lnTo>
                    <a:pt x="489014" y="280130"/>
                  </a:lnTo>
                  <a:lnTo>
                    <a:pt x="581597" y="175927"/>
                  </a:lnTo>
                  <a:lnTo>
                    <a:pt x="624650" y="257175"/>
                  </a:lnTo>
                  <a:lnTo>
                    <a:pt x="694944" y="385477"/>
                  </a:lnTo>
                  <a:lnTo>
                    <a:pt x="718375" y="511302"/>
                  </a:lnTo>
                  <a:lnTo>
                    <a:pt x="758285" y="623697"/>
                  </a:lnTo>
                  <a:lnTo>
                    <a:pt x="844010" y="758380"/>
                  </a:lnTo>
                  <a:lnTo>
                    <a:pt x="921258" y="689324"/>
                  </a:lnTo>
                  <a:cubicBezTo>
                    <a:pt x="921258" y="689324"/>
                    <a:pt x="963454" y="620935"/>
                    <a:pt x="983552" y="612077"/>
                  </a:cubicBezTo>
                  <a:cubicBezTo>
                    <a:pt x="1003649" y="603218"/>
                    <a:pt x="1086136" y="595598"/>
                    <a:pt x="1086136" y="595598"/>
                  </a:cubicBezTo>
                  <a:lnTo>
                    <a:pt x="1200436" y="705612"/>
                  </a:lnTo>
                  <a:lnTo>
                    <a:pt x="1200436" y="791337"/>
                  </a:lnTo>
                  <a:lnTo>
                    <a:pt x="1317688" y="853916"/>
                  </a:lnTo>
                  <a:lnTo>
                    <a:pt x="1389793" y="926402"/>
                  </a:lnTo>
                  <a:cubicBezTo>
                    <a:pt x="1421416" y="958120"/>
                    <a:pt x="1451038" y="1014603"/>
                    <a:pt x="1504093" y="1015746"/>
                  </a:cubicBezTo>
                  <a:cubicBezTo>
                    <a:pt x="1576578" y="1017365"/>
                    <a:pt x="1669542" y="886778"/>
                    <a:pt x="1704118" y="832771"/>
                  </a:cubicBezTo>
                  <a:cubicBezTo>
                    <a:pt x="1731550" y="790575"/>
                    <a:pt x="1753838" y="744760"/>
                    <a:pt x="1786128" y="706184"/>
                  </a:cubicBezTo>
                  <a:cubicBezTo>
                    <a:pt x="1862328" y="615696"/>
                    <a:pt x="1991963" y="563309"/>
                    <a:pt x="2021491" y="449009"/>
                  </a:cubicBezTo>
                  <a:lnTo>
                    <a:pt x="2113026" y="533590"/>
                  </a:lnTo>
                  <a:cubicBezTo>
                    <a:pt x="2122046" y="548173"/>
                    <a:pt x="2141182" y="552688"/>
                    <a:pt x="2155765" y="543658"/>
                  </a:cubicBezTo>
                  <a:cubicBezTo>
                    <a:pt x="2159442" y="541391"/>
                    <a:pt x="2162594" y="538382"/>
                    <a:pt x="2165033" y="534829"/>
                  </a:cubicBezTo>
                  <a:cubicBezTo>
                    <a:pt x="2211134" y="493109"/>
                    <a:pt x="2258568" y="449580"/>
                    <a:pt x="2283047" y="392525"/>
                  </a:cubicBezTo>
                  <a:cubicBezTo>
                    <a:pt x="2289591" y="374190"/>
                    <a:pt x="2297192" y="356254"/>
                    <a:pt x="2305812" y="338804"/>
                  </a:cubicBezTo>
                  <a:cubicBezTo>
                    <a:pt x="2319909" y="314515"/>
                    <a:pt x="2342293" y="296418"/>
                    <a:pt x="2362295" y="276701"/>
                  </a:cubicBezTo>
                  <a:cubicBezTo>
                    <a:pt x="2439067" y="201073"/>
                    <a:pt x="2483168" y="99155"/>
                    <a:pt x="2525459" y="0"/>
                  </a:cubicBezTo>
                  <a:cubicBezTo>
                    <a:pt x="2612994" y="98012"/>
                    <a:pt x="2761298" y="4763"/>
                    <a:pt x="2800636" y="162973"/>
                  </a:cubicBezTo>
                  <a:cubicBezTo>
                    <a:pt x="2816162" y="225285"/>
                    <a:pt x="2835212" y="286655"/>
                    <a:pt x="2857690" y="346805"/>
                  </a:cubicBezTo>
                  <a:cubicBezTo>
                    <a:pt x="2938939" y="565880"/>
                    <a:pt x="3062097" y="768382"/>
                    <a:pt x="3211163" y="947452"/>
                  </a:cubicBezTo>
                  <a:cubicBezTo>
                    <a:pt x="3271647" y="1020013"/>
                    <a:pt x="3336407" y="1088908"/>
                    <a:pt x="3405092" y="1153763"/>
                  </a:cubicBezTo>
                  <a:cubicBezTo>
                    <a:pt x="3442621" y="1189196"/>
                    <a:pt x="3481197" y="1223458"/>
                    <a:pt x="3520821" y="1256538"/>
                  </a:cubicBezTo>
                  <a:cubicBezTo>
                    <a:pt x="3545015" y="1276826"/>
                    <a:pt x="3619310" y="1357789"/>
                    <a:pt x="3649980" y="1357789"/>
                  </a:cubicBezTo>
                  <a:lnTo>
                    <a:pt x="0" y="135778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="" xmlns:a16="http://schemas.microsoft.com/office/drawing/2014/main" id="{FD4971AF-9156-40A3-97ED-1470E8FBB8D4}"/>
                </a:ext>
              </a:extLst>
            </p:cNvPr>
            <p:cNvSpPr/>
            <p:nvPr/>
          </p:nvSpPr>
          <p:spPr>
            <a:xfrm>
              <a:off x="2812995" y="4958185"/>
              <a:ext cx="6379482" cy="1377696"/>
            </a:xfrm>
            <a:custGeom>
              <a:avLst/>
              <a:gdLst>
                <a:gd name="connsiteX0" fmla="*/ 0 w 3003613"/>
                <a:gd name="connsiteY0" fmla="*/ 648653 h 648652"/>
                <a:gd name="connsiteX1" fmla="*/ 156400 w 3003613"/>
                <a:gd name="connsiteY1" fmla="*/ 434054 h 648652"/>
                <a:gd name="connsiteX2" fmla="*/ 244030 w 3003613"/>
                <a:gd name="connsiteY2" fmla="*/ 418052 h 648652"/>
                <a:gd name="connsiteX3" fmla="*/ 349853 w 3003613"/>
                <a:gd name="connsiteY3" fmla="*/ 314516 h 648652"/>
                <a:gd name="connsiteX4" fmla="*/ 477964 w 3003613"/>
                <a:gd name="connsiteY4" fmla="*/ 165354 h 648652"/>
                <a:gd name="connsiteX5" fmla="*/ 579692 w 3003613"/>
                <a:gd name="connsiteY5" fmla="*/ 199263 h 648652"/>
                <a:gd name="connsiteX6" fmla="*/ 655034 w 3003613"/>
                <a:gd name="connsiteY6" fmla="*/ 372618 h 648652"/>
                <a:gd name="connsiteX7" fmla="*/ 719518 w 3003613"/>
                <a:gd name="connsiteY7" fmla="*/ 481870 h 648652"/>
                <a:gd name="connsiteX8" fmla="*/ 865060 w 3003613"/>
                <a:gd name="connsiteY8" fmla="*/ 527114 h 648652"/>
                <a:gd name="connsiteX9" fmla="*/ 921449 w 3003613"/>
                <a:gd name="connsiteY9" fmla="*/ 395192 h 648652"/>
                <a:gd name="connsiteX10" fmla="*/ 1028319 w 3003613"/>
                <a:gd name="connsiteY10" fmla="*/ 248221 h 648652"/>
                <a:gd name="connsiteX11" fmla="*/ 1088517 w 3003613"/>
                <a:gd name="connsiteY11" fmla="*/ 65818 h 648652"/>
                <a:gd name="connsiteX12" fmla="*/ 1167289 w 3003613"/>
                <a:gd name="connsiteY12" fmla="*/ 0 h 648652"/>
                <a:gd name="connsiteX13" fmla="*/ 1244537 w 3003613"/>
                <a:gd name="connsiteY13" fmla="*/ 101918 h 648652"/>
                <a:gd name="connsiteX14" fmla="*/ 1302734 w 3003613"/>
                <a:gd name="connsiteY14" fmla="*/ 184690 h 648652"/>
                <a:gd name="connsiteX15" fmla="*/ 1343406 w 3003613"/>
                <a:gd name="connsiteY15" fmla="*/ 314230 h 648652"/>
                <a:gd name="connsiteX16" fmla="*/ 1416844 w 3003613"/>
                <a:gd name="connsiteY16" fmla="*/ 429483 h 648652"/>
                <a:gd name="connsiteX17" fmla="*/ 1454944 w 3003613"/>
                <a:gd name="connsiteY17" fmla="*/ 485394 h 648652"/>
                <a:gd name="connsiteX18" fmla="*/ 1610392 w 3003613"/>
                <a:gd name="connsiteY18" fmla="*/ 489109 h 648652"/>
                <a:gd name="connsiteX19" fmla="*/ 1650682 w 3003613"/>
                <a:gd name="connsiteY19" fmla="*/ 429483 h 648652"/>
                <a:gd name="connsiteX20" fmla="*/ 1704975 w 3003613"/>
                <a:gd name="connsiteY20" fmla="*/ 332327 h 648652"/>
                <a:gd name="connsiteX21" fmla="*/ 1762125 w 3003613"/>
                <a:gd name="connsiteY21" fmla="*/ 184690 h 648652"/>
                <a:gd name="connsiteX22" fmla="*/ 1819275 w 3003613"/>
                <a:gd name="connsiteY22" fmla="*/ 138684 h 648652"/>
                <a:gd name="connsiteX23" fmla="*/ 2045970 w 3003613"/>
                <a:gd name="connsiteY23" fmla="*/ 492919 h 648652"/>
                <a:gd name="connsiteX24" fmla="*/ 2312670 w 3003613"/>
                <a:gd name="connsiteY24" fmla="*/ 544830 h 648652"/>
                <a:gd name="connsiteX25" fmla="*/ 2421827 w 3003613"/>
                <a:gd name="connsiteY25" fmla="*/ 511683 h 648652"/>
                <a:gd name="connsiteX26" fmla="*/ 2594039 w 3003613"/>
                <a:gd name="connsiteY26" fmla="*/ 131159 h 648652"/>
                <a:gd name="connsiteX27" fmla="*/ 2666905 w 3003613"/>
                <a:gd name="connsiteY27" fmla="*/ 83534 h 648652"/>
                <a:gd name="connsiteX28" fmla="*/ 2748058 w 3003613"/>
                <a:gd name="connsiteY28" fmla="*/ 43720 h 648652"/>
                <a:gd name="connsiteX29" fmla="*/ 2816447 w 3003613"/>
                <a:gd name="connsiteY29" fmla="*/ 223457 h 648652"/>
                <a:gd name="connsiteX30" fmla="*/ 2842451 w 3003613"/>
                <a:gd name="connsiteY30" fmla="*/ 352425 h 648652"/>
                <a:gd name="connsiteX31" fmla="*/ 2881694 w 3003613"/>
                <a:gd name="connsiteY31" fmla="*/ 449771 h 648652"/>
                <a:gd name="connsiteX32" fmla="*/ 3003614 w 3003613"/>
                <a:gd name="connsiteY32" fmla="*/ 648272 h 648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003613" h="648652">
                  <a:moveTo>
                    <a:pt x="0" y="648653"/>
                  </a:moveTo>
                  <a:lnTo>
                    <a:pt x="156400" y="434054"/>
                  </a:lnTo>
                  <a:cubicBezTo>
                    <a:pt x="156400" y="434054"/>
                    <a:pt x="228695" y="433292"/>
                    <a:pt x="244030" y="418052"/>
                  </a:cubicBezTo>
                  <a:cubicBezTo>
                    <a:pt x="259366" y="402812"/>
                    <a:pt x="301180" y="365760"/>
                    <a:pt x="349853" y="314516"/>
                  </a:cubicBezTo>
                  <a:cubicBezTo>
                    <a:pt x="398526" y="263271"/>
                    <a:pt x="477964" y="165354"/>
                    <a:pt x="477964" y="165354"/>
                  </a:cubicBezTo>
                  <a:lnTo>
                    <a:pt x="579692" y="199263"/>
                  </a:lnTo>
                  <a:cubicBezTo>
                    <a:pt x="579692" y="199263"/>
                    <a:pt x="639985" y="338709"/>
                    <a:pt x="655034" y="372618"/>
                  </a:cubicBezTo>
                  <a:cubicBezTo>
                    <a:pt x="670084" y="406527"/>
                    <a:pt x="719518" y="481870"/>
                    <a:pt x="719518" y="481870"/>
                  </a:cubicBezTo>
                  <a:lnTo>
                    <a:pt x="865060" y="527114"/>
                  </a:lnTo>
                  <a:cubicBezTo>
                    <a:pt x="865060" y="527114"/>
                    <a:pt x="878872" y="447961"/>
                    <a:pt x="921449" y="395192"/>
                  </a:cubicBezTo>
                  <a:cubicBezTo>
                    <a:pt x="964025" y="342424"/>
                    <a:pt x="1028319" y="248221"/>
                    <a:pt x="1028319" y="248221"/>
                  </a:cubicBezTo>
                  <a:lnTo>
                    <a:pt x="1088517" y="65818"/>
                  </a:lnTo>
                  <a:lnTo>
                    <a:pt x="1167289" y="0"/>
                  </a:lnTo>
                  <a:lnTo>
                    <a:pt x="1244537" y="101918"/>
                  </a:lnTo>
                  <a:cubicBezTo>
                    <a:pt x="1244537" y="101918"/>
                    <a:pt x="1294829" y="155353"/>
                    <a:pt x="1302734" y="184690"/>
                  </a:cubicBezTo>
                  <a:cubicBezTo>
                    <a:pt x="1310640" y="214027"/>
                    <a:pt x="1331309" y="297561"/>
                    <a:pt x="1343406" y="314230"/>
                  </a:cubicBezTo>
                  <a:cubicBezTo>
                    <a:pt x="1355503" y="330899"/>
                    <a:pt x="1416844" y="429483"/>
                    <a:pt x="1416844" y="429483"/>
                  </a:cubicBezTo>
                  <a:lnTo>
                    <a:pt x="1454944" y="485394"/>
                  </a:lnTo>
                  <a:lnTo>
                    <a:pt x="1610392" y="489109"/>
                  </a:lnTo>
                  <a:cubicBezTo>
                    <a:pt x="1610392" y="489109"/>
                    <a:pt x="1625346" y="467868"/>
                    <a:pt x="1650682" y="429483"/>
                  </a:cubicBezTo>
                  <a:cubicBezTo>
                    <a:pt x="1676019" y="391096"/>
                    <a:pt x="1692402" y="345186"/>
                    <a:pt x="1704975" y="332327"/>
                  </a:cubicBezTo>
                  <a:cubicBezTo>
                    <a:pt x="1717548" y="319469"/>
                    <a:pt x="1762125" y="184690"/>
                    <a:pt x="1762125" y="184690"/>
                  </a:cubicBezTo>
                  <a:lnTo>
                    <a:pt x="1819275" y="138684"/>
                  </a:lnTo>
                  <a:lnTo>
                    <a:pt x="2045970" y="492919"/>
                  </a:lnTo>
                  <a:cubicBezTo>
                    <a:pt x="2045970" y="492919"/>
                    <a:pt x="2267712" y="559022"/>
                    <a:pt x="2312670" y="544830"/>
                  </a:cubicBezTo>
                  <a:cubicBezTo>
                    <a:pt x="2357628" y="530638"/>
                    <a:pt x="2380298" y="541877"/>
                    <a:pt x="2421827" y="511683"/>
                  </a:cubicBezTo>
                  <a:cubicBezTo>
                    <a:pt x="2463356" y="481489"/>
                    <a:pt x="2588990" y="149733"/>
                    <a:pt x="2594039" y="131159"/>
                  </a:cubicBezTo>
                  <a:cubicBezTo>
                    <a:pt x="2599087" y="112586"/>
                    <a:pt x="2614136" y="115348"/>
                    <a:pt x="2666905" y="83534"/>
                  </a:cubicBezTo>
                  <a:cubicBezTo>
                    <a:pt x="2719673" y="51721"/>
                    <a:pt x="2746343" y="24098"/>
                    <a:pt x="2748058" y="43720"/>
                  </a:cubicBezTo>
                  <a:cubicBezTo>
                    <a:pt x="2749772" y="63341"/>
                    <a:pt x="2811590" y="187738"/>
                    <a:pt x="2816447" y="223457"/>
                  </a:cubicBezTo>
                  <a:cubicBezTo>
                    <a:pt x="2821305" y="259175"/>
                    <a:pt x="2837212" y="313849"/>
                    <a:pt x="2842451" y="352425"/>
                  </a:cubicBezTo>
                  <a:cubicBezTo>
                    <a:pt x="2847899" y="387448"/>
                    <a:pt x="2861329" y="420757"/>
                    <a:pt x="2881694" y="449771"/>
                  </a:cubicBezTo>
                  <a:cubicBezTo>
                    <a:pt x="2896743" y="470154"/>
                    <a:pt x="3003614" y="648272"/>
                    <a:pt x="3003614" y="6482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="" xmlns:a16="http://schemas.microsoft.com/office/drawing/2014/main" id="{B785F2C7-1674-4CD4-B337-B0F01613F92D}"/>
                </a:ext>
              </a:extLst>
            </p:cNvPr>
            <p:cNvSpPr/>
            <p:nvPr/>
          </p:nvSpPr>
          <p:spPr>
            <a:xfrm rot="16996800">
              <a:off x="4480748" y="2765692"/>
              <a:ext cx="721013" cy="721013"/>
            </a:xfrm>
            <a:custGeom>
              <a:avLst/>
              <a:gdLst>
                <a:gd name="connsiteX0" fmla="*/ 339471 w 339470"/>
                <a:gd name="connsiteY0" fmla="*/ 169735 h 339470"/>
                <a:gd name="connsiteX1" fmla="*/ 169735 w 339470"/>
                <a:gd name="connsiteY1" fmla="*/ 339471 h 339470"/>
                <a:gd name="connsiteX2" fmla="*/ 0 w 339470"/>
                <a:gd name="connsiteY2" fmla="*/ 169735 h 339470"/>
                <a:gd name="connsiteX3" fmla="*/ 169735 w 339470"/>
                <a:gd name="connsiteY3" fmla="*/ 0 h 339470"/>
                <a:gd name="connsiteX4" fmla="*/ 339471 w 339470"/>
                <a:gd name="connsiteY4" fmla="*/ 169735 h 339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70" h="339470">
                  <a:moveTo>
                    <a:pt x="339471" y="169735"/>
                  </a:moveTo>
                  <a:cubicBezTo>
                    <a:pt x="339471" y="263478"/>
                    <a:pt x="263478" y="339471"/>
                    <a:pt x="169735" y="339471"/>
                  </a:cubicBezTo>
                  <a:cubicBezTo>
                    <a:pt x="75993" y="339471"/>
                    <a:pt x="0" y="263478"/>
                    <a:pt x="0" y="169735"/>
                  </a:cubicBezTo>
                  <a:cubicBezTo>
                    <a:pt x="0" y="75993"/>
                    <a:pt x="75993" y="0"/>
                    <a:pt x="169735" y="0"/>
                  </a:cubicBezTo>
                  <a:cubicBezTo>
                    <a:pt x="263478" y="0"/>
                    <a:pt x="339471" y="75993"/>
                    <a:pt x="339471" y="1697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8" name="Rectangle 137">
            <a:extLst>
              <a:ext uri="{FF2B5EF4-FFF2-40B4-BE49-F238E27FC236}">
                <a16:creationId xmlns="" xmlns:a16="http://schemas.microsoft.com/office/drawing/2014/main" id="{7425AC39-0BD3-45EE-A5D7-4EF37F514E33}"/>
              </a:ext>
            </a:extLst>
          </p:cNvPr>
          <p:cNvSpPr/>
          <p:nvPr/>
        </p:nvSpPr>
        <p:spPr>
          <a:xfrm>
            <a:off x="0" y="3879960"/>
            <a:ext cx="9144000" cy="1606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268" name="Rectangle: Rounded Corners 267">
            <a:extLst>
              <a:ext uri="{FF2B5EF4-FFF2-40B4-BE49-F238E27FC236}">
                <a16:creationId xmlns="" xmlns:a16="http://schemas.microsoft.com/office/drawing/2014/main" id="{93199BB0-F339-4AFB-86F2-1284B39341FA}"/>
              </a:ext>
            </a:extLst>
          </p:cNvPr>
          <p:cNvSpPr/>
          <p:nvPr/>
        </p:nvSpPr>
        <p:spPr>
          <a:xfrm>
            <a:off x="1612204" y="1501418"/>
            <a:ext cx="7077456" cy="3183462"/>
          </a:xfrm>
          <a:prstGeom prst="roundRect">
            <a:avLst>
              <a:gd name="adj" fmla="val 10492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0A90CF84-7D45-4B2F-9ABC-A852846C9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DF86A-5B25-4DFB-AA94-3BD57DA19502}" type="slidenum">
              <a:rPr lang="en-US" smtClean="0"/>
              <a:t>33</a:t>
            </a:fld>
            <a:endParaRPr lang="en-US"/>
          </a:p>
        </p:txBody>
      </p:sp>
      <p:sp>
        <p:nvSpPr>
          <p:cNvPr id="261" name="Rectangle: Rounded Corners 260">
            <a:extLst>
              <a:ext uri="{FF2B5EF4-FFF2-40B4-BE49-F238E27FC236}">
                <a16:creationId xmlns="" xmlns:a16="http://schemas.microsoft.com/office/drawing/2014/main" id="{8C731202-901D-4FEA-A32D-3F73F468C2D7}"/>
              </a:ext>
            </a:extLst>
          </p:cNvPr>
          <p:cNvSpPr/>
          <p:nvPr/>
        </p:nvSpPr>
        <p:spPr>
          <a:xfrm>
            <a:off x="1946633" y="1166816"/>
            <a:ext cx="6385736" cy="74883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 sz="2400" dirty="0"/>
          </a:p>
          <a:p>
            <a:pPr algn="ctr"/>
            <a:endParaRPr lang="en-US" sz="22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F1D33975-4F87-46E5-B532-AA9683E6EF1D}"/>
              </a:ext>
            </a:extLst>
          </p:cNvPr>
          <p:cNvSpPr/>
          <p:nvPr/>
        </p:nvSpPr>
        <p:spPr>
          <a:xfrm>
            <a:off x="1782965" y="2317923"/>
            <a:ext cx="6794318" cy="220851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vert="horz" wrap="square" lIns="108000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702259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b="1" dirty="0">
              <a:latin typeface="Georgia" panose="02040502050405020303" pitchFamily="18" charset="0"/>
            </a:endParaRPr>
          </a:p>
        </p:txBody>
      </p:sp>
      <p:grpSp>
        <p:nvGrpSpPr>
          <p:cNvPr id="140" name="Group 139">
            <a:extLst>
              <a:ext uri="{FF2B5EF4-FFF2-40B4-BE49-F238E27FC236}">
                <a16:creationId xmlns="" xmlns:a16="http://schemas.microsoft.com/office/drawing/2014/main" id="{EC407B32-5C50-43B8-8EF8-8C731F6EB7C2}"/>
              </a:ext>
            </a:extLst>
          </p:cNvPr>
          <p:cNvGrpSpPr/>
          <p:nvPr/>
        </p:nvGrpSpPr>
        <p:grpSpPr>
          <a:xfrm>
            <a:off x="479429" y="2913121"/>
            <a:ext cx="2203650" cy="2080474"/>
            <a:chOff x="763128" y="4465479"/>
            <a:chExt cx="2429934" cy="2150727"/>
          </a:xfrm>
        </p:grpSpPr>
        <p:sp>
          <p:nvSpPr>
            <p:cNvPr id="92" name="Freeform: Shape 91">
              <a:extLst>
                <a:ext uri="{FF2B5EF4-FFF2-40B4-BE49-F238E27FC236}">
                  <a16:creationId xmlns="" xmlns:a16="http://schemas.microsoft.com/office/drawing/2014/main" id="{993AB012-F43F-4E5F-9BB4-37E52D4387D5}"/>
                </a:ext>
              </a:extLst>
            </p:cNvPr>
            <p:cNvSpPr/>
            <p:nvPr/>
          </p:nvSpPr>
          <p:spPr>
            <a:xfrm>
              <a:off x="763128" y="6474338"/>
              <a:ext cx="2429934" cy="141868"/>
            </a:xfrm>
            <a:custGeom>
              <a:avLst/>
              <a:gdLst>
                <a:gd name="connsiteX0" fmla="*/ 2429935 w 2429934"/>
                <a:gd name="connsiteY0" fmla="*/ 70934 h 141868"/>
                <a:gd name="connsiteX1" fmla="*/ 1214968 w 2429934"/>
                <a:gd name="connsiteY1" fmla="*/ 141868 h 141868"/>
                <a:gd name="connsiteX2" fmla="*/ 0 w 2429934"/>
                <a:gd name="connsiteY2" fmla="*/ 70934 h 141868"/>
                <a:gd name="connsiteX3" fmla="*/ 1214968 w 2429934"/>
                <a:gd name="connsiteY3" fmla="*/ 0 h 141868"/>
                <a:gd name="connsiteX4" fmla="*/ 2429935 w 2429934"/>
                <a:gd name="connsiteY4" fmla="*/ 70934 h 141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9934" h="141868">
                  <a:moveTo>
                    <a:pt x="2429935" y="70934"/>
                  </a:moveTo>
                  <a:cubicBezTo>
                    <a:pt x="2429935" y="110110"/>
                    <a:pt x="1885976" y="141868"/>
                    <a:pt x="1214968" y="141868"/>
                  </a:cubicBezTo>
                  <a:cubicBezTo>
                    <a:pt x="543960" y="141868"/>
                    <a:pt x="0" y="110110"/>
                    <a:pt x="0" y="70934"/>
                  </a:cubicBezTo>
                  <a:cubicBezTo>
                    <a:pt x="0" y="31758"/>
                    <a:pt x="543960" y="0"/>
                    <a:pt x="1214968" y="0"/>
                  </a:cubicBezTo>
                  <a:cubicBezTo>
                    <a:pt x="1885976" y="0"/>
                    <a:pt x="2429935" y="31758"/>
                    <a:pt x="2429935" y="70934"/>
                  </a:cubicBezTo>
                  <a:close/>
                </a:path>
              </a:pathLst>
            </a:custGeom>
            <a:solidFill>
              <a:srgbClr val="F5F5F5"/>
            </a:solidFill>
            <a:ln w="62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39" name="Group 138">
              <a:extLst>
                <a:ext uri="{FF2B5EF4-FFF2-40B4-BE49-F238E27FC236}">
                  <a16:creationId xmlns="" xmlns:a16="http://schemas.microsoft.com/office/drawing/2014/main" id="{890009E1-4237-4A86-B8B6-54B44326461E}"/>
                </a:ext>
              </a:extLst>
            </p:cNvPr>
            <p:cNvGrpSpPr/>
            <p:nvPr/>
          </p:nvGrpSpPr>
          <p:grpSpPr>
            <a:xfrm>
              <a:off x="1166872" y="4465479"/>
              <a:ext cx="1613738" cy="2079731"/>
              <a:chOff x="1166872" y="4465479"/>
              <a:chExt cx="1613738" cy="2079731"/>
            </a:xfrm>
          </p:grpSpPr>
          <p:grpSp>
            <p:nvGrpSpPr>
              <p:cNvPr id="93" name="Graphic 24">
                <a:extLst>
                  <a:ext uri="{FF2B5EF4-FFF2-40B4-BE49-F238E27FC236}">
                    <a16:creationId xmlns="" xmlns:a16="http://schemas.microsoft.com/office/drawing/2014/main" id="{85E34D88-22CC-444E-AB48-7DFD9C5724D1}"/>
                  </a:ext>
                </a:extLst>
              </p:cNvPr>
              <p:cNvGrpSpPr/>
              <p:nvPr/>
            </p:nvGrpSpPr>
            <p:grpSpPr>
              <a:xfrm>
                <a:off x="1552929" y="5578763"/>
                <a:ext cx="704830" cy="966447"/>
                <a:chOff x="1552929" y="5578763"/>
                <a:chExt cx="704830" cy="966447"/>
              </a:xfrm>
            </p:grpSpPr>
            <p:sp>
              <p:nvSpPr>
                <p:cNvPr id="94" name="Freeform: Shape 93">
                  <a:extLst>
                    <a:ext uri="{FF2B5EF4-FFF2-40B4-BE49-F238E27FC236}">
                      <a16:creationId xmlns="" xmlns:a16="http://schemas.microsoft.com/office/drawing/2014/main" id="{EFD5DFA7-2B54-4A89-9D74-46BFA86FCD72}"/>
                    </a:ext>
                  </a:extLst>
                </p:cNvPr>
                <p:cNvSpPr/>
                <p:nvPr/>
              </p:nvSpPr>
              <p:spPr>
                <a:xfrm>
                  <a:off x="1739915" y="5578763"/>
                  <a:ext cx="517844" cy="108594"/>
                </a:xfrm>
                <a:custGeom>
                  <a:avLst/>
                  <a:gdLst>
                    <a:gd name="connsiteX0" fmla="*/ 0 w 517844"/>
                    <a:gd name="connsiteY0" fmla="*/ 0 h 108594"/>
                    <a:gd name="connsiteX1" fmla="*/ 517845 w 517844"/>
                    <a:gd name="connsiteY1" fmla="*/ 0 h 108594"/>
                    <a:gd name="connsiteX2" fmla="*/ 517845 w 517844"/>
                    <a:gd name="connsiteY2" fmla="*/ 108594 h 108594"/>
                    <a:gd name="connsiteX3" fmla="*/ 0 w 517844"/>
                    <a:gd name="connsiteY3" fmla="*/ 108594 h 108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7844" h="108594">
                      <a:moveTo>
                        <a:pt x="0" y="0"/>
                      </a:moveTo>
                      <a:lnTo>
                        <a:pt x="517845" y="0"/>
                      </a:lnTo>
                      <a:lnTo>
                        <a:pt x="517845" y="108594"/>
                      </a:lnTo>
                      <a:lnTo>
                        <a:pt x="0" y="108594"/>
                      </a:lnTo>
                      <a:close/>
                    </a:path>
                  </a:pathLst>
                </a:custGeom>
                <a:solidFill>
                  <a:srgbClr val="FDEB41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="" xmlns:a16="http://schemas.microsoft.com/office/drawing/2014/main" id="{D4F837CE-67D7-4B31-BA84-A42D9DDE6DAC}"/>
                    </a:ext>
                  </a:extLst>
                </p:cNvPr>
                <p:cNvSpPr/>
                <p:nvPr/>
              </p:nvSpPr>
              <p:spPr>
                <a:xfrm>
                  <a:off x="1778577" y="5687357"/>
                  <a:ext cx="66861" cy="857852"/>
                </a:xfrm>
                <a:custGeom>
                  <a:avLst/>
                  <a:gdLst>
                    <a:gd name="connsiteX0" fmla="*/ 0 w 66861"/>
                    <a:gd name="connsiteY0" fmla="*/ 0 h 857852"/>
                    <a:gd name="connsiteX1" fmla="*/ 66861 w 66861"/>
                    <a:gd name="connsiteY1" fmla="*/ 0 h 857852"/>
                    <a:gd name="connsiteX2" fmla="*/ 66861 w 66861"/>
                    <a:gd name="connsiteY2" fmla="*/ 857853 h 857852"/>
                    <a:gd name="connsiteX3" fmla="*/ 0 w 66861"/>
                    <a:gd name="connsiteY3" fmla="*/ 857853 h 857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861" h="857852">
                      <a:moveTo>
                        <a:pt x="0" y="0"/>
                      </a:moveTo>
                      <a:lnTo>
                        <a:pt x="66861" y="0"/>
                      </a:lnTo>
                      <a:lnTo>
                        <a:pt x="66861" y="857853"/>
                      </a:lnTo>
                      <a:lnTo>
                        <a:pt x="0" y="857853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="" xmlns:a16="http://schemas.microsoft.com/office/drawing/2014/main" id="{3B2BAEFD-517A-400A-98ED-CE630CAC511B}"/>
                    </a:ext>
                  </a:extLst>
                </p:cNvPr>
                <p:cNvSpPr/>
                <p:nvPr/>
              </p:nvSpPr>
              <p:spPr>
                <a:xfrm rot="-5400000">
                  <a:off x="1874013" y="6211656"/>
                  <a:ext cx="12469" cy="654637"/>
                </a:xfrm>
                <a:custGeom>
                  <a:avLst/>
                  <a:gdLst>
                    <a:gd name="connsiteX0" fmla="*/ 0 w 12469"/>
                    <a:gd name="connsiteY0" fmla="*/ 0 h 654637"/>
                    <a:gd name="connsiteX1" fmla="*/ 12470 w 12469"/>
                    <a:gd name="connsiteY1" fmla="*/ 0 h 654637"/>
                    <a:gd name="connsiteX2" fmla="*/ 12470 w 12469"/>
                    <a:gd name="connsiteY2" fmla="*/ 654638 h 654637"/>
                    <a:gd name="connsiteX3" fmla="*/ 0 w 12469"/>
                    <a:gd name="connsiteY3" fmla="*/ 654638 h 654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469" h="654637">
                      <a:moveTo>
                        <a:pt x="0" y="0"/>
                      </a:moveTo>
                      <a:lnTo>
                        <a:pt x="12470" y="0"/>
                      </a:lnTo>
                      <a:lnTo>
                        <a:pt x="12470" y="654638"/>
                      </a:lnTo>
                      <a:lnTo>
                        <a:pt x="0" y="654638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="" xmlns:a16="http://schemas.microsoft.com/office/drawing/2014/main" id="{08B94FC1-6BD7-400E-A878-96B9FB968940}"/>
                    </a:ext>
                  </a:extLst>
                </p:cNvPr>
                <p:cNvSpPr/>
                <p:nvPr/>
              </p:nvSpPr>
              <p:spPr>
                <a:xfrm>
                  <a:off x="2140768" y="5687357"/>
                  <a:ext cx="66861" cy="857852"/>
                </a:xfrm>
                <a:custGeom>
                  <a:avLst/>
                  <a:gdLst>
                    <a:gd name="connsiteX0" fmla="*/ 0 w 66861"/>
                    <a:gd name="connsiteY0" fmla="*/ 0 h 857852"/>
                    <a:gd name="connsiteX1" fmla="*/ 66861 w 66861"/>
                    <a:gd name="connsiteY1" fmla="*/ 0 h 857852"/>
                    <a:gd name="connsiteX2" fmla="*/ 66861 w 66861"/>
                    <a:gd name="connsiteY2" fmla="*/ 857853 h 857852"/>
                    <a:gd name="connsiteX3" fmla="*/ 0 w 66861"/>
                    <a:gd name="connsiteY3" fmla="*/ 857853 h 857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861" h="857852">
                      <a:moveTo>
                        <a:pt x="0" y="0"/>
                      </a:moveTo>
                      <a:lnTo>
                        <a:pt x="66861" y="0"/>
                      </a:lnTo>
                      <a:lnTo>
                        <a:pt x="66861" y="857853"/>
                      </a:lnTo>
                      <a:lnTo>
                        <a:pt x="0" y="857853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="" xmlns:a16="http://schemas.microsoft.com/office/drawing/2014/main" id="{06CED892-51D2-48C9-B5BC-02416D924F4D}"/>
                    </a:ext>
                  </a:extLst>
                </p:cNvPr>
                <p:cNvSpPr/>
                <p:nvPr/>
              </p:nvSpPr>
              <p:spPr>
                <a:xfrm>
                  <a:off x="1784342" y="5687357"/>
                  <a:ext cx="66861" cy="857852"/>
                </a:xfrm>
                <a:custGeom>
                  <a:avLst/>
                  <a:gdLst>
                    <a:gd name="connsiteX0" fmla="*/ 0 w 66861"/>
                    <a:gd name="connsiteY0" fmla="*/ 0 h 857852"/>
                    <a:gd name="connsiteX1" fmla="*/ 66861 w 66861"/>
                    <a:gd name="connsiteY1" fmla="*/ 0 h 857852"/>
                    <a:gd name="connsiteX2" fmla="*/ 66861 w 66861"/>
                    <a:gd name="connsiteY2" fmla="*/ 857853 h 857852"/>
                    <a:gd name="connsiteX3" fmla="*/ 0 w 66861"/>
                    <a:gd name="connsiteY3" fmla="*/ 857853 h 857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861" h="857852">
                      <a:moveTo>
                        <a:pt x="0" y="0"/>
                      </a:moveTo>
                      <a:lnTo>
                        <a:pt x="66861" y="0"/>
                      </a:lnTo>
                      <a:lnTo>
                        <a:pt x="66861" y="857853"/>
                      </a:lnTo>
                      <a:lnTo>
                        <a:pt x="0" y="857853"/>
                      </a:lnTo>
                      <a:close/>
                    </a:path>
                  </a:pathLst>
                </a:custGeom>
                <a:solidFill>
                  <a:srgbClr val="FDEB41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="" xmlns:a16="http://schemas.microsoft.com/office/drawing/2014/main" id="{0F109B6E-3087-4BB1-AAE1-D389F2F2A4A0}"/>
                    </a:ext>
                  </a:extLst>
                </p:cNvPr>
                <p:cNvSpPr/>
                <p:nvPr/>
              </p:nvSpPr>
              <p:spPr>
                <a:xfrm>
                  <a:off x="2229060" y="6343937"/>
                  <a:ext cx="6266" cy="30642"/>
                </a:xfrm>
                <a:custGeom>
                  <a:avLst/>
                  <a:gdLst>
                    <a:gd name="connsiteX0" fmla="*/ 0 w 6266"/>
                    <a:gd name="connsiteY0" fmla="*/ 0 h 30642"/>
                    <a:gd name="connsiteX1" fmla="*/ 6266 w 6266"/>
                    <a:gd name="connsiteY1" fmla="*/ 0 h 30642"/>
                    <a:gd name="connsiteX2" fmla="*/ 6266 w 6266"/>
                    <a:gd name="connsiteY2" fmla="*/ 30642 h 30642"/>
                    <a:gd name="connsiteX3" fmla="*/ 0 w 6266"/>
                    <a:gd name="connsiteY3" fmla="*/ 30642 h 30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66" h="30642">
                      <a:moveTo>
                        <a:pt x="0" y="0"/>
                      </a:moveTo>
                      <a:lnTo>
                        <a:pt x="6266" y="0"/>
                      </a:lnTo>
                      <a:lnTo>
                        <a:pt x="6266" y="30642"/>
                      </a:lnTo>
                      <a:lnTo>
                        <a:pt x="0" y="30642"/>
                      </a:lnTo>
                      <a:close/>
                    </a:path>
                  </a:pathLst>
                </a:custGeom>
                <a:solidFill>
                  <a:srgbClr val="FDEB41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="" xmlns:a16="http://schemas.microsoft.com/office/drawing/2014/main" id="{22BC1C2D-4343-440E-A060-E72897BF0A96}"/>
                    </a:ext>
                  </a:extLst>
                </p:cNvPr>
                <p:cNvSpPr/>
                <p:nvPr/>
              </p:nvSpPr>
              <p:spPr>
                <a:xfrm>
                  <a:off x="2229060" y="6225567"/>
                  <a:ext cx="6266" cy="89795"/>
                </a:xfrm>
                <a:custGeom>
                  <a:avLst/>
                  <a:gdLst>
                    <a:gd name="connsiteX0" fmla="*/ 0 w 6266"/>
                    <a:gd name="connsiteY0" fmla="*/ 0 h 89795"/>
                    <a:gd name="connsiteX1" fmla="*/ 6266 w 6266"/>
                    <a:gd name="connsiteY1" fmla="*/ 0 h 89795"/>
                    <a:gd name="connsiteX2" fmla="*/ 6266 w 6266"/>
                    <a:gd name="connsiteY2" fmla="*/ 89796 h 89795"/>
                    <a:gd name="connsiteX3" fmla="*/ 0 w 6266"/>
                    <a:gd name="connsiteY3" fmla="*/ 89796 h 897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66" h="89795">
                      <a:moveTo>
                        <a:pt x="0" y="0"/>
                      </a:moveTo>
                      <a:lnTo>
                        <a:pt x="6266" y="0"/>
                      </a:lnTo>
                      <a:lnTo>
                        <a:pt x="6266" y="89796"/>
                      </a:lnTo>
                      <a:lnTo>
                        <a:pt x="0" y="89796"/>
                      </a:lnTo>
                      <a:close/>
                    </a:path>
                  </a:pathLst>
                </a:custGeom>
                <a:solidFill>
                  <a:srgbClr val="FDEB41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="" xmlns:a16="http://schemas.microsoft.com/office/drawing/2014/main" id="{FB9980CA-8C2C-4481-9B74-0DFB6696B659}"/>
                    </a:ext>
                  </a:extLst>
                </p:cNvPr>
                <p:cNvSpPr/>
                <p:nvPr/>
              </p:nvSpPr>
              <p:spPr>
                <a:xfrm>
                  <a:off x="2146533" y="5687357"/>
                  <a:ext cx="66861" cy="857852"/>
                </a:xfrm>
                <a:custGeom>
                  <a:avLst/>
                  <a:gdLst>
                    <a:gd name="connsiteX0" fmla="*/ 0 w 66861"/>
                    <a:gd name="connsiteY0" fmla="*/ 0 h 857852"/>
                    <a:gd name="connsiteX1" fmla="*/ 66861 w 66861"/>
                    <a:gd name="connsiteY1" fmla="*/ 0 h 857852"/>
                    <a:gd name="connsiteX2" fmla="*/ 66861 w 66861"/>
                    <a:gd name="connsiteY2" fmla="*/ 857853 h 857852"/>
                    <a:gd name="connsiteX3" fmla="*/ 0 w 66861"/>
                    <a:gd name="connsiteY3" fmla="*/ 857853 h 857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861" h="857852">
                      <a:moveTo>
                        <a:pt x="0" y="0"/>
                      </a:moveTo>
                      <a:lnTo>
                        <a:pt x="66861" y="0"/>
                      </a:lnTo>
                      <a:lnTo>
                        <a:pt x="66861" y="857853"/>
                      </a:lnTo>
                      <a:lnTo>
                        <a:pt x="0" y="857853"/>
                      </a:lnTo>
                      <a:close/>
                    </a:path>
                  </a:pathLst>
                </a:custGeom>
                <a:solidFill>
                  <a:srgbClr val="FDEB41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="" xmlns:a16="http://schemas.microsoft.com/office/drawing/2014/main" id="{3BDA9206-1D19-43AB-84FC-4D7F45229BB8}"/>
                    </a:ext>
                  </a:extLst>
                </p:cNvPr>
                <p:cNvSpPr/>
                <p:nvPr/>
              </p:nvSpPr>
              <p:spPr>
                <a:xfrm>
                  <a:off x="1784342" y="5806416"/>
                  <a:ext cx="66861" cy="455432"/>
                </a:xfrm>
                <a:custGeom>
                  <a:avLst/>
                  <a:gdLst>
                    <a:gd name="connsiteX0" fmla="*/ 0 w 66861"/>
                    <a:gd name="connsiteY0" fmla="*/ 0 h 455432"/>
                    <a:gd name="connsiteX1" fmla="*/ 66861 w 66861"/>
                    <a:gd name="connsiteY1" fmla="*/ 0 h 455432"/>
                    <a:gd name="connsiteX2" fmla="*/ 66861 w 66861"/>
                    <a:gd name="connsiteY2" fmla="*/ 455433 h 455432"/>
                    <a:gd name="connsiteX3" fmla="*/ 0 w 66861"/>
                    <a:gd name="connsiteY3" fmla="*/ 455433 h 455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861" h="455432">
                      <a:moveTo>
                        <a:pt x="0" y="0"/>
                      </a:moveTo>
                      <a:lnTo>
                        <a:pt x="66861" y="0"/>
                      </a:lnTo>
                      <a:lnTo>
                        <a:pt x="66861" y="455433"/>
                      </a:lnTo>
                      <a:lnTo>
                        <a:pt x="0" y="455433"/>
                      </a:lnTo>
                      <a:close/>
                    </a:path>
                  </a:pathLst>
                </a:custGeom>
                <a:solidFill>
                  <a:srgbClr val="FFFFFF">
                    <a:alpha val="50000"/>
                  </a:srgbClr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="" xmlns:a16="http://schemas.microsoft.com/office/drawing/2014/main" id="{1D649435-53B6-4C3E-8C99-43A20B43D695}"/>
                    </a:ext>
                  </a:extLst>
                </p:cNvPr>
                <p:cNvSpPr/>
                <p:nvPr/>
              </p:nvSpPr>
              <p:spPr>
                <a:xfrm>
                  <a:off x="2146533" y="5806416"/>
                  <a:ext cx="66861" cy="455432"/>
                </a:xfrm>
                <a:custGeom>
                  <a:avLst/>
                  <a:gdLst>
                    <a:gd name="connsiteX0" fmla="*/ 0 w 66861"/>
                    <a:gd name="connsiteY0" fmla="*/ 0 h 455432"/>
                    <a:gd name="connsiteX1" fmla="*/ 66861 w 66861"/>
                    <a:gd name="connsiteY1" fmla="*/ 0 h 455432"/>
                    <a:gd name="connsiteX2" fmla="*/ 66861 w 66861"/>
                    <a:gd name="connsiteY2" fmla="*/ 455433 h 455432"/>
                    <a:gd name="connsiteX3" fmla="*/ 0 w 66861"/>
                    <a:gd name="connsiteY3" fmla="*/ 455433 h 455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861" h="455432">
                      <a:moveTo>
                        <a:pt x="0" y="0"/>
                      </a:moveTo>
                      <a:lnTo>
                        <a:pt x="66861" y="0"/>
                      </a:lnTo>
                      <a:lnTo>
                        <a:pt x="66861" y="455433"/>
                      </a:lnTo>
                      <a:lnTo>
                        <a:pt x="0" y="455433"/>
                      </a:lnTo>
                      <a:close/>
                    </a:path>
                  </a:pathLst>
                </a:custGeom>
                <a:solidFill>
                  <a:srgbClr val="FFFFFF">
                    <a:alpha val="50000"/>
                  </a:srgbClr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="" xmlns:a16="http://schemas.microsoft.com/office/drawing/2014/main" id="{74A47DC6-6A4E-4E66-B4B1-94721757CF0A}"/>
                    </a:ext>
                  </a:extLst>
                </p:cNvPr>
                <p:cNvSpPr/>
                <p:nvPr/>
              </p:nvSpPr>
              <p:spPr>
                <a:xfrm>
                  <a:off x="1784342" y="5687357"/>
                  <a:ext cx="66861" cy="11843"/>
                </a:xfrm>
                <a:custGeom>
                  <a:avLst/>
                  <a:gdLst>
                    <a:gd name="connsiteX0" fmla="*/ 0 w 66861"/>
                    <a:gd name="connsiteY0" fmla="*/ 0 h 11843"/>
                    <a:gd name="connsiteX1" fmla="*/ 66861 w 66861"/>
                    <a:gd name="connsiteY1" fmla="*/ 0 h 11843"/>
                    <a:gd name="connsiteX2" fmla="*/ 66861 w 66861"/>
                    <a:gd name="connsiteY2" fmla="*/ 11843 h 11843"/>
                    <a:gd name="connsiteX3" fmla="*/ 0 w 66861"/>
                    <a:gd name="connsiteY3" fmla="*/ 11843 h 11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861" h="11843">
                      <a:moveTo>
                        <a:pt x="0" y="0"/>
                      </a:moveTo>
                      <a:lnTo>
                        <a:pt x="66861" y="0"/>
                      </a:lnTo>
                      <a:lnTo>
                        <a:pt x="66861" y="11843"/>
                      </a:lnTo>
                      <a:lnTo>
                        <a:pt x="0" y="11843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="" xmlns:a16="http://schemas.microsoft.com/office/drawing/2014/main" id="{CC516F3D-EC56-481B-BBC3-EA1566A425CB}"/>
                    </a:ext>
                  </a:extLst>
                </p:cNvPr>
                <p:cNvSpPr/>
                <p:nvPr/>
              </p:nvSpPr>
              <p:spPr>
                <a:xfrm>
                  <a:off x="2146533" y="5687357"/>
                  <a:ext cx="66861" cy="11843"/>
                </a:xfrm>
                <a:custGeom>
                  <a:avLst/>
                  <a:gdLst>
                    <a:gd name="connsiteX0" fmla="*/ 0 w 66861"/>
                    <a:gd name="connsiteY0" fmla="*/ 0 h 11843"/>
                    <a:gd name="connsiteX1" fmla="*/ 66861 w 66861"/>
                    <a:gd name="connsiteY1" fmla="*/ 0 h 11843"/>
                    <a:gd name="connsiteX2" fmla="*/ 66861 w 66861"/>
                    <a:gd name="connsiteY2" fmla="*/ 11843 h 11843"/>
                    <a:gd name="connsiteX3" fmla="*/ 0 w 66861"/>
                    <a:gd name="connsiteY3" fmla="*/ 11843 h 11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6861" h="11843">
                      <a:moveTo>
                        <a:pt x="0" y="0"/>
                      </a:moveTo>
                      <a:lnTo>
                        <a:pt x="66861" y="0"/>
                      </a:lnTo>
                      <a:lnTo>
                        <a:pt x="66861" y="11843"/>
                      </a:lnTo>
                      <a:lnTo>
                        <a:pt x="0" y="11843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="" xmlns:a16="http://schemas.microsoft.com/office/drawing/2014/main" id="{F81ED3FC-680B-4E8F-A225-2FF2C1015C0A}"/>
                    </a:ext>
                  </a:extLst>
                </p:cNvPr>
                <p:cNvSpPr/>
                <p:nvPr/>
              </p:nvSpPr>
              <p:spPr>
                <a:xfrm rot="10800000">
                  <a:off x="1731455" y="5578763"/>
                  <a:ext cx="8459" cy="108594"/>
                </a:xfrm>
                <a:custGeom>
                  <a:avLst/>
                  <a:gdLst>
                    <a:gd name="connsiteX0" fmla="*/ 0 w 8459"/>
                    <a:gd name="connsiteY0" fmla="*/ 0 h 108594"/>
                    <a:gd name="connsiteX1" fmla="*/ 8459 w 8459"/>
                    <a:gd name="connsiteY1" fmla="*/ 0 h 108594"/>
                    <a:gd name="connsiteX2" fmla="*/ 8459 w 8459"/>
                    <a:gd name="connsiteY2" fmla="*/ 108594 h 108594"/>
                    <a:gd name="connsiteX3" fmla="*/ 0 w 8459"/>
                    <a:gd name="connsiteY3" fmla="*/ 108594 h 108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59" h="108594">
                      <a:moveTo>
                        <a:pt x="0" y="0"/>
                      </a:moveTo>
                      <a:lnTo>
                        <a:pt x="8459" y="0"/>
                      </a:lnTo>
                      <a:lnTo>
                        <a:pt x="8459" y="108594"/>
                      </a:lnTo>
                      <a:lnTo>
                        <a:pt x="0" y="108594"/>
                      </a:ln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7" name="Graphic 24">
                <a:extLst>
                  <a:ext uri="{FF2B5EF4-FFF2-40B4-BE49-F238E27FC236}">
                    <a16:creationId xmlns="" xmlns:a16="http://schemas.microsoft.com/office/drawing/2014/main" id="{7DFF31DC-663F-4DAB-8A1A-E9DAA05864F7}"/>
                  </a:ext>
                </a:extLst>
              </p:cNvPr>
              <p:cNvGrpSpPr/>
              <p:nvPr/>
            </p:nvGrpSpPr>
            <p:grpSpPr>
              <a:xfrm>
                <a:off x="1166872" y="4465479"/>
                <a:ext cx="1613738" cy="1142097"/>
                <a:chOff x="1166872" y="4465479"/>
                <a:chExt cx="1613738" cy="1142097"/>
              </a:xfrm>
            </p:grpSpPr>
            <p:sp>
              <p:nvSpPr>
                <p:cNvPr id="108" name="Freeform: Shape 107">
                  <a:extLst>
                    <a:ext uri="{FF2B5EF4-FFF2-40B4-BE49-F238E27FC236}">
                      <a16:creationId xmlns="" xmlns:a16="http://schemas.microsoft.com/office/drawing/2014/main" id="{7F9D3D5C-AABF-4A08-8CED-6ABCAAA087E2}"/>
                    </a:ext>
                  </a:extLst>
                </p:cNvPr>
                <p:cNvSpPr/>
                <p:nvPr/>
              </p:nvSpPr>
              <p:spPr>
                <a:xfrm>
                  <a:off x="1722623" y="4771399"/>
                  <a:ext cx="432615" cy="173110"/>
                </a:xfrm>
                <a:custGeom>
                  <a:avLst/>
                  <a:gdLst>
                    <a:gd name="connsiteX0" fmla="*/ 392077 w 432615"/>
                    <a:gd name="connsiteY0" fmla="*/ 83985 h 173110"/>
                    <a:gd name="connsiteX1" fmla="*/ 287180 w 432615"/>
                    <a:gd name="connsiteY1" fmla="*/ 75965 h 173110"/>
                    <a:gd name="connsiteX2" fmla="*/ 183410 w 432615"/>
                    <a:gd name="connsiteY2" fmla="*/ 67756 h 173110"/>
                    <a:gd name="connsiteX3" fmla="*/ 180277 w 432615"/>
                    <a:gd name="connsiteY3" fmla="*/ 67756 h 173110"/>
                    <a:gd name="connsiteX4" fmla="*/ 177645 w 432615"/>
                    <a:gd name="connsiteY4" fmla="*/ 67756 h 173110"/>
                    <a:gd name="connsiteX5" fmla="*/ 169875 w 432615"/>
                    <a:gd name="connsiteY5" fmla="*/ 69636 h 173110"/>
                    <a:gd name="connsiteX6" fmla="*/ 150700 w 432615"/>
                    <a:gd name="connsiteY6" fmla="*/ 78032 h 173110"/>
                    <a:gd name="connsiteX7" fmla="*/ 109969 w 432615"/>
                    <a:gd name="connsiteY7" fmla="*/ 104288 h 173110"/>
                    <a:gd name="connsiteX8" fmla="*/ 69740 w 432615"/>
                    <a:gd name="connsiteY8" fmla="*/ 135619 h 173110"/>
                    <a:gd name="connsiteX9" fmla="*/ 30325 w 432615"/>
                    <a:gd name="connsiteY9" fmla="*/ 169081 h 173110"/>
                    <a:gd name="connsiteX10" fmla="*/ 29761 w 432615"/>
                    <a:gd name="connsiteY10" fmla="*/ 169583 h 173110"/>
                    <a:gd name="connsiteX11" fmla="*/ 3524 w 432615"/>
                    <a:gd name="connsiteY11" fmla="*/ 165271 h 173110"/>
                    <a:gd name="connsiteX12" fmla="*/ 2566 w 432615"/>
                    <a:gd name="connsiteY12" fmla="*/ 144831 h 173110"/>
                    <a:gd name="connsiteX13" fmla="*/ 73750 w 432615"/>
                    <a:gd name="connsiteY13" fmla="*/ 61301 h 173110"/>
                    <a:gd name="connsiteX14" fmla="*/ 118116 w 432615"/>
                    <a:gd name="connsiteY14" fmla="*/ 24706 h 173110"/>
                    <a:gd name="connsiteX15" fmla="*/ 145938 w 432615"/>
                    <a:gd name="connsiteY15" fmla="*/ 8978 h 173110"/>
                    <a:gd name="connsiteX16" fmla="*/ 163421 w 432615"/>
                    <a:gd name="connsiteY16" fmla="*/ 2712 h 173110"/>
                    <a:gd name="connsiteX17" fmla="*/ 173823 w 432615"/>
                    <a:gd name="connsiteY17" fmla="*/ 769 h 173110"/>
                    <a:gd name="connsiteX18" fmla="*/ 179588 w 432615"/>
                    <a:gd name="connsiteY18" fmla="*/ 331 h 173110"/>
                    <a:gd name="connsiteX19" fmla="*/ 184100 w 432615"/>
                    <a:gd name="connsiteY19" fmla="*/ 331 h 173110"/>
                    <a:gd name="connsiteX20" fmla="*/ 238428 w 432615"/>
                    <a:gd name="connsiteY20" fmla="*/ 331 h 173110"/>
                    <a:gd name="connsiteX21" fmla="*/ 291817 w 432615"/>
                    <a:gd name="connsiteY21" fmla="*/ 2148 h 173110"/>
                    <a:gd name="connsiteX22" fmla="*/ 398343 w 432615"/>
                    <a:gd name="connsiteY22" fmla="*/ 9605 h 173110"/>
                    <a:gd name="connsiteX23" fmla="*/ 432495 w 432615"/>
                    <a:gd name="connsiteY23" fmla="*/ 49709 h 173110"/>
                    <a:gd name="connsiteX24" fmla="*/ 392390 w 432615"/>
                    <a:gd name="connsiteY24" fmla="*/ 83860 h 173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32615" h="173110">
                      <a:moveTo>
                        <a:pt x="392077" y="83985"/>
                      </a:moveTo>
                      <a:cubicBezTo>
                        <a:pt x="357174" y="81667"/>
                        <a:pt x="322020" y="78910"/>
                        <a:pt x="287180" y="75965"/>
                      </a:cubicBezTo>
                      <a:cubicBezTo>
                        <a:pt x="252339" y="73019"/>
                        <a:pt x="217123" y="69698"/>
                        <a:pt x="183410" y="67756"/>
                      </a:cubicBezTo>
                      <a:lnTo>
                        <a:pt x="180277" y="67756"/>
                      </a:lnTo>
                      <a:cubicBezTo>
                        <a:pt x="179400" y="67668"/>
                        <a:pt x="178523" y="67668"/>
                        <a:pt x="177645" y="67756"/>
                      </a:cubicBezTo>
                      <a:cubicBezTo>
                        <a:pt x="175013" y="68207"/>
                        <a:pt x="172419" y="68834"/>
                        <a:pt x="169875" y="69636"/>
                      </a:cubicBezTo>
                      <a:cubicBezTo>
                        <a:pt x="163252" y="71866"/>
                        <a:pt x="156835" y="74674"/>
                        <a:pt x="150700" y="78032"/>
                      </a:cubicBezTo>
                      <a:cubicBezTo>
                        <a:pt x="136557" y="85871"/>
                        <a:pt x="122953" y="94644"/>
                        <a:pt x="109969" y="104288"/>
                      </a:cubicBezTo>
                      <a:cubicBezTo>
                        <a:pt x="96372" y="114126"/>
                        <a:pt x="83025" y="124779"/>
                        <a:pt x="69740" y="135619"/>
                      </a:cubicBezTo>
                      <a:cubicBezTo>
                        <a:pt x="56456" y="146460"/>
                        <a:pt x="43171" y="157990"/>
                        <a:pt x="30325" y="169081"/>
                      </a:cubicBezTo>
                      <a:lnTo>
                        <a:pt x="29761" y="169583"/>
                      </a:lnTo>
                      <a:cubicBezTo>
                        <a:pt x="21327" y="175636"/>
                        <a:pt x="9584" y="173706"/>
                        <a:pt x="3524" y="165271"/>
                      </a:cubicBezTo>
                      <a:cubicBezTo>
                        <a:pt x="-799" y="159243"/>
                        <a:pt x="-1175" y="151235"/>
                        <a:pt x="2566" y="144831"/>
                      </a:cubicBezTo>
                      <a:cubicBezTo>
                        <a:pt x="23670" y="114853"/>
                        <a:pt x="47501" y="86893"/>
                        <a:pt x="73750" y="61301"/>
                      </a:cubicBezTo>
                      <a:cubicBezTo>
                        <a:pt x="87480" y="47873"/>
                        <a:pt x="102325" y="35635"/>
                        <a:pt x="118116" y="24706"/>
                      </a:cubicBezTo>
                      <a:cubicBezTo>
                        <a:pt x="126895" y="18634"/>
                        <a:pt x="136206" y="13371"/>
                        <a:pt x="145938" y="8978"/>
                      </a:cubicBezTo>
                      <a:cubicBezTo>
                        <a:pt x="151565" y="6371"/>
                        <a:pt x="157418" y="4272"/>
                        <a:pt x="163421" y="2712"/>
                      </a:cubicBezTo>
                      <a:cubicBezTo>
                        <a:pt x="166848" y="1878"/>
                        <a:pt x="170326" y="1233"/>
                        <a:pt x="173823" y="769"/>
                      </a:cubicBezTo>
                      <a:cubicBezTo>
                        <a:pt x="175703" y="769"/>
                        <a:pt x="177583" y="393"/>
                        <a:pt x="179588" y="331"/>
                      </a:cubicBezTo>
                      <a:lnTo>
                        <a:pt x="184100" y="331"/>
                      </a:lnTo>
                      <a:cubicBezTo>
                        <a:pt x="202898" y="-171"/>
                        <a:pt x="220507" y="-45"/>
                        <a:pt x="238428" y="331"/>
                      </a:cubicBezTo>
                      <a:cubicBezTo>
                        <a:pt x="256350" y="707"/>
                        <a:pt x="274083" y="1271"/>
                        <a:pt x="291817" y="2148"/>
                      </a:cubicBezTo>
                      <a:cubicBezTo>
                        <a:pt x="327346" y="3777"/>
                        <a:pt x="362626" y="6221"/>
                        <a:pt x="398343" y="9605"/>
                      </a:cubicBezTo>
                      <a:cubicBezTo>
                        <a:pt x="418847" y="11246"/>
                        <a:pt x="434136" y="29206"/>
                        <a:pt x="432495" y="49709"/>
                      </a:cubicBezTo>
                      <a:cubicBezTo>
                        <a:pt x="430853" y="70212"/>
                        <a:pt x="412894" y="85502"/>
                        <a:pt x="392390" y="83860"/>
                      </a:cubicBezTo>
                      <a:close/>
                    </a:path>
                  </a:pathLst>
                </a:custGeom>
                <a:solidFill>
                  <a:srgbClr val="B55B52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="" xmlns:a16="http://schemas.microsoft.com/office/drawing/2014/main" id="{E07C746E-472D-4484-8418-FE543AF6F01E}"/>
                    </a:ext>
                  </a:extLst>
                </p:cNvPr>
                <p:cNvSpPr/>
                <p:nvPr/>
              </p:nvSpPr>
              <p:spPr>
                <a:xfrm>
                  <a:off x="1685525" y="4911029"/>
                  <a:ext cx="72687" cy="74132"/>
                </a:xfrm>
                <a:custGeom>
                  <a:avLst/>
                  <a:gdLst>
                    <a:gd name="connsiteX0" fmla="*/ 72687 w 72687"/>
                    <a:gd name="connsiteY0" fmla="*/ 22308 h 74132"/>
                    <a:gd name="connsiteX1" fmla="*/ 60155 w 72687"/>
                    <a:gd name="connsiteY1" fmla="*/ 54391 h 74132"/>
                    <a:gd name="connsiteX2" fmla="*/ 19449 w 72687"/>
                    <a:gd name="connsiteY2" fmla="*/ 71899 h 74132"/>
                    <a:gd name="connsiteX3" fmla="*/ 17669 w 72687"/>
                    <a:gd name="connsiteY3" fmla="*/ 71122 h 74132"/>
                    <a:gd name="connsiteX4" fmla="*/ 17669 w 72687"/>
                    <a:gd name="connsiteY4" fmla="*/ 71122 h 74132"/>
                    <a:gd name="connsiteX5" fmla="*/ 3144 w 72687"/>
                    <a:gd name="connsiteY5" fmla="*/ 29257 h 74132"/>
                    <a:gd name="connsiteX6" fmla="*/ 13596 w 72687"/>
                    <a:gd name="connsiteY6" fmla="*/ 17107 h 74132"/>
                    <a:gd name="connsiteX7" fmla="*/ 44927 w 72687"/>
                    <a:gd name="connsiteY7" fmla="*/ 0 h 74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687" h="74132">
                      <a:moveTo>
                        <a:pt x="72687" y="22308"/>
                      </a:moveTo>
                      <a:lnTo>
                        <a:pt x="60155" y="54391"/>
                      </a:lnTo>
                      <a:cubicBezTo>
                        <a:pt x="53750" y="70464"/>
                        <a:pt x="35522" y="78303"/>
                        <a:pt x="19449" y="71899"/>
                      </a:cubicBezTo>
                      <a:cubicBezTo>
                        <a:pt x="18847" y="71655"/>
                        <a:pt x="18252" y="71398"/>
                        <a:pt x="17669" y="71122"/>
                      </a:cubicBezTo>
                      <a:lnTo>
                        <a:pt x="17669" y="71122"/>
                      </a:lnTo>
                      <a:cubicBezTo>
                        <a:pt x="2098" y="63571"/>
                        <a:pt x="-4401" y="44829"/>
                        <a:pt x="3144" y="29257"/>
                      </a:cubicBezTo>
                      <a:cubicBezTo>
                        <a:pt x="5519" y="24369"/>
                        <a:pt x="9116" y="20184"/>
                        <a:pt x="13596" y="17107"/>
                      </a:cubicBezTo>
                      <a:cubicBezTo>
                        <a:pt x="23346" y="10214"/>
                        <a:pt x="33861" y="4474"/>
                        <a:pt x="44927" y="0"/>
                      </a:cubicBezTo>
                      <a:close/>
                    </a:path>
                  </a:pathLst>
                </a:custGeom>
                <a:solidFill>
                  <a:srgbClr val="B55B52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="" xmlns:a16="http://schemas.microsoft.com/office/drawing/2014/main" id="{CD3F1E12-8651-4F2E-A981-E8CB025DE62C}"/>
                    </a:ext>
                  </a:extLst>
                </p:cNvPr>
                <p:cNvSpPr/>
                <p:nvPr/>
              </p:nvSpPr>
              <p:spPr>
                <a:xfrm>
                  <a:off x="1737345" y="4734131"/>
                  <a:ext cx="427101" cy="390514"/>
                </a:xfrm>
                <a:custGeom>
                  <a:avLst/>
                  <a:gdLst>
                    <a:gd name="connsiteX0" fmla="*/ 417020 w 427101"/>
                    <a:gd name="connsiteY0" fmla="*/ 95436 h 390514"/>
                    <a:gd name="connsiteX1" fmla="*/ 270828 w 427101"/>
                    <a:gd name="connsiteY1" fmla="*/ 390515 h 390514"/>
                    <a:gd name="connsiteX2" fmla="*/ 0 w 427101"/>
                    <a:gd name="connsiteY2" fmla="*/ 357617 h 390514"/>
                    <a:gd name="connsiteX3" fmla="*/ 144751 w 427101"/>
                    <a:gd name="connsiteY3" fmla="*/ 40356 h 390514"/>
                    <a:gd name="connsiteX4" fmla="*/ 229095 w 427101"/>
                    <a:gd name="connsiteY4" fmla="*/ 1 h 390514"/>
                    <a:gd name="connsiteX5" fmla="*/ 270766 w 427101"/>
                    <a:gd name="connsiteY5" fmla="*/ 1317 h 390514"/>
                    <a:gd name="connsiteX6" fmla="*/ 385940 w 427101"/>
                    <a:gd name="connsiteY6" fmla="*/ 15353 h 390514"/>
                    <a:gd name="connsiteX7" fmla="*/ 387130 w 427101"/>
                    <a:gd name="connsiteY7" fmla="*/ 15353 h 390514"/>
                    <a:gd name="connsiteX8" fmla="*/ 425906 w 427101"/>
                    <a:gd name="connsiteY8" fmla="*/ 75973 h 390514"/>
                    <a:gd name="connsiteX9" fmla="*/ 417020 w 427101"/>
                    <a:gd name="connsiteY9" fmla="*/ 95436 h 3905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7101" h="390514">
                      <a:moveTo>
                        <a:pt x="417020" y="95436"/>
                      </a:moveTo>
                      <a:cubicBezTo>
                        <a:pt x="371151" y="158099"/>
                        <a:pt x="302410" y="266380"/>
                        <a:pt x="270828" y="390515"/>
                      </a:cubicBezTo>
                      <a:lnTo>
                        <a:pt x="0" y="357617"/>
                      </a:lnTo>
                      <a:cubicBezTo>
                        <a:pt x="8585" y="307487"/>
                        <a:pt x="56396" y="152146"/>
                        <a:pt x="144751" y="40356"/>
                      </a:cubicBezTo>
                      <a:cubicBezTo>
                        <a:pt x="165229" y="14733"/>
                        <a:pt x="196291" y="-131"/>
                        <a:pt x="229095" y="1"/>
                      </a:cubicBezTo>
                      <a:cubicBezTo>
                        <a:pt x="242254" y="1"/>
                        <a:pt x="256666" y="314"/>
                        <a:pt x="270766" y="1317"/>
                      </a:cubicBezTo>
                      <a:cubicBezTo>
                        <a:pt x="309397" y="3761"/>
                        <a:pt x="347853" y="8448"/>
                        <a:pt x="385940" y="15353"/>
                      </a:cubicBezTo>
                      <a:lnTo>
                        <a:pt x="387130" y="15353"/>
                      </a:lnTo>
                      <a:cubicBezTo>
                        <a:pt x="414576" y="21388"/>
                        <a:pt x="431934" y="48527"/>
                        <a:pt x="425906" y="75973"/>
                      </a:cubicBezTo>
                      <a:cubicBezTo>
                        <a:pt x="424358" y="83016"/>
                        <a:pt x="421325" y="89652"/>
                        <a:pt x="417020" y="95436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="" xmlns:a16="http://schemas.microsoft.com/office/drawing/2014/main" id="{CD325227-7248-4133-8038-1C6A2FE94D8F}"/>
                    </a:ext>
                  </a:extLst>
                </p:cNvPr>
                <p:cNvSpPr/>
                <p:nvPr/>
              </p:nvSpPr>
              <p:spPr>
                <a:xfrm>
                  <a:off x="1871177" y="4755384"/>
                  <a:ext cx="111204" cy="121359"/>
                </a:xfrm>
                <a:custGeom>
                  <a:avLst/>
                  <a:gdLst>
                    <a:gd name="connsiteX0" fmla="*/ 101341 w 111204"/>
                    <a:gd name="connsiteY0" fmla="*/ 87218 h 121359"/>
                    <a:gd name="connsiteX1" fmla="*/ 23890 w 111204"/>
                    <a:gd name="connsiteY1" fmla="*/ 115228 h 121359"/>
                    <a:gd name="connsiteX2" fmla="*/ 9791 w 111204"/>
                    <a:gd name="connsiteY2" fmla="*/ 34142 h 121359"/>
                    <a:gd name="connsiteX3" fmla="*/ 87180 w 111204"/>
                    <a:gd name="connsiteY3" fmla="*/ 6132 h 121359"/>
                    <a:gd name="connsiteX4" fmla="*/ 101341 w 111204"/>
                    <a:gd name="connsiteY4" fmla="*/ 87218 h 121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204" h="121359">
                      <a:moveTo>
                        <a:pt x="101341" y="87218"/>
                      </a:moveTo>
                      <a:cubicBezTo>
                        <a:pt x="83858" y="117358"/>
                        <a:pt x="49206" y="129891"/>
                        <a:pt x="23890" y="115228"/>
                      </a:cubicBezTo>
                      <a:cubicBezTo>
                        <a:pt x="-1426" y="100565"/>
                        <a:pt x="-7441" y="64283"/>
                        <a:pt x="9791" y="34142"/>
                      </a:cubicBezTo>
                      <a:cubicBezTo>
                        <a:pt x="27023" y="4002"/>
                        <a:pt x="61926" y="-8531"/>
                        <a:pt x="87180" y="6132"/>
                      </a:cubicBezTo>
                      <a:cubicBezTo>
                        <a:pt x="112433" y="20795"/>
                        <a:pt x="118824" y="57077"/>
                        <a:pt x="101341" y="87218"/>
                      </a:cubicBezTo>
                      <a:close/>
                    </a:path>
                  </a:pathLst>
                </a:custGeom>
                <a:solidFill>
                  <a:srgbClr val="B55B52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="" xmlns:a16="http://schemas.microsoft.com/office/drawing/2014/main" id="{85C507EC-9A94-4A1F-B5A1-E5BC04EFCB4D}"/>
                    </a:ext>
                  </a:extLst>
                </p:cNvPr>
                <p:cNvSpPr/>
                <p:nvPr/>
              </p:nvSpPr>
              <p:spPr>
                <a:xfrm>
                  <a:off x="1867984" y="4752277"/>
                  <a:ext cx="117288" cy="127608"/>
                </a:xfrm>
                <a:custGeom>
                  <a:avLst/>
                  <a:gdLst>
                    <a:gd name="connsiteX0" fmla="*/ 50269 w 117288"/>
                    <a:gd name="connsiteY0" fmla="*/ 127608 h 127608"/>
                    <a:gd name="connsiteX1" fmla="*/ 25517 w 117288"/>
                    <a:gd name="connsiteY1" fmla="*/ 121029 h 127608"/>
                    <a:gd name="connsiteX2" fmla="*/ 10290 w 117288"/>
                    <a:gd name="connsiteY2" fmla="*/ 35682 h 127608"/>
                    <a:gd name="connsiteX3" fmla="*/ 91752 w 117288"/>
                    <a:gd name="connsiteY3" fmla="*/ 6544 h 127608"/>
                    <a:gd name="connsiteX4" fmla="*/ 116378 w 117288"/>
                    <a:gd name="connsiteY4" fmla="*/ 43202 h 127608"/>
                    <a:gd name="connsiteX5" fmla="*/ 107041 w 117288"/>
                    <a:gd name="connsiteY5" fmla="*/ 91640 h 127608"/>
                    <a:gd name="connsiteX6" fmla="*/ 107041 w 117288"/>
                    <a:gd name="connsiteY6" fmla="*/ 91640 h 127608"/>
                    <a:gd name="connsiteX7" fmla="*/ 69444 w 117288"/>
                    <a:gd name="connsiteY7" fmla="*/ 123849 h 127608"/>
                    <a:gd name="connsiteX8" fmla="*/ 50269 w 117288"/>
                    <a:gd name="connsiteY8" fmla="*/ 127608 h 127608"/>
                    <a:gd name="connsiteX9" fmla="*/ 67251 w 117288"/>
                    <a:gd name="connsiteY9" fmla="*/ 6231 h 127608"/>
                    <a:gd name="connsiteX10" fmla="*/ 15679 w 117288"/>
                    <a:gd name="connsiteY10" fmla="*/ 38815 h 127608"/>
                    <a:gd name="connsiteX11" fmla="*/ 28650 w 117288"/>
                    <a:gd name="connsiteY11" fmla="*/ 115640 h 127608"/>
                    <a:gd name="connsiteX12" fmla="*/ 67689 w 117288"/>
                    <a:gd name="connsiteY12" fmla="*/ 118209 h 127608"/>
                    <a:gd name="connsiteX13" fmla="*/ 101840 w 117288"/>
                    <a:gd name="connsiteY13" fmla="*/ 88758 h 127608"/>
                    <a:gd name="connsiteX14" fmla="*/ 101840 w 117288"/>
                    <a:gd name="connsiteY14" fmla="*/ 88758 h 127608"/>
                    <a:gd name="connsiteX15" fmla="*/ 110425 w 117288"/>
                    <a:gd name="connsiteY15" fmla="*/ 44518 h 127608"/>
                    <a:gd name="connsiteX16" fmla="*/ 88807 w 117288"/>
                    <a:gd name="connsiteY16" fmla="*/ 11933 h 127608"/>
                    <a:gd name="connsiteX17" fmla="*/ 67251 w 117288"/>
                    <a:gd name="connsiteY17" fmla="*/ 6231 h 127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17288" h="127608">
                      <a:moveTo>
                        <a:pt x="50269" y="127608"/>
                      </a:moveTo>
                      <a:cubicBezTo>
                        <a:pt x="41578" y="127652"/>
                        <a:pt x="33037" y="125378"/>
                        <a:pt x="25517" y="121029"/>
                      </a:cubicBezTo>
                      <a:cubicBezTo>
                        <a:pt x="-1177" y="105551"/>
                        <a:pt x="-8070" y="67264"/>
                        <a:pt x="10290" y="35682"/>
                      </a:cubicBezTo>
                      <a:cubicBezTo>
                        <a:pt x="28650" y="4100"/>
                        <a:pt x="65245" y="-8996"/>
                        <a:pt x="91752" y="6544"/>
                      </a:cubicBezTo>
                      <a:cubicBezTo>
                        <a:pt x="105036" y="14458"/>
                        <a:pt x="114072" y="27912"/>
                        <a:pt x="116378" y="43202"/>
                      </a:cubicBezTo>
                      <a:cubicBezTo>
                        <a:pt x="119066" y="59945"/>
                        <a:pt x="115758" y="77096"/>
                        <a:pt x="107041" y="91640"/>
                      </a:cubicBezTo>
                      <a:lnTo>
                        <a:pt x="107041" y="91640"/>
                      </a:lnTo>
                      <a:cubicBezTo>
                        <a:pt x="98670" y="106447"/>
                        <a:pt x="85360" y="117846"/>
                        <a:pt x="69444" y="123849"/>
                      </a:cubicBezTo>
                      <a:cubicBezTo>
                        <a:pt x="63315" y="126192"/>
                        <a:pt x="56830" y="127464"/>
                        <a:pt x="50269" y="127608"/>
                      </a:cubicBezTo>
                      <a:close/>
                      <a:moveTo>
                        <a:pt x="67251" y="6231"/>
                      </a:moveTo>
                      <a:cubicBezTo>
                        <a:pt x="45532" y="7296"/>
                        <a:pt x="25962" y="19659"/>
                        <a:pt x="15679" y="38815"/>
                      </a:cubicBezTo>
                      <a:cubicBezTo>
                        <a:pt x="-864" y="67389"/>
                        <a:pt x="4964" y="101854"/>
                        <a:pt x="28650" y="115640"/>
                      </a:cubicBezTo>
                      <a:cubicBezTo>
                        <a:pt x="40631" y="122269"/>
                        <a:pt x="54944" y="123216"/>
                        <a:pt x="67689" y="118209"/>
                      </a:cubicBezTo>
                      <a:cubicBezTo>
                        <a:pt x="82152" y="112663"/>
                        <a:pt x="94233" y="102249"/>
                        <a:pt x="101840" y="88758"/>
                      </a:cubicBezTo>
                      <a:lnTo>
                        <a:pt x="101840" y="88758"/>
                      </a:lnTo>
                      <a:cubicBezTo>
                        <a:pt x="109786" y="75467"/>
                        <a:pt x="112825" y="59814"/>
                        <a:pt x="110425" y="44518"/>
                      </a:cubicBezTo>
                      <a:cubicBezTo>
                        <a:pt x="108470" y="30964"/>
                        <a:pt x="100531" y="19008"/>
                        <a:pt x="88807" y="11933"/>
                      </a:cubicBezTo>
                      <a:cubicBezTo>
                        <a:pt x="82258" y="8142"/>
                        <a:pt x="74814" y="6174"/>
                        <a:pt x="67251" y="623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="" xmlns:a16="http://schemas.microsoft.com/office/drawing/2014/main" id="{BB4AB357-F500-4403-86A9-9B4101CB11A3}"/>
                    </a:ext>
                  </a:extLst>
                </p:cNvPr>
                <p:cNvSpPr/>
                <p:nvPr/>
              </p:nvSpPr>
              <p:spPr>
                <a:xfrm>
                  <a:off x="1919631" y="4836585"/>
                  <a:ext cx="132093" cy="142746"/>
                </a:xfrm>
                <a:custGeom>
                  <a:avLst/>
                  <a:gdLst>
                    <a:gd name="connsiteX0" fmla="*/ 0 w 132093"/>
                    <a:gd name="connsiteY0" fmla="*/ 0 h 142746"/>
                    <a:gd name="connsiteX1" fmla="*/ 58464 w 132093"/>
                    <a:gd name="connsiteY1" fmla="*/ 124448 h 142746"/>
                    <a:gd name="connsiteX2" fmla="*/ 132093 w 132093"/>
                    <a:gd name="connsiteY2" fmla="*/ 139550 h 142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2093" h="142746">
                      <a:moveTo>
                        <a:pt x="0" y="0"/>
                      </a:moveTo>
                      <a:cubicBezTo>
                        <a:pt x="0" y="21368"/>
                        <a:pt x="21368" y="80584"/>
                        <a:pt x="58464" y="124448"/>
                      </a:cubicBezTo>
                      <a:cubicBezTo>
                        <a:pt x="82652" y="153085"/>
                        <a:pt x="132093" y="139550"/>
                        <a:pt x="132093" y="139550"/>
                      </a:cubicBez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4" name="Freeform: Shape 113">
                  <a:extLst>
                    <a:ext uri="{FF2B5EF4-FFF2-40B4-BE49-F238E27FC236}">
                      <a16:creationId xmlns="" xmlns:a16="http://schemas.microsoft.com/office/drawing/2014/main" id="{4F744610-9C65-4218-B2D7-853C0E49041F}"/>
                    </a:ext>
                  </a:extLst>
                </p:cNvPr>
                <p:cNvSpPr/>
                <p:nvPr/>
              </p:nvSpPr>
              <p:spPr>
                <a:xfrm>
                  <a:off x="1998321" y="4735448"/>
                  <a:ext cx="123674" cy="94433"/>
                </a:xfrm>
                <a:custGeom>
                  <a:avLst/>
                  <a:gdLst>
                    <a:gd name="connsiteX0" fmla="*/ 123335 w 123674"/>
                    <a:gd name="connsiteY0" fmla="*/ 30517 h 94433"/>
                    <a:gd name="connsiteX1" fmla="*/ 113246 w 123674"/>
                    <a:gd name="connsiteY1" fmla="*/ 15290 h 94433"/>
                    <a:gd name="connsiteX2" fmla="*/ 105225 w 123674"/>
                    <a:gd name="connsiteY2" fmla="*/ 10402 h 94433"/>
                    <a:gd name="connsiteX3" fmla="*/ 9790 w 123674"/>
                    <a:gd name="connsiteY3" fmla="*/ 0 h 94433"/>
                    <a:gd name="connsiteX4" fmla="*/ 5153 w 123674"/>
                    <a:gd name="connsiteY4" fmla="*/ 0 h 94433"/>
                    <a:gd name="connsiteX5" fmla="*/ 2082 w 123674"/>
                    <a:gd name="connsiteY5" fmla="*/ 21243 h 94433"/>
                    <a:gd name="connsiteX6" fmla="*/ 83544 w 123674"/>
                    <a:gd name="connsiteY6" fmla="*/ 93054 h 94433"/>
                    <a:gd name="connsiteX7" fmla="*/ 90625 w 123674"/>
                    <a:gd name="connsiteY7" fmla="*/ 94433 h 94433"/>
                    <a:gd name="connsiteX8" fmla="*/ 98896 w 123674"/>
                    <a:gd name="connsiteY8" fmla="*/ 92490 h 94433"/>
                    <a:gd name="connsiteX9" fmla="*/ 123335 w 123674"/>
                    <a:gd name="connsiteY9" fmla="*/ 30517 h 94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3674" h="94433">
                      <a:moveTo>
                        <a:pt x="123335" y="30517"/>
                      </a:moveTo>
                      <a:cubicBezTo>
                        <a:pt x="122827" y="24037"/>
                        <a:pt x="119017" y="18279"/>
                        <a:pt x="113246" y="15290"/>
                      </a:cubicBezTo>
                      <a:cubicBezTo>
                        <a:pt x="110439" y="13892"/>
                        <a:pt x="107757" y="12257"/>
                        <a:pt x="105225" y="10402"/>
                      </a:cubicBezTo>
                      <a:cubicBezTo>
                        <a:pt x="75774" y="5702"/>
                        <a:pt x="37800" y="2068"/>
                        <a:pt x="9790" y="0"/>
                      </a:cubicBezTo>
                      <a:lnTo>
                        <a:pt x="5153" y="0"/>
                      </a:lnTo>
                      <a:cubicBezTo>
                        <a:pt x="-337" y="5683"/>
                        <a:pt x="-1571" y="14237"/>
                        <a:pt x="2082" y="21243"/>
                      </a:cubicBezTo>
                      <a:cubicBezTo>
                        <a:pt x="19415" y="54435"/>
                        <a:pt x="48440" y="80027"/>
                        <a:pt x="83544" y="93054"/>
                      </a:cubicBezTo>
                      <a:cubicBezTo>
                        <a:pt x="85787" y="93982"/>
                        <a:pt x="88193" y="94445"/>
                        <a:pt x="90625" y="94433"/>
                      </a:cubicBezTo>
                      <a:cubicBezTo>
                        <a:pt x="93501" y="94458"/>
                        <a:pt x="96333" y="93794"/>
                        <a:pt x="98896" y="92490"/>
                      </a:cubicBezTo>
                      <a:cubicBezTo>
                        <a:pt x="117068" y="83153"/>
                        <a:pt x="125528" y="61785"/>
                        <a:pt x="123335" y="305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5" name="Freeform: Shape 114">
                  <a:extLst>
                    <a:ext uri="{FF2B5EF4-FFF2-40B4-BE49-F238E27FC236}">
                      <a16:creationId xmlns="" xmlns:a16="http://schemas.microsoft.com/office/drawing/2014/main" id="{C758263A-090A-48E1-B887-08A917110059}"/>
                    </a:ext>
                  </a:extLst>
                </p:cNvPr>
                <p:cNvSpPr/>
                <p:nvPr/>
              </p:nvSpPr>
              <p:spPr>
                <a:xfrm>
                  <a:off x="2004680" y="4617767"/>
                  <a:ext cx="111078" cy="205692"/>
                </a:xfrm>
                <a:custGeom>
                  <a:avLst/>
                  <a:gdLst>
                    <a:gd name="connsiteX0" fmla="*/ 30188 w 111078"/>
                    <a:gd name="connsiteY0" fmla="*/ 0 h 205692"/>
                    <a:gd name="connsiteX1" fmla="*/ 3305 w 111078"/>
                    <a:gd name="connsiteY1" fmla="*/ 121816 h 205692"/>
                    <a:gd name="connsiteX2" fmla="*/ 1300 w 111078"/>
                    <a:gd name="connsiteY2" fmla="*/ 135853 h 205692"/>
                    <a:gd name="connsiteX3" fmla="*/ 79378 w 111078"/>
                    <a:gd name="connsiteY3" fmla="*/ 204782 h 205692"/>
                    <a:gd name="connsiteX4" fmla="*/ 89592 w 111078"/>
                    <a:gd name="connsiteY4" fmla="*/ 204406 h 205692"/>
                    <a:gd name="connsiteX5" fmla="*/ 110772 w 111078"/>
                    <a:gd name="connsiteY5" fmla="*/ 148699 h 205692"/>
                    <a:gd name="connsiteX6" fmla="*/ 104004 w 111078"/>
                    <a:gd name="connsiteY6" fmla="*/ 138610 h 205692"/>
                    <a:gd name="connsiteX7" fmla="*/ 90344 w 111078"/>
                    <a:gd name="connsiteY7" fmla="*/ 71811 h 20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1078" h="205692">
                      <a:moveTo>
                        <a:pt x="30188" y="0"/>
                      </a:moveTo>
                      <a:cubicBezTo>
                        <a:pt x="31127" y="35279"/>
                        <a:pt x="27681" y="96939"/>
                        <a:pt x="3305" y="121816"/>
                      </a:cubicBezTo>
                      <a:cubicBezTo>
                        <a:pt x="-198" y="125632"/>
                        <a:pt x="-1000" y="131209"/>
                        <a:pt x="1300" y="135853"/>
                      </a:cubicBezTo>
                      <a:cubicBezTo>
                        <a:pt x="17824" y="167761"/>
                        <a:pt x="45672" y="192343"/>
                        <a:pt x="79378" y="204782"/>
                      </a:cubicBezTo>
                      <a:cubicBezTo>
                        <a:pt x="82680" y="206117"/>
                        <a:pt x="86396" y="205979"/>
                        <a:pt x="89592" y="204406"/>
                      </a:cubicBezTo>
                      <a:cubicBezTo>
                        <a:pt x="109895" y="194254"/>
                        <a:pt x="112088" y="167873"/>
                        <a:pt x="110772" y="148699"/>
                      </a:cubicBezTo>
                      <a:cubicBezTo>
                        <a:pt x="110408" y="144394"/>
                        <a:pt x="107845" y="140584"/>
                        <a:pt x="104004" y="138610"/>
                      </a:cubicBezTo>
                      <a:cubicBezTo>
                        <a:pt x="71545" y="121942"/>
                        <a:pt x="78939" y="97691"/>
                        <a:pt x="90344" y="71811"/>
                      </a:cubicBezTo>
                      <a:close/>
                    </a:path>
                  </a:pathLst>
                </a:custGeom>
                <a:solidFill>
                  <a:srgbClr val="B55B52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="" xmlns:a16="http://schemas.microsoft.com/office/drawing/2014/main" id="{F485E313-BFB6-4304-BCD2-C8D58C595186}"/>
                    </a:ext>
                  </a:extLst>
                </p:cNvPr>
                <p:cNvSpPr/>
                <p:nvPr/>
              </p:nvSpPr>
              <p:spPr>
                <a:xfrm>
                  <a:off x="2055324" y="4647156"/>
                  <a:ext cx="39825" cy="63164"/>
                </a:xfrm>
                <a:custGeom>
                  <a:avLst/>
                  <a:gdLst>
                    <a:gd name="connsiteX0" fmla="*/ 4233 w 39825"/>
                    <a:gd name="connsiteY0" fmla="*/ 0 h 63164"/>
                    <a:gd name="connsiteX1" fmla="*/ 4233 w 39825"/>
                    <a:gd name="connsiteY1" fmla="*/ 0 h 63164"/>
                    <a:gd name="connsiteX2" fmla="*/ 35 w 39825"/>
                    <a:gd name="connsiteY2" fmla="*/ 19739 h 63164"/>
                    <a:gd name="connsiteX3" fmla="*/ 32244 w 39825"/>
                    <a:gd name="connsiteY3" fmla="*/ 63164 h 63164"/>
                    <a:gd name="connsiteX4" fmla="*/ 39826 w 39825"/>
                    <a:gd name="connsiteY4" fmla="*/ 42485 h 63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825" h="63164">
                      <a:moveTo>
                        <a:pt x="4233" y="0"/>
                      </a:moveTo>
                      <a:lnTo>
                        <a:pt x="4233" y="0"/>
                      </a:lnTo>
                      <a:cubicBezTo>
                        <a:pt x="1670" y="6279"/>
                        <a:pt x="248" y="12959"/>
                        <a:pt x="35" y="19739"/>
                      </a:cubicBezTo>
                      <a:cubicBezTo>
                        <a:pt x="-905" y="34214"/>
                        <a:pt x="17392" y="54767"/>
                        <a:pt x="32244" y="63164"/>
                      </a:cubicBezTo>
                      <a:cubicBezTo>
                        <a:pt x="34211" y="56077"/>
                        <a:pt x="36743" y="49165"/>
                        <a:pt x="39826" y="42485"/>
                      </a:cubicBez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="" xmlns:a16="http://schemas.microsoft.com/office/drawing/2014/main" id="{9487467E-1905-4812-98AE-87AB931E802A}"/>
                    </a:ext>
                  </a:extLst>
                </p:cNvPr>
                <p:cNvSpPr/>
                <p:nvPr/>
              </p:nvSpPr>
              <p:spPr>
                <a:xfrm>
                  <a:off x="2141949" y="4507182"/>
                  <a:ext cx="36662" cy="44587"/>
                </a:xfrm>
                <a:custGeom>
                  <a:avLst/>
                  <a:gdLst>
                    <a:gd name="connsiteX0" fmla="*/ 27518 w 36662"/>
                    <a:gd name="connsiteY0" fmla="*/ 43474 h 44587"/>
                    <a:gd name="connsiteX1" fmla="*/ 2453 w 36662"/>
                    <a:gd name="connsiteY1" fmla="*/ 29249 h 44587"/>
                    <a:gd name="connsiteX2" fmla="*/ 9158 w 36662"/>
                    <a:gd name="connsiteY2" fmla="*/ 1114 h 44587"/>
                    <a:gd name="connsiteX3" fmla="*/ 34223 w 36662"/>
                    <a:gd name="connsiteY3" fmla="*/ 15338 h 44587"/>
                    <a:gd name="connsiteX4" fmla="*/ 27518 w 36662"/>
                    <a:gd name="connsiteY4" fmla="*/ 43474 h 44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662" h="44587">
                      <a:moveTo>
                        <a:pt x="27518" y="43474"/>
                      </a:moveTo>
                      <a:cubicBezTo>
                        <a:pt x="18746" y="47296"/>
                        <a:pt x="7466" y="40967"/>
                        <a:pt x="2453" y="29249"/>
                      </a:cubicBezTo>
                      <a:cubicBezTo>
                        <a:pt x="-2560" y="17531"/>
                        <a:pt x="323" y="4936"/>
                        <a:pt x="9158" y="1114"/>
                      </a:cubicBezTo>
                      <a:cubicBezTo>
                        <a:pt x="17994" y="-2709"/>
                        <a:pt x="29210" y="3620"/>
                        <a:pt x="34223" y="15338"/>
                      </a:cubicBezTo>
                      <a:cubicBezTo>
                        <a:pt x="39236" y="27056"/>
                        <a:pt x="36291" y="39588"/>
                        <a:pt x="27518" y="43474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="" xmlns:a16="http://schemas.microsoft.com/office/drawing/2014/main" id="{618B6A02-0D89-43D0-9FF7-280C51F15DEF}"/>
                    </a:ext>
                  </a:extLst>
                </p:cNvPr>
                <p:cNvSpPr/>
                <p:nvPr/>
              </p:nvSpPr>
              <p:spPr>
                <a:xfrm>
                  <a:off x="2034852" y="4498942"/>
                  <a:ext cx="145275" cy="199866"/>
                </a:xfrm>
                <a:custGeom>
                  <a:avLst/>
                  <a:gdLst>
                    <a:gd name="connsiteX0" fmla="*/ 4966 w 145275"/>
                    <a:gd name="connsiteY0" fmla="*/ 62742 h 199866"/>
                    <a:gd name="connsiteX1" fmla="*/ 14804 w 145275"/>
                    <a:gd name="connsiteY1" fmla="*/ 172088 h 199866"/>
                    <a:gd name="connsiteX2" fmla="*/ 131796 w 145275"/>
                    <a:gd name="connsiteY2" fmla="*/ 156673 h 199866"/>
                    <a:gd name="connsiteX3" fmla="*/ 110240 w 145275"/>
                    <a:gd name="connsiteY3" fmla="*/ 10544 h 199866"/>
                    <a:gd name="connsiteX4" fmla="*/ 15224 w 145275"/>
                    <a:gd name="connsiteY4" fmla="*/ 32315 h 199866"/>
                    <a:gd name="connsiteX5" fmla="*/ 4966 w 145275"/>
                    <a:gd name="connsiteY5" fmla="*/ 62742 h 199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5275" h="199866">
                      <a:moveTo>
                        <a:pt x="4966" y="62742"/>
                      </a:moveTo>
                      <a:cubicBezTo>
                        <a:pt x="-360" y="112872"/>
                        <a:pt x="-6062" y="142261"/>
                        <a:pt x="14804" y="172088"/>
                      </a:cubicBezTo>
                      <a:cubicBezTo>
                        <a:pt x="46136" y="216892"/>
                        <a:pt x="111556" y="204422"/>
                        <a:pt x="131796" y="156673"/>
                      </a:cubicBezTo>
                      <a:cubicBezTo>
                        <a:pt x="150031" y="113686"/>
                        <a:pt x="155670" y="38616"/>
                        <a:pt x="110240" y="10544"/>
                      </a:cubicBezTo>
                      <a:cubicBezTo>
                        <a:pt x="77987" y="-9683"/>
                        <a:pt x="35445" y="65"/>
                        <a:pt x="15224" y="32315"/>
                      </a:cubicBezTo>
                      <a:cubicBezTo>
                        <a:pt x="9453" y="41508"/>
                        <a:pt x="5944" y="51934"/>
                        <a:pt x="4966" y="62742"/>
                      </a:cubicBezTo>
                      <a:close/>
                    </a:path>
                  </a:pathLst>
                </a:custGeom>
                <a:solidFill>
                  <a:srgbClr val="B55B52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="" xmlns:a16="http://schemas.microsoft.com/office/drawing/2014/main" id="{B00A8CB8-2A7E-43B9-807E-373B9F7508DD}"/>
                    </a:ext>
                  </a:extLst>
                </p:cNvPr>
                <p:cNvSpPr/>
                <p:nvPr/>
              </p:nvSpPr>
              <p:spPr>
                <a:xfrm>
                  <a:off x="1996550" y="4465479"/>
                  <a:ext cx="182312" cy="132253"/>
                </a:xfrm>
                <a:custGeom>
                  <a:avLst/>
                  <a:gdLst>
                    <a:gd name="connsiteX0" fmla="*/ 175800 w 182312"/>
                    <a:gd name="connsiteY0" fmla="*/ 31913 h 132253"/>
                    <a:gd name="connsiteX1" fmla="*/ 155497 w 182312"/>
                    <a:gd name="connsiteY1" fmla="*/ 22200 h 132253"/>
                    <a:gd name="connsiteX2" fmla="*/ 152552 w 182312"/>
                    <a:gd name="connsiteY2" fmla="*/ 14932 h 132253"/>
                    <a:gd name="connsiteX3" fmla="*/ 125983 w 182312"/>
                    <a:gd name="connsiteY3" fmla="*/ 3527 h 132253"/>
                    <a:gd name="connsiteX4" fmla="*/ 119403 w 182312"/>
                    <a:gd name="connsiteY4" fmla="*/ 12237 h 132253"/>
                    <a:gd name="connsiteX5" fmla="*/ 114265 w 182312"/>
                    <a:gd name="connsiteY5" fmla="*/ 6597 h 132253"/>
                    <a:gd name="connsiteX6" fmla="*/ 85377 w 182312"/>
                    <a:gd name="connsiteY6" fmla="*/ 5156 h 132253"/>
                    <a:gd name="connsiteX7" fmla="*/ 82996 w 182312"/>
                    <a:gd name="connsiteY7" fmla="*/ 9856 h 132253"/>
                    <a:gd name="connsiteX8" fmla="*/ 73471 w 182312"/>
                    <a:gd name="connsiteY8" fmla="*/ 5720 h 132253"/>
                    <a:gd name="connsiteX9" fmla="*/ 46902 w 182312"/>
                    <a:gd name="connsiteY9" fmla="*/ 18253 h 132253"/>
                    <a:gd name="connsiteX10" fmla="*/ 46902 w 182312"/>
                    <a:gd name="connsiteY10" fmla="*/ 18253 h 132253"/>
                    <a:gd name="connsiteX11" fmla="*/ 46401 w 182312"/>
                    <a:gd name="connsiteY11" fmla="*/ 18253 h 132253"/>
                    <a:gd name="connsiteX12" fmla="*/ 18328 w 182312"/>
                    <a:gd name="connsiteY12" fmla="*/ 27276 h 132253"/>
                    <a:gd name="connsiteX13" fmla="*/ 18328 w 182312"/>
                    <a:gd name="connsiteY13" fmla="*/ 37114 h 132253"/>
                    <a:gd name="connsiteX14" fmla="*/ 4605 w 182312"/>
                    <a:gd name="connsiteY14" fmla="*/ 45636 h 132253"/>
                    <a:gd name="connsiteX15" fmla="*/ 6610 w 182312"/>
                    <a:gd name="connsiteY15" fmla="*/ 66816 h 132253"/>
                    <a:gd name="connsiteX16" fmla="*/ 845 w 182312"/>
                    <a:gd name="connsiteY16" fmla="*/ 74586 h 132253"/>
                    <a:gd name="connsiteX17" fmla="*/ 16636 w 182312"/>
                    <a:gd name="connsiteY17" fmla="*/ 100153 h 132253"/>
                    <a:gd name="connsiteX18" fmla="*/ 28542 w 182312"/>
                    <a:gd name="connsiteY18" fmla="*/ 118952 h 132253"/>
                    <a:gd name="connsiteX19" fmla="*/ 30109 w 182312"/>
                    <a:gd name="connsiteY19" fmla="*/ 127975 h 132253"/>
                    <a:gd name="connsiteX20" fmla="*/ 83372 w 182312"/>
                    <a:gd name="connsiteY20" fmla="*/ 64623 h 132253"/>
                    <a:gd name="connsiteX21" fmla="*/ 175988 w 182312"/>
                    <a:gd name="connsiteY21" fmla="*/ 67756 h 132253"/>
                    <a:gd name="connsiteX22" fmla="*/ 173606 w 182312"/>
                    <a:gd name="connsiteY22" fmla="*/ 62681 h 132253"/>
                    <a:gd name="connsiteX23" fmla="*/ 176990 w 182312"/>
                    <a:gd name="connsiteY23" fmla="*/ 60675 h 132253"/>
                    <a:gd name="connsiteX24" fmla="*/ 175800 w 182312"/>
                    <a:gd name="connsiteY24" fmla="*/ 31913 h 1322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82312" h="132253">
                      <a:moveTo>
                        <a:pt x="175800" y="31913"/>
                      </a:moveTo>
                      <a:cubicBezTo>
                        <a:pt x="170950" y="25648"/>
                        <a:pt x="163417" y="22047"/>
                        <a:pt x="155497" y="22200"/>
                      </a:cubicBezTo>
                      <a:cubicBezTo>
                        <a:pt x="154852" y="19654"/>
                        <a:pt x="153861" y="17207"/>
                        <a:pt x="152552" y="14932"/>
                      </a:cubicBezTo>
                      <a:cubicBezTo>
                        <a:pt x="146285" y="3840"/>
                        <a:pt x="134317" y="-1235"/>
                        <a:pt x="125983" y="3527"/>
                      </a:cubicBezTo>
                      <a:cubicBezTo>
                        <a:pt x="122743" y="5466"/>
                        <a:pt x="120381" y="8589"/>
                        <a:pt x="119403" y="12237"/>
                      </a:cubicBezTo>
                      <a:cubicBezTo>
                        <a:pt x="117949" y="10138"/>
                        <a:pt x="116220" y="8242"/>
                        <a:pt x="114265" y="6597"/>
                      </a:cubicBezTo>
                      <a:cubicBezTo>
                        <a:pt x="104489" y="-1611"/>
                        <a:pt x="91518" y="-2238"/>
                        <a:pt x="85377" y="5156"/>
                      </a:cubicBezTo>
                      <a:cubicBezTo>
                        <a:pt x="84281" y="6549"/>
                        <a:pt x="83472" y="8146"/>
                        <a:pt x="82996" y="9856"/>
                      </a:cubicBezTo>
                      <a:cubicBezTo>
                        <a:pt x="80107" y="7892"/>
                        <a:pt x="76880" y="6489"/>
                        <a:pt x="73471" y="5720"/>
                      </a:cubicBezTo>
                      <a:cubicBezTo>
                        <a:pt x="60939" y="2900"/>
                        <a:pt x="49096" y="8665"/>
                        <a:pt x="46902" y="18253"/>
                      </a:cubicBezTo>
                      <a:lnTo>
                        <a:pt x="46902" y="18253"/>
                      </a:lnTo>
                      <a:lnTo>
                        <a:pt x="46401" y="18253"/>
                      </a:lnTo>
                      <a:cubicBezTo>
                        <a:pt x="34432" y="13804"/>
                        <a:pt x="21900" y="17814"/>
                        <a:pt x="18328" y="27276"/>
                      </a:cubicBezTo>
                      <a:cubicBezTo>
                        <a:pt x="17263" y="30469"/>
                        <a:pt x="17263" y="33922"/>
                        <a:pt x="18328" y="37114"/>
                      </a:cubicBezTo>
                      <a:cubicBezTo>
                        <a:pt x="12663" y="37625"/>
                        <a:pt x="7575" y="40786"/>
                        <a:pt x="4605" y="45636"/>
                      </a:cubicBezTo>
                      <a:cubicBezTo>
                        <a:pt x="833" y="52432"/>
                        <a:pt x="1629" y="60850"/>
                        <a:pt x="6610" y="66816"/>
                      </a:cubicBezTo>
                      <a:cubicBezTo>
                        <a:pt x="3960" y="68774"/>
                        <a:pt x="1948" y="71480"/>
                        <a:pt x="845" y="74586"/>
                      </a:cubicBezTo>
                      <a:cubicBezTo>
                        <a:pt x="-2539" y="84675"/>
                        <a:pt x="4542" y="96080"/>
                        <a:pt x="16636" y="100153"/>
                      </a:cubicBezTo>
                      <a:cubicBezTo>
                        <a:pt x="17219" y="108011"/>
                        <a:pt x="21687" y="115067"/>
                        <a:pt x="28542" y="118952"/>
                      </a:cubicBezTo>
                      <a:cubicBezTo>
                        <a:pt x="29043" y="121960"/>
                        <a:pt x="29545" y="125218"/>
                        <a:pt x="30109" y="127975"/>
                      </a:cubicBezTo>
                      <a:cubicBezTo>
                        <a:pt x="70840" y="152351"/>
                        <a:pt x="83372" y="64623"/>
                        <a:pt x="83372" y="64623"/>
                      </a:cubicBezTo>
                      <a:cubicBezTo>
                        <a:pt x="83372" y="64623"/>
                        <a:pt x="134191" y="78158"/>
                        <a:pt x="175988" y="67756"/>
                      </a:cubicBezTo>
                      <a:cubicBezTo>
                        <a:pt x="175380" y="65983"/>
                        <a:pt x="174584" y="64281"/>
                        <a:pt x="173606" y="62681"/>
                      </a:cubicBezTo>
                      <a:cubicBezTo>
                        <a:pt x="174828" y="62182"/>
                        <a:pt x="175969" y="61506"/>
                        <a:pt x="176990" y="60675"/>
                      </a:cubicBezTo>
                      <a:cubicBezTo>
                        <a:pt x="184572" y="54660"/>
                        <a:pt x="183946" y="41751"/>
                        <a:pt x="175800" y="31913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="" xmlns:a16="http://schemas.microsoft.com/office/drawing/2014/main" id="{6D841C19-FB58-442D-B4DC-7C9229315D60}"/>
                    </a:ext>
                  </a:extLst>
                </p:cNvPr>
                <p:cNvSpPr/>
                <p:nvPr/>
              </p:nvSpPr>
              <p:spPr>
                <a:xfrm>
                  <a:off x="2006099" y="4581606"/>
                  <a:ext cx="50978" cy="58661"/>
                </a:xfrm>
                <a:custGeom>
                  <a:avLst/>
                  <a:gdLst>
                    <a:gd name="connsiteX0" fmla="*/ 1950 w 50978"/>
                    <a:gd name="connsiteY0" fmla="*/ 31211 h 58661"/>
                    <a:gd name="connsiteX1" fmla="*/ 28017 w 50978"/>
                    <a:gd name="connsiteY1" fmla="*/ 57091 h 58661"/>
                    <a:gd name="connsiteX2" fmla="*/ 50576 w 50978"/>
                    <a:gd name="connsiteY2" fmla="*/ 34156 h 58661"/>
                    <a:gd name="connsiteX3" fmla="*/ 20372 w 50978"/>
                    <a:gd name="connsiteY3" fmla="*/ 5 h 58661"/>
                    <a:gd name="connsiteX4" fmla="*/ 1950 w 50978"/>
                    <a:gd name="connsiteY4" fmla="*/ 31211 h 58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978" h="58661">
                      <a:moveTo>
                        <a:pt x="1950" y="31211"/>
                      </a:moveTo>
                      <a:cubicBezTo>
                        <a:pt x="6844" y="42967"/>
                        <a:pt x="16230" y="52278"/>
                        <a:pt x="28017" y="57091"/>
                      </a:cubicBezTo>
                      <a:cubicBezTo>
                        <a:pt x="43683" y="63357"/>
                        <a:pt x="53082" y="49885"/>
                        <a:pt x="50576" y="34156"/>
                      </a:cubicBezTo>
                      <a:cubicBezTo>
                        <a:pt x="48007" y="19995"/>
                        <a:pt x="36853" y="-371"/>
                        <a:pt x="20372" y="5"/>
                      </a:cubicBezTo>
                      <a:cubicBezTo>
                        <a:pt x="3892" y="381"/>
                        <a:pt x="-3941" y="16736"/>
                        <a:pt x="1950" y="31211"/>
                      </a:cubicBezTo>
                      <a:close/>
                    </a:path>
                  </a:pathLst>
                </a:custGeom>
                <a:solidFill>
                  <a:srgbClr val="B55B52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="" xmlns:a16="http://schemas.microsoft.com/office/drawing/2014/main" id="{A1317665-A730-42E5-B696-E58842B3A829}"/>
                    </a:ext>
                  </a:extLst>
                </p:cNvPr>
                <p:cNvSpPr/>
                <p:nvPr/>
              </p:nvSpPr>
              <p:spPr>
                <a:xfrm>
                  <a:off x="1818744" y="5126714"/>
                  <a:ext cx="854406" cy="445782"/>
                </a:xfrm>
                <a:custGeom>
                  <a:avLst/>
                  <a:gdLst>
                    <a:gd name="connsiteX0" fmla="*/ 65357 w 854406"/>
                    <a:gd name="connsiteY0" fmla="*/ 0 h 445782"/>
                    <a:gd name="connsiteX1" fmla="*/ 516028 w 854406"/>
                    <a:gd name="connsiteY1" fmla="*/ 105148 h 445782"/>
                    <a:gd name="connsiteX2" fmla="*/ 854406 w 854406"/>
                    <a:gd name="connsiteY2" fmla="*/ 409501 h 445782"/>
                    <a:gd name="connsiteX3" fmla="*/ 834103 w 854406"/>
                    <a:gd name="connsiteY3" fmla="*/ 445783 h 445782"/>
                    <a:gd name="connsiteX4" fmla="*/ 456122 w 854406"/>
                    <a:gd name="connsiteY4" fmla="*/ 228280 h 445782"/>
                    <a:gd name="connsiteX5" fmla="*/ 0 w 854406"/>
                    <a:gd name="connsiteY5" fmla="*/ 157471 h 445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4406" h="445782">
                      <a:moveTo>
                        <a:pt x="65357" y="0"/>
                      </a:moveTo>
                      <a:cubicBezTo>
                        <a:pt x="65357" y="0"/>
                        <a:pt x="400102" y="1316"/>
                        <a:pt x="516028" y="105148"/>
                      </a:cubicBezTo>
                      <a:cubicBezTo>
                        <a:pt x="636653" y="213179"/>
                        <a:pt x="854406" y="409501"/>
                        <a:pt x="854406" y="409501"/>
                      </a:cubicBezTo>
                      <a:lnTo>
                        <a:pt x="834103" y="445783"/>
                      </a:lnTo>
                      <a:cubicBezTo>
                        <a:pt x="834103" y="445783"/>
                        <a:pt x="570231" y="338880"/>
                        <a:pt x="456122" y="228280"/>
                      </a:cubicBezTo>
                      <a:cubicBezTo>
                        <a:pt x="381428" y="155842"/>
                        <a:pt x="0" y="157471"/>
                        <a:pt x="0" y="157471"/>
                      </a:cubicBezTo>
                      <a:close/>
                    </a:path>
                  </a:pathLst>
                </a:custGeom>
                <a:solidFill>
                  <a:srgbClr val="B55B52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="" xmlns:a16="http://schemas.microsoft.com/office/drawing/2014/main" id="{0D9DCB63-9DF5-44C5-A2F9-2E83BA1448A1}"/>
                    </a:ext>
                  </a:extLst>
                </p:cNvPr>
                <p:cNvSpPr/>
                <p:nvPr/>
              </p:nvSpPr>
              <p:spPr>
                <a:xfrm>
                  <a:off x="2614343" y="5518673"/>
                  <a:ext cx="166267" cy="88904"/>
                </a:xfrm>
                <a:custGeom>
                  <a:avLst/>
                  <a:gdLst>
                    <a:gd name="connsiteX0" fmla="*/ 54734 w 166267"/>
                    <a:gd name="connsiteY0" fmla="*/ 8832 h 88904"/>
                    <a:gd name="connsiteX1" fmla="*/ 2599 w 166267"/>
                    <a:gd name="connsiteY1" fmla="*/ 32643 h 88904"/>
                    <a:gd name="connsiteX2" fmla="*/ 92 w 166267"/>
                    <a:gd name="connsiteY2" fmla="*/ 37594 h 88904"/>
                    <a:gd name="connsiteX3" fmla="*/ 9743 w 166267"/>
                    <a:gd name="connsiteY3" fmla="*/ 83024 h 88904"/>
                    <a:gd name="connsiteX4" fmla="*/ 18722 w 166267"/>
                    <a:gd name="connsiteY4" fmla="*/ 88720 h 88904"/>
                    <a:gd name="connsiteX5" fmla="*/ 20333 w 166267"/>
                    <a:gd name="connsiteY5" fmla="*/ 88163 h 88904"/>
                    <a:gd name="connsiteX6" fmla="*/ 69648 w 166267"/>
                    <a:gd name="connsiteY6" fmla="*/ 64038 h 88904"/>
                    <a:gd name="connsiteX7" fmla="*/ 153428 w 166267"/>
                    <a:gd name="connsiteY7" fmla="*/ 27568 h 88904"/>
                    <a:gd name="connsiteX8" fmla="*/ 157940 w 166267"/>
                    <a:gd name="connsiteY8" fmla="*/ 121 h 88904"/>
                    <a:gd name="connsiteX9" fmla="*/ 63570 w 166267"/>
                    <a:gd name="connsiteY9" fmla="*/ 8268 h 88904"/>
                    <a:gd name="connsiteX10" fmla="*/ 54734 w 166267"/>
                    <a:gd name="connsiteY10" fmla="*/ 8832 h 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6267" h="88904">
                      <a:moveTo>
                        <a:pt x="54734" y="8832"/>
                      </a:moveTo>
                      <a:lnTo>
                        <a:pt x="2599" y="32643"/>
                      </a:lnTo>
                      <a:cubicBezTo>
                        <a:pt x="713" y="33508"/>
                        <a:pt x="-327" y="35564"/>
                        <a:pt x="92" y="37594"/>
                      </a:cubicBezTo>
                      <a:lnTo>
                        <a:pt x="9743" y="83024"/>
                      </a:lnTo>
                      <a:cubicBezTo>
                        <a:pt x="10651" y="87079"/>
                        <a:pt x="14668" y="89629"/>
                        <a:pt x="18722" y="88720"/>
                      </a:cubicBezTo>
                      <a:cubicBezTo>
                        <a:pt x="19280" y="88595"/>
                        <a:pt x="19819" y="88407"/>
                        <a:pt x="20333" y="88163"/>
                      </a:cubicBezTo>
                      <a:cubicBezTo>
                        <a:pt x="38379" y="79578"/>
                        <a:pt x="46714" y="74440"/>
                        <a:pt x="69648" y="64038"/>
                      </a:cubicBezTo>
                      <a:cubicBezTo>
                        <a:pt x="83747" y="57771"/>
                        <a:pt x="134003" y="36466"/>
                        <a:pt x="153428" y="27568"/>
                      </a:cubicBezTo>
                      <a:cubicBezTo>
                        <a:pt x="172854" y="18670"/>
                        <a:pt x="166713" y="-1758"/>
                        <a:pt x="157940" y="121"/>
                      </a:cubicBezTo>
                      <a:cubicBezTo>
                        <a:pt x="118588" y="8644"/>
                        <a:pt x="79737" y="13343"/>
                        <a:pt x="63570" y="8268"/>
                      </a:cubicBezTo>
                      <a:cubicBezTo>
                        <a:pt x="60656" y="7372"/>
                        <a:pt x="57510" y="7572"/>
                        <a:pt x="54734" y="8832"/>
                      </a:cubicBezTo>
                      <a:close/>
                    </a:path>
                  </a:pathLst>
                </a:custGeom>
                <a:solidFill>
                  <a:srgbClr val="FDEB41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="" xmlns:a16="http://schemas.microsoft.com/office/drawing/2014/main" id="{7D75B361-4285-4D43-9B9F-C06EC63FD0F1}"/>
                    </a:ext>
                  </a:extLst>
                </p:cNvPr>
                <p:cNvSpPr/>
                <p:nvPr/>
              </p:nvSpPr>
              <p:spPr>
                <a:xfrm>
                  <a:off x="1723410" y="5094443"/>
                  <a:ext cx="346423" cy="214933"/>
                </a:xfrm>
                <a:custGeom>
                  <a:avLst/>
                  <a:gdLst>
                    <a:gd name="connsiteX0" fmla="*/ 284763 w 346423"/>
                    <a:gd name="connsiteY0" fmla="*/ 30203 h 214933"/>
                    <a:gd name="connsiteX1" fmla="*/ 346424 w 346423"/>
                    <a:gd name="connsiteY1" fmla="*/ 47812 h 214933"/>
                    <a:gd name="connsiteX2" fmla="*/ 294727 w 346423"/>
                    <a:gd name="connsiteY2" fmla="*/ 214933 h 214933"/>
                    <a:gd name="connsiteX3" fmla="*/ 22457 w 346423"/>
                    <a:gd name="connsiteY3" fmla="*/ 168625 h 214933"/>
                    <a:gd name="connsiteX4" fmla="*/ 35805 w 346423"/>
                    <a:gd name="connsiteY4" fmla="*/ 0 h 214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6423" h="214933">
                      <a:moveTo>
                        <a:pt x="284763" y="30203"/>
                      </a:moveTo>
                      <a:cubicBezTo>
                        <a:pt x="305956" y="33550"/>
                        <a:pt x="326660" y="39459"/>
                        <a:pt x="346424" y="47812"/>
                      </a:cubicBezTo>
                      <a:cubicBezTo>
                        <a:pt x="338904" y="75509"/>
                        <a:pt x="308826" y="190683"/>
                        <a:pt x="294727" y="214933"/>
                      </a:cubicBezTo>
                      <a:cubicBezTo>
                        <a:pt x="232377" y="206223"/>
                        <a:pt x="60744" y="206474"/>
                        <a:pt x="22457" y="168625"/>
                      </a:cubicBezTo>
                      <a:cubicBezTo>
                        <a:pt x="-34942" y="111853"/>
                        <a:pt x="35805" y="0"/>
                        <a:pt x="35805" y="0"/>
                      </a:cubicBezTo>
                      <a:close/>
                    </a:path>
                  </a:pathLst>
                </a:custGeom>
                <a:solidFill>
                  <a:srgbClr val="FDEB41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="" xmlns:a16="http://schemas.microsoft.com/office/drawing/2014/main" id="{54A3F943-5DF8-4DBC-96BF-190D2E71737C}"/>
                    </a:ext>
                  </a:extLst>
                </p:cNvPr>
                <p:cNvSpPr/>
                <p:nvPr/>
              </p:nvSpPr>
              <p:spPr>
                <a:xfrm>
                  <a:off x="1740980" y="5185854"/>
                  <a:ext cx="154354" cy="113433"/>
                </a:xfrm>
                <a:custGeom>
                  <a:avLst/>
                  <a:gdLst>
                    <a:gd name="connsiteX0" fmla="*/ 127707 w 154354"/>
                    <a:gd name="connsiteY0" fmla="*/ 8787 h 113433"/>
                    <a:gd name="connsiteX1" fmla="*/ 0 w 154354"/>
                    <a:gd name="connsiteY1" fmla="*/ 71825 h 113433"/>
                    <a:gd name="connsiteX2" fmla="*/ 4888 w 154354"/>
                    <a:gd name="connsiteY2" fmla="*/ 77214 h 113433"/>
                    <a:gd name="connsiteX3" fmla="*/ 154338 w 154354"/>
                    <a:gd name="connsiteY3" fmla="*/ 113433 h 113433"/>
                    <a:gd name="connsiteX4" fmla="*/ 127707 w 154354"/>
                    <a:gd name="connsiteY4" fmla="*/ 8787 h 113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4354" h="113433">
                      <a:moveTo>
                        <a:pt x="127707" y="8787"/>
                      </a:moveTo>
                      <a:cubicBezTo>
                        <a:pt x="102641" y="-22545"/>
                        <a:pt x="8647" y="37361"/>
                        <a:pt x="0" y="71825"/>
                      </a:cubicBezTo>
                      <a:cubicBezTo>
                        <a:pt x="1529" y="73711"/>
                        <a:pt x="3158" y="75510"/>
                        <a:pt x="4888" y="77214"/>
                      </a:cubicBezTo>
                      <a:cubicBezTo>
                        <a:pt x="26569" y="98645"/>
                        <a:pt x="91112" y="107856"/>
                        <a:pt x="154338" y="113433"/>
                      </a:cubicBezTo>
                      <a:cubicBezTo>
                        <a:pt x="154777" y="69005"/>
                        <a:pt x="146129" y="31408"/>
                        <a:pt x="127707" y="8787"/>
                      </a:cubicBez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="" xmlns:a16="http://schemas.microsoft.com/office/drawing/2014/main" id="{AD4D4BB8-6240-4BF9-AEAA-860FE3569254}"/>
                    </a:ext>
                  </a:extLst>
                </p:cNvPr>
                <p:cNvSpPr/>
                <p:nvPr/>
              </p:nvSpPr>
              <p:spPr>
                <a:xfrm>
                  <a:off x="2007985" y="5131351"/>
                  <a:ext cx="76574" cy="184590"/>
                </a:xfrm>
                <a:custGeom>
                  <a:avLst/>
                  <a:gdLst>
                    <a:gd name="connsiteX0" fmla="*/ 50883 w 76574"/>
                    <a:gd name="connsiteY0" fmla="*/ 0 h 184590"/>
                    <a:gd name="connsiteX1" fmla="*/ 76574 w 76574"/>
                    <a:gd name="connsiteY1" fmla="*/ 9399 h 184590"/>
                    <a:gd name="connsiteX2" fmla="*/ 29452 w 76574"/>
                    <a:gd name="connsiteY2" fmla="*/ 183038 h 184590"/>
                    <a:gd name="connsiteX3" fmla="*/ 1 w 76574"/>
                    <a:gd name="connsiteY3" fmla="*/ 180093 h 184590"/>
                    <a:gd name="connsiteX4" fmla="*/ 50883 w 76574"/>
                    <a:gd name="connsiteY4" fmla="*/ 0 h 184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574" h="184590">
                      <a:moveTo>
                        <a:pt x="50883" y="0"/>
                      </a:moveTo>
                      <a:cubicBezTo>
                        <a:pt x="59937" y="1585"/>
                        <a:pt x="68635" y="4769"/>
                        <a:pt x="76574" y="9399"/>
                      </a:cubicBezTo>
                      <a:cubicBezTo>
                        <a:pt x="68992" y="28198"/>
                        <a:pt x="31959" y="156531"/>
                        <a:pt x="29452" y="183038"/>
                      </a:cubicBezTo>
                      <a:cubicBezTo>
                        <a:pt x="16168" y="187988"/>
                        <a:pt x="126" y="179466"/>
                        <a:pt x="1" y="180093"/>
                      </a:cubicBezTo>
                      <a:cubicBezTo>
                        <a:pt x="-125" y="180719"/>
                        <a:pt x="19739" y="65545"/>
                        <a:pt x="50883" y="0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="" xmlns:a16="http://schemas.microsoft.com/office/drawing/2014/main" id="{98A232BD-DDDF-4140-8740-8B138DFD13C7}"/>
                    </a:ext>
                  </a:extLst>
                </p:cNvPr>
                <p:cNvSpPr/>
                <p:nvPr/>
              </p:nvSpPr>
              <p:spPr>
                <a:xfrm>
                  <a:off x="1279406" y="5126651"/>
                  <a:ext cx="625937" cy="469570"/>
                </a:xfrm>
                <a:custGeom>
                  <a:avLst/>
                  <a:gdLst>
                    <a:gd name="connsiteX0" fmla="*/ 625938 w 625937"/>
                    <a:gd name="connsiteY0" fmla="*/ 27760 h 469570"/>
                    <a:gd name="connsiteX1" fmla="*/ 380175 w 625937"/>
                    <a:gd name="connsiteY1" fmla="*/ 447600 h 469570"/>
                    <a:gd name="connsiteX2" fmla="*/ 0 w 625937"/>
                    <a:gd name="connsiteY2" fmla="*/ 212677 h 469570"/>
                    <a:gd name="connsiteX3" fmla="*/ 38538 w 625937"/>
                    <a:gd name="connsiteY3" fmla="*/ 191623 h 469570"/>
                    <a:gd name="connsiteX4" fmla="*/ 290692 w 625937"/>
                    <a:gd name="connsiteY4" fmla="*/ 342013 h 469570"/>
                    <a:gd name="connsiteX5" fmla="*/ 453615 w 625937"/>
                    <a:gd name="connsiteY5" fmla="*/ 0 h 469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25937" h="469570">
                      <a:moveTo>
                        <a:pt x="625938" y="27760"/>
                      </a:moveTo>
                      <a:cubicBezTo>
                        <a:pt x="625938" y="27760"/>
                        <a:pt x="493218" y="343830"/>
                        <a:pt x="380175" y="447600"/>
                      </a:cubicBezTo>
                      <a:cubicBezTo>
                        <a:pt x="260050" y="558638"/>
                        <a:pt x="0" y="212677"/>
                        <a:pt x="0" y="212677"/>
                      </a:cubicBezTo>
                      <a:lnTo>
                        <a:pt x="38538" y="191623"/>
                      </a:lnTo>
                      <a:cubicBezTo>
                        <a:pt x="38538" y="191623"/>
                        <a:pt x="213993" y="324405"/>
                        <a:pt x="290692" y="342013"/>
                      </a:cubicBezTo>
                      <a:cubicBezTo>
                        <a:pt x="388133" y="248395"/>
                        <a:pt x="453615" y="0"/>
                        <a:pt x="453615" y="0"/>
                      </a:cubicBezTo>
                      <a:close/>
                    </a:path>
                  </a:pathLst>
                </a:custGeom>
                <a:solidFill>
                  <a:srgbClr val="B55B52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="" xmlns:a16="http://schemas.microsoft.com/office/drawing/2014/main" id="{AB606541-5F3A-42C6-AFB9-8B07B77E535A}"/>
                    </a:ext>
                  </a:extLst>
                </p:cNvPr>
                <p:cNvSpPr/>
                <p:nvPr/>
              </p:nvSpPr>
              <p:spPr>
                <a:xfrm>
                  <a:off x="1667539" y="5091748"/>
                  <a:ext cx="271016" cy="259924"/>
                </a:xfrm>
                <a:custGeom>
                  <a:avLst/>
                  <a:gdLst>
                    <a:gd name="connsiteX0" fmla="*/ 271016 w 271016"/>
                    <a:gd name="connsiteY0" fmla="*/ 24438 h 259924"/>
                    <a:gd name="connsiteX1" fmla="*/ 162610 w 271016"/>
                    <a:gd name="connsiteY1" fmla="*/ 259925 h 259924"/>
                    <a:gd name="connsiteX2" fmla="*/ 0 w 271016"/>
                    <a:gd name="connsiteY2" fmla="*/ 209231 h 259924"/>
                    <a:gd name="connsiteX3" fmla="*/ 69806 w 271016"/>
                    <a:gd name="connsiteY3" fmla="*/ 0 h 259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1016" h="259924">
                      <a:moveTo>
                        <a:pt x="271016" y="24438"/>
                      </a:moveTo>
                      <a:cubicBezTo>
                        <a:pt x="271016" y="24438"/>
                        <a:pt x="191497" y="210609"/>
                        <a:pt x="162610" y="259925"/>
                      </a:cubicBezTo>
                      <a:cubicBezTo>
                        <a:pt x="139362" y="249272"/>
                        <a:pt x="28010" y="208228"/>
                        <a:pt x="0" y="209231"/>
                      </a:cubicBezTo>
                      <a:cubicBezTo>
                        <a:pt x="376" y="178902"/>
                        <a:pt x="69806" y="0"/>
                        <a:pt x="69806" y="0"/>
                      </a:cubicBezTo>
                      <a:close/>
                    </a:path>
                  </a:pathLst>
                </a:custGeom>
                <a:solidFill>
                  <a:srgbClr val="FDEB41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="" xmlns:a16="http://schemas.microsoft.com/office/drawing/2014/main" id="{AE87637E-B0BD-419C-87A8-5B9E76DA9C8D}"/>
                    </a:ext>
                  </a:extLst>
                </p:cNvPr>
                <p:cNvSpPr/>
                <p:nvPr/>
              </p:nvSpPr>
              <p:spPr>
                <a:xfrm>
                  <a:off x="1655008" y="5283057"/>
                  <a:ext cx="183098" cy="83968"/>
                </a:xfrm>
                <a:custGeom>
                  <a:avLst/>
                  <a:gdLst>
                    <a:gd name="connsiteX0" fmla="*/ 183099 w 183098"/>
                    <a:gd name="connsiteY0" fmla="*/ 58903 h 83968"/>
                    <a:gd name="connsiteX1" fmla="*/ 172571 w 183098"/>
                    <a:gd name="connsiteY1" fmla="*/ 83969 h 83968"/>
                    <a:gd name="connsiteX2" fmla="*/ 1189 w 183098"/>
                    <a:gd name="connsiteY2" fmla="*/ 29327 h 83968"/>
                    <a:gd name="connsiteX3" fmla="*/ 5387 w 183098"/>
                    <a:gd name="connsiteY3" fmla="*/ 0 h 83968"/>
                    <a:gd name="connsiteX4" fmla="*/ 183099 w 183098"/>
                    <a:gd name="connsiteY4" fmla="*/ 58903 h 83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3098" h="83968">
                      <a:moveTo>
                        <a:pt x="183099" y="58903"/>
                      </a:moveTo>
                      <a:cubicBezTo>
                        <a:pt x="181081" y="67808"/>
                        <a:pt x="177515" y="76292"/>
                        <a:pt x="172571" y="83969"/>
                      </a:cubicBezTo>
                      <a:cubicBezTo>
                        <a:pt x="154462" y="75572"/>
                        <a:pt x="27507" y="32961"/>
                        <a:pt x="1189" y="29327"/>
                      </a:cubicBezTo>
                      <a:cubicBezTo>
                        <a:pt x="-3198" y="15854"/>
                        <a:pt x="6014" y="126"/>
                        <a:pt x="5387" y="0"/>
                      </a:cubicBezTo>
                      <a:cubicBezTo>
                        <a:pt x="4760" y="-125"/>
                        <a:pt x="118995" y="24878"/>
                        <a:pt x="183099" y="58903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="" xmlns:a16="http://schemas.microsoft.com/office/drawing/2014/main" id="{B6CB1141-8D87-4EDE-BBD4-87489EAF0560}"/>
                    </a:ext>
                  </a:extLst>
                </p:cNvPr>
                <p:cNvSpPr/>
                <p:nvPr/>
              </p:nvSpPr>
              <p:spPr>
                <a:xfrm>
                  <a:off x="1166872" y="5267577"/>
                  <a:ext cx="167118" cy="83616"/>
                </a:xfrm>
                <a:custGeom>
                  <a:avLst/>
                  <a:gdLst>
                    <a:gd name="connsiteX0" fmla="*/ 111407 w 167118"/>
                    <a:gd name="connsiteY0" fmla="*/ 78644 h 83616"/>
                    <a:gd name="connsiteX1" fmla="*/ 164357 w 167118"/>
                    <a:gd name="connsiteY1" fmla="*/ 56775 h 83616"/>
                    <a:gd name="connsiteX2" fmla="*/ 167051 w 167118"/>
                    <a:gd name="connsiteY2" fmla="*/ 51887 h 83616"/>
                    <a:gd name="connsiteX3" fmla="*/ 159093 w 167118"/>
                    <a:gd name="connsiteY3" fmla="*/ 6144 h 83616"/>
                    <a:gd name="connsiteX4" fmla="*/ 150326 w 167118"/>
                    <a:gd name="connsiteY4" fmla="*/ 128 h 83616"/>
                    <a:gd name="connsiteX5" fmla="*/ 148691 w 167118"/>
                    <a:gd name="connsiteY5" fmla="*/ 629 h 83616"/>
                    <a:gd name="connsiteX6" fmla="*/ 98561 w 167118"/>
                    <a:gd name="connsiteY6" fmla="*/ 22937 h 83616"/>
                    <a:gd name="connsiteX7" fmla="*/ 13465 w 167118"/>
                    <a:gd name="connsiteY7" fmla="*/ 56274 h 83616"/>
                    <a:gd name="connsiteX8" fmla="*/ 8013 w 167118"/>
                    <a:gd name="connsiteY8" fmla="*/ 83532 h 83616"/>
                    <a:gd name="connsiteX9" fmla="*/ 102571 w 167118"/>
                    <a:gd name="connsiteY9" fmla="*/ 78895 h 83616"/>
                    <a:gd name="connsiteX10" fmla="*/ 111407 w 167118"/>
                    <a:gd name="connsiteY10" fmla="*/ 78644 h 83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7118" h="83616">
                      <a:moveTo>
                        <a:pt x="111407" y="78644"/>
                      </a:moveTo>
                      <a:lnTo>
                        <a:pt x="164357" y="56775"/>
                      </a:lnTo>
                      <a:cubicBezTo>
                        <a:pt x="166293" y="55979"/>
                        <a:pt x="167414" y="53949"/>
                        <a:pt x="167051" y="51887"/>
                      </a:cubicBezTo>
                      <a:lnTo>
                        <a:pt x="159093" y="6144"/>
                      </a:lnTo>
                      <a:cubicBezTo>
                        <a:pt x="158335" y="2058"/>
                        <a:pt x="154406" y="-630"/>
                        <a:pt x="150326" y="128"/>
                      </a:cubicBezTo>
                      <a:cubicBezTo>
                        <a:pt x="149762" y="234"/>
                        <a:pt x="149217" y="404"/>
                        <a:pt x="148691" y="629"/>
                      </a:cubicBezTo>
                      <a:cubicBezTo>
                        <a:pt x="130331" y="8525"/>
                        <a:pt x="121808" y="13162"/>
                        <a:pt x="98561" y="22937"/>
                      </a:cubicBezTo>
                      <a:cubicBezTo>
                        <a:pt x="84211" y="28828"/>
                        <a:pt x="33266" y="48002"/>
                        <a:pt x="13465" y="56274"/>
                      </a:cubicBezTo>
                      <a:cubicBezTo>
                        <a:pt x="-6337" y="64545"/>
                        <a:pt x="-822" y="85099"/>
                        <a:pt x="8013" y="83532"/>
                      </a:cubicBezTo>
                      <a:cubicBezTo>
                        <a:pt x="47616" y="76514"/>
                        <a:pt x="86655" y="73193"/>
                        <a:pt x="102571" y="78895"/>
                      </a:cubicBezTo>
                      <a:cubicBezTo>
                        <a:pt x="105447" y="79885"/>
                        <a:pt x="108587" y="79797"/>
                        <a:pt x="111407" y="78644"/>
                      </a:cubicBezTo>
                      <a:close/>
                    </a:path>
                  </a:pathLst>
                </a:custGeom>
                <a:solidFill>
                  <a:srgbClr val="FDEB41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="" xmlns:a16="http://schemas.microsoft.com/office/drawing/2014/main" id="{103C6E42-D6FD-4E45-8D9E-88C1C2D2790D}"/>
                    </a:ext>
                  </a:extLst>
                </p:cNvPr>
                <p:cNvSpPr/>
                <p:nvPr/>
              </p:nvSpPr>
              <p:spPr>
                <a:xfrm>
                  <a:off x="2112909" y="4582002"/>
                  <a:ext cx="10160" cy="14503"/>
                </a:xfrm>
                <a:custGeom>
                  <a:avLst/>
                  <a:gdLst>
                    <a:gd name="connsiteX0" fmla="*/ 163 w 10160"/>
                    <a:gd name="connsiteY0" fmla="*/ 6314 h 14503"/>
                    <a:gd name="connsiteX1" fmla="*/ 3672 w 10160"/>
                    <a:gd name="connsiteY1" fmla="*/ 14460 h 14503"/>
                    <a:gd name="connsiteX2" fmla="*/ 9938 w 10160"/>
                    <a:gd name="connsiteY2" fmla="*/ 8194 h 14503"/>
                    <a:gd name="connsiteX3" fmla="*/ 6366 w 10160"/>
                    <a:gd name="connsiteY3" fmla="*/ 48 h 14503"/>
                    <a:gd name="connsiteX4" fmla="*/ 163 w 10160"/>
                    <a:gd name="connsiteY4" fmla="*/ 6314 h 145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0" h="14503">
                      <a:moveTo>
                        <a:pt x="163" y="6314"/>
                      </a:moveTo>
                      <a:cubicBezTo>
                        <a:pt x="-527" y="10324"/>
                        <a:pt x="1040" y="14021"/>
                        <a:pt x="3672" y="14460"/>
                      </a:cubicBezTo>
                      <a:cubicBezTo>
                        <a:pt x="6303" y="14899"/>
                        <a:pt x="9061" y="11953"/>
                        <a:pt x="9938" y="8194"/>
                      </a:cubicBezTo>
                      <a:cubicBezTo>
                        <a:pt x="10815" y="4434"/>
                        <a:pt x="8998" y="486"/>
                        <a:pt x="6366" y="48"/>
                      </a:cubicBezTo>
                      <a:cubicBezTo>
                        <a:pt x="3734" y="-391"/>
                        <a:pt x="789" y="2241"/>
                        <a:pt x="163" y="6314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="" xmlns:a16="http://schemas.microsoft.com/office/drawing/2014/main" id="{F8C1052A-7A93-4811-A907-D809F8D930B3}"/>
                    </a:ext>
                  </a:extLst>
                </p:cNvPr>
                <p:cNvSpPr/>
                <p:nvPr/>
              </p:nvSpPr>
              <p:spPr>
                <a:xfrm>
                  <a:off x="2158719" y="4589709"/>
                  <a:ext cx="10219" cy="14503"/>
                </a:xfrm>
                <a:custGeom>
                  <a:avLst/>
                  <a:gdLst>
                    <a:gd name="connsiteX0" fmla="*/ 158 w 10219"/>
                    <a:gd name="connsiteY0" fmla="*/ 6314 h 14503"/>
                    <a:gd name="connsiteX1" fmla="*/ 3730 w 10219"/>
                    <a:gd name="connsiteY1" fmla="*/ 14460 h 14503"/>
                    <a:gd name="connsiteX2" fmla="*/ 9996 w 10219"/>
                    <a:gd name="connsiteY2" fmla="*/ 8194 h 14503"/>
                    <a:gd name="connsiteX3" fmla="*/ 6425 w 10219"/>
                    <a:gd name="connsiteY3" fmla="*/ 48 h 14503"/>
                    <a:gd name="connsiteX4" fmla="*/ 158 w 10219"/>
                    <a:gd name="connsiteY4" fmla="*/ 6314 h 145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219" h="14503">
                      <a:moveTo>
                        <a:pt x="158" y="6314"/>
                      </a:moveTo>
                      <a:cubicBezTo>
                        <a:pt x="-531" y="10324"/>
                        <a:pt x="1098" y="14021"/>
                        <a:pt x="3730" y="14460"/>
                      </a:cubicBezTo>
                      <a:cubicBezTo>
                        <a:pt x="6362" y="14899"/>
                        <a:pt x="9119" y="11954"/>
                        <a:pt x="9996" y="8194"/>
                      </a:cubicBezTo>
                      <a:cubicBezTo>
                        <a:pt x="10874" y="4434"/>
                        <a:pt x="9056" y="486"/>
                        <a:pt x="6425" y="48"/>
                      </a:cubicBezTo>
                      <a:cubicBezTo>
                        <a:pt x="3793" y="-391"/>
                        <a:pt x="1098" y="2241"/>
                        <a:pt x="158" y="6314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="" xmlns:a16="http://schemas.microsoft.com/office/drawing/2014/main" id="{6E5C25FA-946C-479C-84F7-529675FE5DF3}"/>
                    </a:ext>
                  </a:extLst>
                </p:cNvPr>
                <p:cNvSpPr/>
                <p:nvPr/>
              </p:nvSpPr>
              <p:spPr>
                <a:xfrm>
                  <a:off x="2137509" y="4595585"/>
                  <a:ext cx="20052" cy="40344"/>
                </a:xfrm>
                <a:custGeom>
                  <a:avLst/>
                  <a:gdLst>
                    <a:gd name="connsiteX0" fmla="*/ 6454 w 20052"/>
                    <a:gd name="connsiteY0" fmla="*/ 0 h 40344"/>
                    <a:gd name="connsiteX1" fmla="*/ 20052 w 20052"/>
                    <a:gd name="connsiteY1" fmla="*/ 37911 h 40344"/>
                    <a:gd name="connsiteX2" fmla="*/ 0 w 20052"/>
                    <a:gd name="connsiteY2" fmla="*/ 38350 h 40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052" h="40344">
                      <a:moveTo>
                        <a:pt x="6454" y="0"/>
                      </a:moveTo>
                      <a:cubicBezTo>
                        <a:pt x="9224" y="13203"/>
                        <a:pt x="13805" y="25955"/>
                        <a:pt x="20052" y="37911"/>
                      </a:cubicBezTo>
                      <a:cubicBezTo>
                        <a:pt x="13755" y="40994"/>
                        <a:pt x="6423" y="41157"/>
                        <a:pt x="0" y="38350"/>
                      </a:cubicBezTo>
                      <a:close/>
                    </a:path>
                  </a:pathLst>
                </a:custGeom>
                <a:solidFill>
                  <a:srgbClr val="A02724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="" xmlns:a16="http://schemas.microsoft.com/office/drawing/2014/main" id="{1FFE3BC9-7F42-4F24-969D-273946AD9787}"/>
                    </a:ext>
                  </a:extLst>
                </p:cNvPr>
                <p:cNvSpPr/>
                <p:nvPr/>
              </p:nvSpPr>
              <p:spPr>
                <a:xfrm>
                  <a:off x="2097827" y="4623057"/>
                  <a:ext cx="27428" cy="20091"/>
                </a:xfrm>
                <a:custGeom>
                  <a:avLst/>
                  <a:gdLst>
                    <a:gd name="connsiteX0" fmla="*/ 26147 w 27428"/>
                    <a:gd name="connsiteY0" fmla="*/ 20089 h 20091"/>
                    <a:gd name="connsiteX1" fmla="*/ 27400 w 27428"/>
                    <a:gd name="connsiteY1" fmla="*/ 19086 h 20091"/>
                    <a:gd name="connsiteX2" fmla="*/ 26554 w 27428"/>
                    <a:gd name="connsiteY2" fmla="*/ 17733 h 20091"/>
                    <a:gd name="connsiteX3" fmla="*/ 26398 w 27428"/>
                    <a:gd name="connsiteY3" fmla="*/ 17708 h 20091"/>
                    <a:gd name="connsiteX4" fmla="*/ 2335 w 27428"/>
                    <a:gd name="connsiteY4" fmla="*/ 726 h 20091"/>
                    <a:gd name="connsiteX5" fmla="*/ 706 w 27428"/>
                    <a:gd name="connsiteY5" fmla="*/ 100 h 20091"/>
                    <a:gd name="connsiteX6" fmla="*/ 79 w 27428"/>
                    <a:gd name="connsiteY6" fmla="*/ 1666 h 20091"/>
                    <a:gd name="connsiteX7" fmla="*/ 26022 w 27428"/>
                    <a:gd name="connsiteY7" fmla="*/ 20089 h 200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428" h="20091">
                      <a:moveTo>
                        <a:pt x="26147" y="20089"/>
                      </a:moveTo>
                      <a:cubicBezTo>
                        <a:pt x="26761" y="20127"/>
                        <a:pt x="27306" y="19694"/>
                        <a:pt x="27400" y="19086"/>
                      </a:cubicBezTo>
                      <a:cubicBezTo>
                        <a:pt x="27538" y="18479"/>
                        <a:pt x="27162" y="17871"/>
                        <a:pt x="26554" y="17733"/>
                      </a:cubicBezTo>
                      <a:cubicBezTo>
                        <a:pt x="26504" y="17720"/>
                        <a:pt x="26454" y="17714"/>
                        <a:pt x="26398" y="17708"/>
                      </a:cubicBezTo>
                      <a:cubicBezTo>
                        <a:pt x="16134" y="16204"/>
                        <a:pt x="7192" y="9894"/>
                        <a:pt x="2335" y="726"/>
                      </a:cubicBezTo>
                      <a:cubicBezTo>
                        <a:pt x="2053" y="112"/>
                        <a:pt x="1326" y="-164"/>
                        <a:pt x="706" y="100"/>
                      </a:cubicBezTo>
                      <a:cubicBezTo>
                        <a:pt x="123" y="382"/>
                        <a:pt x="-146" y="1058"/>
                        <a:pt x="79" y="1666"/>
                      </a:cubicBezTo>
                      <a:cubicBezTo>
                        <a:pt x="5236" y="11642"/>
                        <a:pt x="14905" y="18504"/>
                        <a:pt x="26022" y="20089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="" xmlns:a16="http://schemas.microsoft.com/office/drawing/2014/main" id="{98B21108-902F-4521-BD03-80AFD9114AD3}"/>
                    </a:ext>
                  </a:extLst>
                </p:cNvPr>
                <p:cNvSpPr/>
                <p:nvPr/>
              </p:nvSpPr>
              <p:spPr>
                <a:xfrm>
                  <a:off x="2103805" y="4564060"/>
                  <a:ext cx="24293" cy="9265"/>
                </a:xfrm>
                <a:custGeom>
                  <a:avLst/>
                  <a:gdLst>
                    <a:gd name="connsiteX0" fmla="*/ 1998 w 24293"/>
                    <a:gd name="connsiteY0" fmla="*/ 9216 h 9265"/>
                    <a:gd name="connsiteX1" fmla="*/ 3815 w 24293"/>
                    <a:gd name="connsiteY1" fmla="*/ 8840 h 9265"/>
                    <a:gd name="connsiteX2" fmla="*/ 21047 w 24293"/>
                    <a:gd name="connsiteY2" fmla="*/ 5645 h 9265"/>
                    <a:gd name="connsiteX3" fmla="*/ 24074 w 24293"/>
                    <a:gd name="connsiteY3" fmla="*/ 4385 h 9265"/>
                    <a:gd name="connsiteX4" fmla="*/ 24117 w 24293"/>
                    <a:gd name="connsiteY4" fmla="*/ 4266 h 9265"/>
                    <a:gd name="connsiteX5" fmla="*/ 22814 w 24293"/>
                    <a:gd name="connsiteY5" fmla="*/ 1164 h 9265"/>
                    <a:gd name="connsiteX6" fmla="*/ 22739 w 24293"/>
                    <a:gd name="connsiteY6" fmla="*/ 1133 h 9265"/>
                    <a:gd name="connsiteX7" fmla="*/ 995 w 24293"/>
                    <a:gd name="connsiteY7" fmla="*/ 4893 h 9265"/>
                    <a:gd name="connsiteX8" fmla="*/ 450 w 24293"/>
                    <a:gd name="connsiteY8" fmla="*/ 8214 h 9265"/>
                    <a:gd name="connsiteX9" fmla="*/ 494 w 24293"/>
                    <a:gd name="connsiteY9" fmla="*/ 8276 h 9265"/>
                    <a:gd name="connsiteX10" fmla="*/ 1998 w 24293"/>
                    <a:gd name="connsiteY10" fmla="*/ 9216 h 9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4293" h="9265">
                      <a:moveTo>
                        <a:pt x="1998" y="9216"/>
                      </a:moveTo>
                      <a:cubicBezTo>
                        <a:pt x="2630" y="9348"/>
                        <a:pt x="3288" y="9210"/>
                        <a:pt x="3815" y="8840"/>
                      </a:cubicBezTo>
                      <a:cubicBezTo>
                        <a:pt x="8715" y="5068"/>
                        <a:pt x="15125" y="3877"/>
                        <a:pt x="21047" y="5645"/>
                      </a:cubicBezTo>
                      <a:cubicBezTo>
                        <a:pt x="22231" y="6133"/>
                        <a:pt x="23585" y="5569"/>
                        <a:pt x="24074" y="4385"/>
                      </a:cubicBezTo>
                      <a:cubicBezTo>
                        <a:pt x="24086" y="4341"/>
                        <a:pt x="24105" y="4304"/>
                        <a:pt x="24117" y="4266"/>
                      </a:cubicBezTo>
                      <a:cubicBezTo>
                        <a:pt x="24613" y="3050"/>
                        <a:pt x="24030" y="1659"/>
                        <a:pt x="22814" y="1164"/>
                      </a:cubicBezTo>
                      <a:cubicBezTo>
                        <a:pt x="22789" y="1152"/>
                        <a:pt x="22764" y="1139"/>
                        <a:pt x="22739" y="1133"/>
                      </a:cubicBezTo>
                      <a:cubicBezTo>
                        <a:pt x="15313" y="-1240"/>
                        <a:pt x="7192" y="162"/>
                        <a:pt x="995" y="4893"/>
                      </a:cubicBezTo>
                      <a:cubicBezTo>
                        <a:pt x="-77" y="5657"/>
                        <a:pt x="-321" y="7148"/>
                        <a:pt x="450" y="8214"/>
                      </a:cubicBezTo>
                      <a:cubicBezTo>
                        <a:pt x="462" y="8239"/>
                        <a:pt x="481" y="8258"/>
                        <a:pt x="494" y="8276"/>
                      </a:cubicBezTo>
                      <a:cubicBezTo>
                        <a:pt x="851" y="8778"/>
                        <a:pt x="1390" y="9116"/>
                        <a:pt x="1998" y="9216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="" xmlns:a16="http://schemas.microsoft.com/office/drawing/2014/main" id="{34577ED9-B9CF-4E1C-8D8A-E66EF5674A8E}"/>
                    </a:ext>
                  </a:extLst>
                </p:cNvPr>
                <p:cNvSpPr/>
                <p:nvPr/>
              </p:nvSpPr>
              <p:spPr>
                <a:xfrm>
                  <a:off x="2166748" y="4570368"/>
                  <a:ext cx="19899" cy="17489"/>
                </a:xfrm>
                <a:custGeom>
                  <a:avLst/>
                  <a:gdLst>
                    <a:gd name="connsiteX0" fmla="*/ 17696 w 19899"/>
                    <a:gd name="connsiteY0" fmla="*/ 17447 h 17489"/>
                    <a:gd name="connsiteX1" fmla="*/ 18448 w 19899"/>
                    <a:gd name="connsiteY1" fmla="*/ 17447 h 17489"/>
                    <a:gd name="connsiteX2" fmla="*/ 19701 w 19899"/>
                    <a:gd name="connsiteY2" fmla="*/ 14251 h 17489"/>
                    <a:gd name="connsiteX3" fmla="*/ 2845 w 19899"/>
                    <a:gd name="connsiteY3" fmla="*/ 27 h 17489"/>
                    <a:gd name="connsiteX4" fmla="*/ 25 w 19899"/>
                    <a:gd name="connsiteY4" fmla="*/ 2032 h 17489"/>
                    <a:gd name="connsiteX5" fmla="*/ 2030 w 19899"/>
                    <a:gd name="connsiteY5" fmla="*/ 4789 h 17489"/>
                    <a:gd name="connsiteX6" fmla="*/ 15252 w 19899"/>
                    <a:gd name="connsiteY6" fmla="*/ 16194 h 17489"/>
                    <a:gd name="connsiteX7" fmla="*/ 17696 w 19899"/>
                    <a:gd name="connsiteY7" fmla="*/ 17447 h 17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899" h="17489">
                      <a:moveTo>
                        <a:pt x="17696" y="17447"/>
                      </a:moveTo>
                      <a:cubicBezTo>
                        <a:pt x="17940" y="17503"/>
                        <a:pt x="18197" y="17503"/>
                        <a:pt x="18448" y="17447"/>
                      </a:cubicBezTo>
                      <a:cubicBezTo>
                        <a:pt x="19670" y="16902"/>
                        <a:pt x="20228" y="15479"/>
                        <a:pt x="19701" y="14251"/>
                      </a:cubicBezTo>
                      <a:cubicBezTo>
                        <a:pt x="16681" y="7089"/>
                        <a:pt x="10415" y="1800"/>
                        <a:pt x="2845" y="27"/>
                      </a:cubicBezTo>
                      <a:cubicBezTo>
                        <a:pt x="1523" y="-167"/>
                        <a:pt x="282" y="716"/>
                        <a:pt x="25" y="2032"/>
                      </a:cubicBezTo>
                      <a:cubicBezTo>
                        <a:pt x="-163" y="3342"/>
                        <a:pt x="727" y="4564"/>
                        <a:pt x="2030" y="4789"/>
                      </a:cubicBezTo>
                      <a:cubicBezTo>
                        <a:pt x="7996" y="6274"/>
                        <a:pt x="12909" y="10510"/>
                        <a:pt x="15252" y="16194"/>
                      </a:cubicBezTo>
                      <a:cubicBezTo>
                        <a:pt x="15735" y="17071"/>
                        <a:pt x="16700" y="17572"/>
                        <a:pt x="17696" y="17447"/>
                      </a:cubicBezTo>
                      <a:close/>
                    </a:path>
                  </a:pathLst>
                </a:custGeom>
                <a:solidFill>
                  <a:srgbClr val="263238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="" xmlns:a16="http://schemas.microsoft.com/office/drawing/2014/main" id="{454FC853-04BE-4B2A-A233-89A1DB24964D}"/>
                    </a:ext>
                  </a:extLst>
                </p:cNvPr>
                <p:cNvSpPr/>
                <p:nvPr/>
              </p:nvSpPr>
              <p:spPr>
                <a:xfrm>
                  <a:off x="1899238" y="4763591"/>
                  <a:ext cx="464766" cy="319331"/>
                </a:xfrm>
                <a:custGeom>
                  <a:avLst/>
                  <a:gdLst>
                    <a:gd name="connsiteX0" fmla="*/ 66325 w 464766"/>
                    <a:gd name="connsiteY0" fmla="*/ 13904 h 319331"/>
                    <a:gd name="connsiteX1" fmla="*/ 143087 w 464766"/>
                    <a:gd name="connsiteY1" fmla="*/ 114164 h 319331"/>
                    <a:gd name="connsiteX2" fmla="*/ 182627 w 464766"/>
                    <a:gd name="connsiteY2" fmla="*/ 162101 h 319331"/>
                    <a:gd name="connsiteX3" fmla="*/ 202804 w 464766"/>
                    <a:gd name="connsiteY3" fmla="*/ 184096 h 319331"/>
                    <a:gd name="connsiteX4" fmla="*/ 221603 w 464766"/>
                    <a:gd name="connsiteY4" fmla="*/ 201140 h 319331"/>
                    <a:gd name="connsiteX5" fmla="*/ 231065 w 464766"/>
                    <a:gd name="connsiteY5" fmla="*/ 206529 h 319331"/>
                    <a:gd name="connsiteX6" fmla="*/ 244036 w 464766"/>
                    <a:gd name="connsiteY6" fmla="*/ 212294 h 319331"/>
                    <a:gd name="connsiteX7" fmla="*/ 272422 w 464766"/>
                    <a:gd name="connsiteY7" fmla="*/ 223323 h 319331"/>
                    <a:gd name="connsiteX8" fmla="*/ 332015 w 464766"/>
                    <a:gd name="connsiteY8" fmla="*/ 243688 h 319331"/>
                    <a:gd name="connsiteX9" fmla="*/ 453455 w 464766"/>
                    <a:gd name="connsiteY9" fmla="*/ 283291 h 319331"/>
                    <a:gd name="connsiteX10" fmla="*/ 453455 w 464766"/>
                    <a:gd name="connsiteY10" fmla="*/ 283291 h 319331"/>
                    <a:gd name="connsiteX11" fmla="*/ 463205 w 464766"/>
                    <a:gd name="connsiteY11" fmla="*/ 308024 h 319331"/>
                    <a:gd name="connsiteX12" fmla="*/ 445371 w 464766"/>
                    <a:gd name="connsiteY12" fmla="*/ 319322 h 319331"/>
                    <a:gd name="connsiteX13" fmla="*/ 317414 w 464766"/>
                    <a:gd name="connsiteY13" fmla="*/ 298079 h 319331"/>
                    <a:gd name="connsiteX14" fmla="*/ 253561 w 464766"/>
                    <a:gd name="connsiteY14" fmla="*/ 283040 h 319331"/>
                    <a:gd name="connsiteX15" fmla="*/ 221164 w 464766"/>
                    <a:gd name="connsiteY15" fmla="*/ 273516 h 319331"/>
                    <a:gd name="connsiteX16" fmla="*/ 204308 w 464766"/>
                    <a:gd name="connsiteY16" fmla="*/ 267249 h 319331"/>
                    <a:gd name="connsiteX17" fmla="*/ 185509 w 464766"/>
                    <a:gd name="connsiteY17" fmla="*/ 257975 h 319331"/>
                    <a:gd name="connsiteX18" fmla="*/ 154804 w 464766"/>
                    <a:gd name="connsiteY18" fmla="*/ 234163 h 319331"/>
                    <a:gd name="connsiteX19" fmla="*/ 130303 w 464766"/>
                    <a:gd name="connsiteY19" fmla="*/ 210164 h 319331"/>
                    <a:gd name="connsiteX20" fmla="*/ 86126 w 464766"/>
                    <a:gd name="connsiteY20" fmla="*/ 160848 h 319331"/>
                    <a:gd name="connsiteX21" fmla="*/ 6106 w 464766"/>
                    <a:gd name="connsiteY21" fmla="*/ 57643 h 319331"/>
                    <a:gd name="connsiteX22" fmla="*/ 16809 w 464766"/>
                    <a:gd name="connsiteY22" fmla="*/ 6102 h 319331"/>
                    <a:gd name="connsiteX23" fmla="*/ 66137 w 464766"/>
                    <a:gd name="connsiteY23" fmla="*/ 13779 h 319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64766" h="319331">
                      <a:moveTo>
                        <a:pt x="66325" y="13904"/>
                      </a:moveTo>
                      <a:cubicBezTo>
                        <a:pt x="91390" y="47303"/>
                        <a:pt x="117144" y="81204"/>
                        <a:pt x="143087" y="114164"/>
                      </a:cubicBezTo>
                      <a:cubicBezTo>
                        <a:pt x="156120" y="130519"/>
                        <a:pt x="169279" y="146686"/>
                        <a:pt x="182627" y="162101"/>
                      </a:cubicBezTo>
                      <a:cubicBezTo>
                        <a:pt x="189269" y="169746"/>
                        <a:pt x="196099" y="177203"/>
                        <a:pt x="202804" y="184096"/>
                      </a:cubicBezTo>
                      <a:cubicBezTo>
                        <a:pt x="208613" y="190262"/>
                        <a:pt x="214898" y="195964"/>
                        <a:pt x="221603" y="201140"/>
                      </a:cubicBezTo>
                      <a:cubicBezTo>
                        <a:pt x="224579" y="203227"/>
                        <a:pt x="227750" y="205032"/>
                        <a:pt x="231065" y="206529"/>
                      </a:cubicBezTo>
                      <a:cubicBezTo>
                        <a:pt x="235138" y="208472"/>
                        <a:pt x="239525" y="210414"/>
                        <a:pt x="244036" y="212294"/>
                      </a:cubicBezTo>
                      <a:cubicBezTo>
                        <a:pt x="253122" y="216179"/>
                        <a:pt x="262835" y="219814"/>
                        <a:pt x="272422" y="223323"/>
                      </a:cubicBezTo>
                      <a:cubicBezTo>
                        <a:pt x="291973" y="230278"/>
                        <a:pt x="311900" y="237234"/>
                        <a:pt x="332015" y="243688"/>
                      </a:cubicBezTo>
                      <a:lnTo>
                        <a:pt x="453455" y="283291"/>
                      </a:lnTo>
                      <a:lnTo>
                        <a:pt x="453455" y="283291"/>
                      </a:lnTo>
                      <a:cubicBezTo>
                        <a:pt x="462980" y="287427"/>
                        <a:pt x="467341" y="298499"/>
                        <a:pt x="463205" y="308024"/>
                      </a:cubicBezTo>
                      <a:cubicBezTo>
                        <a:pt x="460135" y="315086"/>
                        <a:pt x="453066" y="319567"/>
                        <a:pt x="445371" y="319322"/>
                      </a:cubicBezTo>
                      <a:cubicBezTo>
                        <a:pt x="402322" y="313870"/>
                        <a:pt x="359900" y="306790"/>
                        <a:pt x="317414" y="298079"/>
                      </a:cubicBezTo>
                      <a:cubicBezTo>
                        <a:pt x="296171" y="293505"/>
                        <a:pt x="274929" y="288868"/>
                        <a:pt x="253561" y="283040"/>
                      </a:cubicBezTo>
                      <a:cubicBezTo>
                        <a:pt x="242908" y="280158"/>
                        <a:pt x="232193" y="276774"/>
                        <a:pt x="221164" y="273516"/>
                      </a:cubicBezTo>
                      <a:cubicBezTo>
                        <a:pt x="215650" y="271761"/>
                        <a:pt x="210136" y="269693"/>
                        <a:pt x="204308" y="267249"/>
                      </a:cubicBezTo>
                      <a:cubicBezTo>
                        <a:pt x="197791" y="264693"/>
                        <a:pt x="191500" y="261591"/>
                        <a:pt x="185509" y="257975"/>
                      </a:cubicBezTo>
                      <a:cubicBezTo>
                        <a:pt x="174549" y="251020"/>
                        <a:pt x="164273" y="243043"/>
                        <a:pt x="154804" y="234163"/>
                      </a:cubicBezTo>
                      <a:cubicBezTo>
                        <a:pt x="146094" y="226268"/>
                        <a:pt x="138136" y="218247"/>
                        <a:pt x="130303" y="210164"/>
                      </a:cubicBezTo>
                      <a:cubicBezTo>
                        <a:pt x="114700" y="193997"/>
                        <a:pt x="100225" y="177516"/>
                        <a:pt x="86126" y="160848"/>
                      </a:cubicBezTo>
                      <a:cubicBezTo>
                        <a:pt x="57865" y="127324"/>
                        <a:pt x="31547" y="93298"/>
                        <a:pt x="6106" y="57643"/>
                      </a:cubicBezTo>
                      <a:cubicBezTo>
                        <a:pt x="-5174" y="40454"/>
                        <a:pt x="-380" y="17382"/>
                        <a:pt x="16809" y="6102"/>
                      </a:cubicBezTo>
                      <a:cubicBezTo>
                        <a:pt x="32788" y="-4381"/>
                        <a:pt x="54099" y="-1060"/>
                        <a:pt x="66137" y="13779"/>
                      </a:cubicBezTo>
                      <a:close/>
                    </a:path>
                  </a:pathLst>
                </a:custGeom>
                <a:solidFill>
                  <a:srgbClr val="B55B52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="" xmlns:a16="http://schemas.microsoft.com/office/drawing/2014/main" id="{9F6C1345-47D9-4FAD-8148-F45612F8C7E0}"/>
                    </a:ext>
                  </a:extLst>
                </p:cNvPr>
                <p:cNvSpPr/>
                <p:nvPr/>
              </p:nvSpPr>
              <p:spPr>
                <a:xfrm>
                  <a:off x="2336652" y="5036439"/>
                  <a:ext cx="74434" cy="62258"/>
                </a:xfrm>
                <a:custGeom>
                  <a:avLst/>
                  <a:gdLst>
                    <a:gd name="connsiteX0" fmla="*/ 2882 w 74434"/>
                    <a:gd name="connsiteY0" fmla="*/ 8626 h 62258"/>
                    <a:gd name="connsiteX1" fmla="*/ 36470 w 74434"/>
                    <a:gd name="connsiteY1" fmla="*/ 730 h 62258"/>
                    <a:gd name="connsiteX2" fmla="*/ 73773 w 74434"/>
                    <a:gd name="connsiteY2" fmla="*/ 24642 h 62258"/>
                    <a:gd name="connsiteX3" fmla="*/ 74067 w 74434"/>
                    <a:gd name="connsiteY3" fmla="*/ 26171 h 62258"/>
                    <a:gd name="connsiteX4" fmla="*/ 74067 w 74434"/>
                    <a:gd name="connsiteY4" fmla="*/ 26171 h 62258"/>
                    <a:gd name="connsiteX5" fmla="*/ 47855 w 74434"/>
                    <a:gd name="connsiteY5" fmla="*/ 61895 h 62258"/>
                    <a:gd name="connsiteX6" fmla="*/ 32083 w 74434"/>
                    <a:gd name="connsiteY6" fmla="*/ 60260 h 62258"/>
                    <a:gd name="connsiteX7" fmla="*/ 0 w 74434"/>
                    <a:gd name="connsiteY7" fmla="*/ 44030 h 62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4434" h="62258">
                      <a:moveTo>
                        <a:pt x="2882" y="8626"/>
                      </a:moveTo>
                      <a:lnTo>
                        <a:pt x="36470" y="730"/>
                      </a:lnTo>
                      <a:cubicBezTo>
                        <a:pt x="53376" y="-2967"/>
                        <a:pt x="70076" y="7736"/>
                        <a:pt x="73773" y="24642"/>
                      </a:cubicBezTo>
                      <a:cubicBezTo>
                        <a:pt x="73886" y="25150"/>
                        <a:pt x="73980" y="25658"/>
                        <a:pt x="74067" y="26171"/>
                      </a:cubicBezTo>
                      <a:lnTo>
                        <a:pt x="74067" y="26171"/>
                      </a:lnTo>
                      <a:cubicBezTo>
                        <a:pt x="76693" y="43272"/>
                        <a:pt x="64962" y="59270"/>
                        <a:pt x="47855" y="61895"/>
                      </a:cubicBezTo>
                      <a:cubicBezTo>
                        <a:pt x="42548" y="62710"/>
                        <a:pt x="37115" y="62152"/>
                        <a:pt x="32083" y="60260"/>
                      </a:cubicBezTo>
                      <a:cubicBezTo>
                        <a:pt x="20791" y="56118"/>
                        <a:pt x="10026" y="50672"/>
                        <a:pt x="0" y="44030"/>
                      </a:cubicBezTo>
                      <a:close/>
                    </a:path>
                  </a:pathLst>
                </a:custGeom>
                <a:solidFill>
                  <a:srgbClr val="B55B52"/>
                </a:solidFill>
                <a:ln w="62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7" name="TextBox 6"/>
          <p:cNvSpPr txBox="1"/>
          <p:nvPr/>
        </p:nvSpPr>
        <p:spPr>
          <a:xfrm>
            <a:off x="2009624" y="1213910"/>
            <a:ext cx="6088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8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 Theo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09037" y="2471064"/>
            <a:ext cx="60233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thuật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2210421" y="277021"/>
            <a:ext cx="5181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 KẾT CUỘC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THI: EM YÊU CHUYỆN CỔ </a:t>
            </a:r>
          </a:p>
        </p:txBody>
      </p:sp>
    </p:spTree>
    <p:extLst>
      <p:ext uri="{BB962C8B-B14F-4D97-AF65-F5344CB8AC3E}">
        <p14:creationId xmlns:p14="http://schemas.microsoft.com/office/powerpoint/2010/main" val="332567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ền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3"/>
          <a:srcRect t="54078" r="56761"/>
          <a:stretch>
            <a:fillRect/>
          </a:stretch>
        </p:blipFill>
        <p:spPr bwMode="auto">
          <a:xfrm>
            <a:off x="0" y="0"/>
            <a:ext cx="9353893" cy="54863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82508" y="76102"/>
            <a:ext cx="7293934" cy="584775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4266" y="628650"/>
            <a:ext cx="853399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ắm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indent="-342900">
              <a:buFontTx/>
              <a:buChar char="-"/>
            </a:pP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20,21. Tri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Tx/>
              <a:buChar char="-"/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(SGK/38)</a:t>
            </a:r>
          </a:p>
          <a:p>
            <a:pPr marL="342900" indent="-342900">
              <a:buFontTx/>
              <a:buChar char="-"/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(SGK/48)</a:t>
            </a:r>
          </a:p>
          <a:p>
            <a:pPr marL="342900" indent="-342900">
              <a:buFontTx/>
              <a:buChar char="-"/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92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881" name="WordArt 465"/>
          <p:cNvSpPr>
            <a:spLocks noChangeArrowheads="1" noChangeShapeType="1" noTextEdit="1"/>
          </p:cNvSpPr>
          <p:nvPr/>
        </p:nvSpPr>
        <p:spPr bwMode="auto">
          <a:xfrm>
            <a:off x="1402080" y="1584960"/>
            <a:ext cx="6400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80" b="1" kern="10" dirty="0" err="1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Chóc</a:t>
            </a:r>
            <a:r>
              <a:rPr lang="en-US" sz="2880" b="1" kern="10" dirty="0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 </a:t>
            </a:r>
            <a:r>
              <a:rPr lang="en-US" sz="2880" b="1" kern="10" dirty="0" err="1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thÇy</a:t>
            </a:r>
            <a:r>
              <a:rPr lang="en-US" sz="2880" b="1" kern="10" dirty="0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, </a:t>
            </a:r>
            <a:r>
              <a:rPr lang="en-US" sz="2880" b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c« </a:t>
            </a:r>
            <a:r>
              <a:rPr lang="en-US" sz="2880" b="1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gi¸o</a:t>
            </a:r>
            <a:r>
              <a:rPr lang="en-US" sz="2880" b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 m¹nh </a:t>
            </a:r>
            <a:r>
              <a:rPr lang="en-US" sz="2880" b="1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khoÎ</a:t>
            </a:r>
            <a:r>
              <a:rPr lang="en-US" sz="2880" b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 !</a:t>
            </a:r>
          </a:p>
        </p:txBody>
      </p:sp>
      <p:sp>
        <p:nvSpPr>
          <p:cNvPr id="316882" name="WordArt 466" descr="White marble"/>
          <p:cNvSpPr>
            <a:spLocks noChangeArrowheads="1" noChangeShapeType="1" noTextEdit="1"/>
          </p:cNvSpPr>
          <p:nvPr/>
        </p:nvSpPr>
        <p:spPr bwMode="auto">
          <a:xfrm>
            <a:off x="1828800" y="2865120"/>
            <a:ext cx="5425440" cy="9753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pt-BR" sz="2880" b="1" kern="10" dirty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.VnTime"/>
              </a:rPr>
              <a:t>Chóc c¸c em häc tèt !</a:t>
            </a:r>
            <a:endParaRPr lang="en-US" sz="2880" b="1" kern="10" dirty="0">
              <a:ln w="9525">
                <a:round/>
                <a:headEnd/>
                <a:tailEnd/>
              </a:ln>
              <a:blipFill dpi="0" rotWithShape="0">
                <a:blip r:embed="rId2"/>
                <a:srcRect/>
                <a:tile tx="0" ty="0" sx="100000" sy="100000" flip="none" algn="tl"/>
              </a:blipFill>
              <a:latin typeface=".VnTime"/>
            </a:endParaRPr>
          </a:p>
        </p:txBody>
      </p:sp>
    </p:spTree>
    <p:extLst>
      <p:ext uri="{BB962C8B-B14F-4D97-AF65-F5344CB8AC3E}">
        <p14:creationId xmlns:p14="http://schemas.microsoft.com/office/powerpoint/2010/main" val="155243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roup 264">
            <a:extLst>
              <a:ext uri="{FF2B5EF4-FFF2-40B4-BE49-F238E27FC236}">
                <a16:creationId xmlns="" xmlns:a16="http://schemas.microsoft.com/office/drawing/2014/main" id="{98909F10-4313-41AA-A4BC-BD231D26FF5B}"/>
              </a:ext>
            </a:extLst>
          </p:cNvPr>
          <p:cNvGrpSpPr/>
          <p:nvPr/>
        </p:nvGrpSpPr>
        <p:grpSpPr>
          <a:xfrm>
            <a:off x="65677" y="102646"/>
            <a:ext cx="9068147" cy="3130006"/>
            <a:chOff x="87569" y="128307"/>
            <a:chExt cx="12090862" cy="3912507"/>
          </a:xfrm>
        </p:grpSpPr>
        <p:sp>
          <p:nvSpPr>
            <p:cNvPr id="266" name="Isosceles Triangle 265">
              <a:extLst>
                <a:ext uri="{FF2B5EF4-FFF2-40B4-BE49-F238E27FC236}">
                  <a16:creationId xmlns="" xmlns:a16="http://schemas.microsoft.com/office/drawing/2014/main" id="{B2E4BADB-0507-42BF-A915-09F8B7C9EB92}"/>
                </a:ext>
              </a:extLst>
            </p:cNvPr>
            <p:cNvSpPr/>
            <p:nvPr/>
          </p:nvSpPr>
          <p:spPr>
            <a:xfrm rot="17581424" flipV="1">
              <a:off x="2356104" y="1686910"/>
              <a:ext cx="564896" cy="48698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Isosceles Triangle 266">
              <a:extLst>
                <a:ext uri="{FF2B5EF4-FFF2-40B4-BE49-F238E27FC236}">
                  <a16:creationId xmlns="" xmlns:a16="http://schemas.microsoft.com/office/drawing/2014/main" id="{81C799F3-5216-4C6A-8BF5-8738545437DF}"/>
                </a:ext>
              </a:extLst>
            </p:cNvPr>
            <p:cNvSpPr/>
            <p:nvPr/>
          </p:nvSpPr>
          <p:spPr>
            <a:xfrm rot="15836900" flipV="1">
              <a:off x="638170" y="592450"/>
              <a:ext cx="309678" cy="266964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Isosceles Triangle 267">
              <a:extLst>
                <a:ext uri="{FF2B5EF4-FFF2-40B4-BE49-F238E27FC236}">
                  <a16:creationId xmlns="" xmlns:a16="http://schemas.microsoft.com/office/drawing/2014/main" id="{7796750D-C464-4AE1-A396-997C83F9F6FA}"/>
                </a:ext>
              </a:extLst>
            </p:cNvPr>
            <p:cNvSpPr/>
            <p:nvPr/>
          </p:nvSpPr>
          <p:spPr>
            <a:xfrm rot="15836900" flipV="1">
              <a:off x="1207281" y="3038953"/>
              <a:ext cx="174430" cy="150371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Isosceles Triangle 268">
              <a:extLst>
                <a:ext uri="{FF2B5EF4-FFF2-40B4-BE49-F238E27FC236}">
                  <a16:creationId xmlns="" xmlns:a16="http://schemas.microsoft.com/office/drawing/2014/main" id="{7ADA7D04-FF7D-45CD-BA9D-88911D082CA7}"/>
                </a:ext>
              </a:extLst>
            </p:cNvPr>
            <p:cNvSpPr/>
            <p:nvPr/>
          </p:nvSpPr>
          <p:spPr>
            <a:xfrm rot="15836900" flipV="1">
              <a:off x="11234665" y="338135"/>
              <a:ext cx="453358" cy="390824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Isosceles Triangle 269">
              <a:extLst>
                <a:ext uri="{FF2B5EF4-FFF2-40B4-BE49-F238E27FC236}">
                  <a16:creationId xmlns="" xmlns:a16="http://schemas.microsoft.com/office/drawing/2014/main" id="{89C13893-15B2-4966-8807-2BF3D6F20A98}"/>
                </a:ext>
              </a:extLst>
            </p:cNvPr>
            <p:cNvSpPr/>
            <p:nvPr/>
          </p:nvSpPr>
          <p:spPr>
            <a:xfrm rot="13422419" flipV="1">
              <a:off x="9171489" y="1057496"/>
              <a:ext cx="262967" cy="22669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Isosceles Triangle 270">
              <a:extLst>
                <a:ext uri="{FF2B5EF4-FFF2-40B4-BE49-F238E27FC236}">
                  <a16:creationId xmlns="" xmlns:a16="http://schemas.microsoft.com/office/drawing/2014/main" id="{D08A7784-F375-4F8F-9D34-4342094B7FE1}"/>
                </a:ext>
              </a:extLst>
            </p:cNvPr>
            <p:cNvSpPr/>
            <p:nvPr/>
          </p:nvSpPr>
          <p:spPr>
            <a:xfrm rot="8969769" flipV="1">
              <a:off x="10938274" y="2579665"/>
              <a:ext cx="262967" cy="226695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2" name="Graphic 271">
              <a:extLst>
                <a:ext uri="{FF2B5EF4-FFF2-40B4-BE49-F238E27FC236}">
                  <a16:creationId xmlns="" xmlns:a16="http://schemas.microsoft.com/office/drawing/2014/main" id="{12226C71-113D-4CC8-AEAE-E0A62EECB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9052801" flipV="1">
              <a:off x="11802383" y="1499098"/>
              <a:ext cx="376048" cy="862580"/>
            </a:xfrm>
            <a:prstGeom prst="rect">
              <a:avLst/>
            </a:prstGeom>
          </p:spPr>
        </p:pic>
        <p:pic>
          <p:nvPicPr>
            <p:cNvPr id="273" name="Graphic 272">
              <a:extLst>
                <a:ext uri="{FF2B5EF4-FFF2-40B4-BE49-F238E27FC236}">
                  <a16:creationId xmlns="" xmlns:a16="http://schemas.microsoft.com/office/drawing/2014/main" id="{1FB26ED6-1444-4F3B-8BA9-BA0789BA5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7556574" flipV="1">
              <a:off x="2063680" y="3065048"/>
              <a:ext cx="376048" cy="862580"/>
            </a:xfrm>
            <a:prstGeom prst="rect">
              <a:avLst/>
            </a:prstGeom>
          </p:spPr>
        </p:pic>
        <p:pic>
          <p:nvPicPr>
            <p:cNvPr id="274" name="Graphic 273">
              <a:extLst>
                <a:ext uri="{FF2B5EF4-FFF2-40B4-BE49-F238E27FC236}">
                  <a16:creationId xmlns="" xmlns:a16="http://schemas.microsoft.com/office/drawing/2014/main" id="{5D1F613A-15E3-4894-9EDE-6A70458E0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4474876" flipV="1">
              <a:off x="9286311" y="2646060"/>
              <a:ext cx="376048" cy="862580"/>
            </a:xfrm>
            <a:prstGeom prst="rect">
              <a:avLst/>
            </a:prstGeom>
          </p:spPr>
        </p:pic>
        <p:sp>
          <p:nvSpPr>
            <p:cNvPr id="275" name="Callout: Quad Arrow 274">
              <a:extLst>
                <a:ext uri="{FF2B5EF4-FFF2-40B4-BE49-F238E27FC236}">
                  <a16:creationId xmlns="" xmlns:a16="http://schemas.microsoft.com/office/drawing/2014/main" id="{26411A83-709B-4BE5-9795-92A6333FA50A}"/>
                </a:ext>
              </a:extLst>
            </p:cNvPr>
            <p:cNvSpPr/>
            <p:nvPr/>
          </p:nvSpPr>
          <p:spPr>
            <a:xfrm>
              <a:off x="3408888" y="269491"/>
              <a:ext cx="261412" cy="261412"/>
            </a:xfrm>
            <a:prstGeom prst="quadArrowCallo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Callout: Quad Arrow 275">
              <a:extLst>
                <a:ext uri="{FF2B5EF4-FFF2-40B4-BE49-F238E27FC236}">
                  <a16:creationId xmlns="" xmlns:a16="http://schemas.microsoft.com/office/drawing/2014/main" id="{A51913B3-886C-4E76-97E9-7E5349F2D996}"/>
                </a:ext>
              </a:extLst>
            </p:cNvPr>
            <p:cNvSpPr/>
            <p:nvPr/>
          </p:nvSpPr>
          <p:spPr>
            <a:xfrm>
              <a:off x="7195299" y="128307"/>
              <a:ext cx="261412" cy="261412"/>
            </a:xfrm>
            <a:prstGeom prst="quadArrowCallou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Star: 4 Points 276">
              <a:extLst>
                <a:ext uri="{FF2B5EF4-FFF2-40B4-BE49-F238E27FC236}">
                  <a16:creationId xmlns="" xmlns:a16="http://schemas.microsoft.com/office/drawing/2014/main" id="{101B75CF-2F51-4B09-9A7D-15948912FCE3}"/>
                </a:ext>
              </a:extLst>
            </p:cNvPr>
            <p:cNvSpPr/>
            <p:nvPr/>
          </p:nvSpPr>
          <p:spPr>
            <a:xfrm>
              <a:off x="10253307" y="1587915"/>
              <a:ext cx="279400" cy="279400"/>
            </a:xfrm>
            <a:prstGeom prst="star4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Star: 4 Points 277">
              <a:extLst>
                <a:ext uri="{FF2B5EF4-FFF2-40B4-BE49-F238E27FC236}">
                  <a16:creationId xmlns="" xmlns:a16="http://schemas.microsoft.com/office/drawing/2014/main" id="{053CBC9E-DD6D-4C84-95FD-38ACA6052AD5}"/>
                </a:ext>
              </a:extLst>
            </p:cNvPr>
            <p:cNvSpPr/>
            <p:nvPr/>
          </p:nvSpPr>
          <p:spPr>
            <a:xfrm>
              <a:off x="469900" y="1878567"/>
              <a:ext cx="279400" cy="279400"/>
            </a:xfrm>
            <a:prstGeom prst="star4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Isosceles Triangle 278">
              <a:extLst>
                <a:ext uri="{FF2B5EF4-FFF2-40B4-BE49-F238E27FC236}">
                  <a16:creationId xmlns="" xmlns:a16="http://schemas.microsoft.com/office/drawing/2014/main" id="{F64C453B-517F-4969-BAFE-87311E85CC69}"/>
                </a:ext>
              </a:extLst>
            </p:cNvPr>
            <p:cNvSpPr/>
            <p:nvPr/>
          </p:nvSpPr>
          <p:spPr>
            <a:xfrm rot="14039644" flipV="1">
              <a:off x="75540" y="3724599"/>
              <a:ext cx="174430" cy="150371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Isosceles Triangle 279">
              <a:extLst>
                <a:ext uri="{FF2B5EF4-FFF2-40B4-BE49-F238E27FC236}">
                  <a16:creationId xmlns="" xmlns:a16="http://schemas.microsoft.com/office/drawing/2014/main" id="{2AB5829E-E435-4871-9DB4-53A1A7ED2771}"/>
                </a:ext>
              </a:extLst>
            </p:cNvPr>
            <p:cNvSpPr/>
            <p:nvPr/>
          </p:nvSpPr>
          <p:spPr>
            <a:xfrm rot="14039644" flipV="1">
              <a:off x="9549591" y="3861833"/>
              <a:ext cx="174430" cy="150371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1" name="Graphic 280">
              <a:extLst>
                <a:ext uri="{FF2B5EF4-FFF2-40B4-BE49-F238E27FC236}">
                  <a16:creationId xmlns="" xmlns:a16="http://schemas.microsoft.com/office/drawing/2014/main" id="{D327C830-6AA7-48D9-B7C4-BFA835725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5056085" flipV="1">
              <a:off x="2526736" y="290046"/>
              <a:ext cx="181373" cy="416035"/>
            </a:xfrm>
            <a:prstGeom prst="rect">
              <a:avLst/>
            </a:prstGeom>
          </p:spPr>
        </p:pic>
        <p:pic>
          <p:nvPicPr>
            <p:cNvPr id="282" name="Graphic 281">
              <a:extLst>
                <a:ext uri="{FF2B5EF4-FFF2-40B4-BE49-F238E27FC236}">
                  <a16:creationId xmlns="" xmlns:a16="http://schemas.microsoft.com/office/drawing/2014/main" id="{BE90E1CE-0118-4C82-973F-E6EB7DD3C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5056085" flipV="1">
              <a:off x="11101323" y="3742110"/>
              <a:ext cx="181373" cy="416035"/>
            </a:xfrm>
            <a:prstGeom prst="rect">
              <a:avLst/>
            </a:prstGeom>
          </p:spPr>
        </p:pic>
        <p:sp>
          <p:nvSpPr>
            <p:cNvPr id="283" name="Callout: Quad Arrow 282">
              <a:extLst>
                <a:ext uri="{FF2B5EF4-FFF2-40B4-BE49-F238E27FC236}">
                  <a16:creationId xmlns="" xmlns:a16="http://schemas.microsoft.com/office/drawing/2014/main" id="{5AC80DC4-2FB7-440E-BD68-AD49A14651C2}"/>
                </a:ext>
              </a:extLst>
            </p:cNvPr>
            <p:cNvSpPr/>
            <p:nvPr/>
          </p:nvSpPr>
          <p:spPr>
            <a:xfrm>
              <a:off x="1497640" y="1446094"/>
              <a:ext cx="141406" cy="141406"/>
            </a:xfrm>
            <a:prstGeom prst="quadArrowCallou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6" name="Rectangle 215">
            <a:extLst>
              <a:ext uri="{FF2B5EF4-FFF2-40B4-BE49-F238E27FC236}">
                <a16:creationId xmlns="" xmlns:a16="http://schemas.microsoft.com/office/drawing/2014/main" id="{03CAF2CA-A57F-4D65-ACED-2FDF56E80F9B}"/>
              </a:ext>
            </a:extLst>
          </p:cNvPr>
          <p:cNvSpPr/>
          <p:nvPr/>
        </p:nvSpPr>
        <p:spPr>
          <a:xfrm>
            <a:off x="0" y="2628329"/>
            <a:ext cx="9144000" cy="2873695"/>
          </a:xfrm>
          <a:prstGeom prst="rect">
            <a:avLst/>
          </a:prstGeom>
          <a:solidFill>
            <a:srgbClr val="FDE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215" name="Rectangle: Rounded Corners 214">
            <a:extLst>
              <a:ext uri="{FF2B5EF4-FFF2-40B4-BE49-F238E27FC236}">
                <a16:creationId xmlns="" xmlns:a16="http://schemas.microsoft.com/office/drawing/2014/main" id="{E3C50068-3DD5-4B42-9BA2-FB7FBAFB77F9}"/>
              </a:ext>
            </a:extLst>
          </p:cNvPr>
          <p:cNvSpPr/>
          <p:nvPr/>
        </p:nvSpPr>
        <p:spPr>
          <a:xfrm>
            <a:off x="1686362" y="1207994"/>
            <a:ext cx="7000167" cy="2098406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 sz="22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C4EFDAE4-74CC-41BE-B400-9D1C253BF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DF86A-5B25-4DFB-AA94-3BD57DA19502}" type="slidenum">
              <a:rPr lang="en-US" smtClean="0"/>
              <a:t>4</a:t>
            </a:fld>
            <a:endParaRPr lang="en-US"/>
          </a:p>
        </p:txBody>
      </p:sp>
      <p:grpSp>
        <p:nvGrpSpPr>
          <p:cNvPr id="214" name="Group 213">
            <a:extLst>
              <a:ext uri="{FF2B5EF4-FFF2-40B4-BE49-F238E27FC236}">
                <a16:creationId xmlns="" xmlns:a16="http://schemas.microsoft.com/office/drawing/2014/main" id="{78BD25C4-A4AA-4F45-8275-7082EA0253D1}"/>
              </a:ext>
            </a:extLst>
          </p:cNvPr>
          <p:cNvGrpSpPr/>
          <p:nvPr/>
        </p:nvGrpSpPr>
        <p:grpSpPr>
          <a:xfrm>
            <a:off x="533401" y="538480"/>
            <a:ext cx="2168699" cy="2770777"/>
            <a:chOff x="707121" y="733143"/>
            <a:chExt cx="4009453" cy="4802405"/>
          </a:xfrm>
        </p:grpSpPr>
        <p:grpSp>
          <p:nvGrpSpPr>
            <p:cNvPr id="152" name="Graphic 3">
              <a:extLst>
                <a:ext uri="{FF2B5EF4-FFF2-40B4-BE49-F238E27FC236}">
                  <a16:creationId xmlns="" xmlns:a16="http://schemas.microsoft.com/office/drawing/2014/main" id="{F16F5292-0D6A-4AAE-B0FB-F99B37B5A4A5}"/>
                </a:ext>
              </a:extLst>
            </p:cNvPr>
            <p:cNvGrpSpPr/>
            <p:nvPr/>
          </p:nvGrpSpPr>
          <p:grpSpPr>
            <a:xfrm>
              <a:off x="765803" y="733143"/>
              <a:ext cx="3892089" cy="4797453"/>
              <a:chOff x="1070153" y="1930096"/>
              <a:chExt cx="2923030" cy="3602975"/>
            </a:xfrm>
          </p:grpSpPr>
          <p:sp>
            <p:nvSpPr>
              <p:cNvPr id="153" name="Freeform: Shape 152">
                <a:extLst>
                  <a:ext uri="{FF2B5EF4-FFF2-40B4-BE49-F238E27FC236}">
                    <a16:creationId xmlns="" xmlns:a16="http://schemas.microsoft.com/office/drawing/2014/main" id="{069367E6-B635-46AA-9F2F-0BD05139C55D}"/>
                  </a:ext>
                </a:extLst>
              </p:cNvPr>
              <p:cNvSpPr/>
              <p:nvPr/>
            </p:nvSpPr>
            <p:spPr>
              <a:xfrm>
                <a:off x="1106835" y="3384804"/>
                <a:ext cx="749999" cy="1598625"/>
              </a:xfrm>
              <a:custGeom>
                <a:avLst/>
                <a:gdLst>
                  <a:gd name="connsiteX0" fmla="*/ 672657 w 749999"/>
                  <a:gd name="connsiteY0" fmla="*/ 0 h 1598625"/>
                  <a:gd name="connsiteX1" fmla="*/ 543879 w 749999"/>
                  <a:gd name="connsiteY1" fmla="*/ 108490 h 1598625"/>
                  <a:gd name="connsiteX2" fmla="*/ 287466 w 749999"/>
                  <a:gd name="connsiteY2" fmla="*/ 895826 h 1598625"/>
                  <a:gd name="connsiteX3" fmla="*/ 242889 w 749999"/>
                  <a:gd name="connsiteY3" fmla="*/ 687610 h 1598625"/>
                  <a:gd name="connsiteX4" fmla="*/ 32100 w 749999"/>
                  <a:gd name="connsiteY4" fmla="*/ 691896 h 1598625"/>
                  <a:gd name="connsiteX5" fmla="*/ 1 w 749999"/>
                  <a:gd name="connsiteY5" fmla="*/ 992029 h 1598625"/>
                  <a:gd name="connsiteX6" fmla="*/ 199550 w 749999"/>
                  <a:gd name="connsiteY6" fmla="*/ 1596390 h 1598625"/>
                  <a:gd name="connsiteX7" fmla="*/ 599600 w 749999"/>
                  <a:gd name="connsiteY7" fmla="*/ 1212533 h 1598625"/>
                  <a:gd name="connsiteX8" fmla="*/ 750000 w 749999"/>
                  <a:gd name="connsiteY8" fmla="*/ 825627 h 159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49999" h="1598625">
                    <a:moveTo>
                      <a:pt x="672657" y="0"/>
                    </a:moveTo>
                    <a:cubicBezTo>
                      <a:pt x="672657" y="0"/>
                      <a:pt x="579502" y="53150"/>
                      <a:pt x="543879" y="108490"/>
                    </a:cubicBezTo>
                    <a:cubicBezTo>
                      <a:pt x="508255" y="163830"/>
                      <a:pt x="287466" y="895826"/>
                      <a:pt x="287466" y="895826"/>
                    </a:cubicBezTo>
                    <a:cubicBezTo>
                      <a:pt x="266320" y="841058"/>
                      <a:pt x="253176" y="767810"/>
                      <a:pt x="242889" y="687610"/>
                    </a:cubicBezTo>
                    <a:lnTo>
                      <a:pt x="32100" y="691896"/>
                    </a:lnTo>
                    <a:cubicBezTo>
                      <a:pt x="32100" y="691896"/>
                      <a:pt x="1" y="936689"/>
                      <a:pt x="1" y="992029"/>
                    </a:cubicBezTo>
                    <a:cubicBezTo>
                      <a:pt x="1" y="1047369"/>
                      <a:pt x="-2285" y="1564767"/>
                      <a:pt x="199550" y="1596390"/>
                    </a:cubicBezTo>
                    <a:cubicBezTo>
                      <a:pt x="401385" y="1628013"/>
                      <a:pt x="567691" y="1315402"/>
                      <a:pt x="599600" y="1212533"/>
                    </a:cubicBezTo>
                    <a:cubicBezTo>
                      <a:pt x="631509" y="1109662"/>
                      <a:pt x="750000" y="825627"/>
                      <a:pt x="750000" y="825627"/>
                    </a:cubicBezTo>
                    <a:close/>
                  </a:path>
                </a:pathLst>
              </a:custGeom>
              <a:solidFill>
                <a:srgbClr val="A369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="" xmlns:a16="http://schemas.microsoft.com/office/drawing/2014/main" id="{1232E6EC-B287-4D65-B276-07BEC2770012}"/>
                  </a:ext>
                </a:extLst>
              </p:cNvPr>
              <p:cNvSpPr/>
              <p:nvPr/>
            </p:nvSpPr>
            <p:spPr>
              <a:xfrm>
                <a:off x="1070153" y="3497840"/>
                <a:ext cx="411852" cy="641342"/>
              </a:xfrm>
              <a:custGeom>
                <a:avLst/>
                <a:gdLst>
                  <a:gd name="connsiteX0" fmla="*/ 265855 w 411852"/>
                  <a:gd name="connsiteY0" fmla="*/ 54984 h 641342"/>
                  <a:gd name="connsiteX1" fmla="*/ 250139 w 411852"/>
                  <a:gd name="connsiteY1" fmla="*/ 12122 h 641342"/>
                  <a:gd name="connsiteX2" fmla="*/ 212039 w 411852"/>
                  <a:gd name="connsiteY2" fmla="*/ 215 h 641342"/>
                  <a:gd name="connsiteX3" fmla="*/ 57638 w 411852"/>
                  <a:gd name="connsiteY3" fmla="*/ 84416 h 641342"/>
                  <a:gd name="connsiteX4" fmla="*/ 488 w 411852"/>
                  <a:gd name="connsiteY4" fmla="*/ 163093 h 641342"/>
                  <a:gd name="connsiteX5" fmla="*/ 59448 w 411852"/>
                  <a:gd name="connsiteY5" fmla="*/ 439318 h 641342"/>
                  <a:gd name="connsiteX6" fmla="*/ 59448 w 411852"/>
                  <a:gd name="connsiteY6" fmla="*/ 641343 h 641342"/>
                  <a:gd name="connsiteX7" fmla="*/ 268998 w 411852"/>
                  <a:gd name="connsiteY7" fmla="*/ 641343 h 641342"/>
                  <a:gd name="connsiteX8" fmla="*/ 278523 w 411852"/>
                  <a:gd name="connsiteY8" fmla="*/ 579621 h 641342"/>
                  <a:gd name="connsiteX9" fmla="*/ 326148 w 411852"/>
                  <a:gd name="connsiteY9" fmla="*/ 503421 h 641342"/>
                  <a:gd name="connsiteX10" fmla="*/ 326148 w 411852"/>
                  <a:gd name="connsiteY10" fmla="*/ 364547 h 641342"/>
                  <a:gd name="connsiteX11" fmla="*/ 371106 w 411852"/>
                  <a:gd name="connsiteY11" fmla="*/ 351878 h 641342"/>
                  <a:gd name="connsiteX12" fmla="*/ 409206 w 411852"/>
                  <a:gd name="connsiteY12" fmla="*/ 287299 h 641342"/>
                  <a:gd name="connsiteX13" fmla="*/ 374059 w 411852"/>
                  <a:gd name="connsiteY13" fmla="*/ 233959 h 641342"/>
                  <a:gd name="connsiteX14" fmla="*/ 381107 w 411852"/>
                  <a:gd name="connsiteY14" fmla="*/ 168046 h 641342"/>
                  <a:gd name="connsiteX15" fmla="*/ 327767 w 411852"/>
                  <a:gd name="connsiteY15" fmla="*/ 142709 h 641342"/>
                  <a:gd name="connsiteX16" fmla="*/ 322147 w 411852"/>
                  <a:gd name="connsiteY16" fmla="*/ 62699 h 641342"/>
                  <a:gd name="connsiteX17" fmla="*/ 266045 w 411852"/>
                  <a:gd name="connsiteY17" fmla="*/ 54317 h 641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11852" h="641342">
                    <a:moveTo>
                      <a:pt x="265855" y="54984"/>
                    </a:moveTo>
                    <a:cubicBezTo>
                      <a:pt x="268531" y="38925"/>
                      <a:pt x="262569" y="22637"/>
                      <a:pt x="250139" y="12122"/>
                    </a:cubicBezTo>
                    <a:cubicBezTo>
                      <a:pt x="239528" y="3244"/>
                      <a:pt x="225821" y="-1042"/>
                      <a:pt x="212039" y="215"/>
                    </a:cubicBezTo>
                    <a:cubicBezTo>
                      <a:pt x="171272" y="3073"/>
                      <a:pt x="89928" y="74605"/>
                      <a:pt x="57638" y="84416"/>
                    </a:cubicBezTo>
                    <a:cubicBezTo>
                      <a:pt x="25349" y="94227"/>
                      <a:pt x="-4179" y="125183"/>
                      <a:pt x="488" y="163093"/>
                    </a:cubicBezTo>
                    <a:cubicBezTo>
                      <a:pt x="5155" y="201002"/>
                      <a:pt x="59448" y="439318"/>
                      <a:pt x="59448" y="439318"/>
                    </a:cubicBezTo>
                    <a:lnTo>
                      <a:pt x="59448" y="641343"/>
                    </a:lnTo>
                    <a:lnTo>
                      <a:pt x="268998" y="641343"/>
                    </a:lnTo>
                    <a:lnTo>
                      <a:pt x="278523" y="579621"/>
                    </a:lnTo>
                    <a:cubicBezTo>
                      <a:pt x="278523" y="579621"/>
                      <a:pt x="315004" y="536092"/>
                      <a:pt x="326148" y="503421"/>
                    </a:cubicBezTo>
                    <a:cubicBezTo>
                      <a:pt x="337292" y="470750"/>
                      <a:pt x="326148" y="364547"/>
                      <a:pt x="326148" y="364547"/>
                    </a:cubicBezTo>
                    <a:lnTo>
                      <a:pt x="371106" y="351878"/>
                    </a:lnTo>
                    <a:cubicBezTo>
                      <a:pt x="371106" y="351878"/>
                      <a:pt x="400538" y="318160"/>
                      <a:pt x="409206" y="287299"/>
                    </a:cubicBezTo>
                    <a:cubicBezTo>
                      <a:pt x="417874" y="256438"/>
                      <a:pt x="405015" y="231197"/>
                      <a:pt x="374059" y="233959"/>
                    </a:cubicBezTo>
                    <a:cubicBezTo>
                      <a:pt x="374059" y="233959"/>
                      <a:pt x="385298" y="182047"/>
                      <a:pt x="381107" y="168046"/>
                    </a:cubicBezTo>
                    <a:cubicBezTo>
                      <a:pt x="376916" y="154044"/>
                      <a:pt x="365677" y="135756"/>
                      <a:pt x="327767" y="142709"/>
                    </a:cubicBezTo>
                    <a:cubicBezTo>
                      <a:pt x="327767" y="142709"/>
                      <a:pt x="347389" y="82416"/>
                      <a:pt x="322147" y="62699"/>
                    </a:cubicBezTo>
                    <a:cubicBezTo>
                      <a:pt x="305841" y="51164"/>
                      <a:pt x="285019" y="48050"/>
                      <a:pt x="266045" y="54317"/>
                    </a:cubicBezTo>
                    <a:close/>
                  </a:path>
                </a:pathLst>
              </a:custGeom>
              <a:solidFill>
                <a:srgbClr val="A369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="" xmlns:a16="http://schemas.microsoft.com/office/drawing/2014/main" id="{64356994-8787-4F22-A29F-8BBDF8C9D13D}"/>
                  </a:ext>
                </a:extLst>
              </p:cNvPr>
              <p:cNvSpPr/>
              <p:nvPr/>
            </p:nvSpPr>
            <p:spPr>
              <a:xfrm>
                <a:off x="1335341" y="3732561"/>
                <a:ext cx="110108" cy="33528"/>
              </a:xfrm>
              <a:custGeom>
                <a:avLst/>
                <a:gdLst>
                  <a:gd name="connsiteX0" fmla="*/ 0 w 110108"/>
                  <a:gd name="connsiteY0" fmla="*/ 33528 h 33528"/>
                  <a:gd name="connsiteX1" fmla="*/ 53816 w 110108"/>
                  <a:gd name="connsiteY1" fmla="*/ 12573 h 33528"/>
                  <a:gd name="connsiteX2" fmla="*/ 110109 w 110108"/>
                  <a:gd name="connsiteY2" fmla="*/ 0 h 33528"/>
                  <a:gd name="connsiteX3" fmla="*/ 55245 w 110108"/>
                  <a:gd name="connsiteY3" fmla="*/ 17336 h 33528"/>
                  <a:gd name="connsiteX4" fmla="*/ 0 w 110108"/>
                  <a:gd name="connsiteY4" fmla="*/ 33528 h 33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108" h="33528">
                    <a:moveTo>
                      <a:pt x="0" y="33528"/>
                    </a:moveTo>
                    <a:cubicBezTo>
                      <a:pt x="17040" y="24432"/>
                      <a:pt x="35109" y="17393"/>
                      <a:pt x="53816" y="12573"/>
                    </a:cubicBezTo>
                    <a:cubicBezTo>
                      <a:pt x="72009" y="6144"/>
                      <a:pt x="90907" y="1924"/>
                      <a:pt x="110109" y="0"/>
                    </a:cubicBezTo>
                    <a:cubicBezTo>
                      <a:pt x="92145" y="6753"/>
                      <a:pt x="73828" y="12535"/>
                      <a:pt x="55245" y="17336"/>
                    </a:cubicBezTo>
                    <a:cubicBezTo>
                      <a:pt x="37128" y="23689"/>
                      <a:pt x="18688" y="29099"/>
                      <a:pt x="0" y="33528"/>
                    </a:cubicBezTo>
                    <a:close/>
                  </a:path>
                </a:pathLst>
              </a:custGeom>
              <a:solidFill>
                <a:srgbClr val="8945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="" xmlns:a16="http://schemas.microsoft.com/office/drawing/2014/main" id="{CAEBC6FA-3F52-425B-8882-3178E12F311F}"/>
                  </a:ext>
                </a:extLst>
              </p:cNvPr>
              <p:cNvSpPr/>
              <p:nvPr/>
            </p:nvSpPr>
            <p:spPr>
              <a:xfrm>
                <a:off x="1294955" y="3639827"/>
                <a:ext cx="107632" cy="28249"/>
              </a:xfrm>
              <a:custGeom>
                <a:avLst/>
                <a:gdLst>
                  <a:gd name="connsiteX0" fmla="*/ 0 w 107632"/>
                  <a:gd name="connsiteY0" fmla="*/ 28250 h 28249"/>
                  <a:gd name="connsiteX1" fmla="*/ 14573 w 107632"/>
                  <a:gd name="connsiteY1" fmla="*/ 20725 h 28249"/>
                  <a:gd name="connsiteX2" fmla="*/ 51816 w 107632"/>
                  <a:gd name="connsiteY2" fmla="*/ 6819 h 28249"/>
                  <a:gd name="connsiteX3" fmla="*/ 91059 w 107632"/>
                  <a:gd name="connsiteY3" fmla="*/ 342 h 28249"/>
                  <a:gd name="connsiteX4" fmla="*/ 107632 w 107632"/>
                  <a:gd name="connsiteY4" fmla="*/ 1104 h 28249"/>
                  <a:gd name="connsiteX5" fmla="*/ 53149 w 107632"/>
                  <a:gd name="connsiteY5" fmla="*/ 11581 h 28249"/>
                  <a:gd name="connsiteX6" fmla="*/ 15907 w 107632"/>
                  <a:gd name="connsiteY6" fmla="*/ 24059 h 28249"/>
                  <a:gd name="connsiteX7" fmla="*/ 0 w 107632"/>
                  <a:gd name="connsiteY7" fmla="*/ 28250 h 2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632" h="28249">
                    <a:moveTo>
                      <a:pt x="0" y="28250"/>
                    </a:moveTo>
                    <a:cubicBezTo>
                      <a:pt x="4448" y="25011"/>
                      <a:pt x="9363" y="22478"/>
                      <a:pt x="14573" y="20725"/>
                    </a:cubicBezTo>
                    <a:cubicBezTo>
                      <a:pt x="26689" y="15315"/>
                      <a:pt x="39119" y="10676"/>
                      <a:pt x="51816" y="6819"/>
                    </a:cubicBezTo>
                    <a:cubicBezTo>
                      <a:pt x="64589" y="3094"/>
                      <a:pt x="77762" y="922"/>
                      <a:pt x="91059" y="342"/>
                    </a:cubicBezTo>
                    <a:cubicBezTo>
                      <a:pt x="96593" y="-297"/>
                      <a:pt x="102184" y="-39"/>
                      <a:pt x="107632" y="1104"/>
                    </a:cubicBezTo>
                    <a:cubicBezTo>
                      <a:pt x="107632" y="2818"/>
                      <a:pt x="82486" y="3009"/>
                      <a:pt x="53149" y="11581"/>
                    </a:cubicBezTo>
                    <a:cubicBezTo>
                      <a:pt x="38481" y="15867"/>
                      <a:pt x="25432" y="21106"/>
                      <a:pt x="15907" y="24059"/>
                    </a:cubicBezTo>
                    <a:cubicBezTo>
                      <a:pt x="10858" y="26288"/>
                      <a:pt x="5486" y="27707"/>
                      <a:pt x="0" y="28250"/>
                    </a:cubicBezTo>
                    <a:close/>
                  </a:path>
                </a:pathLst>
              </a:custGeom>
              <a:solidFill>
                <a:srgbClr val="8945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="" xmlns:a16="http://schemas.microsoft.com/office/drawing/2014/main" id="{442FE202-AA74-4038-83EA-1958D96FB333}"/>
                  </a:ext>
                </a:extLst>
              </p:cNvPr>
              <p:cNvSpPr/>
              <p:nvPr/>
            </p:nvSpPr>
            <p:spPr>
              <a:xfrm>
                <a:off x="1110141" y="3551391"/>
                <a:ext cx="234153" cy="133259"/>
              </a:xfrm>
              <a:custGeom>
                <a:avLst/>
                <a:gdLst>
                  <a:gd name="connsiteX0" fmla="*/ 696 w 234153"/>
                  <a:gd name="connsiteY0" fmla="*/ 133260 h 133259"/>
                  <a:gd name="connsiteX1" fmla="*/ 696 w 234153"/>
                  <a:gd name="connsiteY1" fmla="*/ 122020 h 133259"/>
                  <a:gd name="connsiteX2" fmla="*/ 14126 w 234153"/>
                  <a:gd name="connsiteY2" fmla="*/ 94398 h 133259"/>
                  <a:gd name="connsiteX3" fmla="*/ 49750 w 234153"/>
                  <a:gd name="connsiteY3" fmla="*/ 66299 h 133259"/>
                  <a:gd name="connsiteX4" fmla="*/ 98899 w 234153"/>
                  <a:gd name="connsiteY4" fmla="*/ 41248 h 133259"/>
                  <a:gd name="connsiteX5" fmla="*/ 193387 w 234153"/>
                  <a:gd name="connsiteY5" fmla="*/ 7910 h 133259"/>
                  <a:gd name="connsiteX6" fmla="*/ 223105 w 234153"/>
                  <a:gd name="connsiteY6" fmla="*/ 1338 h 133259"/>
                  <a:gd name="connsiteX7" fmla="*/ 234154 w 234153"/>
                  <a:gd name="connsiteY7" fmla="*/ 5 h 133259"/>
                  <a:gd name="connsiteX8" fmla="*/ 223486 w 234153"/>
                  <a:gd name="connsiteY8" fmla="*/ 3243 h 133259"/>
                  <a:gd name="connsiteX9" fmla="*/ 194339 w 234153"/>
                  <a:gd name="connsiteY9" fmla="*/ 11340 h 133259"/>
                  <a:gd name="connsiteX10" fmla="*/ 100994 w 234153"/>
                  <a:gd name="connsiteY10" fmla="*/ 45725 h 133259"/>
                  <a:gd name="connsiteX11" fmla="*/ 16984 w 234153"/>
                  <a:gd name="connsiteY11" fmla="*/ 96684 h 133259"/>
                  <a:gd name="connsiteX12" fmla="*/ 2791 w 234153"/>
                  <a:gd name="connsiteY12" fmla="*/ 122401 h 133259"/>
                  <a:gd name="connsiteX13" fmla="*/ 696 w 234153"/>
                  <a:gd name="connsiteY13" fmla="*/ 133260 h 133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153" h="133259">
                    <a:moveTo>
                      <a:pt x="696" y="133260"/>
                    </a:moveTo>
                    <a:cubicBezTo>
                      <a:pt x="-232" y="129573"/>
                      <a:pt x="-232" y="125706"/>
                      <a:pt x="696" y="122020"/>
                    </a:cubicBezTo>
                    <a:cubicBezTo>
                      <a:pt x="2849" y="111857"/>
                      <a:pt x="7460" y="102370"/>
                      <a:pt x="14126" y="94398"/>
                    </a:cubicBezTo>
                    <a:cubicBezTo>
                      <a:pt x="24168" y="82920"/>
                      <a:pt x="36246" y="73395"/>
                      <a:pt x="49750" y="66299"/>
                    </a:cubicBezTo>
                    <a:cubicBezTo>
                      <a:pt x="64513" y="57822"/>
                      <a:pt x="81087" y="49249"/>
                      <a:pt x="98899" y="41248"/>
                    </a:cubicBezTo>
                    <a:cubicBezTo>
                      <a:pt x="129388" y="27456"/>
                      <a:pt x="160992" y="16302"/>
                      <a:pt x="193387" y="7910"/>
                    </a:cubicBezTo>
                    <a:cubicBezTo>
                      <a:pt x="205864" y="4767"/>
                      <a:pt x="216056" y="2672"/>
                      <a:pt x="223105" y="1338"/>
                    </a:cubicBezTo>
                    <a:cubicBezTo>
                      <a:pt x="226715" y="395"/>
                      <a:pt x="230429" y="-52"/>
                      <a:pt x="234154" y="5"/>
                    </a:cubicBezTo>
                    <a:cubicBezTo>
                      <a:pt x="230715" y="1453"/>
                      <a:pt x="227143" y="2538"/>
                      <a:pt x="223486" y="3243"/>
                    </a:cubicBezTo>
                    <a:cubicBezTo>
                      <a:pt x="216628" y="5148"/>
                      <a:pt x="206626" y="7720"/>
                      <a:pt x="194339" y="11340"/>
                    </a:cubicBezTo>
                    <a:cubicBezTo>
                      <a:pt x="162468" y="20645"/>
                      <a:pt x="131284" y="32133"/>
                      <a:pt x="100994" y="45725"/>
                    </a:cubicBezTo>
                    <a:cubicBezTo>
                      <a:pt x="66323" y="62298"/>
                      <a:pt x="33462" y="77634"/>
                      <a:pt x="16984" y="96684"/>
                    </a:cubicBezTo>
                    <a:cubicBezTo>
                      <a:pt x="10400" y="104094"/>
                      <a:pt x="5552" y="112876"/>
                      <a:pt x="2791" y="122401"/>
                    </a:cubicBezTo>
                    <a:cubicBezTo>
                      <a:pt x="1077" y="129259"/>
                      <a:pt x="1077" y="133260"/>
                      <a:pt x="696" y="133260"/>
                    </a:cubicBezTo>
                    <a:close/>
                  </a:path>
                </a:pathLst>
              </a:custGeom>
              <a:solidFill>
                <a:srgbClr val="8945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="" xmlns:a16="http://schemas.microsoft.com/office/drawing/2014/main" id="{D073BDA5-7E85-4DBD-A142-431938C5C911}"/>
                  </a:ext>
                </a:extLst>
              </p:cNvPr>
              <p:cNvSpPr/>
              <p:nvPr/>
            </p:nvSpPr>
            <p:spPr>
              <a:xfrm>
                <a:off x="1185080" y="3693604"/>
                <a:ext cx="42628" cy="92392"/>
              </a:xfrm>
              <a:custGeom>
                <a:avLst/>
                <a:gdLst>
                  <a:gd name="connsiteX0" fmla="*/ 20435 w 42628"/>
                  <a:gd name="connsiteY0" fmla="*/ 92393 h 92392"/>
                  <a:gd name="connsiteX1" fmla="*/ 8339 w 42628"/>
                  <a:gd name="connsiteY1" fmla="*/ 80010 h 92392"/>
                  <a:gd name="connsiteX2" fmla="*/ 24654 w 42628"/>
                  <a:gd name="connsiteY2" fmla="*/ 6496 h 92392"/>
                  <a:gd name="connsiteX3" fmla="*/ 26246 w 42628"/>
                  <a:gd name="connsiteY3" fmla="*/ 5524 h 92392"/>
                  <a:gd name="connsiteX4" fmla="*/ 42629 w 42628"/>
                  <a:gd name="connsiteY4" fmla="*/ 0 h 92392"/>
                  <a:gd name="connsiteX5" fmla="*/ 28151 w 42628"/>
                  <a:gd name="connsiteY5" fmla="*/ 8382 h 92392"/>
                  <a:gd name="connsiteX6" fmla="*/ 6243 w 42628"/>
                  <a:gd name="connsiteY6" fmla="*/ 40100 h 92392"/>
                  <a:gd name="connsiteX7" fmla="*/ 11387 w 42628"/>
                  <a:gd name="connsiteY7" fmla="*/ 78200 h 92392"/>
                  <a:gd name="connsiteX8" fmla="*/ 20435 w 42628"/>
                  <a:gd name="connsiteY8" fmla="*/ 92393 h 92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628" h="92392">
                    <a:moveTo>
                      <a:pt x="20435" y="92393"/>
                    </a:moveTo>
                    <a:cubicBezTo>
                      <a:pt x="20435" y="92393"/>
                      <a:pt x="14149" y="89249"/>
                      <a:pt x="8339" y="80010"/>
                    </a:cubicBezTo>
                    <a:cubicBezTo>
                      <a:pt x="-7456" y="55207"/>
                      <a:pt x="-151" y="22298"/>
                      <a:pt x="24654" y="6496"/>
                    </a:cubicBezTo>
                    <a:cubicBezTo>
                      <a:pt x="25179" y="6163"/>
                      <a:pt x="25709" y="5839"/>
                      <a:pt x="26246" y="5524"/>
                    </a:cubicBezTo>
                    <a:cubicBezTo>
                      <a:pt x="31008" y="2038"/>
                      <a:pt x="36733" y="105"/>
                      <a:pt x="42629" y="0"/>
                    </a:cubicBezTo>
                    <a:cubicBezTo>
                      <a:pt x="42629" y="857"/>
                      <a:pt x="36437" y="2477"/>
                      <a:pt x="28151" y="8382"/>
                    </a:cubicBezTo>
                    <a:cubicBezTo>
                      <a:pt x="17395" y="16097"/>
                      <a:pt x="9652" y="27308"/>
                      <a:pt x="6243" y="40100"/>
                    </a:cubicBezTo>
                    <a:cubicBezTo>
                      <a:pt x="3408" y="53007"/>
                      <a:pt x="5231" y="66504"/>
                      <a:pt x="11387" y="78200"/>
                    </a:cubicBezTo>
                    <a:cubicBezTo>
                      <a:pt x="16054" y="87821"/>
                      <a:pt x="21007" y="91726"/>
                      <a:pt x="20435" y="92393"/>
                    </a:cubicBezTo>
                    <a:close/>
                  </a:path>
                </a:pathLst>
              </a:custGeom>
              <a:solidFill>
                <a:srgbClr val="8945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="" xmlns:a16="http://schemas.microsoft.com/office/drawing/2014/main" id="{15B8D137-8113-4480-B84E-6AEFFAD05F14}"/>
                  </a:ext>
                </a:extLst>
              </p:cNvPr>
              <p:cNvSpPr/>
              <p:nvPr/>
            </p:nvSpPr>
            <p:spPr>
              <a:xfrm>
                <a:off x="1279538" y="3778186"/>
                <a:ext cx="31990" cy="85629"/>
              </a:xfrm>
              <a:custGeom>
                <a:avLst/>
                <a:gdLst>
                  <a:gd name="connsiteX0" fmla="*/ 17893 w 31990"/>
                  <a:gd name="connsiteY0" fmla="*/ 85630 h 85629"/>
                  <a:gd name="connsiteX1" fmla="*/ 7606 w 31990"/>
                  <a:gd name="connsiteY1" fmla="*/ 74581 h 85629"/>
                  <a:gd name="connsiteX2" fmla="*/ 653 w 31990"/>
                  <a:gd name="connsiteY2" fmla="*/ 38862 h 85629"/>
                  <a:gd name="connsiteX3" fmla="*/ 18655 w 31990"/>
                  <a:gd name="connsiteY3" fmla="*/ 7144 h 85629"/>
                  <a:gd name="connsiteX4" fmla="*/ 31990 w 31990"/>
                  <a:gd name="connsiteY4" fmla="*/ 0 h 85629"/>
                  <a:gd name="connsiteX5" fmla="*/ 21037 w 31990"/>
                  <a:gd name="connsiteY5" fmla="*/ 9525 h 85629"/>
                  <a:gd name="connsiteX6" fmla="*/ 10750 w 31990"/>
                  <a:gd name="connsiteY6" fmla="*/ 72771 h 85629"/>
                  <a:gd name="connsiteX7" fmla="*/ 17893 w 31990"/>
                  <a:gd name="connsiteY7" fmla="*/ 85630 h 8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990" h="85629">
                    <a:moveTo>
                      <a:pt x="17893" y="85630"/>
                    </a:moveTo>
                    <a:cubicBezTo>
                      <a:pt x="17893" y="85630"/>
                      <a:pt x="12559" y="82677"/>
                      <a:pt x="7606" y="74581"/>
                    </a:cubicBezTo>
                    <a:cubicBezTo>
                      <a:pt x="1158" y="63865"/>
                      <a:pt x="-1300" y="51216"/>
                      <a:pt x="653" y="38862"/>
                    </a:cubicBezTo>
                    <a:cubicBezTo>
                      <a:pt x="2806" y="26527"/>
                      <a:pt x="9168" y="15316"/>
                      <a:pt x="18655" y="7144"/>
                    </a:cubicBezTo>
                    <a:cubicBezTo>
                      <a:pt x="22265" y="3458"/>
                      <a:pt x="26923" y="971"/>
                      <a:pt x="31990" y="0"/>
                    </a:cubicBezTo>
                    <a:cubicBezTo>
                      <a:pt x="31990" y="762"/>
                      <a:pt x="27323" y="3429"/>
                      <a:pt x="21037" y="9525"/>
                    </a:cubicBezTo>
                    <a:cubicBezTo>
                      <a:pt x="4234" y="26136"/>
                      <a:pt x="82" y="51692"/>
                      <a:pt x="10750" y="72771"/>
                    </a:cubicBezTo>
                    <a:cubicBezTo>
                      <a:pt x="14560" y="80867"/>
                      <a:pt x="18465" y="85058"/>
                      <a:pt x="17893" y="85630"/>
                    </a:cubicBezTo>
                    <a:close/>
                  </a:path>
                </a:pathLst>
              </a:custGeom>
              <a:solidFill>
                <a:srgbClr val="8945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="" xmlns:a16="http://schemas.microsoft.com/office/drawing/2014/main" id="{A5F63E81-BBD3-4038-9AD7-1E8ED6536F69}"/>
                  </a:ext>
                </a:extLst>
              </p:cNvPr>
              <p:cNvSpPr/>
              <p:nvPr/>
            </p:nvSpPr>
            <p:spPr>
              <a:xfrm>
                <a:off x="1355619" y="4079081"/>
                <a:ext cx="190438" cy="686942"/>
              </a:xfrm>
              <a:custGeom>
                <a:avLst/>
                <a:gdLst>
                  <a:gd name="connsiteX0" fmla="*/ 581 w 190438"/>
                  <a:gd name="connsiteY0" fmla="*/ 0 h 686942"/>
                  <a:gd name="connsiteX1" fmla="*/ 1343 w 190438"/>
                  <a:gd name="connsiteY1" fmla="*/ 7334 h 686942"/>
                  <a:gd name="connsiteX2" fmla="*/ 2867 w 190438"/>
                  <a:gd name="connsiteY2" fmla="*/ 28194 h 686942"/>
                  <a:gd name="connsiteX3" fmla="*/ 13821 w 190438"/>
                  <a:gd name="connsiteY3" fmla="*/ 104394 h 686942"/>
                  <a:gd name="connsiteX4" fmla="*/ 96784 w 190438"/>
                  <a:gd name="connsiteY4" fmla="*/ 344138 h 686942"/>
                  <a:gd name="connsiteX5" fmla="*/ 156982 w 190438"/>
                  <a:gd name="connsiteY5" fmla="*/ 471106 h 686942"/>
                  <a:gd name="connsiteX6" fmla="*/ 187652 w 190438"/>
                  <a:gd name="connsiteY6" fmla="*/ 581787 h 686942"/>
                  <a:gd name="connsiteX7" fmla="*/ 187652 w 190438"/>
                  <a:gd name="connsiteY7" fmla="*/ 659130 h 686942"/>
                  <a:gd name="connsiteX8" fmla="*/ 183842 w 190438"/>
                  <a:gd name="connsiteY8" fmla="*/ 679895 h 686942"/>
                  <a:gd name="connsiteX9" fmla="*/ 181937 w 190438"/>
                  <a:gd name="connsiteY9" fmla="*/ 686943 h 686942"/>
                  <a:gd name="connsiteX10" fmla="*/ 182890 w 190438"/>
                  <a:gd name="connsiteY10" fmla="*/ 679609 h 686942"/>
                  <a:gd name="connsiteX11" fmla="*/ 185747 w 190438"/>
                  <a:gd name="connsiteY11" fmla="*/ 658939 h 686942"/>
                  <a:gd name="connsiteX12" fmla="*/ 183842 w 190438"/>
                  <a:gd name="connsiteY12" fmla="*/ 582263 h 686942"/>
                  <a:gd name="connsiteX13" fmla="*/ 152505 w 190438"/>
                  <a:gd name="connsiteY13" fmla="*/ 472916 h 686942"/>
                  <a:gd name="connsiteX14" fmla="*/ 92117 w 190438"/>
                  <a:gd name="connsiteY14" fmla="*/ 346424 h 686942"/>
                  <a:gd name="connsiteX15" fmla="*/ 10202 w 190438"/>
                  <a:gd name="connsiteY15" fmla="*/ 105156 h 686942"/>
                  <a:gd name="connsiteX16" fmla="*/ 677 w 190438"/>
                  <a:gd name="connsiteY16" fmla="*/ 28385 h 686942"/>
                  <a:gd name="connsiteX17" fmla="*/ 10 w 190438"/>
                  <a:gd name="connsiteY17" fmla="*/ 7334 h 686942"/>
                  <a:gd name="connsiteX18" fmla="*/ 581 w 190438"/>
                  <a:gd name="connsiteY18" fmla="*/ 0 h 686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0438" h="686942">
                    <a:moveTo>
                      <a:pt x="581" y="0"/>
                    </a:moveTo>
                    <a:cubicBezTo>
                      <a:pt x="981" y="2429"/>
                      <a:pt x="1229" y="4877"/>
                      <a:pt x="1343" y="7334"/>
                    </a:cubicBezTo>
                    <a:cubicBezTo>
                      <a:pt x="1820" y="12097"/>
                      <a:pt x="2010" y="19145"/>
                      <a:pt x="2867" y="28194"/>
                    </a:cubicBezTo>
                    <a:cubicBezTo>
                      <a:pt x="5172" y="53769"/>
                      <a:pt x="8830" y="79200"/>
                      <a:pt x="13821" y="104394"/>
                    </a:cubicBezTo>
                    <a:cubicBezTo>
                      <a:pt x="31223" y="187500"/>
                      <a:pt x="59103" y="268053"/>
                      <a:pt x="96784" y="344138"/>
                    </a:cubicBezTo>
                    <a:cubicBezTo>
                      <a:pt x="119168" y="388525"/>
                      <a:pt x="141361" y="430721"/>
                      <a:pt x="156982" y="471106"/>
                    </a:cubicBezTo>
                    <a:cubicBezTo>
                      <a:pt x="171631" y="506625"/>
                      <a:pt x="181928" y="543792"/>
                      <a:pt x="187652" y="581787"/>
                    </a:cubicBezTo>
                    <a:cubicBezTo>
                      <a:pt x="191367" y="607438"/>
                      <a:pt x="191367" y="633479"/>
                      <a:pt x="187652" y="659130"/>
                    </a:cubicBezTo>
                    <a:cubicBezTo>
                      <a:pt x="186833" y="666121"/>
                      <a:pt x="185557" y="673065"/>
                      <a:pt x="183842" y="679895"/>
                    </a:cubicBezTo>
                    <a:cubicBezTo>
                      <a:pt x="183452" y="682304"/>
                      <a:pt x="182814" y="684667"/>
                      <a:pt x="181937" y="686943"/>
                    </a:cubicBezTo>
                    <a:cubicBezTo>
                      <a:pt x="182042" y="684476"/>
                      <a:pt x="182357" y="682019"/>
                      <a:pt x="182890" y="679609"/>
                    </a:cubicBezTo>
                    <a:cubicBezTo>
                      <a:pt x="183461" y="674846"/>
                      <a:pt x="185176" y="667988"/>
                      <a:pt x="185747" y="658939"/>
                    </a:cubicBezTo>
                    <a:cubicBezTo>
                      <a:pt x="188624" y="633413"/>
                      <a:pt x="187986" y="607619"/>
                      <a:pt x="183842" y="582263"/>
                    </a:cubicBezTo>
                    <a:cubicBezTo>
                      <a:pt x="177746" y="544706"/>
                      <a:pt x="167231" y="508007"/>
                      <a:pt x="152505" y="472916"/>
                    </a:cubicBezTo>
                    <a:cubicBezTo>
                      <a:pt x="136789" y="432816"/>
                      <a:pt x="114405" y="391001"/>
                      <a:pt x="92117" y="346424"/>
                    </a:cubicBezTo>
                    <a:cubicBezTo>
                      <a:pt x="54207" y="270005"/>
                      <a:pt x="26651" y="188862"/>
                      <a:pt x="10202" y="105156"/>
                    </a:cubicBezTo>
                    <a:cubicBezTo>
                      <a:pt x="5401" y="79791"/>
                      <a:pt x="2220" y="54150"/>
                      <a:pt x="677" y="28385"/>
                    </a:cubicBezTo>
                    <a:cubicBezTo>
                      <a:pt x="105" y="18860"/>
                      <a:pt x="677" y="12097"/>
                      <a:pt x="10" y="7334"/>
                    </a:cubicBezTo>
                    <a:cubicBezTo>
                      <a:pt x="-47" y="4877"/>
                      <a:pt x="143" y="2419"/>
                      <a:pt x="581" y="0"/>
                    </a:cubicBezTo>
                    <a:close/>
                  </a:path>
                </a:pathLst>
              </a:custGeom>
              <a:solidFill>
                <a:srgbClr val="8945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="" xmlns:a16="http://schemas.microsoft.com/office/drawing/2014/main" id="{13FA3113-F68D-4D4F-A30C-19D5F30336DD}"/>
                  </a:ext>
                </a:extLst>
              </p:cNvPr>
              <p:cNvSpPr/>
              <p:nvPr/>
            </p:nvSpPr>
            <p:spPr>
              <a:xfrm>
                <a:off x="1779492" y="3225450"/>
                <a:ext cx="1634462" cy="2307621"/>
              </a:xfrm>
              <a:custGeom>
                <a:avLst/>
                <a:gdLst>
                  <a:gd name="connsiteX0" fmla="*/ 0 w 1634462"/>
                  <a:gd name="connsiteY0" fmla="*/ 159353 h 2307621"/>
                  <a:gd name="connsiteX1" fmla="*/ 446532 w 1634462"/>
                  <a:gd name="connsiteY1" fmla="*/ 5429 h 2307621"/>
                  <a:gd name="connsiteX2" fmla="*/ 986600 w 1634462"/>
                  <a:gd name="connsiteY2" fmla="*/ 0 h 2307621"/>
                  <a:gd name="connsiteX3" fmla="*/ 1620774 w 1634462"/>
                  <a:gd name="connsiteY3" fmla="*/ 222599 h 2307621"/>
                  <a:gd name="connsiteX4" fmla="*/ 1486852 w 1634462"/>
                  <a:gd name="connsiteY4" fmla="*/ 936974 h 2307621"/>
                  <a:gd name="connsiteX5" fmla="*/ 1566958 w 1634462"/>
                  <a:gd name="connsiteY5" fmla="*/ 1903381 h 2307621"/>
                  <a:gd name="connsiteX6" fmla="*/ 1589342 w 1634462"/>
                  <a:gd name="connsiteY6" fmla="*/ 2307622 h 2307621"/>
                  <a:gd name="connsiteX7" fmla="*/ 1483614 w 1634462"/>
                  <a:gd name="connsiteY7" fmla="*/ 2307622 h 2307621"/>
                  <a:gd name="connsiteX8" fmla="*/ 120872 w 1634462"/>
                  <a:gd name="connsiteY8" fmla="*/ 2306003 h 2307621"/>
                  <a:gd name="connsiteX9" fmla="*/ 180118 w 1634462"/>
                  <a:gd name="connsiteY9" fmla="*/ 1565624 h 2307621"/>
                  <a:gd name="connsiteX10" fmla="*/ 50578 w 1634462"/>
                  <a:gd name="connsiteY10" fmla="*/ 977932 h 230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34462" h="2307621">
                    <a:moveTo>
                      <a:pt x="0" y="159353"/>
                    </a:moveTo>
                    <a:lnTo>
                      <a:pt x="446532" y="5429"/>
                    </a:lnTo>
                    <a:lnTo>
                      <a:pt x="986600" y="0"/>
                    </a:lnTo>
                    <a:cubicBezTo>
                      <a:pt x="996125" y="0"/>
                      <a:pt x="1582865" y="200025"/>
                      <a:pt x="1620774" y="222599"/>
                    </a:cubicBezTo>
                    <a:cubicBezTo>
                      <a:pt x="1658684" y="245173"/>
                      <a:pt x="1486852" y="936974"/>
                      <a:pt x="1486852" y="936974"/>
                    </a:cubicBezTo>
                    <a:lnTo>
                      <a:pt x="1566958" y="1903381"/>
                    </a:lnTo>
                    <a:cubicBezTo>
                      <a:pt x="1566958" y="1903381"/>
                      <a:pt x="1702594" y="2215420"/>
                      <a:pt x="1589342" y="2307622"/>
                    </a:cubicBezTo>
                    <a:lnTo>
                      <a:pt x="1483614" y="2307622"/>
                    </a:lnTo>
                    <a:lnTo>
                      <a:pt x="120872" y="2306003"/>
                    </a:lnTo>
                    <a:cubicBezTo>
                      <a:pt x="118205" y="2102549"/>
                      <a:pt x="180118" y="1565624"/>
                      <a:pt x="180118" y="1565624"/>
                    </a:cubicBezTo>
                    <a:lnTo>
                      <a:pt x="50578" y="977932"/>
                    </a:lnTo>
                    <a:close/>
                  </a:path>
                </a:pathLst>
              </a:custGeom>
              <a:solidFill>
                <a:srgbClr val="FDEB41"/>
              </a:solidFill>
              <a:ln w="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="" xmlns:a16="http://schemas.microsoft.com/office/drawing/2014/main" id="{A4E7938A-FC32-49CC-85EB-323D33BA5364}"/>
                  </a:ext>
                </a:extLst>
              </p:cNvPr>
              <p:cNvSpPr/>
              <p:nvPr/>
            </p:nvSpPr>
            <p:spPr>
              <a:xfrm>
                <a:off x="1809495" y="4047267"/>
                <a:ext cx="1334928" cy="14573"/>
              </a:xfrm>
              <a:custGeom>
                <a:avLst/>
                <a:gdLst>
                  <a:gd name="connsiteX0" fmla="*/ 1334929 w 1334928"/>
                  <a:gd name="connsiteY0" fmla="*/ 0 h 14573"/>
                  <a:gd name="connsiteX1" fmla="*/ 1331500 w 1334928"/>
                  <a:gd name="connsiteY1" fmla="*/ 0 h 14573"/>
                  <a:gd name="connsiteX2" fmla="*/ 1321308 w 1334928"/>
                  <a:gd name="connsiteY2" fmla="*/ 0 h 14573"/>
                  <a:gd name="connsiteX3" fmla="*/ 1282446 w 1334928"/>
                  <a:gd name="connsiteY3" fmla="*/ 953 h 14573"/>
                  <a:gd name="connsiteX4" fmla="*/ 1139571 w 1334928"/>
                  <a:gd name="connsiteY4" fmla="*/ 3334 h 14573"/>
                  <a:gd name="connsiteX5" fmla="*/ 667607 w 1334928"/>
                  <a:gd name="connsiteY5" fmla="*/ 9239 h 14573"/>
                  <a:gd name="connsiteX6" fmla="*/ 195548 w 1334928"/>
                  <a:gd name="connsiteY6" fmla="*/ 13716 h 14573"/>
                  <a:gd name="connsiteX7" fmla="*/ 52673 w 1334928"/>
                  <a:gd name="connsiteY7" fmla="*/ 14573 h 14573"/>
                  <a:gd name="connsiteX8" fmla="*/ 3429 w 1334928"/>
                  <a:gd name="connsiteY8" fmla="*/ 14573 h 14573"/>
                  <a:gd name="connsiteX9" fmla="*/ 0 w 1334928"/>
                  <a:gd name="connsiteY9" fmla="*/ 14573 h 14573"/>
                  <a:gd name="connsiteX10" fmla="*/ 3429 w 1334928"/>
                  <a:gd name="connsiteY10" fmla="*/ 14573 h 14573"/>
                  <a:gd name="connsiteX11" fmla="*/ 13525 w 1334928"/>
                  <a:gd name="connsiteY11" fmla="*/ 14573 h 14573"/>
                  <a:gd name="connsiteX12" fmla="*/ 52483 w 1334928"/>
                  <a:gd name="connsiteY12" fmla="*/ 13621 h 14573"/>
                  <a:gd name="connsiteX13" fmla="*/ 195358 w 1334928"/>
                  <a:gd name="connsiteY13" fmla="*/ 11335 h 14573"/>
                  <a:gd name="connsiteX14" fmla="*/ 667417 w 1334928"/>
                  <a:gd name="connsiteY14" fmla="*/ 5334 h 14573"/>
                  <a:gd name="connsiteX15" fmla="*/ 1139476 w 1334928"/>
                  <a:gd name="connsiteY15" fmla="*/ 857 h 14573"/>
                  <a:gd name="connsiteX16" fmla="*/ 1282351 w 1334928"/>
                  <a:gd name="connsiteY16" fmla="*/ 0 h 14573"/>
                  <a:gd name="connsiteX17" fmla="*/ 1331405 w 1334928"/>
                  <a:gd name="connsiteY17" fmla="*/ 0 h 14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34928" h="14573">
                    <a:moveTo>
                      <a:pt x="1334929" y="0"/>
                    </a:moveTo>
                    <a:lnTo>
                      <a:pt x="1331500" y="0"/>
                    </a:lnTo>
                    <a:lnTo>
                      <a:pt x="1321308" y="0"/>
                    </a:lnTo>
                    <a:lnTo>
                      <a:pt x="1282446" y="953"/>
                    </a:lnTo>
                    <a:lnTo>
                      <a:pt x="1139571" y="3334"/>
                    </a:lnTo>
                    <a:lnTo>
                      <a:pt x="667607" y="9239"/>
                    </a:lnTo>
                    <a:lnTo>
                      <a:pt x="195548" y="13716"/>
                    </a:lnTo>
                    <a:lnTo>
                      <a:pt x="52673" y="14573"/>
                    </a:lnTo>
                    <a:lnTo>
                      <a:pt x="3429" y="14573"/>
                    </a:lnTo>
                    <a:lnTo>
                      <a:pt x="0" y="14573"/>
                    </a:lnTo>
                    <a:cubicBezTo>
                      <a:pt x="1143" y="14449"/>
                      <a:pt x="2286" y="14449"/>
                      <a:pt x="3429" y="14573"/>
                    </a:cubicBezTo>
                    <a:lnTo>
                      <a:pt x="13525" y="14573"/>
                    </a:lnTo>
                    <a:lnTo>
                      <a:pt x="52483" y="13621"/>
                    </a:lnTo>
                    <a:lnTo>
                      <a:pt x="195358" y="11335"/>
                    </a:lnTo>
                    <a:lnTo>
                      <a:pt x="667417" y="5334"/>
                    </a:lnTo>
                    <a:lnTo>
                      <a:pt x="1139476" y="857"/>
                    </a:lnTo>
                    <a:lnTo>
                      <a:pt x="1282351" y="0"/>
                    </a:lnTo>
                    <a:lnTo>
                      <a:pt x="133140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="" xmlns:a16="http://schemas.microsoft.com/office/drawing/2014/main" id="{19C65AFA-A3F5-410D-BBC8-7BA9DD5A8D61}"/>
                  </a:ext>
                </a:extLst>
              </p:cNvPr>
              <p:cNvSpPr/>
              <p:nvPr/>
            </p:nvSpPr>
            <p:spPr>
              <a:xfrm>
                <a:off x="2210985" y="4185277"/>
                <a:ext cx="1108604" cy="640426"/>
              </a:xfrm>
              <a:custGeom>
                <a:avLst/>
                <a:gdLst>
                  <a:gd name="connsiteX0" fmla="*/ 37137 w 1108604"/>
                  <a:gd name="connsiteY0" fmla="*/ 17915 h 640426"/>
                  <a:gd name="connsiteX1" fmla="*/ 143531 w 1108604"/>
                  <a:gd name="connsiteY1" fmla="*/ 4389 h 640426"/>
                  <a:gd name="connsiteX2" fmla="*/ 605779 w 1108604"/>
                  <a:gd name="connsiteY2" fmla="*/ 219749 h 640426"/>
                  <a:gd name="connsiteX3" fmla="*/ 1100317 w 1108604"/>
                  <a:gd name="connsiteY3" fmla="*/ 502070 h 640426"/>
                  <a:gd name="connsiteX4" fmla="*/ 1108604 w 1108604"/>
                  <a:gd name="connsiteY4" fmla="*/ 628467 h 640426"/>
                  <a:gd name="connsiteX5" fmla="*/ 687790 w 1108604"/>
                  <a:gd name="connsiteY5" fmla="*/ 548648 h 640426"/>
                  <a:gd name="connsiteX6" fmla="*/ 520626 w 1108604"/>
                  <a:gd name="connsiteY6" fmla="*/ 453398 h 640426"/>
                  <a:gd name="connsiteX7" fmla="*/ 361844 w 1108604"/>
                  <a:gd name="connsiteY7" fmla="*/ 455588 h 640426"/>
                  <a:gd name="connsiteX8" fmla="*/ 1037 w 1108604"/>
                  <a:gd name="connsiteY8" fmla="*/ 134024 h 640426"/>
                  <a:gd name="connsiteX9" fmla="*/ 37137 w 1108604"/>
                  <a:gd name="connsiteY9" fmla="*/ 17915 h 640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08604" h="640426">
                    <a:moveTo>
                      <a:pt x="37137" y="17915"/>
                    </a:moveTo>
                    <a:cubicBezTo>
                      <a:pt x="66569" y="-4279"/>
                      <a:pt x="107241" y="-1993"/>
                      <a:pt x="143531" y="4389"/>
                    </a:cubicBezTo>
                    <a:cubicBezTo>
                      <a:pt x="312124" y="33917"/>
                      <a:pt x="461380" y="128214"/>
                      <a:pt x="605779" y="219749"/>
                    </a:cubicBezTo>
                    <a:cubicBezTo>
                      <a:pt x="778372" y="329573"/>
                      <a:pt x="927724" y="392247"/>
                      <a:pt x="1100317" y="502070"/>
                    </a:cubicBezTo>
                    <a:lnTo>
                      <a:pt x="1108604" y="628467"/>
                    </a:lnTo>
                    <a:cubicBezTo>
                      <a:pt x="963300" y="659090"/>
                      <a:pt x="811786" y="630344"/>
                      <a:pt x="687790" y="548648"/>
                    </a:cubicBezTo>
                    <a:cubicBezTo>
                      <a:pt x="633878" y="513215"/>
                      <a:pt x="583681" y="467304"/>
                      <a:pt x="520626" y="453398"/>
                    </a:cubicBezTo>
                    <a:cubicBezTo>
                      <a:pt x="468715" y="442253"/>
                      <a:pt x="414898" y="454826"/>
                      <a:pt x="361844" y="455588"/>
                    </a:cubicBezTo>
                    <a:cubicBezTo>
                      <a:pt x="176354" y="458255"/>
                      <a:pt x="19649" y="318590"/>
                      <a:pt x="1037" y="134024"/>
                    </a:cubicBezTo>
                    <a:cubicBezTo>
                      <a:pt x="-2868" y="92019"/>
                      <a:pt x="3228" y="43823"/>
                      <a:pt x="37137" y="1791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="" xmlns:a16="http://schemas.microsoft.com/office/drawing/2014/main" id="{8EF490A4-CBE2-4930-92A1-735024E37231}"/>
                  </a:ext>
                </a:extLst>
              </p:cNvPr>
              <p:cNvSpPr/>
              <p:nvPr/>
            </p:nvSpPr>
            <p:spPr>
              <a:xfrm>
                <a:off x="3171760" y="4278689"/>
                <a:ext cx="447487" cy="144761"/>
              </a:xfrm>
              <a:custGeom>
                <a:avLst/>
                <a:gdLst>
                  <a:gd name="connsiteX0" fmla="*/ 1 w 447487"/>
                  <a:gd name="connsiteY0" fmla="*/ 36 h 144761"/>
                  <a:gd name="connsiteX1" fmla="*/ 224505 w 447487"/>
                  <a:gd name="connsiteY1" fmla="*/ 70044 h 144761"/>
                  <a:gd name="connsiteX2" fmla="*/ 447486 w 447487"/>
                  <a:gd name="connsiteY2" fmla="*/ 144720 h 144761"/>
                  <a:gd name="connsiteX3" fmla="*/ 222981 w 447487"/>
                  <a:gd name="connsiteY3" fmla="*/ 74712 h 144761"/>
                  <a:gd name="connsiteX4" fmla="*/ 1 w 447487"/>
                  <a:gd name="connsiteY4" fmla="*/ 36 h 144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7487" h="144761">
                    <a:moveTo>
                      <a:pt x="1" y="36"/>
                    </a:moveTo>
                    <a:cubicBezTo>
                      <a:pt x="1" y="-1203"/>
                      <a:pt x="100966" y="30039"/>
                      <a:pt x="224505" y="70044"/>
                    </a:cubicBezTo>
                    <a:cubicBezTo>
                      <a:pt x="348045" y="110050"/>
                      <a:pt x="447962" y="143387"/>
                      <a:pt x="447486" y="144720"/>
                    </a:cubicBezTo>
                    <a:cubicBezTo>
                      <a:pt x="447009" y="146054"/>
                      <a:pt x="346616" y="114717"/>
                      <a:pt x="222981" y="74712"/>
                    </a:cubicBezTo>
                    <a:cubicBezTo>
                      <a:pt x="99347" y="34707"/>
                      <a:pt x="-380" y="1369"/>
                      <a:pt x="1" y="36"/>
                    </a:cubicBezTo>
                    <a:close/>
                  </a:path>
                </a:pathLst>
              </a:custGeom>
              <a:solidFill>
                <a:srgbClr val="8945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="" xmlns:a16="http://schemas.microsoft.com/office/drawing/2014/main" id="{8F18EC19-B712-43A2-B29D-7D7BF200EA89}"/>
                  </a:ext>
                </a:extLst>
              </p:cNvPr>
              <p:cNvSpPr/>
              <p:nvPr/>
            </p:nvSpPr>
            <p:spPr>
              <a:xfrm>
                <a:off x="1974850" y="4784026"/>
                <a:ext cx="767905" cy="172307"/>
              </a:xfrm>
              <a:custGeom>
                <a:avLst/>
                <a:gdLst>
                  <a:gd name="connsiteX0" fmla="*/ 0 w 767905"/>
                  <a:gd name="connsiteY0" fmla="*/ 0 h 172307"/>
                  <a:gd name="connsiteX1" fmla="*/ 7811 w 767905"/>
                  <a:gd name="connsiteY1" fmla="*/ 1619 h 172307"/>
                  <a:gd name="connsiteX2" fmla="*/ 30099 w 767905"/>
                  <a:gd name="connsiteY2" fmla="*/ 7334 h 172307"/>
                  <a:gd name="connsiteX3" fmla="*/ 111728 w 767905"/>
                  <a:gd name="connsiteY3" fmla="*/ 28575 h 172307"/>
                  <a:gd name="connsiteX4" fmla="*/ 382238 w 767905"/>
                  <a:gd name="connsiteY4" fmla="*/ 93821 h 172307"/>
                  <a:gd name="connsiteX5" fmla="*/ 654749 w 767905"/>
                  <a:gd name="connsiteY5" fmla="*/ 150400 h 172307"/>
                  <a:gd name="connsiteX6" fmla="*/ 737616 w 767905"/>
                  <a:gd name="connsiteY6" fmla="*/ 166116 h 172307"/>
                  <a:gd name="connsiteX7" fmla="*/ 760190 w 767905"/>
                  <a:gd name="connsiteY7" fmla="*/ 170497 h 172307"/>
                  <a:gd name="connsiteX8" fmla="*/ 767905 w 767905"/>
                  <a:gd name="connsiteY8" fmla="*/ 172307 h 172307"/>
                  <a:gd name="connsiteX9" fmla="*/ 760000 w 767905"/>
                  <a:gd name="connsiteY9" fmla="*/ 171450 h 172307"/>
                  <a:gd name="connsiteX10" fmla="*/ 737330 w 767905"/>
                  <a:gd name="connsiteY10" fmla="*/ 168021 h 172307"/>
                  <a:gd name="connsiteX11" fmla="*/ 654082 w 767905"/>
                  <a:gd name="connsiteY11" fmla="*/ 153829 h 172307"/>
                  <a:gd name="connsiteX12" fmla="*/ 381095 w 767905"/>
                  <a:gd name="connsiteY12" fmla="*/ 98679 h 172307"/>
                  <a:gd name="connsiteX13" fmla="*/ 110776 w 767905"/>
                  <a:gd name="connsiteY13" fmla="*/ 32004 h 172307"/>
                  <a:gd name="connsiteX14" fmla="*/ 29528 w 767905"/>
                  <a:gd name="connsiteY14" fmla="*/ 9239 h 172307"/>
                  <a:gd name="connsiteX15" fmla="*/ 7525 w 767905"/>
                  <a:gd name="connsiteY15" fmla="*/ 2762 h 172307"/>
                  <a:gd name="connsiteX16" fmla="*/ 0 w 767905"/>
                  <a:gd name="connsiteY16" fmla="*/ 0 h 172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7905" h="172307">
                    <a:moveTo>
                      <a:pt x="0" y="0"/>
                    </a:moveTo>
                    <a:cubicBezTo>
                      <a:pt x="2648" y="295"/>
                      <a:pt x="5267" y="838"/>
                      <a:pt x="7811" y="1619"/>
                    </a:cubicBezTo>
                    <a:lnTo>
                      <a:pt x="30099" y="7334"/>
                    </a:lnTo>
                    <a:lnTo>
                      <a:pt x="111728" y="28575"/>
                    </a:lnTo>
                    <a:cubicBezTo>
                      <a:pt x="180689" y="46291"/>
                      <a:pt x="276225" y="70009"/>
                      <a:pt x="382238" y="93821"/>
                    </a:cubicBezTo>
                    <a:cubicBezTo>
                      <a:pt x="488251" y="117634"/>
                      <a:pt x="584835" y="136970"/>
                      <a:pt x="654749" y="150400"/>
                    </a:cubicBezTo>
                    <a:lnTo>
                      <a:pt x="737616" y="166116"/>
                    </a:lnTo>
                    <a:lnTo>
                      <a:pt x="760190" y="170497"/>
                    </a:lnTo>
                    <a:cubicBezTo>
                      <a:pt x="762800" y="170926"/>
                      <a:pt x="765382" y="171526"/>
                      <a:pt x="767905" y="172307"/>
                    </a:cubicBezTo>
                    <a:cubicBezTo>
                      <a:pt x="765248" y="172278"/>
                      <a:pt x="762600" y="171993"/>
                      <a:pt x="760000" y="171450"/>
                    </a:cubicBezTo>
                    <a:lnTo>
                      <a:pt x="737330" y="168021"/>
                    </a:lnTo>
                    <a:cubicBezTo>
                      <a:pt x="717613" y="164973"/>
                      <a:pt x="689229" y="160115"/>
                      <a:pt x="654082" y="153829"/>
                    </a:cubicBezTo>
                    <a:cubicBezTo>
                      <a:pt x="583978" y="141351"/>
                      <a:pt x="487299" y="122491"/>
                      <a:pt x="381095" y="98679"/>
                    </a:cubicBezTo>
                    <a:cubicBezTo>
                      <a:pt x="274892" y="74866"/>
                      <a:pt x="179642" y="50578"/>
                      <a:pt x="110776" y="32004"/>
                    </a:cubicBezTo>
                    <a:cubicBezTo>
                      <a:pt x="76391" y="22479"/>
                      <a:pt x="48673" y="14954"/>
                      <a:pt x="29528" y="9239"/>
                    </a:cubicBezTo>
                    <a:lnTo>
                      <a:pt x="7525" y="2762"/>
                    </a:lnTo>
                    <a:cubicBezTo>
                      <a:pt x="4943" y="2057"/>
                      <a:pt x="2429" y="1133"/>
                      <a:pt x="0" y="0"/>
                    </a:cubicBezTo>
                    <a:close/>
                  </a:path>
                </a:pathLst>
              </a:custGeom>
              <a:solidFill>
                <a:srgbClr val="FDEB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="" xmlns:a16="http://schemas.microsoft.com/office/drawing/2014/main" id="{7FE9FD73-9F18-4447-879C-8FCF96878BCC}"/>
                  </a:ext>
                </a:extLst>
              </p:cNvPr>
              <p:cNvSpPr/>
              <p:nvPr/>
            </p:nvSpPr>
            <p:spPr>
              <a:xfrm>
                <a:off x="1394301" y="3372612"/>
                <a:ext cx="479107" cy="1050036"/>
              </a:xfrm>
              <a:custGeom>
                <a:avLst/>
                <a:gdLst>
                  <a:gd name="connsiteX0" fmla="*/ 420529 w 479107"/>
                  <a:gd name="connsiteY0" fmla="*/ 0 h 1050036"/>
                  <a:gd name="connsiteX1" fmla="*/ 224600 w 479107"/>
                  <a:gd name="connsiteY1" fmla="*/ 167164 h 1050036"/>
                  <a:gd name="connsiteX2" fmla="*/ 0 w 479107"/>
                  <a:gd name="connsiteY2" fmla="*/ 781241 h 1050036"/>
                  <a:gd name="connsiteX3" fmla="*/ 436626 w 479107"/>
                  <a:gd name="connsiteY3" fmla="*/ 1050036 h 1050036"/>
                  <a:gd name="connsiteX4" fmla="*/ 479108 w 479107"/>
                  <a:gd name="connsiteY4" fmla="*/ 833247 h 1050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9107" h="1050036">
                    <a:moveTo>
                      <a:pt x="420529" y="0"/>
                    </a:moveTo>
                    <a:cubicBezTo>
                      <a:pt x="420529" y="0"/>
                      <a:pt x="281464" y="30956"/>
                      <a:pt x="224600" y="167164"/>
                    </a:cubicBezTo>
                    <a:cubicBezTo>
                      <a:pt x="163830" y="312610"/>
                      <a:pt x="0" y="781241"/>
                      <a:pt x="0" y="781241"/>
                    </a:cubicBezTo>
                    <a:lnTo>
                      <a:pt x="436626" y="1050036"/>
                    </a:lnTo>
                    <a:lnTo>
                      <a:pt x="479108" y="833247"/>
                    </a:lnTo>
                    <a:close/>
                  </a:path>
                </a:pathLst>
              </a:custGeom>
              <a:solidFill>
                <a:srgbClr val="FDEB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="" xmlns:a16="http://schemas.microsoft.com/office/drawing/2014/main" id="{938D72F3-7F74-4356-AEAB-E9DD78FB373A}"/>
                  </a:ext>
                </a:extLst>
              </p:cNvPr>
              <p:cNvSpPr/>
              <p:nvPr/>
            </p:nvSpPr>
            <p:spPr>
              <a:xfrm>
                <a:off x="1722507" y="3723036"/>
                <a:ext cx="237127" cy="1068039"/>
              </a:xfrm>
              <a:custGeom>
                <a:avLst/>
                <a:gdLst>
                  <a:gd name="connsiteX0" fmla="*/ 25 w 237127"/>
                  <a:gd name="connsiteY0" fmla="*/ 0 h 1068039"/>
                  <a:gd name="connsiteX1" fmla="*/ 120993 w 237127"/>
                  <a:gd name="connsiteY1" fmla="*/ 533400 h 1068039"/>
                  <a:gd name="connsiteX2" fmla="*/ 237102 w 237127"/>
                  <a:gd name="connsiteY2" fmla="*/ 1068038 h 1068039"/>
                  <a:gd name="connsiteX3" fmla="*/ 116135 w 237127"/>
                  <a:gd name="connsiteY3" fmla="*/ 534638 h 1068039"/>
                  <a:gd name="connsiteX4" fmla="*/ 25 w 237127"/>
                  <a:gd name="connsiteY4" fmla="*/ 0 h 1068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127" h="1068039">
                    <a:moveTo>
                      <a:pt x="25" y="0"/>
                    </a:moveTo>
                    <a:cubicBezTo>
                      <a:pt x="1454" y="0"/>
                      <a:pt x="55556" y="238125"/>
                      <a:pt x="120993" y="533400"/>
                    </a:cubicBezTo>
                    <a:cubicBezTo>
                      <a:pt x="186429" y="828675"/>
                      <a:pt x="238436" y="1067467"/>
                      <a:pt x="237102" y="1068038"/>
                    </a:cubicBezTo>
                    <a:cubicBezTo>
                      <a:pt x="235769" y="1068610"/>
                      <a:pt x="181572" y="829913"/>
                      <a:pt x="116135" y="534638"/>
                    </a:cubicBezTo>
                    <a:cubicBezTo>
                      <a:pt x="50698" y="239363"/>
                      <a:pt x="-1308" y="286"/>
                      <a:pt x="25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="" xmlns:a16="http://schemas.microsoft.com/office/drawing/2014/main" id="{FF513481-060E-4526-B9E0-86497D8CFB25}"/>
                  </a:ext>
                </a:extLst>
              </p:cNvPr>
              <p:cNvSpPr/>
              <p:nvPr/>
            </p:nvSpPr>
            <p:spPr>
              <a:xfrm>
                <a:off x="2108200" y="4939093"/>
                <a:ext cx="903446" cy="412158"/>
              </a:xfrm>
              <a:custGeom>
                <a:avLst/>
                <a:gdLst>
                  <a:gd name="connsiteX0" fmla="*/ 0 w 903446"/>
                  <a:gd name="connsiteY0" fmla="*/ 0 h 412158"/>
                  <a:gd name="connsiteX1" fmla="*/ 2286 w 903446"/>
                  <a:gd name="connsiteY1" fmla="*/ 1333 h 412158"/>
                  <a:gd name="connsiteX2" fmla="*/ 8572 w 903446"/>
                  <a:gd name="connsiteY2" fmla="*/ 5620 h 412158"/>
                  <a:gd name="connsiteX3" fmla="*/ 32385 w 903446"/>
                  <a:gd name="connsiteY3" fmla="*/ 22384 h 412158"/>
                  <a:gd name="connsiteX4" fmla="*/ 70485 w 903446"/>
                  <a:gd name="connsiteY4" fmla="*/ 48673 h 412158"/>
                  <a:gd name="connsiteX5" fmla="*/ 121253 w 903446"/>
                  <a:gd name="connsiteY5" fmla="*/ 82487 h 412158"/>
                  <a:gd name="connsiteX6" fmla="*/ 183928 w 903446"/>
                  <a:gd name="connsiteY6" fmla="*/ 121634 h 412158"/>
                  <a:gd name="connsiteX7" fmla="*/ 257270 w 903446"/>
                  <a:gd name="connsiteY7" fmla="*/ 164401 h 412158"/>
                  <a:gd name="connsiteX8" fmla="*/ 430625 w 903446"/>
                  <a:gd name="connsiteY8" fmla="*/ 252317 h 412158"/>
                  <a:gd name="connsiteX9" fmla="*/ 610648 w 903446"/>
                  <a:gd name="connsiteY9" fmla="*/ 325660 h 412158"/>
                  <a:gd name="connsiteX10" fmla="*/ 690944 w 903446"/>
                  <a:gd name="connsiteY10" fmla="*/ 352996 h 412158"/>
                  <a:gd name="connsiteX11" fmla="*/ 761619 w 903446"/>
                  <a:gd name="connsiteY11" fmla="*/ 374713 h 412158"/>
                  <a:gd name="connsiteX12" fmla="*/ 820484 w 903446"/>
                  <a:gd name="connsiteY12" fmla="*/ 390906 h 412158"/>
                  <a:gd name="connsiteX13" fmla="*/ 865061 w 903446"/>
                  <a:gd name="connsiteY13" fmla="*/ 402241 h 412158"/>
                  <a:gd name="connsiteX14" fmla="*/ 893636 w 903446"/>
                  <a:gd name="connsiteY14" fmla="*/ 409289 h 412158"/>
                  <a:gd name="connsiteX15" fmla="*/ 900970 w 903446"/>
                  <a:gd name="connsiteY15" fmla="*/ 411194 h 412158"/>
                  <a:gd name="connsiteX16" fmla="*/ 903446 w 903446"/>
                  <a:gd name="connsiteY16" fmla="*/ 412051 h 412158"/>
                  <a:gd name="connsiteX17" fmla="*/ 900874 w 903446"/>
                  <a:gd name="connsiteY17" fmla="*/ 412051 h 412158"/>
                  <a:gd name="connsiteX18" fmla="*/ 893445 w 903446"/>
                  <a:gd name="connsiteY18" fmla="*/ 410623 h 412158"/>
                  <a:gd name="connsiteX19" fmla="*/ 864870 w 903446"/>
                  <a:gd name="connsiteY19" fmla="*/ 404527 h 412158"/>
                  <a:gd name="connsiteX20" fmla="*/ 819912 w 903446"/>
                  <a:gd name="connsiteY20" fmla="*/ 393954 h 412158"/>
                  <a:gd name="connsiteX21" fmla="*/ 760857 w 903446"/>
                  <a:gd name="connsiteY21" fmla="*/ 378428 h 412158"/>
                  <a:gd name="connsiteX22" fmla="*/ 689896 w 903446"/>
                  <a:gd name="connsiteY22" fmla="*/ 357378 h 412158"/>
                  <a:gd name="connsiteX23" fmla="*/ 609219 w 903446"/>
                  <a:gd name="connsiteY23" fmla="*/ 330422 h 412158"/>
                  <a:gd name="connsiteX24" fmla="*/ 428720 w 903446"/>
                  <a:gd name="connsiteY24" fmla="*/ 257175 h 412158"/>
                  <a:gd name="connsiteX25" fmla="*/ 255175 w 903446"/>
                  <a:gd name="connsiteY25" fmla="*/ 168783 h 412158"/>
                  <a:gd name="connsiteX26" fmla="*/ 182023 w 903446"/>
                  <a:gd name="connsiteY26" fmla="*/ 125539 h 412158"/>
                  <a:gd name="connsiteX27" fmla="*/ 119539 w 903446"/>
                  <a:gd name="connsiteY27" fmla="*/ 85725 h 412158"/>
                  <a:gd name="connsiteX28" fmla="*/ 69056 w 903446"/>
                  <a:gd name="connsiteY28" fmla="*/ 51340 h 412158"/>
                  <a:gd name="connsiteX29" fmla="*/ 31718 w 903446"/>
                  <a:gd name="connsiteY29" fmla="*/ 24289 h 412158"/>
                  <a:gd name="connsiteX30" fmla="*/ 8382 w 903446"/>
                  <a:gd name="connsiteY30" fmla="*/ 6763 h 412158"/>
                  <a:gd name="connsiteX31" fmla="*/ 2476 w 903446"/>
                  <a:gd name="connsiteY31" fmla="*/ 2096 h 412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903446" h="412158">
                    <a:moveTo>
                      <a:pt x="0" y="0"/>
                    </a:moveTo>
                    <a:cubicBezTo>
                      <a:pt x="810" y="362"/>
                      <a:pt x="1572" y="810"/>
                      <a:pt x="2286" y="1333"/>
                    </a:cubicBezTo>
                    <a:lnTo>
                      <a:pt x="8572" y="5620"/>
                    </a:lnTo>
                    <a:lnTo>
                      <a:pt x="32385" y="22384"/>
                    </a:lnTo>
                    <a:cubicBezTo>
                      <a:pt x="42577" y="29813"/>
                      <a:pt x="55245" y="38767"/>
                      <a:pt x="70485" y="48673"/>
                    </a:cubicBezTo>
                    <a:cubicBezTo>
                      <a:pt x="85725" y="58579"/>
                      <a:pt x="102108" y="70485"/>
                      <a:pt x="121253" y="82487"/>
                    </a:cubicBezTo>
                    <a:cubicBezTo>
                      <a:pt x="140399" y="94488"/>
                      <a:pt x="161068" y="108109"/>
                      <a:pt x="183928" y="121634"/>
                    </a:cubicBezTo>
                    <a:cubicBezTo>
                      <a:pt x="206788" y="135160"/>
                      <a:pt x="231553" y="149542"/>
                      <a:pt x="257270" y="164401"/>
                    </a:cubicBezTo>
                    <a:cubicBezTo>
                      <a:pt x="309563" y="192976"/>
                      <a:pt x="367951" y="223552"/>
                      <a:pt x="430625" y="252317"/>
                    </a:cubicBezTo>
                    <a:cubicBezTo>
                      <a:pt x="493300" y="281083"/>
                      <a:pt x="554450" y="305181"/>
                      <a:pt x="610648" y="325660"/>
                    </a:cubicBezTo>
                    <a:cubicBezTo>
                      <a:pt x="639223" y="335185"/>
                      <a:pt x="665512" y="344710"/>
                      <a:pt x="690944" y="352996"/>
                    </a:cubicBezTo>
                    <a:cubicBezTo>
                      <a:pt x="716375" y="361283"/>
                      <a:pt x="739902" y="368427"/>
                      <a:pt x="761619" y="374713"/>
                    </a:cubicBezTo>
                    <a:cubicBezTo>
                      <a:pt x="783336" y="381000"/>
                      <a:pt x="803148" y="386239"/>
                      <a:pt x="820484" y="390906"/>
                    </a:cubicBezTo>
                    <a:cubicBezTo>
                      <a:pt x="837819" y="395573"/>
                      <a:pt x="852773" y="399383"/>
                      <a:pt x="865061" y="402241"/>
                    </a:cubicBezTo>
                    <a:lnTo>
                      <a:pt x="893636" y="409289"/>
                    </a:lnTo>
                    <a:lnTo>
                      <a:pt x="900970" y="411194"/>
                    </a:lnTo>
                    <a:lnTo>
                      <a:pt x="903446" y="412051"/>
                    </a:lnTo>
                    <a:cubicBezTo>
                      <a:pt x="902598" y="412194"/>
                      <a:pt x="901722" y="412194"/>
                      <a:pt x="900874" y="412051"/>
                    </a:cubicBezTo>
                    <a:lnTo>
                      <a:pt x="893445" y="410623"/>
                    </a:lnTo>
                    <a:lnTo>
                      <a:pt x="864870" y="404527"/>
                    </a:lnTo>
                    <a:cubicBezTo>
                      <a:pt x="852488" y="401955"/>
                      <a:pt x="837343" y="398526"/>
                      <a:pt x="819912" y="393954"/>
                    </a:cubicBezTo>
                    <a:cubicBezTo>
                      <a:pt x="802481" y="389382"/>
                      <a:pt x="782574" y="384429"/>
                      <a:pt x="760857" y="378428"/>
                    </a:cubicBezTo>
                    <a:cubicBezTo>
                      <a:pt x="739140" y="372428"/>
                      <a:pt x="715232" y="365570"/>
                      <a:pt x="689896" y="357378"/>
                    </a:cubicBezTo>
                    <a:cubicBezTo>
                      <a:pt x="664559" y="349187"/>
                      <a:pt x="637604" y="340138"/>
                      <a:pt x="609219" y="330422"/>
                    </a:cubicBezTo>
                    <a:cubicBezTo>
                      <a:pt x="552926" y="310039"/>
                      <a:pt x="491680" y="285750"/>
                      <a:pt x="428720" y="257175"/>
                    </a:cubicBezTo>
                    <a:cubicBezTo>
                      <a:pt x="365760" y="228600"/>
                      <a:pt x="307467" y="198025"/>
                      <a:pt x="255175" y="168783"/>
                    </a:cubicBezTo>
                    <a:cubicBezTo>
                      <a:pt x="229267" y="153829"/>
                      <a:pt x="204502" y="140208"/>
                      <a:pt x="182023" y="125539"/>
                    </a:cubicBezTo>
                    <a:cubicBezTo>
                      <a:pt x="159544" y="110871"/>
                      <a:pt x="138493" y="98298"/>
                      <a:pt x="119539" y="85725"/>
                    </a:cubicBezTo>
                    <a:cubicBezTo>
                      <a:pt x="100584" y="73152"/>
                      <a:pt x="83915" y="61531"/>
                      <a:pt x="69056" y="51340"/>
                    </a:cubicBezTo>
                    <a:cubicBezTo>
                      <a:pt x="54197" y="41148"/>
                      <a:pt x="41815" y="32290"/>
                      <a:pt x="31718" y="24289"/>
                    </a:cubicBezTo>
                    <a:lnTo>
                      <a:pt x="8382" y="6763"/>
                    </a:lnTo>
                    <a:lnTo>
                      <a:pt x="2476" y="2096"/>
                    </a:ln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="" xmlns:a16="http://schemas.microsoft.com/office/drawing/2014/main" id="{16F7615A-74A9-46E1-89AB-3828054C4D77}"/>
                  </a:ext>
                </a:extLst>
              </p:cNvPr>
              <p:cNvSpPr/>
              <p:nvPr/>
            </p:nvSpPr>
            <p:spPr>
              <a:xfrm>
                <a:off x="3039815" y="3802949"/>
                <a:ext cx="206646" cy="452442"/>
              </a:xfrm>
              <a:custGeom>
                <a:avLst/>
                <a:gdLst>
                  <a:gd name="connsiteX0" fmla="*/ 25 w 206646"/>
                  <a:gd name="connsiteY0" fmla="*/ 2 h 452442"/>
                  <a:gd name="connsiteX1" fmla="*/ 105562 w 206646"/>
                  <a:gd name="connsiteY1" fmla="*/ 225173 h 452442"/>
                  <a:gd name="connsiteX2" fmla="*/ 206622 w 206646"/>
                  <a:gd name="connsiteY2" fmla="*/ 452440 h 452442"/>
                  <a:gd name="connsiteX3" fmla="*/ 101085 w 206646"/>
                  <a:gd name="connsiteY3" fmla="*/ 227173 h 452442"/>
                  <a:gd name="connsiteX4" fmla="*/ 25 w 206646"/>
                  <a:gd name="connsiteY4" fmla="*/ 2 h 452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646" h="452442">
                    <a:moveTo>
                      <a:pt x="25" y="2"/>
                    </a:moveTo>
                    <a:cubicBezTo>
                      <a:pt x="1263" y="-569"/>
                      <a:pt x="48507" y="100205"/>
                      <a:pt x="105562" y="225173"/>
                    </a:cubicBezTo>
                    <a:cubicBezTo>
                      <a:pt x="162617" y="350141"/>
                      <a:pt x="207860" y="451868"/>
                      <a:pt x="206622" y="452440"/>
                    </a:cubicBezTo>
                    <a:cubicBezTo>
                      <a:pt x="205384" y="453011"/>
                      <a:pt x="158140" y="352142"/>
                      <a:pt x="101085" y="227173"/>
                    </a:cubicBezTo>
                    <a:cubicBezTo>
                      <a:pt x="44030" y="102205"/>
                      <a:pt x="-1213" y="574"/>
                      <a:pt x="25" y="2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="" xmlns:a16="http://schemas.microsoft.com/office/drawing/2014/main" id="{EDEE47F4-C54F-4412-B7ED-E69579F26815}"/>
                  </a:ext>
                </a:extLst>
              </p:cNvPr>
              <p:cNvSpPr/>
              <p:nvPr/>
            </p:nvSpPr>
            <p:spPr>
              <a:xfrm>
                <a:off x="1713661" y="3844099"/>
                <a:ext cx="146126" cy="470725"/>
              </a:xfrm>
              <a:custGeom>
                <a:avLst/>
                <a:gdLst>
                  <a:gd name="connsiteX0" fmla="*/ 146126 w 146126"/>
                  <a:gd name="connsiteY0" fmla="*/ 470726 h 470725"/>
                  <a:gd name="connsiteX1" fmla="*/ 4299 w 146126"/>
                  <a:gd name="connsiteY1" fmla="*/ 259747 h 470725"/>
                  <a:gd name="connsiteX2" fmla="*/ 37637 w 146126"/>
                  <a:gd name="connsiteY2" fmla="*/ 0 h 470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6126" h="470725">
                    <a:moveTo>
                      <a:pt x="146126" y="470726"/>
                    </a:moveTo>
                    <a:cubicBezTo>
                      <a:pt x="66783" y="432150"/>
                      <a:pt x="17444" y="346901"/>
                      <a:pt x="4299" y="259747"/>
                    </a:cubicBezTo>
                    <a:cubicBezTo>
                      <a:pt x="-8845" y="172593"/>
                      <a:pt x="9824" y="83534"/>
                      <a:pt x="376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="" xmlns:a16="http://schemas.microsoft.com/office/drawing/2014/main" id="{B439269D-815E-4E4D-81FD-7E2CDC2208EA}"/>
                  </a:ext>
                </a:extLst>
              </p:cNvPr>
              <p:cNvSpPr/>
              <p:nvPr/>
            </p:nvSpPr>
            <p:spPr>
              <a:xfrm>
                <a:off x="2179256" y="4991861"/>
                <a:ext cx="813149" cy="363111"/>
              </a:xfrm>
              <a:custGeom>
                <a:avLst/>
                <a:gdLst>
                  <a:gd name="connsiteX0" fmla="*/ 813149 w 813149"/>
                  <a:gd name="connsiteY0" fmla="*/ 355950 h 363111"/>
                  <a:gd name="connsiteX1" fmla="*/ 0 w 813149"/>
                  <a:gd name="connsiteY1" fmla="*/ 0 h 363111"/>
                  <a:gd name="connsiteX2" fmla="*/ 813149 w 813149"/>
                  <a:gd name="connsiteY2" fmla="*/ 355950 h 363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3149" h="363111">
                    <a:moveTo>
                      <a:pt x="813149" y="355950"/>
                    </a:moveTo>
                    <a:cubicBezTo>
                      <a:pt x="497119" y="396916"/>
                      <a:pt x="184299" y="259985"/>
                      <a:pt x="0" y="0"/>
                    </a:cubicBezTo>
                    <a:cubicBezTo>
                      <a:pt x="257080" y="160211"/>
                      <a:pt x="518160" y="299371"/>
                      <a:pt x="813149" y="35595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="" xmlns:a16="http://schemas.microsoft.com/office/drawing/2014/main" id="{015A047F-89E4-4CE2-9AA5-FDD5A6E4E985}"/>
                  </a:ext>
                </a:extLst>
              </p:cNvPr>
              <p:cNvSpPr/>
              <p:nvPr/>
            </p:nvSpPr>
            <p:spPr>
              <a:xfrm>
                <a:off x="2675699" y="3479196"/>
                <a:ext cx="1317484" cy="1438616"/>
              </a:xfrm>
              <a:custGeom>
                <a:avLst/>
                <a:gdLst>
                  <a:gd name="connsiteX0" fmla="*/ 26670 w 1317484"/>
                  <a:gd name="connsiteY0" fmla="*/ 651129 h 1438616"/>
                  <a:gd name="connsiteX1" fmla="*/ 667036 w 1317484"/>
                  <a:gd name="connsiteY1" fmla="*/ 854678 h 1438616"/>
                  <a:gd name="connsiteX2" fmla="*/ 473202 w 1317484"/>
                  <a:gd name="connsiteY2" fmla="*/ 435578 h 1438616"/>
                  <a:gd name="connsiteX3" fmla="*/ 673227 w 1317484"/>
                  <a:gd name="connsiteY3" fmla="*/ 0 h 1438616"/>
                  <a:gd name="connsiteX4" fmla="*/ 764858 w 1317484"/>
                  <a:gd name="connsiteY4" fmla="*/ 82963 h 1438616"/>
                  <a:gd name="connsiteX5" fmla="*/ 1121759 w 1317484"/>
                  <a:gd name="connsiteY5" fmla="*/ 685705 h 1438616"/>
                  <a:gd name="connsiteX6" fmla="*/ 1296543 w 1317484"/>
                  <a:gd name="connsiteY6" fmla="*/ 1019937 h 1438616"/>
                  <a:gd name="connsiteX7" fmla="*/ 1010793 w 1317484"/>
                  <a:gd name="connsiteY7" fmla="*/ 1436656 h 1438616"/>
                  <a:gd name="connsiteX8" fmla="*/ 0 w 1317484"/>
                  <a:gd name="connsiteY8" fmla="*/ 998506 h 1438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7484" h="1438616">
                    <a:moveTo>
                      <a:pt x="26670" y="651129"/>
                    </a:moveTo>
                    <a:lnTo>
                      <a:pt x="667036" y="854678"/>
                    </a:lnTo>
                    <a:cubicBezTo>
                      <a:pt x="667036" y="854678"/>
                      <a:pt x="529495" y="579501"/>
                      <a:pt x="473202" y="435578"/>
                    </a:cubicBezTo>
                    <a:cubicBezTo>
                      <a:pt x="435102" y="338900"/>
                      <a:pt x="477965" y="23241"/>
                      <a:pt x="673227" y="0"/>
                    </a:cubicBezTo>
                    <a:cubicBezTo>
                      <a:pt x="673227" y="0"/>
                      <a:pt x="710375" y="7715"/>
                      <a:pt x="764858" y="82963"/>
                    </a:cubicBezTo>
                    <a:cubicBezTo>
                      <a:pt x="819341" y="158210"/>
                      <a:pt x="1121759" y="685705"/>
                      <a:pt x="1121759" y="685705"/>
                    </a:cubicBezTo>
                    <a:cubicBezTo>
                      <a:pt x="1121759" y="685705"/>
                      <a:pt x="1251680" y="922973"/>
                      <a:pt x="1296543" y="1019937"/>
                    </a:cubicBezTo>
                    <a:cubicBezTo>
                      <a:pt x="1363218" y="1164622"/>
                      <a:pt x="1271397" y="1390650"/>
                      <a:pt x="1010793" y="1436656"/>
                    </a:cubicBezTo>
                    <a:cubicBezTo>
                      <a:pt x="806101" y="1472756"/>
                      <a:pt x="0" y="998506"/>
                      <a:pt x="0" y="998506"/>
                    </a:cubicBezTo>
                    <a:close/>
                  </a:path>
                </a:pathLst>
              </a:custGeom>
              <a:solidFill>
                <a:srgbClr val="A369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="" xmlns:a16="http://schemas.microsoft.com/office/drawing/2014/main" id="{086717FD-CDAD-42FE-B0FD-BBC1133B4899}"/>
                  </a:ext>
                </a:extLst>
              </p:cNvPr>
              <p:cNvSpPr/>
              <p:nvPr/>
            </p:nvSpPr>
            <p:spPr>
              <a:xfrm>
                <a:off x="3093942" y="3427065"/>
                <a:ext cx="683133" cy="888331"/>
              </a:xfrm>
              <a:custGeom>
                <a:avLst/>
                <a:gdLst>
                  <a:gd name="connsiteX0" fmla="*/ 683133 w 683133"/>
                  <a:gd name="connsiteY0" fmla="*/ 580578 h 888331"/>
                  <a:gd name="connsiteX1" fmla="*/ 215455 w 683133"/>
                  <a:gd name="connsiteY1" fmla="*/ 888331 h 888331"/>
                  <a:gd name="connsiteX2" fmla="*/ 0 w 683133"/>
                  <a:gd name="connsiteY2" fmla="*/ 449610 h 888331"/>
                  <a:gd name="connsiteX3" fmla="*/ 57150 w 683133"/>
                  <a:gd name="connsiteY3" fmla="*/ 144810 h 888331"/>
                  <a:gd name="connsiteX4" fmla="*/ 219075 w 683133"/>
                  <a:gd name="connsiteY4" fmla="*/ 1935 h 888331"/>
                  <a:gd name="connsiteX5" fmla="*/ 219075 w 683133"/>
                  <a:gd name="connsiteY5" fmla="*/ 1935 h 888331"/>
                  <a:gd name="connsiteX6" fmla="*/ 418052 w 683133"/>
                  <a:gd name="connsiteY6" fmla="*/ 147667 h 888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83133" h="888331">
                    <a:moveTo>
                      <a:pt x="683133" y="580578"/>
                    </a:moveTo>
                    <a:lnTo>
                      <a:pt x="215455" y="888331"/>
                    </a:lnTo>
                    <a:lnTo>
                      <a:pt x="0" y="449610"/>
                    </a:lnTo>
                    <a:lnTo>
                      <a:pt x="57150" y="144810"/>
                    </a:lnTo>
                    <a:lnTo>
                      <a:pt x="219075" y="1935"/>
                    </a:lnTo>
                    <a:lnTo>
                      <a:pt x="219075" y="1935"/>
                    </a:lnTo>
                    <a:cubicBezTo>
                      <a:pt x="301847" y="-14258"/>
                      <a:pt x="376428" y="74420"/>
                      <a:pt x="418052" y="147667"/>
                    </a:cubicBezTo>
                    <a:close/>
                  </a:path>
                </a:pathLst>
              </a:custGeom>
              <a:solidFill>
                <a:srgbClr val="FDEB4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="" xmlns:a16="http://schemas.microsoft.com/office/drawing/2014/main" id="{341B39AD-FD4C-464B-AB74-D86FBFD6832B}"/>
                  </a:ext>
                </a:extLst>
              </p:cNvPr>
              <p:cNvSpPr/>
              <p:nvPr/>
            </p:nvSpPr>
            <p:spPr>
              <a:xfrm>
                <a:off x="3027381" y="3450029"/>
                <a:ext cx="359359" cy="303296"/>
              </a:xfrm>
              <a:custGeom>
                <a:avLst/>
                <a:gdLst>
                  <a:gd name="connsiteX0" fmla="*/ 171 w 359359"/>
                  <a:gd name="connsiteY0" fmla="*/ 303296 h 303296"/>
                  <a:gd name="connsiteX1" fmla="*/ 171 w 359359"/>
                  <a:gd name="connsiteY1" fmla="*/ 297962 h 303296"/>
                  <a:gd name="connsiteX2" fmla="*/ 171 w 359359"/>
                  <a:gd name="connsiteY2" fmla="*/ 282437 h 303296"/>
                  <a:gd name="connsiteX3" fmla="*/ 9125 w 359359"/>
                  <a:gd name="connsiteY3" fmla="*/ 226049 h 303296"/>
                  <a:gd name="connsiteX4" fmla="*/ 108471 w 359359"/>
                  <a:gd name="connsiteY4" fmla="*/ 68886 h 303296"/>
                  <a:gd name="connsiteX5" fmla="*/ 281635 w 359359"/>
                  <a:gd name="connsiteY5" fmla="*/ 687 h 303296"/>
                  <a:gd name="connsiteX6" fmla="*/ 338785 w 359359"/>
                  <a:gd name="connsiteY6" fmla="*/ 2497 h 303296"/>
                  <a:gd name="connsiteX7" fmla="*/ 354120 w 359359"/>
                  <a:gd name="connsiteY7" fmla="*/ 5164 h 303296"/>
                  <a:gd name="connsiteX8" fmla="*/ 359359 w 359359"/>
                  <a:gd name="connsiteY8" fmla="*/ 6497 h 303296"/>
                  <a:gd name="connsiteX9" fmla="*/ 338595 w 359359"/>
                  <a:gd name="connsiteY9" fmla="*/ 4402 h 303296"/>
                  <a:gd name="connsiteX10" fmla="*/ 282111 w 359359"/>
                  <a:gd name="connsiteY10" fmla="*/ 4402 h 303296"/>
                  <a:gd name="connsiteX11" fmla="*/ 200482 w 359359"/>
                  <a:gd name="connsiteY11" fmla="*/ 22404 h 303296"/>
                  <a:gd name="connsiteX12" fmla="*/ 45415 w 359359"/>
                  <a:gd name="connsiteY12" fmla="*/ 150420 h 303296"/>
                  <a:gd name="connsiteX13" fmla="*/ 1981 w 359359"/>
                  <a:gd name="connsiteY13" fmla="*/ 282723 h 303296"/>
                  <a:gd name="connsiteX14" fmla="*/ 171 w 359359"/>
                  <a:gd name="connsiteY14" fmla="*/ 303296 h 303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9359" h="303296">
                    <a:moveTo>
                      <a:pt x="171" y="303296"/>
                    </a:moveTo>
                    <a:cubicBezTo>
                      <a:pt x="-57" y="301525"/>
                      <a:pt x="-57" y="299734"/>
                      <a:pt x="171" y="297962"/>
                    </a:cubicBezTo>
                    <a:cubicBezTo>
                      <a:pt x="171" y="294343"/>
                      <a:pt x="171" y="289104"/>
                      <a:pt x="171" y="282437"/>
                    </a:cubicBezTo>
                    <a:cubicBezTo>
                      <a:pt x="1181" y="263377"/>
                      <a:pt x="4182" y="244480"/>
                      <a:pt x="9125" y="226049"/>
                    </a:cubicBezTo>
                    <a:cubicBezTo>
                      <a:pt x="25184" y="164641"/>
                      <a:pt x="59893" y="109729"/>
                      <a:pt x="108471" y="68886"/>
                    </a:cubicBezTo>
                    <a:cubicBezTo>
                      <a:pt x="157725" y="28748"/>
                      <a:pt x="218237" y="4907"/>
                      <a:pt x="281635" y="687"/>
                    </a:cubicBezTo>
                    <a:cubicBezTo>
                      <a:pt x="300695" y="-646"/>
                      <a:pt x="319850" y="-37"/>
                      <a:pt x="338785" y="2497"/>
                    </a:cubicBezTo>
                    <a:cubicBezTo>
                      <a:pt x="345548" y="3259"/>
                      <a:pt x="350596" y="4592"/>
                      <a:pt x="354120" y="5164"/>
                    </a:cubicBezTo>
                    <a:cubicBezTo>
                      <a:pt x="355921" y="5364"/>
                      <a:pt x="357683" y="5812"/>
                      <a:pt x="359359" y="6497"/>
                    </a:cubicBezTo>
                    <a:cubicBezTo>
                      <a:pt x="359359" y="6974"/>
                      <a:pt x="351930" y="5735"/>
                      <a:pt x="338595" y="4402"/>
                    </a:cubicBezTo>
                    <a:cubicBezTo>
                      <a:pt x="319802" y="2735"/>
                      <a:pt x="300904" y="2735"/>
                      <a:pt x="282111" y="4402"/>
                    </a:cubicBezTo>
                    <a:cubicBezTo>
                      <a:pt x="254222" y="6745"/>
                      <a:pt x="226771" y="12793"/>
                      <a:pt x="200482" y="22404"/>
                    </a:cubicBezTo>
                    <a:cubicBezTo>
                      <a:pt x="135436" y="45674"/>
                      <a:pt x="80582" y="90965"/>
                      <a:pt x="45415" y="150420"/>
                    </a:cubicBezTo>
                    <a:cubicBezTo>
                      <a:pt x="21298" y="190749"/>
                      <a:pt x="6458" y="235945"/>
                      <a:pt x="1981" y="282723"/>
                    </a:cubicBezTo>
                    <a:cubicBezTo>
                      <a:pt x="743" y="295867"/>
                      <a:pt x="552" y="303296"/>
                      <a:pt x="171" y="303296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="" xmlns:a16="http://schemas.microsoft.com/office/drawing/2014/main" id="{5C463730-5477-484D-919B-1D933548CC20}"/>
                  </a:ext>
                </a:extLst>
              </p:cNvPr>
              <p:cNvSpPr/>
              <p:nvPr/>
            </p:nvSpPr>
            <p:spPr>
              <a:xfrm>
                <a:off x="2189733" y="3710368"/>
                <a:ext cx="391858" cy="666654"/>
              </a:xfrm>
              <a:custGeom>
                <a:avLst/>
                <a:gdLst>
                  <a:gd name="connsiteX0" fmla="*/ 391859 w 391858"/>
                  <a:gd name="connsiteY0" fmla="*/ 318706 h 666654"/>
                  <a:gd name="connsiteX1" fmla="*/ 391859 w 391858"/>
                  <a:gd name="connsiteY1" fmla="*/ 44291 h 666654"/>
                  <a:gd name="connsiteX2" fmla="*/ 347663 w 391858"/>
                  <a:gd name="connsiteY2" fmla="*/ 0 h 666654"/>
                  <a:gd name="connsiteX3" fmla="*/ 44291 w 391858"/>
                  <a:gd name="connsiteY3" fmla="*/ 0 h 666654"/>
                  <a:gd name="connsiteX4" fmla="*/ 0 w 391858"/>
                  <a:gd name="connsiteY4" fmla="*/ 44291 h 666654"/>
                  <a:gd name="connsiteX5" fmla="*/ 0 w 391858"/>
                  <a:gd name="connsiteY5" fmla="*/ 622459 h 666654"/>
                  <a:gd name="connsiteX6" fmla="*/ 44291 w 391858"/>
                  <a:gd name="connsiteY6" fmla="*/ 666655 h 666654"/>
                  <a:gd name="connsiteX7" fmla="*/ 347663 w 391858"/>
                  <a:gd name="connsiteY7" fmla="*/ 666655 h 666654"/>
                  <a:gd name="connsiteX8" fmla="*/ 391859 w 391858"/>
                  <a:gd name="connsiteY8" fmla="*/ 622459 h 66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1858" h="666654">
                    <a:moveTo>
                      <a:pt x="391859" y="318706"/>
                    </a:moveTo>
                    <a:lnTo>
                      <a:pt x="391859" y="44291"/>
                    </a:lnTo>
                    <a:cubicBezTo>
                      <a:pt x="391859" y="19869"/>
                      <a:pt x="372085" y="57"/>
                      <a:pt x="347663" y="0"/>
                    </a:cubicBezTo>
                    <a:lnTo>
                      <a:pt x="44291" y="0"/>
                    </a:lnTo>
                    <a:cubicBezTo>
                      <a:pt x="19831" y="0"/>
                      <a:pt x="0" y="19831"/>
                      <a:pt x="0" y="44291"/>
                    </a:cubicBezTo>
                    <a:lnTo>
                      <a:pt x="0" y="622459"/>
                    </a:lnTo>
                    <a:cubicBezTo>
                      <a:pt x="57" y="646881"/>
                      <a:pt x="19869" y="666655"/>
                      <a:pt x="44291" y="666655"/>
                    </a:cubicBezTo>
                    <a:lnTo>
                      <a:pt x="347663" y="666655"/>
                    </a:lnTo>
                    <a:cubicBezTo>
                      <a:pt x="372075" y="666655"/>
                      <a:pt x="391859" y="646871"/>
                      <a:pt x="391859" y="622459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="" xmlns:a16="http://schemas.microsoft.com/office/drawing/2014/main" id="{5962FC03-7EC5-4D88-A19E-7C6A979EC29B}"/>
                  </a:ext>
                </a:extLst>
              </p:cNvPr>
              <p:cNvSpPr/>
              <p:nvPr/>
            </p:nvSpPr>
            <p:spPr>
              <a:xfrm>
                <a:off x="2131180" y="3957351"/>
                <a:ext cx="736352" cy="540258"/>
              </a:xfrm>
              <a:custGeom>
                <a:avLst/>
                <a:gdLst>
                  <a:gd name="connsiteX0" fmla="*/ 736353 w 736352"/>
                  <a:gd name="connsiteY0" fmla="*/ 262223 h 540258"/>
                  <a:gd name="connsiteX1" fmla="*/ 640055 w 736352"/>
                  <a:gd name="connsiteY1" fmla="*/ 200787 h 540258"/>
                  <a:gd name="connsiteX2" fmla="*/ 502800 w 736352"/>
                  <a:gd name="connsiteY2" fmla="*/ 34766 h 540258"/>
                  <a:gd name="connsiteX3" fmla="*/ 449555 w 736352"/>
                  <a:gd name="connsiteY3" fmla="*/ 0 h 540258"/>
                  <a:gd name="connsiteX4" fmla="*/ 449555 w 736352"/>
                  <a:gd name="connsiteY4" fmla="*/ 92202 h 540258"/>
                  <a:gd name="connsiteX5" fmla="*/ 407645 w 736352"/>
                  <a:gd name="connsiteY5" fmla="*/ 108585 h 540258"/>
                  <a:gd name="connsiteX6" fmla="*/ 68555 w 736352"/>
                  <a:gd name="connsiteY6" fmla="*/ 55245 h 540258"/>
                  <a:gd name="connsiteX7" fmla="*/ 25502 w 736352"/>
                  <a:gd name="connsiteY7" fmla="*/ 77819 h 540258"/>
                  <a:gd name="connsiteX8" fmla="*/ 60363 w 736352"/>
                  <a:gd name="connsiteY8" fmla="*/ 141351 h 540258"/>
                  <a:gd name="connsiteX9" fmla="*/ 109513 w 736352"/>
                  <a:gd name="connsiteY9" fmla="*/ 159734 h 540258"/>
                  <a:gd name="connsiteX10" fmla="*/ 10548 w 736352"/>
                  <a:gd name="connsiteY10" fmla="*/ 164592 h 540258"/>
                  <a:gd name="connsiteX11" fmla="*/ 8262 w 736352"/>
                  <a:gd name="connsiteY11" fmla="*/ 212217 h 540258"/>
                  <a:gd name="connsiteX12" fmla="*/ 84462 w 736352"/>
                  <a:gd name="connsiteY12" fmla="*/ 243554 h 540258"/>
                  <a:gd name="connsiteX13" fmla="*/ 252959 w 736352"/>
                  <a:gd name="connsiteY13" fmla="*/ 317278 h 540258"/>
                  <a:gd name="connsiteX14" fmla="*/ 140278 w 736352"/>
                  <a:gd name="connsiteY14" fmla="*/ 317278 h 540258"/>
                  <a:gd name="connsiteX15" fmla="*/ 68650 w 736352"/>
                  <a:gd name="connsiteY15" fmla="*/ 280321 h 540258"/>
                  <a:gd name="connsiteX16" fmla="*/ 37008 w 736352"/>
                  <a:gd name="connsiteY16" fmla="*/ 305457 h 540258"/>
                  <a:gd name="connsiteX17" fmla="*/ 40075 w 736352"/>
                  <a:gd name="connsiteY17" fmla="*/ 321945 h 540258"/>
                  <a:gd name="connsiteX18" fmla="*/ 85224 w 736352"/>
                  <a:gd name="connsiteY18" fmla="*/ 388620 h 540258"/>
                  <a:gd name="connsiteX19" fmla="*/ 58554 w 736352"/>
                  <a:gd name="connsiteY19" fmla="*/ 415290 h 540258"/>
                  <a:gd name="connsiteX20" fmla="*/ 72937 w 736352"/>
                  <a:gd name="connsiteY20" fmla="*/ 454247 h 540258"/>
                  <a:gd name="connsiteX21" fmla="*/ 140469 w 736352"/>
                  <a:gd name="connsiteY21" fmla="*/ 478822 h 540258"/>
                  <a:gd name="connsiteX22" fmla="*/ 449841 w 736352"/>
                  <a:gd name="connsiteY22" fmla="*/ 540258 h 540258"/>
                  <a:gd name="connsiteX23" fmla="*/ 576904 w 736352"/>
                  <a:gd name="connsiteY23" fmla="*/ 517684 h 540258"/>
                  <a:gd name="connsiteX24" fmla="*/ 646532 w 736352"/>
                  <a:gd name="connsiteY24" fmla="*/ 517684 h 54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36352" h="540258">
                    <a:moveTo>
                      <a:pt x="736353" y="262223"/>
                    </a:moveTo>
                    <a:cubicBezTo>
                      <a:pt x="736353" y="262223"/>
                      <a:pt x="656438" y="219170"/>
                      <a:pt x="640055" y="200787"/>
                    </a:cubicBezTo>
                    <a:cubicBezTo>
                      <a:pt x="623672" y="182404"/>
                      <a:pt x="525755" y="55245"/>
                      <a:pt x="502800" y="34766"/>
                    </a:cubicBezTo>
                    <a:cubicBezTo>
                      <a:pt x="486645" y="20907"/>
                      <a:pt x="468748" y="9211"/>
                      <a:pt x="449555" y="0"/>
                    </a:cubicBezTo>
                    <a:lnTo>
                      <a:pt x="449555" y="92202"/>
                    </a:lnTo>
                    <a:cubicBezTo>
                      <a:pt x="449555" y="92202"/>
                      <a:pt x="439459" y="102394"/>
                      <a:pt x="407645" y="108585"/>
                    </a:cubicBezTo>
                    <a:cubicBezTo>
                      <a:pt x="375831" y="114776"/>
                      <a:pt x="89034" y="57340"/>
                      <a:pt x="68555" y="55245"/>
                    </a:cubicBezTo>
                    <a:cubicBezTo>
                      <a:pt x="48076" y="53149"/>
                      <a:pt x="25502" y="53245"/>
                      <a:pt x="25502" y="77819"/>
                    </a:cubicBezTo>
                    <a:cubicBezTo>
                      <a:pt x="25502" y="102394"/>
                      <a:pt x="50076" y="133160"/>
                      <a:pt x="60363" y="141351"/>
                    </a:cubicBezTo>
                    <a:cubicBezTo>
                      <a:pt x="70650" y="149543"/>
                      <a:pt x="109513" y="159734"/>
                      <a:pt x="109513" y="159734"/>
                    </a:cubicBezTo>
                    <a:cubicBezTo>
                      <a:pt x="109513" y="159734"/>
                      <a:pt x="20835" y="152210"/>
                      <a:pt x="10548" y="164592"/>
                    </a:cubicBezTo>
                    <a:cubicBezTo>
                      <a:pt x="261" y="176974"/>
                      <a:pt x="-5835" y="205835"/>
                      <a:pt x="8262" y="212217"/>
                    </a:cubicBezTo>
                    <a:cubicBezTo>
                      <a:pt x="20168" y="217837"/>
                      <a:pt x="84462" y="243554"/>
                      <a:pt x="84462" y="243554"/>
                    </a:cubicBezTo>
                    <a:cubicBezTo>
                      <a:pt x="84462" y="243554"/>
                      <a:pt x="250959" y="309086"/>
                      <a:pt x="252959" y="317278"/>
                    </a:cubicBezTo>
                    <a:cubicBezTo>
                      <a:pt x="254959" y="325469"/>
                      <a:pt x="152565" y="321373"/>
                      <a:pt x="140278" y="317278"/>
                    </a:cubicBezTo>
                    <a:cubicBezTo>
                      <a:pt x="127991" y="313182"/>
                      <a:pt x="83128" y="282416"/>
                      <a:pt x="68650" y="280321"/>
                    </a:cubicBezTo>
                    <a:cubicBezTo>
                      <a:pt x="52972" y="278530"/>
                      <a:pt x="38808" y="289779"/>
                      <a:pt x="37008" y="305457"/>
                    </a:cubicBezTo>
                    <a:cubicBezTo>
                      <a:pt x="36360" y="311134"/>
                      <a:pt x="37427" y="316878"/>
                      <a:pt x="40075" y="321945"/>
                    </a:cubicBezTo>
                    <a:cubicBezTo>
                      <a:pt x="52096" y="346072"/>
                      <a:pt x="67279" y="368494"/>
                      <a:pt x="85224" y="388620"/>
                    </a:cubicBezTo>
                    <a:cubicBezTo>
                      <a:pt x="85224" y="388620"/>
                      <a:pt x="60649" y="392716"/>
                      <a:pt x="58554" y="415290"/>
                    </a:cubicBezTo>
                    <a:cubicBezTo>
                      <a:pt x="56458" y="437864"/>
                      <a:pt x="62650" y="441960"/>
                      <a:pt x="72937" y="454247"/>
                    </a:cubicBezTo>
                    <a:cubicBezTo>
                      <a:pt x="83223" y="466535"/>
                      <a:pt x="122085" y="478822"/>
                      <a:pt x="140469" y="478822"/>
                    </a:cubicBezTo>
                    <a:cubicBezTo>
                      <a:pt x="158852" y="478822"/>
                      <a:pt x="429362" y="540258"/>
                      <a:pt x="449841" y="540258"/>
                    </a:cubicBezTo>
                    <a:cubicBezTo>
                      <a:pt x="470319" y="540258"/>
                      <a:pt x="548234" y="519779"/>
                      <a:pt x="576904" y="517684"/>
                    </a:cubicBezTo>
                    <a:cubicBezTo>
                      <a:pt x="605574" y="515588"/>
                      <a:pt x="646532" y="517684"/>
                      <a:pt x="646532" y="517684"/>
                    </a:cubicBezTo>
                    <a:close/>
                  </a:path>
                </a:pathLst>
              </a:custGeom>
              <a:solidFill>
                <a:srgbClr val="A369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="" xmlns:a16="http://schemas.microsoft.com/office/drawing/2014/main" id="{B187AB30-EFC1-4E32-8158-CA649D9BC34D}"/>
                  </a:ext>
                </a:extLst>
              </p:cNvPr>
              <p:cNvSpPr/>
              <p:nvPr/>
            </p:nvSpPr>
            <p:spPr>
              <a:xfrm>
                <a:off x="2178970" y="4112990"/>
                <a:ext cx="364998" cy="71344"/>
              </a:xfrm>
              <a:custGeom>
                <a:avLst/>
                <a:gdLst>
                  <a:gd name="connsiteX0" fmla="*/ 0 w 364998"/>
                  <a:gd name="connsiteY0" fmla="*/ 1810 h 71344"/>
                  <a:gd name="connsiteX1" fmla="*/ 14669 w 364998"/>
                  <a:gd name="connsiteY1" fmla="*/ 286 h 71344"/>
                  <a:gd name="connsiteX2" fmla="*/ 31909 w 364998"/>
                  <a:gd name="connsiteY2" fmla="*/ 286 h 71344"/>
                  <a:gd name="connsiteX3" fmla="*/ 42672 w 364998"/>
                  <a:gd name="connsiteY3" fmla="*/ 286 h 71344"/>
                  <a:gd name="connsiteX4" fmla="*/ 54674 w 364998"/>
                  <a:gd name="connsiteY4" fmla="*/ 1619 h 71344"/>
                  <a:gd name="connsiteX5" fmla="*/ 183452 w 364998"/>
                  <a:gd name="connsiteY5" fmla="*/ 31147 h 71344"/>
                  <a:gd name="connsiteX6" fmla="*/ 310896 w 364998"/>
                  <a:gd name="connsiteY6" fmla="*/ 64198 h 71344"/>
                  <a:gd name="connsiteX7" fmla="*/ 322707 w 364998"/>
                  <a:gd name="connsiteY7" fmla="*/ 66294 h 71344"/>
                  <a:gd name="connsiteX8" fmla="*/ 333280 w 364998"/>
                  <a:gd name="connsiteY8" fmla="*/ 67628 h 71344"/>
                  <a:gd name="connsiteX9" fmla="*/ 350330 w 364998"/>
                  <a:gd name="connsiteY9" fmla="*/ 69247 h 71344"/>
                  <a:gd name="connsiteX10" fmla="*/ 364998 w 364998"/>
                  <a:gd name="connsiteY10" fmla="*/ 70580 h 71344"/>
                  <a:gd name="connsiteX11" fmla="*/ 350234 w 364998"/>
                  <a:gd name="connsiteY11" fmla="*/ 71247 h 71344"/>
                  <a:gd name="connsiteX12" fmla="*/ 332994 w 364998"/>
                  <a:gd name="connsiteY12" fmla="*/ 70390 h 71344"/>
                  <a:gd name="connsiteX13" fmla="*/ 322231 w 364998"/>
                  <a:gd name="connsiteY13" fmla="*/ 69437 h 71344"/>
                  <a:gd name="connsiteX14" fmla="*/ 310229 w 364998"/>
                  <a:gd name="connsiteY14" fmla="*/ 68485 h 71344"/>
                  <a:gd name="connsiteX15" fmla="*/ 182023 w 364998"/>
                  <a:gd name="connsiteY15" fmla="*/ 36671 h 71344"/>
                  <a:gd name="connsiteX16" fmla="*/ 54197 w 364998"/>
                  <a:gd name="connsiteY16" fmla="*/ 5906 h 71344"/>
                  <a:gd name="connsiteX17" fmla="*/ 42291 w 364998"/>
                  <a:gd name="connsiteY17" fmla="*/ 4191 h 71344"/>
                  <a:gd name="connsiteX18" fmla="*/ 31623 w 364998"/>
                  <a:gd name="connsiteY18" fmla="*/ 3429 h 71344"/>
                  <a:gd name="connsiteX19" fmla="*/ 14954 w 364998"/>
                  <a:gd name="connsiteY19" fmla="*/ 1810 h 71344"/>
                  <a:gd name="connsiteX20" fmla="*/ 0 w 364998"/>
                  <a:gd name="connsiteY20" fmla="*/ 1810 h 71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64998" h="71344">
                    <a:moveTo>
                      <a:pt x="0" y="1810"/>
                    </a:moveTo>
                    <a:cubicBezTo>
                      <a:pt x="4829" y="848"/>
                      <a:pt x="9744" y="343"/>
                      <a:pt x="14669" y="286"/>
                    </a:cubicBezTo>
                    <a:cubicBezTo>
                      <a:pt x="20412" y="-95"/>
                      <a:pt x="26165" y="-95"/>
                      <a:pt x="31909" y="286"/>
                    </a:cubicBezTo>
                    <a:lnTo>
                      <a:pt x="42672" y="286"/>
                    </a:lnTo>
                    <a:lnTo>
                      <a:pt x="54674" y="1619"/>
                    </a:lnTo>
                    <a:cubicBezTo>
                      <a:pt x="98355" y="7811"/>
                      <a:pt x="141437" y="17688"/>
                      <a:pt x="183452" y="31147"/>
                    </a:cubicBezTo>
                    <a:cubicBezTo>
                      <a:pt x="225295" y="44501"/>
                      <a:pt x="267843" y="55531"/>
                      <a:pt x="310896" y="64198"/>
                    </a:cubicBezTo>
                    <a:lnTo>
                      <a:pt x="322707" y="66294"/>
                    </a:lnTo>
                    <a:lnTo>
                      <a:pt x="333280" y="67628"/>
                    </a:lnTo>
                    <a:cubicBezTo>
                      <a:pt x="338928" y="68504"/>
                      <a:pt x="344624" y="69037"/>
                      <a:pt x="350330" y="69247"/>
                    </a:cubicBezTo>
                    <a:cubicBezTo>
                      <a:pt x="355244" y="69332"/>
                      <a:pt x="360150" y="69780"/>
                      <a:pt x="364998" y="70580"/>
                    </a:cubicBezTo>
                    <a:cubicBezTo>
                      <a:pt x="360112" y="71266"/>
                      <a:pt x="355168" y="71495"/>
                      <a:pt x="350234" y="71247"/>
                    </a:cubicBezTo>
                    <a:cubicBezTo>
                      <a:pt x="344472" y="71295"/>
                      <a:pt x="338719" y="71009"/>
                      <a:pt x="332994" y="70390"/>
                    </a:cubicBezTo>
                    <a:lnTo>
                      <a:pt x="322231" y="69437"/>
                    </a:lnTo>
                    <a:lnTo>
                      <a:pt x="310229" y="68485"/>
                    </a:lnTo>
                    <a:cubicBezTo>
                      <a:pt x="266833" y="60750"/>
                      <a:pt x="224000" y="50121"/>
                      <a:pt x="182023" y="36671"/>
                    </a:cubicBezTo>
                    <a:cubicBezTo>
                      <a:pt x="140208" y="23365"/>
                      <a:pt x="97488" y="13087"/>
                      <a:pt x="54197" y="5906"/>
                    </a:cubicBezTo>
                    <a:lnTo>
                      <a:pt x="42291" y="4191"/>
                    </a:lnTo>
                    <a:lnTo>
                      <a:pt x="31623" y="3429"/>
                    </a:lnTo>
                    <a:cubicBezTo>
                      <a:pt x="26099" y="2562"/>
                      <a:pt x="20536" y="2029"/>
                      <a:pt x="14954" y="1810"/>
                    </a:cubicBezTo>
                    <a:cubicBezTo>
                      <a:pt x="9982" y="2210"/>
                      <a:pt x="4972" y="2210"/>
                      <a:pt x="0" y="1810"/>
                    </a:cubicBezTo>
                    <a:close/>
                  </a:path>
                </a:pathLst>
              </a:custGeom>
              <a:solidFill>
                <a:srgbClr val="8945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="" xmlns:a16="http://schemas.microsoft.com/office/drawing/2014/main" id="{B863B15D-5CE0-42DC-95C6-0707C89060CA}"/>
                  </a:ext>
                </a:extLst>
              </p:cNvPr>
              <p:cNvSpPr/>
              <p:nvPr/>
            </p:nvSpPr>
            <p:spPr>
              <a:xfrm>
                <a:off x="2445289" y="4275582"/>
                <a:ext cx="116300" cy="28944"/>
              </a:xfrm>
              <a:custGeom>
                <a:avLst/>
                <a:gdLst>
                  <a:gd name="connsiteX0" fmla="*/ 0 w 116300"/>
                  <a:gd name="connsiteY0" fmla="*/ 0 h 28944"/>
                  <a:gd name="connsiteX1" fmla="*/ 116300 w 116300"/>
                  <a:gd name="connsiteY1" fmla="*/ 20193 h 28944"/>
                  <a:gd name="connsiteX2" fmla="*/ 99155 w 116300"/>
                  <a:gd name="connsiteY2" fmla="*/ 26384 h 28944"/>
                  <a:gd name="connsiteX3" fmla="*/ 14002 w 116300"/>
                  <a:gd name="connsiteY3" fmla="*/ 11621 h 28944"/>
                  <a:gd name="connsiteX4" fmla="*/ 0 w 116300"/>
                  <a:gd name="connsiteY4" fmla="*/ 0 h 28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300" h="28944">
                    <a:moveTo>
                      <a:pt x="0" y="0"/>
                    </a:moveTo>
                    <a:cubicBezTo>
                      <a:pt x="34195" y="22812"/>
                      <a:pt x="76419" y="30137"/>
                      <a:pt x="116300" y="20193"/>
                    </a:cubicBezTo>
                    <a:cubicBezTo>
                      <a:pt x="111062" y="23393"/>
                      <a:pt x="105232" y="25498"/>
                      <a:pt x="99155" y="26384"/>
                    </a:cubicBezTo>
                    <a:cubicBezTo>
                      <a:pt x="69933" y="32633"/>
                      <a:pt x="39414" y="27346"/>
                      <a:pt x="14002" y="11621"/>
                    </a:cubicBezTo>
                    <a:cubicBezTo>
                      <a:pt x="8553" y="8801"/>
                      <a:pt x="3772" y="4839"/>
                      <a:pt x="0" y="0"/>
                    </a:cubicBezTo>
                    <a:close/>
                  </a:path>
                </a:pathLst>
              </a:custGeom>
              <a:solidFill>
                <a:srgbClr val="8945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="" xmlns:a16="http://schemas.microsoft.com/office/drawing/2014/main" id="{742E9101-80DB-4AE6-8EAB-2BA1424FE7D0}"/>
                  </a:ext>
                </a:extLst>
              </p:cNvPr>
              <p:cNvSpPr/>
              <p:nvPr/>
            </p:nvSpPr>
            <p:spPr>
              <a:xfrm>
                <a:off x="2211165" y="4341399"/>
                <a:ext cx="294608" cy="57465"/>
              </a:xfrm>
              <a:custGeom>
                <a:avLst/>
                <a:gdLst>
                  <a:gd name="connsiteX0" fmla="*/ 0 w 294608"/>
                  <a:gd name="connsiteY0" fmla="*/ 0 h 57465"/>
                  <a:gd name="connsiteX1" fmla="*/ 11430 w 294608"/>
                  <a:gd name="connsiteY1" fmla="*/ 3238 h 57465"/>
                  <a:gd name="connsiteX2" fmla="*/ 42100 w 294608"/>
                  <a:gd name="connsiteY2" fmla="*/ 13335 h 57465"/>
                  <a:gd name="connsiteX3" fmla="*/ 145161 w 294608"/>
                  <a:gd name="connsiteY3" fmla="*/ 39433 h 57465"/>
                  <a:gd name="connsiteX4" fmla="*/ 250603 w 294608"/>
                  <a:gd name="connsiteY4" fmla="*/ 53435 h 57465"/>
                  <a:gd name="connsiteX5" fmla="*/ 282797 w 294608"/>
                  <a:gd name="connsiteY5" fmla="*/ 55531 h 57465"/>
                  <a:gd name="connsiteX6" fmla="*/ 294608 w 294608"/>
                  <a:gd name="connsiteY6" fmla="*/ 56674 h 57465"/>
                  <a:gd name="connsiteX7" fmla="*/ 282797 w 294608"/>
                  <a:gd name="connsiteY7" fmla="*/ 57436 h 57465"/>
                  <a:gd name="connsiteX8" fmla="*/ 250412 w 294608"/>
                  <a:gd name="connsiteY8" fmla="*/ 56864 h 57465"/>
                  <a:gd name="connsiteX9" fmla="*/ 144685 w 294608"/>
                  <a:gd name="connsiteY9" fmla="*/ 44387 h 57465"/>
                  <a:gd name="connsiteX10" fmla="*/ 41529 w 294608"/>
                  <a:gd name="connsiteY10" fmla="*/ 16669 h 57465"/>
                  <a:gd name="connsiteX11" fmla="*/ 11240 w 294608"/>
                  <a:gd name="connsiteY11" fmla="*/ 5048 h 57465"/>
                  <a:gd name="connsiteX12" fmla="*/ 0 w 294608"/>
                  <a:gd name="connsiteY12" fmla="*/ 0 h 57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94608" h="57465">
                    <a:moveTo>
                      <a:pt x="0" y="0"/>
                    </a:moveTo>
                    <a:cubicBezTo>
                      <a:pt x="3924" y="628"/>
                      <a:pt x="7763" y="1714"/>
                      <a:pt x="11430" y="3238"/>
                    </a:cubicBezTo>
                    <a:cubicBezTo>
                      <a:pt x="18669" y="5715"/>
                      <a:pt x="29146" y="9239"/>
                      <a:pt x="42100" y="13335"/>
                    </a:cubicBezTo>
                    <a:cubicBezTo>
                      <a:pt x="75933" y="23984"/>
                      <a:pt x="110338" y="32699"/>
                      <a:pt x="145161" y="39433"/>
                    </a:cubicBezTo>
                    <a:cubicBezTo>
                      <a:pt x="180013" y="46120"/>
                      <a:pt x="215217" y="50797"/>
                      <a:pt x="250603" y="53435"/>
                    </a:cubicBezTo>
                    <a:cubicBezTo>
                      <a:pt x="264224" y="54388"/>
                      <a:pt x="275177" y="55150"/>
                      <a:pt x="282797" y="55531"/>
                    </a:cubicBezTo>
                    <a:cubicBezTo>
                      <a:pt x="286769" y="55435"/>
                      <a:pt x="290732" y="55816"/>
                      <a:pt x="294608" y="56674"/>
                    </a:cubicBezTo>
                    <a:cubicBezTo>
                      <a:pt x="290703" y="57302"/>
                      <a:pt x="286750" y="57560"/>
                      <a:pt x="282797" y="57436"/>
                    </a:cubicBezTo>
                    <a:cubicBezTo>
                      <a:pt x="275082" y="57436"/>
                      <a:pt x="263747" y="57436"/>
                      <a:pt x="250412" y="56864"/>
                    </a:cubicBezTo>
                    <a:cubicBezTo>
                      <a:pt x="214913" y="55254"/>
                      <a:pt x="179584" y="51083"/>
                      <a:pt x="144685" y="44387"/>
                    </a:cubicBezTo>
                    <a:cubicBezTo>
                      <a:pt x="109690" y="37595"/>
                      <a:pt x="75219" y="28327"/>
                      <a:pt x="41529" y="16669"/>
                    </a:cubicBezTo>
                    <a:cubicBezTo>
                      <a:pt x="28575" y="12097"/>
                      <a:pt x="18288" y="8096"/>
                      <a:pt x="11240" y="5048"/>
                    </a:cubicBezTo>
                    <a:cubicBezTo>
                      <a:pt x="7325" y="3762"/>
                      <a:pt x="3562" y="2076"/>
                      <a:pt x="0" y="0"/>
                    </a:cubicBezTo>
                    <a:close/>
                  </a:path>
                </a:pathLst>
              </a:custGeom>
              <a:solidFill>
                <a:srgbClr val="8945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="" xmlns:a16="http://schemas.microsoft.com/office/drawing/2014/main" id="{94AD9679-67EB-4AB7-A067-51509687CEF9}"/>
                  </a:ext>
                </a:extLst>
              </p:cNvPr>
              <p:cNvSpPr/>
              <p:nvPr/>
            </p:nvSpPr>
            <p:spPr>
              <a:xfrm>
                <a:off x="2351658" y="3780472"/>
                <a:ext cx="45720" cy="45720"/>
              </a:xfrm>
              <a:custGeom>
                <a:avLst/>
                <a:gdLst>
                  <a:gd name="connsiteX0" fmla="*/ 0 w 45720"/>
                  <a:gd name="connsiteY0" fmla="*/ 22860 h 45720"/>
                  <a:gd name="connsiteX1" fmla="*/ 22860 w 45720"/>
                  <a:gd name="connsiteY1" fmla="*/ 45720 h 45720"/>
                  <a:gd name="connsiteX2" fmla="*/ 45720 w 45720"/>
                  <a:gd name="connsiteY2" fmla="*/ 22860 h 45720"/>
                  <a:gd name="connsiteX3" fmla="*/ 22860 w 45720"/>
                  <a:gd name="connsiteY3" fmla="*/ 0 h 45720"/>
                  <a:gd name="connsiteX4" fmla="*/ 0 w 45720"/>
                  <a:gd name="connsiteY4" fmla="*/ 22860 h 45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20" h="45720">
                    <a:moveTo>
                      <a:pt x="0" y="22860"/>
                    </a:moveTo>
                    <a:cubicBezTo>
                      <a:pt x="0" y="35481"/>
                      <a:pt x="10239" y="45720"/>
                      <a:pt x="22860" y="45720"/>
                    </a:cubicBezTo>
                    <a:cubicBezTo>
                      <a:pt x="35481" y="45720"/>
                      <a:pt x="45720" y="35481"/>
                      <a:pt x="45720" y="22860"/>
                    </a:cubicBezTo>
                    <a:cubicBezTo>
                      <a:pt x="45720" y="10239"/>
                      <a:pt x="35481" y="0"/>
                      <a:pt x="22860" y="0"/>
                    </a:cubicBezTo>
                    <a:cubicBezTo>
                      <a:pt x="10239" y="0"/>
                      <a:pt x="0" y="10239"/>
                      <a:pt x="0" y="2286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="" xmlns:a16="http://schemas.microsoft.com/office/drawing/2014/main" id="{D3B2A007-BB96-49DD-8D10-FD0DD20DEDAE}"/>
                  </a:ext>
                </a:extLst>
              </p:cNvPr>
              <p:cNvSpPr/>
              <p:nvPr/>
            </p:nvSpPr>
            <p:spPr>
              <a:xfrm>
                <a:off x="1999138" y="2543175"/>
                <a:ext cx="941753" cy="486220"/>
              </a:xfrm>
              <a:custGeom>
                <a:avLst/>
                <a:gdLst>
                  <a:gd name="connsiteX0" fmla="*/ 840867 w 941753"/>
                  <a:gd name="connsiteY0" fmla="*/ 0 h 486220"/>
                  <a:gd name="connsiteX1" fmla="*/ 927354 w 941753"/>
                  <a:gd name="connsiteY1" fmla="*/ 175165 h 486220"/>
                  <a:gd name="connsiteX2" fmla="*/ 873538 w 941753"/>
                  <a:gd name="connsiteY2" fmla="*/ 394240 h 486220"/>
                  <a:gd name="connsiteX3" fmla="*/ 735711 w 941753"/>
                  <a:gd name="connsiteY3" fmla="*/ 453962 h 486220"/>
                  <a:gd name="connsiteX4" fmla="*/ 400050 w 941753"/>
                  <a:gd name="connsiteY4" fmla="*/ 477298 h 486220"/>
                  <a:gd name="connsiteX5" fmla="*/ 126587 w 941753"/>
                  <a:gd name="connsiteY5" fmla="*/ 323850 h 486220"/>
                  <a:gd name="connsiteX6" fmla="*/ 0 w 941753"/>
                  <a:gd name="connsiteY6" fmla="*/ 34385 h 486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41753" h="486220">
                    <a:moveTo>
                      <a:pt x="840867" y="0"/>
                    </a:moveTo>
                    <a:cubicBezTo>
                      <a:pt x="870490" y="76200"/>
                      <a:pt x="888492" y="95250"/>
                      <a:pt x="927354" y="175165"/>
                    </a:cubicBezTo>
                    <a:cubicBezTo>
                      <a:pt x="961739" y="245554"/>
                      <a:pt x="930878" y="341090"/>
                      <a:pt x="873538" y="394240"/>
                    </a:cubicBezTo>
                    <a:cubicBezTo>
                      <a:pt x="836104" y="428625"/>
                      <a:pt x="784955" y="442532"/>
                      <a:pt x="735711" y="453962"/>
                    </a:cubicBezTo>
                    <a:cubicBezTo>
                      <a:pt x="625507" y="479393"/>
                      <a:pt x="511112" y="498062"/>
                      <a:pt x="400050" y="477298"/>
                    </a:cubicBezTo>
                    <a:cubicBezTo>
                      <a:pt x="294637" y="457229"/>
                      <a:pt x="198634" y="403365"/>
                      <a:pt x="126587" y="323850"/>
                    </a:cubicBezTo>
                    <a:cubicBezTo>
                      <a:pt x="54540" y="243373"/>
                      <a:pt x="10173" y="141922"/>
                      <a:pt x="0" y="34385"/>
                    </a:cubicBezTo>
                  </a:path>
                </a:pathLst>
              </a:custGeom>
              <a:solidFill>
                <a:srgbClr val="455A6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="" xmlns:a16="http://schemas.microsoft.com/office/drawing/2014/main" id="{CEB8433D-BE95-4777-A18F-82716C271197}"/>
                  </a:ext>
                </a:extLst>
              </p:cNvPr>
              <p:cNvSpPr/>
              <p:nvPr/>
            </p:nvSpPr>
            <p:spPr>
              <a:xfrm>
                <a:off x="1999138" y="2543175"/>
                <a:ext cx="941753" cy="486220"/>
              </a:xfrm>
              <a:custGeom>
                <a:avLst/>
                <a:gdLst>
                  <a:gd name="connsiteX0" fmla="*/ 840867 w 941753"/>
                  <a:gd name="connsiteY0" fmla="*/ 0 h 486220"/>
                  <a:gd name="connsiteX1" fmla="*/ 927354 w 941753"/>
                  <a:gd name="connsiteY1" fmla="*/ 175165 h 486220"/>
                  <a:gd name="connsiteX2" fmla="*/ 873538 w 941753"/>
                  <a:gd name="connsiteY2" fmla="*/ 394240 h 486220"/>
                  <a:gd name="connsiteX3" fmla="*/ 735711 w 941753"/>
                  <a:gd name="connsiteY3" fmla="*/ 453962 h 486220"/>
                  <a:gd name="connsiteX4" fmla="*/ 400050 w 941753"/>
                  <a:gd name="connsiteY4" fmla="*/ 477298 h 486220"/>
                  <a:gd name="connsiteX5" fmla="*/ 126587 w 941753"/>
                  <a:gd name="connsiteY5" fmla="*/ 323850 h 486220"/>
                  <a:gd name="connsiteX6" fmla="*/ 0 w 941753"/>
                  <a:gd name="connsiteY6" fmla="*/ 34385 h 486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41753" h="486220">
                    <a:moveTo>
                      <a:pt x="840867" y="0"/>
                    </a:moveTo>
                    <a:cubicBezTo>
                      <a:pt x="870490" y="76200"/>
                      <a:pt x="888492" y="95250"/>
                      <a:pt x="927354" y="175165"/>
                    </a:cubicBezTo>
                    <a:cubicBezTo>
                      <a:pt x="961739" y="245554"/>
                      <a:pt x="930878" y="341090"/>
                      <a:pt x="873538" y="394240"/>
                    </a:cubicBezTo>
                    <a:cubicBezTo>
                      <a:pt x="836104" y="428625"/>
                      <a:pt x="784955" y="442532"/>
                      <a:pt x="735711" y="453962"/>
                    </a:cubicBezTo>
                    <a:cubicBezTo>
                      <a:pt x="625507" y="479393"/>
                      <a:pt x="511112" y="498062"/>
                      <a:pt x="400050" y="477298"/>
                    </a:cubicBezTo>
                    <a:cubicBezTo>
                      <a:pt x="294637" y="457229"/>
                      <a:pt x="198634" y="403365"/>
                      <a:pt x="126587" y="323850"/>
                    </a:cubicBezTo>
                    <a:cubicBezTo>
                      <a:pt x="54540" y="243373"/>
                      <a:pt x="10173" y="141922"/>
                      <a:pt x="0" y="34385"/>
                    </a:cubicBezTo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="" xmlns:a16="http://schemas.microsoft.com/office/drawing/2014/main" id="{8DD70283-37D0-494A-BD00-12C91BF39577}"/>
                  </a:ext>
                </a:extLst>
              </p:cNvPr>
              <p:cNvSpPr/>
              <p:nvPr/>
            </p:nvSpPr>
            <p:spPr>
              <a:xfrm>
                <a:off x="2707834" y="2150732"/>
                <a:ext cx="137387" cy="650093"/>
              </a:xfrm>
              <a:custGeom>
                <a:avLst/>
                <a:gdLst>
                  <a:gd name="connsiteX0" fmla="*/ 54733 w 137387"/>
                  <a:gd name="connsiteY0" fmla="*/ 650094 h 650093"/>
                  <a:gd name="connsiteX1" fmla="*/ 128743 w 137387"/>
                  <a:gd name="connsiteY1" fmla="*/ 379393 h 650093"/>
                  <a:gd name="connsiteX2" fmla="*/ 109693 w 137387"/>
                  <a:gd name="connsiteY2" fmla="*/ 101930 h 650093"/>
                  <a:gd name="connsiteX3" fmla="*/ 49685 w 137387"/>
                  <a:gd name="connsiteY3" fmla="*/ 13 h 650093"/>
                  <a:gd name="connsiteX4" fmla="*/ 59210 w 137387"/>
                  <a:gd name="connsiteY4" fmla="*/ 93167 h 650093"/>
                  <a:gd name="connsiteX5" fmla="*/ 1488 w 137387"/>
                  <a:gd name="connsiteY5" fmla="*/ 373393 h 650093"/>
                  <a:gd name="connsiteX6" fmla="*/ 54352 w 137387"/>
                  <a:gd name="connsiteY6" fmla="*/ 650094 h 650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387" h="650093">
                    <a:moveTo>
                      <a:pt x="54733" y="650094"/>
                    </a:moveTo>
                    <a:cubicBezTo>
                      <a:pt x="84737" y="561416"/>
                      <a:pt x="114455" y="471976"/>
                      <a:pt x="128743" y="379393"/>
                    </a:cubicBezTo>
                    <a:cubicBezTo>
                      <a:pt x="143030" y="286810"/>
                      <a:pt x="141506" y="190132"/>
                      <a:pt x="109693" y="101930"/>
                    </a:cubicBezTo>
                    <a:cubicBezTo>
                      <a:pt x="104835" y="88595"/>
                      <a:pt x="63782" y="-1226"/>
                      <a:pt x="49685" y="13"/>
                    </a:cubicBezTo>
                    <a:cubicBezTo>
                      <a:pt x="39493" y="870"/>
                      <a:pt x="64449" y="84499"/>
                      <a:pt x="59210" y="93167"/>
                    </a:cubicBezTo>
                    <a:cubicBezTo>
                      <a:pt x="9394" y="176320"/>
                      <a:pt x="-5084" y="276809"/>
                      <a:pt x="1488" y="373393"/>
                    </a:cubicBezTo>
                    <a:cubicBezTo>
                      <a:pt x="8785" y="467300"/>
                      <a:pt x="26520" y="560111"/>
                      <a:pt x="54352" y="650094"/>
                    </a:cubicBezTo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="" xmlns:a16="http://schemas.microsoft.com/office/drawing/2014/main" id="{F69FAA66-039E-4CD9-AA2B-F02EE7B2FC17}"/>
                  </a:ext>
                </a:extLst>
              </p:cNvPr>
              <p:cNvSpPr/>
              <p:nvPr/>
            </p:nvSpPr>
            <p:spPr>
              <a:xfrm>
                <a:off x="1989043" y="2003488"/>
                <a:ext cx="787741" cy="1577925"/>
              </a:xfrm>
              <a:custGeom>
                <a:avLst/>
                <a:gdLst>
                  <a:gd name="connsiteX0" fmla="*/ 511110 w 787741"/>
                  <a:gd name="connsiteY0" fmla="*/ 1577912 h 1577925"/>
                  <a:gd name="connsiteX1" fmla="*/ 775810 w 787741"/>
                  <a:gd name="connsiteY1" fmla="*/ 1314355 h 1577925"/>
                  <a:gd name="connsiteX2" fmla="*/ 787145 w 787741"/>
                  <a:gd name="connsiteY2" fmla="*/ 440436 h 1577925"/>
                  <a:gd name="connsiteX3" fmla="*/ 434720 w 787741"/>
                  <a:gd name="connsiteY3" fmla="*/ 0 h 1577925"/>
                  <a:gd name="connsiteX4" fmla="*/ 413003 w 787741"/>
                  <a:gd name="connsiteY4" fmla="*/ 857 h 1577925"/>
                  <a:gd name="connsiteX5" fmla="*/ 10571 w 787741"/>
                  <a:gd name="connsiteY5" fmla="*/ 403955 h 1577925"/>
                  <a:gd name="connsiteX6" fmla="*/ 2285 w 787741"/>
                  <a:gd name="connsiteY6" fmla="*/ 941070 h 1577925"/>
                  <a:gd name="connsiteX7" fmla="*/ 241076 w 787741"/>
                  <a:gd name="connsiteY7" fmla="*/ 1191863 h 1577925"/>
                  <a:gd name="connsiteX8" fmla="*/ 241553 w 787741"/>
                  <a:gd name="connsiteY8" fmla="*/ 1310259 h 1577925"/>
                  <a:gd name="connsiteX9" fmla="*/ 507281 w 787741"/>
                  <a:gd name="connsiteY9" fmla="*/ 1577921 h 1577925"/>
                  <a:gd name="connsiteX10" fmla="*/ 511110 w 787741"/>
                  <a:gd name="connsiteY10" fmla="*/ 1577912 h 1577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87741" h="1577925">
                    <a:moveTo>
                      <a:pt x="511110" y="1577912"/>
                    </a:moveTo>
                    <a:cubicBezTo>
                      <a:pt x="656405" y="1576835"/>
                      <a:pt x="774105" y="1459649"/>
                      <a:pt x="775810" y="1314355"/>
                    </a:cubicBezTo>
                    <a:lnTo>
                      <a:pt x="787145" y="440436"/>
                    </a:lnTo>
                    <a:cubicBezTo>
                      <a:pt x="797622" y="205740"/>
                      <a:pt x="669797" y="4001"/>
                      <a:pt x="434720" y="0"/>
                    </a:cubicBezTo>
                    <a:lnTo>
                      <a:pt x="413003" y="857"/>
                    </a:lnTo>
                    <a:cubicBezTo>
                      <a:pt x="194309" y="9820"/>
                      <a:pt x="19172" y="185252"/>
                      <a:pt x="10571" y="403955"/>
                    </a:cubicBezTo>
                    <a:cubicBezTo>
                      <a:pt x="2666" y="607409"/>
                      <a:pt x="-3526" y="832580"/>
                      <a:pt x="2285" y="941070"/>
                    </a:cubicBezTo>
                    <a:cubicBezTo>
                      <a:pt x="14381" y="1166146"/>
                      <a:pt x="241076" y="1191863"/>
                      <a:pt x="241076" y="1191863"/>
                    </a:cubicBezTo>
                    <a:cubicBezTo>
                      <a:pt x="241076" y="1191863"/>
                      <a:pt x="241648" y="1244156"/>
                      <a:pt x="241553" y="1310259"/>
                    </a:cubicBezTo>
                    <a:cubicBezTo>
                      <a:pt x="241019" y="1457554"/>
                      <a:pt x="359986" y="1577388"/>
                      <a:pt x="507281" y="1577921"/>
                    </a:cubicBezTo>
                    <a:cubicBezTo>
                      <a:pt x="508557" y="1577931"/>
                      <a:pt x="509834" y="1577921"/>
                      <a:pt x="511110" y="1577912"/>
                    </a:cubicBezTo>
                    <a:close/>
                  </a:path>
                </a:pathLst>
              </a:custGeom>
              <a:solidFill>
                <a:srgbClr val="A369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="" xmlns:a16="http://schemas.microsoft.com/office/drawing/2014/main" id="{DF70F8B3-D043-457F-88FA-5A1CB4602270}"/>
                  </a:ext>
                </a:extLst>
              </p:cNvPr>
              <p:cNvSpPr/>
              <p:nvPr/>
            </p:nvSpPr>
            <p:spPr>
              <a:xfrm>
                <a:off x="2229643" y="3096291"/>
                <a:ext cx="290321" cy="156259"/>
              </a:xfrm>
              <a:custGeom>
                <a:avLst/>
                <a:gdLst>
                  <a:gd name="connsiteX0" fmla="*/ 667 w 290321"/>
                  <a:gd name="connsiteY0" fmla="*/ 98774 h 156259"/>
                  <a:gd name="connsiteX1" fmla="*/ 290322 w 290321"/>
                  <a:gd name="connsiteY1" fmla="*/ 0 h 156259"/>
                  <a:gd name="connsiteX2" fmla="*/ 0 w 290321"/>
                  <a:gd name="connsiteY2" fmla="*/ 155734 h 15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321" h="156259">
                    <a:moveTo>
                      <a:pt x="667" y="98774"/>
                    </a:moveTo>
                    <a:cubicBezTo>
                      <a:pt x="667" y="98774"/>
                      <a:pt x="142970" y="101251"/>
                      <a:pt x="290322" y="0"/>
                    </a:cubicBezTo>
                    <a:cubicBezTo>
                      <a:pt x="290322" y="0"/>
                      <a:pt x="225552" y="166783"/>
                      <a:pt x="0" y="155734"/>
                    </a:cubicBezTo>
                    <a:close/>
                  </a:path>
                </a:pathLst>
              </a:custGeom>
              <a:solidFill>
                <a:srgbClr val="8945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="" xmlns:a16="http://schemas.microsoft.com/office/drawing/2014/main" id="{30848D44-6BFE-40EC-9BBF-3E9E1B849FF2}"/>
                  </a:ext>
                </a:extLst>
              </p:cNvPr>
              <p:cNvSpPr/>
              <p:nvPr/>
            </p:nvSpPr>
            <p:spPr>
              <a:xfrm>
                <a:off x="2094579" y="2560389"/>
                <a:ext cx="64293" cy="61578"/>
              </a:xfrm>
              <a:custGeom>
                <a:avLst/>
                <a:gdLst>
                  <a:gd name="connsiteX0" fmla="*/ 0 w 64293"/>
                  <a:gd name="connsiteY0" fmla="*/ 30410 h 61578"/>
                  <a:gd name="connsiteX1" fmla="*/ 32290 w 64293"/>
                  <a:gd name="connsiteY1" fmla="*/ 61557 h 61578"/>
                  <a:gd name="connsiteX2" fmla="*/ 64275 w 64293"/>
                  <a:gd name="connsiteY2" fmla="*/ 31868 h 61578"/>
                  <a:gd name="connsiteX3" fmla="*/ 64294 w 64293"/>
                  <a:gd name="connsiteY3" fmla="*/ 31172 h 61578"/>
                  <a:gd name="connsiteX4" fmla="*/ 31909 w 64293"/>
                  <a:gd name="connsiteY4" fmla="*/ 26 h 61578"/>
                  <a:gd name="connsiteX5" fmla="*/ 28 w 64293"/>
                  <a:gd name="connsiteY5" fmla="*/ 29429 h 61578"/>
                  <a:gd name="connsiteX6" fmla="*/ 0 w 64293"/>
                  <a:gd name="connsiteY6" fmla="*/ 30410 h 61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293" h="61578">
                    <a:moveTo>
                      <a:pt x="0" y="30410"/>
                    </a:moveTo>
                    <a:cubicBezTo>
                      <a:pt x="571" y="47822"/>
                      <a:pt x="14878" y="61614"/>
                      <a:pt x="32290" y="61557"/>
                    </a:cubicBezTo>
                    <a:cubicBezTo>
                      <a:pt x="49320" y="62186"/>
                      <a:pt x="63646" y="48898"/>
                      <a:pt x="64275" y="31868"/>
                    </a:cubicBezTo>
                    <a:cubicBezTo>
                      <a:pt x="64284" y="31630"/>
                      <a:pt x="64294" y="31401"/>
                      <a:pt x="64294" y="31172"/>
                    </a:cubicBezTo>
                    <a:cubicBezTo>
                      <a:pt x="63779" y="13704"/>
                      <a:pt x="49378" y="-136"/>
                      <a:pt x="31909" y="26"/>
                    </a:cubicBezTo>
                    <a:cubicBezTo>
                      <a:pt x="14983" y="-660"/>
                      <a:pt x="705" y="12503"/>
                      <a:pt x="28" y="29429"/>
                    </a:cubicBezTo>
                    <a:cubicBezTo>
                      <a:pt x="9" y="29753"/>
                      <a:pt x="0" y="30087"/>
                      <a:pt x="0" y="30410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="" xmlns:a16="http://schemas.microsoft.com/office/drawing/2014/main" id="{68900463-2C92-4883-B8BF-5105ED089A02}"/>
                  </a:ext>
                </a:extLst>
              </p:cNvPr>
              <p:cNvSpPr/>
              <p:nvPr/>
            </p:nvSpPr>
            <p:spPr>
              <a:xfrm>
                <a:off x="2051251" y="2462191"/>
                <a:ext cx="127636" cy="37052"/>
              </a:xfrm>
              <a:custGeom>
                <a:avLst/>
                <a:gdLst>
                  <a:gd name="connsiteX0" fmla="*/ 560 w 127636"/>
                  <a:gd name="connsiteY0" fmla="*/ 36501 h 37052"/>
                  <a:gd name="connsiteX1" fmla="*/ 62949 w 127636"/>
                  <a:gd name="connsiteY1" fmla="*/ 20118 h 37052"/>
                  <a:gd name="connsiteX2" fmla="*/ 127243 w 127636"/>
                  <a:gd name="connsiteY2" fmla="*/ 30596 h 37052"/>
                  <a:gd name="connsiteX3" fmla="*/ 113241 w 127636"/>
                  <a:gd name="connsiteY3" fmla="*/ 13641 h 37052"/>
                  <a:gd name="connsiteX4" fmla="*/ 61615 w 127636"/>
                  <a:gd name="connsiteY4" fmla="*/ 116 h 37052"/>
                  <a:gd name="connsiteX5" fmla="*/ 12181 w 127636"/>
                  <a:gd name="connsiteY5" fmla="*/ 18309 h 37052"/>
                  <a:gd name="connsiteX6" fmla="*/ 560 w 127636"/>
                  <a:gd name="connsiteY6" fmla="*/ 36501 h 37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636" h="37052">
                    <a:moveTo>
                      <a:pt x="560" y="36501"/>
                    </a:moveTo>
                    <a:cubicBezTo>
                      <a:pt x="4751" y="40502"/>
                      <a:pt x="28373" y="21452"/>
                      <a:pt x="62949" y="20118"/>
                    </a:cubicBezTo>
                    <a:cubicBezTo>
                      <a:pt x="97525" y="18785"/>
                      <a:pt x="123718" y="35073"/>
                      <a:pt x="127243" y="30596"/>
                    </a:cubicBezTo>
                    <a:cubicBezTo>
                      <a:pt x="129053" y="28691"/>
                      <a:pt x="124671" y="21071"/>
                      <a:pt x="113241" y="13641"/>
                    </a:cubicBezTo>
                    <a:cubicBezTo>
                      <a:pt x="97849" y="3907"/>
                      <a:pt x="79808" y="-818"/>
                      <a:pt x="61615" y="116"/>
                    </a:cubicBezTo>
                    <a:cubicBezTo>
                      <a:pt x="43623" y="754"/>
                      <a:pt x="26297" y="7126"/>
                      <a:pt x="12181" y="18309"/>
                    </a:cubicBezTo>
                    <a:cubicBezTo>
                      <a:pt x="1799" y="26881"/>
                      <a:pt x="-1440" y="34692"/>
                      <a:pt x="560" y="36501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="" xmlns:a16="http://schemas.microsoft.com/office/drawing/2014/main" id="{75525528-86FA-4D6F-83A6-3E7AD2329444}"/>
                  </a:ext>
                </a:extLst>
              </p:cNvPr>
              <p:cNvSpPr/>
              <p:nvPr/>
            </p:nvSpPr>
            <p:spPr>
              <a:xfrm>
                <a:off x="2420238" y="2560389"/>
                <a:ext cx="64293" cy="61578"/>
              </a:xfrm>
              <a:custGeom>
                <a:avLst/>
                <a:gdLst>
                  <a:gd name="connsiteX0" fmla="*/ 0 w 64293"/>
                  <a:gd name="connsiteY0" fmla="*/ 30410 h 61578"/>
                  <a:gd name="connsiteX1" fmla="*/ 32385 w 64293"/>
                  <a:gd name="connsiteY1" fmla="*/ 61557 h 61578"/>
                  <a:gd name="connsiteX2" fmla="*/ 64275 w 64293"/>
                  <a:gd name="connsiteY2" fmla="*/ 31953 h 61578"/>
                  <a:gd name="connsiteX3" fmla="*/ 64294 w 64293"/>
                  <a:gd name="connsiteY3" fmla="*/ 31172 h 61578"/>
                  <a:gd name="connsiteX4" fmla="*/ 32004 w 64293"/>
                  <a:gd name="connsiteY4" fmla="*/ 26 h 61578"/>
                  <a:gd name="connsiteX5" fmla="*/ 19 w 64293"/>
                  <a:gd name="connsiteY5" fmla="*/ 29524 h 61578"/>
                  <a:gd name="connsiteX6" fmla="*/ 0 w 64293"/>
                  <a:gd name="connsiteY6" fmla="*/ 30410 h 61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293" h="61578">
                    <a:moveTo>
                      <a:pt x="0" y="30410"/>
                    </a:moveTo>
                    <a:cubicBezTo>
                      <a:pt x="572" y="47851"/>
                      <a:pt x="14935" y="61671"/>
                      <a:pt x="32385" y="61557"/>
                    </a:cubicBezTo>
                    <a:cubicBezTo>
                      <a:pt x="49368" y="62186"/>
                      <a:pt x="63646" y="48937"/>
                      <a:pt x="64275" y="31953"/>
                    </a:cubicBezTo>
                    <a:cubicBezTo>
                      <a:pt x="64284" y="31696"/>
                      <a:pt x="64294" y="31429"/>
                      <a:pt x="64294" y="31172"/>
                    </a:cubicBezTo>
                    <a:cubicBezTo>
                      <a:pt x="63722" y="13761"/>
                      <a:pt x="49416" y="-32"/>
                      <a:pt x="32004" y="26"/>
                    </a:cubicBezTo>
                    <a:cubicBezTo>
                      <a:pt x="15030" y="-660"/>
                      <a:pt x="705" y="12551"/>
                      <a:pt x="19" y="29524"/>
                    </a:cubicBezTo>
                    <a:cubicBezTo>
                      <a:pt x="10" y="29820"/>
                      <a:pt x="0" y="30115"/>
                      <a:pt x="0" y="30410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="" xmlns:a16="http://schemas.microsoft.com/office/drawing/2014/main" id="{C7B2B401-0F39-4017-9887-81097DB363E1}"/>
                  </a:ext>
                </a:extLst>
              </p:cNvPr>
              <p:cNvSpPr/>
              <p:nvPr/>
            </p:nvSpPr>
            <p:spPr>
              <a:xfrm>
                <a:off x="2390825" y="2462117"/>
                <a:ext cx="127628" cy="27080"/>
              </a:xfrm>
              <a:custGeom>
                <a:avLst/>
                <a:gdLst>
                  <a:gd name="connsiteX0" fmla="*/ 552 w 127628"/>
                  <a:gd name="connsiteY0" fmla="*/ 26670 h 27080"/>
                  <a:gd name="connsiteX1" fmla="*/ 62941 w 127628"/>
                  <a:gd name="connsiteY1" fmla="*/ 14763 h 27080"/>
                  <a:gd name="connsiteX2" fmla="*/ 127235 w 127628"/>
                  <a:gd name="connsiteY2" fmla="*/ 22574 h 27080"/>
                  <a:gd name="connsiteX3" fmla="*/ 113233 w 127628"/>
                  <a:gd name="connsiteY3" fmla="*/ 10096 h 27080"/>
                  <a:gd name="connsiteX4" fmla="*/ 61608 w 127628"/>
                  <a:gd name="connsiteY4" fmla="*/ 95 h 27080"/>
                  <a:gd name="connsiteX5" fmla="*/ 12173 w 127628"/>
                  <a:gd name="connsiteY5" fmla="*/ 13430 h 27080"/>
                  <a:gd name="connsiteX6" fmla="*/ 552 w 127628"/>
                  <a:gd name="connsiteY6" fmla="*/ 26670 h 27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628" h="27080">
                    <a:moveTo>
                      <a:pt x="552" y="26670"/>
                    </a:moveTo>
                    <a:cubicBezTo>
                      <a:pt x="4743" y="29622"/>
                      <a:pt x="28365" y="15716"/>
                      <a:pt x="62941" y="14763"/>
                    </a:cubicBezTo>
                    <a:cubicBezTo>
                      <a:pt x="97517" y="13811"/>
                      <a:pt x="123711" y="25717"/>
                      <a:pt x="127235" y="22574"/>
                    </a:cubicBezTo>
                    <a:cubicBezTo>
                      <a:pt x="129045" y="21145"/>
                      <a:pt x="124663" y="15716"/>
                      <a:pt x="113233" y="10096"/>
                    </a:cubicBezTo>
                    <a:cubicBezTo>
                      <a:pt x="97031" y="2800"/>
                      <a:pt x="79362" y="-629"/>
                      <a:pt x="61608" y="95"/>
                    </a:cubicBezTo>
                    <a:cubicBezTo>
                      <a:pt x="44282" y="381"/>
                      <a:pt x="27298" y="4962"/>
                      <a:pt x="12173" y="13430"/>
                    </a:cubicBezTo>
                    <a:cubicBezTo>
                      <a:pt x="1886" y="19716"/>
                      <a:pt x="-1448" y="25336"/>
                      <a:pt x="552" y="26670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="" xmlns:a16="http://schemas.microsoft.com/office/drawing/2014/main" id="{D34DFD06-EA84-47FD-84CC-88EB29008622}"/>
                  </a:ext>
                </a:extLst>
              </p:cNvPr>
              <p:cNvSpPr/>
              <p:nvPr/>
            </p:nvSpPr>
            <p:spPr>
              <a:xfrm>
                <a:off x="2188581" y="2480674"/>
                <a:ext cx="93595" cy="291438"/>
              </a:xfrm>
              <a:custGeom>
                <a:avLst/>
                <a:gdLst>
                  <a:gd name="connsiteX0" fmla="*/ 89735 w 93595"/>
                  <a:gd name="connsiteY0" fmla="*/ 289101 h 291438"/>
                  <a:gd name="connsiteX1" fmla="*/ 32585 w 93595"/>
                  <a:gd name="connsiteY1" fmla="*/ 281195 h 291438"/>
                  <a:gd name="connsiteX2" fmla="*/ 13535 w 93595"/>
                  <a:gd name="connsiteY2" fmla="*/ 273289 h 291438"/>
                  <a:gd name="connsiteX3" fmla="*/ 18393 w 93595"/>
                  <a:gd name="connsiteY3" fmla="*/ 246905 h 291438"/>
                  <a:gd name="connsiteX4" fmla="*/ 41729 w 93595"/>
                  <a:gd name="connsiteY4" fmla="*/ 178515 h 291438"/>
                  <a:gd name="connsiteX5" fmla="*/ 93164 w 93595"/>
                  <a:gd name="connsiteY5" fmla="*/ 17 h 291438"/>
                  <a:gd name="connsiteX6" fmla="*/ 27442 w 93595"/>
                  <a:gd name="connsiteY6" fmla="*/ 173943 h 291438"/>
                  <a:gd name="connsiteX7" fmla="*/ 5249 w 93595"/>
                  <a:gd name="connsiteY7" fmla="*/ 242619 h 291438"/>
                  <a:gd name="connsiteX8" fmla="*/ 2105 w 93595"/>
                  <a:gd name="connsiteY8" fmla="*/ 277575 h 291438"/>
                  <a:gd name="connsiteX9" fmla="*/ 17155 w 93595"/>
                  <a:gd name="connsiteY9" fmla="*/ 289863 h 291438"/>
                  <a:gd name="connsiteX10" fmla="*/ 32204 w 93595"/>
                  <a:gd name="connsiteY10" fmla="*/ 291291 h 291438"/>
                  <a:gd name="connsiteX11" fmla="*/ 89735 w 93595"/>
                  <a:gd name="connsiteY11" fmla="*/ 289101 h 291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3595" h="291438">
                    <a:moveTo>
                      <a:pt x="89735" y="289101"/>
                    </a:moveTo>
                    <a:cubicBezTo>
                      <a:pt x="89735" y="287100"/>
                      <a:pt x="68114" y="284243"/>
                      <a:pt x="32585" y="281195"/>
                    </a:cubicBezTo>
                    <a:cubicBezTo>
                      <a:pt x="23727" y="280719"/>
                      <a:pt x="15250" y="279290"/>
                      <a:pt x="13535" y="273289"/>
                    </a:cubicBezTo>
                    <a:cubicBezTo>
                      <a:pt x="12383" y="264202"/>
                      <a:pt x="14078" y="254982"/>
                      <a:pt x="18393" y="246905"/>
                    </a:cubicBezTo>
                    <a:cubicBezTo>
                      <a:pt x="25823" y="225093"/>
                      <a:pt x="33538" y="202328"/>
                      <a:pt x="41729" y="178515"/>
                    </a:cubicBezTo>
                    <a:cubicBezTo>
                      <a:pt x="74019" y="81170"/>
                      <a:pt x="97070" y="1350"/>
                      <a:pt x="93164" y="17"/>
                    </a:cubicBezTo>
                    <a:cubicBezTo>
                      <a:pt x="89259" y="-1317"/>
                      <a:pt x="59827" y="76217"/>
                      <a:pt x="27442" y="173943"/>
                    </a:cubicBezTo>
                    <a:cubicBezTo>
                      <a:pt x="19698" y="197946"/>
                      <a:pt x="12297" y="220835"/>
                      <a:pt x="5249" y="242619"/>
                    </a:cubicBezTo>
                    <a:cubicBezTo>
                      <a:pt x="2296" y="252810"/>
                      <a:pt x="-2943" y="264431"/>
                      <a:pt x="2105" y="277575"/>
                    </a:cubicBezTo>
                    <a:cubicBezTo>
                      <a:pt x="4991" y="283748"/>
                      <a:pt x="10526" y="288272"/>
                      <a:pt x="17155" y="289863"/>
                    </a:cubicBezTo>
                    <a:cubicBezTo>
                      <a:pt x="22079" y="291034"/>
                      <a:pt x="27147" y="291511"/>
                      <a:pt x="32204" y="291291"/>
                    </a:cubicBezTo>
                    <a:cubicBezTo>
                      <a:pt x="67923" y="291768"/>
                      <a:pt x="89640" y="291101"/>
                      <a:pt x="89735" y="289101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="" xmlns:a16="http://schemas.microsoft.com/office/drawing/2014/main" id="{7D6CB878-7A59-4CB3-A94A-41CADEF0B275}"/>
                  </a:ext>
                </a:extLst>
              </p:cNvPr>
              <p:cNvSpPr/>
              <p:nvPr/>
            </p:nvSpPr>
            <p:spPr>
              <a:xfrm>
                <a:off x="2386558" y="2286246"/>
                <a:ext cx="158803" cy="43155"/>
              </a:xfrm>
              <a:custGeom>
                <a:avLst/>
                <a:gdLst>
                  <a:gd name="connsiteX0" fmla="*/ 248 w 158803"/>
                  <a:gd name="connsiteY0" fmla="*/ 28805 h 43155"/>
                  <a:gd name="connsiteX1" fmla="*/ 79210 w 158803"/>
                  <a:gd name="connsiteY1" fmla="*/ 35377 h 43155"/>
                  <a:gd name="connsiteX2" fmla="*/ 158363 w 158803"/>
                  <a:gd name="connsiteY2" fmla="*/ 39663 h 43155"/>
                  <a:gd name="connsiteX3" fmla="*/ 140932 w 158803"/>
                  <a:gd name="connsiteY3" fmla="*/ 18423 h 43155"/>
                  <a:gd name="connsiteX4" fmla="*/ 20441 w 158803"/>
                  <a:gd name="connsiteY4" fmla="*/ 10136 h 43155"/>
                  <a:gd name="connsiteX5" fmla="*/ 248 w 158803"/>
                  <a:gd name="connsiteY5" fmla="*/ 28805 h 43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8803" h="43155">
                    <a:moveTo>
                      <a:pt x="248" y="28805"/>
                    </a:moveTo>
                    <a:cubicBezTo>
                      <a:pt x="4058" y="38330"/>
                      <a:pt x="38348" y="32234"/>
                      <a:pt x="79210" y="35377"/>
                    </a:cubicBezTo>
                    <a:cubicBezTo>
                      <a:pt x="120072" y="38520"/>
                      <a:pt x="153314" y="48331"/>
                      <a:pt x="158363" y="39663"/>
                    </a:cubicBezTo>
                    <a:cubicBezTo>
                      <a:pt x="160553" y="35567"/>
                      <a:pt x="154553" y="26900"/>
                      <a:pt x="140932" y="18423"/>
                    </a:cubicBezTo>
                    <a:cubicBezTo>
                      <a:pt x="104203" y="-2799"/>
                      <a:pt x="59731" y="-5857"/>
                      <a:pt x="20441" y="10136"/>
                    </a:cubicBezTo>
                    <a:cubicBezTo>
                      <a:pt x="5772" y="16708"/>
                      <a:pt x="-1467" y="24423"/>
                      <a:pt x="248" y="28805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="" xmlns:a16="http://schemas.microsoft.com/office/drawing/2014/main" id="{D5036151-44FA-4565-9D01-42690D797DD4}"/>
                  </a:ext>
                </a:extLst>
              </p:cNvPr>
              <p:cNvSpPr/>
              <p:nvPr/>
            </p:nvSpPr>
            <p:spPr>
              <a:xfrm>
                <a:off x="2060393" y="2286918"/>
                <a:ext cx="118609" cy="41544"/>
              </a:xfrm>
              <a:custGeom>
                <a:avLst/>
                <a:gdLst>
                  <a:gd name="connsiteX0" fmla="*/ 1039 w 118609"/>
                  <a:gd name="connsiteY0" fmla="*/ 38610 h 41544"/>
                  <a:gd name="connsiteX1" fmla="*/ 59618 w 118609"/>
                  <a:gd name="connsiteY1" fmla="*/ 35467 h 41544"/>
                  <a:gd name="connsiteX2" fmla="*/ 118006 w 118609"/>
                  <a:gd name="connsiteY2" fmla="*/ 30133 h 41544"/>
                  <a:gd name="connsiteX3" fmla="*/ 105242 w 118609"/>
                  <a:gd name="connsiteY3" fmla="*/ 11083 h 41544"/>
                  <a:gd name="connsiteX4" fmla="*/ 10945 w 118609"/>
                  <a:gd name="connsiteY4" fmla="*/ 17941 h 41544"/>
                  <a:gd name="connsiteX5" fmla="*/ 1039 w 118609"/>
                  <a:gd name="connsiteY5" fmla="*/ 38610 h 41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609" h="41544">
                    <a:moveTo>
                      <a:pt x="1039" y="38610"/>
                    </a:moveTo>
                    <a:cubicBezTo>
                      <a:pt x="7421" y="46135"/>
                      <a:pt x="30947" y="36991"/>
                      <a:pt x="59618" y="35467"/>
                    </a:cubicBezTo>
                    <a:cubicBezTo>
                      <a:pt x="88288" y="33943"/>
                      <a:pt x="112767" y="38610"/>
                      <a:pt x="118006" y="30133"/>
                    </a:cubicBezTo>
                    <a:cubicBezTo>
                      <a:pt x="120292" y="26038"/>
                      <a:pt x="116101" y="18322"/>
                      <a:pt x="105242" y="11083"/>
                    </a:cubicBezTo>
                    <a:cubicBezTo>
                      <a:pt x="75315" y="-5890"/>
                      <a:pt x="38101" y="-3185"/>
                      <a:pt x="10945" y="17941"/>
                    </a:cubicBezTo>
                    <a:cubicBezTo>
                      <a:pt x="1134" y="26609"/>
                      <a:pt x="-1819" y="34896"/>
                      <a:pt x="1039" y="38610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="" xmlns:a16="http://schemas.microsoft.com/office/drawing/2014/main" id="{025C7A35-2EFD-4206-AE76-7C092A66BC82}"/>
                  </a:ext>
                </a:extLst>
              </p:cNvPr>
              <p:cNvSpPr/>
              <p:nvPr/>
            </p:nvSpPr>
            <p:spPr>
              <a:xfrm>
                <a:off x="2764663" y="2601829"/>
                <a:ext cx="154314" cy="235994"/>
              </a:xfrm>
              <a:custGeom>
                <a:avLst/>
                <a:gdLst>
                  <a:gd name="connsiteX0" fmla="*/ 0 w 154314"/>
                  <a:gd name="connsiteY0" fmla="*/ 9259 h 235994"/>
                  <a:gd name="connsiteX1" fmla="*/ 154305 w 154314"/>
                  <a:gd name="connsiteY1" fmla="*/ 111271 h 235994"/>
                  <a:gd name="connsiteX2" fmla="*/ 762 w 154314"/>
                  <a:gd name="connsiteY2" fmla="*/ 230715 h 235994"/>
                  <a:gd name="connsiteX3" fmla="*/ 0 w 154314"/>
                  <a:gd name="connsiteY3" fmla="*/ 9259 h 235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314" h="235994">
                    <a:moveTo>
                      <a:pt x="0" y="9259"/>
                    </a:moveTo>
                    <a:cubicBezTo>
                      <a:pt x="3810" y="7449"/>
                      <a:pt x="152876" y="-42843"/>
                      <a:pt x="154305" y="111271"/>
                    </a:cubicBezTo>
                    <a:cubicBezTo>
                      <a:pt x="155734" y="265386"/>
                      <a:pt x="762" y="235096"/>
                      <a:pt x="762" y="230715"/>
                    </a:cubicBezTo>
                    <a:cubicBezTo>
                      <a:pt x="762" y="226333"/>
                      <a:pt x="0" y="9259"/>
                      <a:pt x="0" y="9259"/>
                    </a:cubicBezTo>
                    <a:close/>
                  </a:path>
                </a:pathLst>
              </a:custGeom>
              <a:solidFill>
                <a:srgbClr val="A3695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="" xmlns:a16="http://schemas.microsoft.com/office/drawing/2014/main" id="{0E4ABCCF-B015-4388-8403-8DB0B4A4C294}"/>
                  </a:ext>
                </a:extLst>
              </p:cNvPr>
              <p:cNvSpPr/>
              <p:nvPr/>
            </p:nvSpPr>
            <p:spPr>
              <a:xfrm>
                <a:off x="2811410" y="2651705"/>
                <a:ext cx="68534" cy="134556"/>
              </a:xfrm>
              <a:custGeom>
                <a:avLst/>
                <a:gdLst>
                  <a:gd name="connsiteX0" fmla="*/ 115 w 68534"/>
                  <a:gd name="connsiteY0" fmla="*/ 121974 h 134556"/>
                  <a:gd name="connsiteX1" fmla="*/ 7450 w 68534"/>
                  <a:gd name="connsiteY1" fmla="*/ 125879 h 134556"/>
                  <a:gd name="connsiteX2" fmla="*/ 27452 w 68534"/>
                  <a:gd name="connsiteY2" fmla="*/ 125879 h 134556"/>
                  <a:gd name="connsiteX3" fmla="*/ 57646 w 68534"/>
                  <a:gd name="connsiteY3" fmla="*/ 65967 h 134556"/>
                  <a:gd name="connsiteX4" fmla="*/ 49836 w 68534"/>
                  <a:gd name="connsiteY4" fmla="*/ 27867 h 134556"/>
                  <a:gd name="connsiteX5" fmla="*/ 29453 w 68534"/>
                  <a:gd name="connsiteY5" fmla="*/ 7484 h 134556"/>
                  <a:gd name="connsiteX6" fmla="*/ 13641 w 68534"/>
                  <a:gd name="connsiteY6" fmla="*/ 15008 h 134556"/>
                  <a:gd name="connsiteX7" fmla="*/ 11831 w 68534"/>
                  <a:gd name="connsiteY7" fmla="*/ 22628 h 134556"/>
                  <a:gd name="connsiteX8" fmla="*/ 9640 w 68534"/>
                  <a:gd name="connsiteY8" fmla="*/ 13770 h 134556"/>
                  <a:gd name="connsiteX9" fmla="*/ 15641 w 68534"/>
                  <a:gd name="connsiteY9" fmla="*/ 4245 h 134556"/>
                  <a:gd name="connsiteX10" fmla="*/ 30405 w 68534"/>
                  <a:gd name="connsiteY10" fmla="*/ 149 h 134556"/>
                  <a:gd name="connsiteX11" fmla="*/ 58980 w 68534"/>
                  <a:gd name="connsiteY11" fmla="*/ 23771 h 134556"/>
                  <a:gd name="connsiteX12" fmla="*/ 68505 w 68534"/>
                  <a:gd name="connsiteY12" fmla="*/ 66634 h 134556"/>
                  <a:gd name="connsiteX13" fmla="*/ 29929 w 68534"/>
                  <a:gd name="connsiteY13" fmla="*/ 133309 h 134556"/>
                  <a:gd name="connsiteX14" fmla="*/ 5354 w 68534"/>
                  <a:gd name="connsiteY14" fmla="*/ 129499 h 134556"/>
                  <a:gd name="connsiteX15" fmla="*/ 115 w 68534"/>
                  <a:gd name="connsiteY15" fmla="*/ 121974 h 134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534" h="134556">
                    <a:moveTo>
                      <a:pt x="115" y="121974"/>
                    </a:moveTo>
                    <a:cubicBezTo>
                      <a:pt x="782" y="121974"/>
                      <a:pt x="2878" y="123879"/>
                      <a:pt x="7450" y="125879"/>
                    </a:cubicBezTo>
                    <a:cubicBezTo>
                      <a:pt x="13860" y="128518"/>
                      <a:pt x="21042" y="128518"/>
                      <a:pt x="27452" y="125879"/>
                    </a:cubicBezTo>
                    <a:cubicBezTo>
                      <a:pt x="43740" y="119783"/>
                      <a:pt x="57170" y="93780"/>
                      <a:pt x="57646" y="65967"/>
                    </a:cubicBezTo>
                    <a:cubicBezTo>
                      <a:pt x="57885" y="52851"/>
                      <a:pt x="55218" y="39840"/>
                      <a:pt x="49836" y="27867"/>
                    </a:cubicBezTo>
                    <a:cubicBezTo>
                      <a:pt x="46817" y="18133"/>
                      <a:pt x="39187" y="10503"/>
                      <a:pt x="29453" y="7484"/>
                    </a:cubicBezTo>
                    <a:cubicBezTo>
                      <a:pt x="23051" y="5826"/>
                      <a:pt x="16384" y="8998"/>
                      <a:pt x="13641" y="15008"/>
                    </a:cubicBezTo>
                    <a:cubicBezTo>
                      <a:pt x="11641" y="19295"/>
                      <a:pt x="12593" y="22343"/>
                      <a:pt x="11831" y="22628"/>
                    </a:cubicBezTo>
                    <a:cubicBezTo>
                      <a:pt x="11069" y="22914"/>
                      <a:pt x="8497" y="20152"/>
                      <a:pt x="9640" y="13770"/>
                    </a:cubicBezTo>
                    <a:cubicBezTo>
                      <a:pt x="10460" y="9989"/>
                      <a:pt x="12584" y="6617"/>
                      <a:pt x="15641" y="4245"/>
                    </a:cubicBezTo>
                    <a:cubicBezTo>
                      <a:pt x="19823" y="978"/>
                      <a:pt x="25138" y="-498"/>
                      <a:pt x="30405" y="149"/>
                    </a:cubicBezTo>
                    <a:cubicBezTo>
                      <a:pt x="43426" y="2445"/>
                      <a:pt x="54284" y="11417"/>
                      <a:pt x="58980" y="23771"/>
                    </a:cubicBezTo>
                    <a:cubicBezTo>
                      <a:pt x="65619" y="37068"/>
                      <a:pt x="68886" y="51784"/>
                      <a:pt x="68505" y="66634"/>
                    </a:cubicBezTo>
                    <a:cubicBezTo>
                      <a:pt x="67838" y="97781"/>
                      <a:pt x="52217" y="126927"/>
                      <a:pt x="29929" y="133309"/>
                    </a:cubicBezTo>
                    <a:cubicBezTo>
                      <a:pt x="21585" y="135862"/>
                      <a:pt x="12536" y="134452"/>
                      <a:pt x="5354" y="129499"/>
                    </a:cubicBezTo>
                    <a:cubicBezTo>
                      <a:pt x="496" y="125689"/>
                      <a:pt x="-361" y="122260"/>
                      <a:pt x="115" y="121974"/>
                    </a:cubicBezTo>
                    <a:close/>
                  </a:path>
                </a:pathLst>
              </a:custGeom>
              <a:solidFill>
                <a:srgbClr val="8945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="" xmlns:a16="http://schemas.microsoft.com/office/drawing/2014/main" id="{52945D5F-3F78-403B-AD3C-A253B1B9DDC3}"/>
                  </a:ext>
                </a:extLst>
              </p:cNvPr>
              <p:cNvSpPr/>
              <p:nvPr/>
            </p:nvSpPr>
            <p:spPr>
              <a:xfrm>
                <a:off x="2094508" y="1976043"/>
                <a:ext cx="744435" cy="749539"/>
              </a:xfrm>
              <a:custGeom>
                <a:avLst/>
                <a:gdLst>
                  <a:gd name="connsiteX0" fmla="*/ 4928 w 744435"/>
                  <a:gd name="connsiteY0" fmla="*/ 175654 h 749539"/>
                  <a:gd name="connsiteX1" fmla="*/ 116180 w 744435"/>
                  <a:gd name="connsiteY1" fmla="*/ 53163 h 749539"/>
                  <a:gd name="connsiteX2" fmla="*/ 435744 w 744435"/>
                  <a:gd name="connsiteY2" fmla="*/ 9252 h 749539"/>
                  <a:gd name="connsiteX3" fmla="*/ 675869 w 744435"/>
                  <a:gd name="connsiteY3" fmla="*/ 183179 h 749539"/>
                  <a:gd name="connsiteX4" fmla="*/ 744163 w 744435"/>
                  <a:gd name="connsiteY4" fmla="*/ 492741 h 749539"/>
                  <a:gd name="connsiteX5" fmla="*/ 722446 w 744435"/>
                  <a:gd name="connsiteY5" fmla="*/ 586944 h 749539"/>
                  <a:gd name="connsiteX6" fmla="*/ 661486 w 744435"/>
                  <a:gd name="connsiteY6" fmla="*/ 689623 h 749539"/>
                  <a:gd name="connsiteX7" fmla="*/ 645484 w 744435"/>
                  <a:gd name="connsiteY7" fmla="*/ 736677 h 749539"/>
                  <a:gd name="connsiteX8" fmla="*/ 566903 w 744435"/>
                  <a:gd name="connsiteY8" fmla="*/ 710292 h 749539"/>
                  <a:gd name="connsiteX9" fmla="*/ 526136 w 744435"/>
                  <a:gd name="connsiteY9" fmla="*/ 508648 h 749539"/>
                  <a:gd name="connsiteX10" fmla="*/ 535661 w 744435"/>
                  <a:gd name="connsiteY10" fmla="*/ 361963 h 749539"/>
                  <a:gd name="connsiteX11" fmla="*/ 561379 w 744435"/>
                  <a:gd name="connsiteY11" fmla="*/ 285763 h 749539"/>
                  <a:gd name="connsiteX12" fmla="*/ 550425 w 744435"/>
                  <a:gd name="connsiteY12" fmla="*/ 208801 h 749539"/>
                  <a:gd name="connsiteX13" fmla="*/ 537947 w 744435"/>
                  <a:gd name="connsiteY13" fmla="*/ 196133 h 749539"/>
                  <a:gd name="connsiteX14" fmla="*/ 378403 w 744435"/>
                  <a:gd name="connsiteY14" fmla="*/ 165843 h 749539"/>
                  <a:gd name="connsiteX15" fmla="*/ 104560 w 744435"/>
                  <a:gd name="connsiteY15" fmla="*/ 213468 h 749539"/>
                  <a:gd name="connsiteX16" fmla="*/ 35503 w 744435"/>
                  <a:gd name="connsiteY16" fmla="*/ 143460 h 749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4435" h="749539">
                    <a:moveTo>
                      <a:pt x="4928" y="175654"/>
                    </a:moveTo>
                    <a:cubicBezTo>
                      <a:pt x="-20027" y="161843"/>
                      <a:pt x="54839" y="81071"/>
                      <a:pt x="116180" y="53163"/>
                    </a:cubicBezTo>
                    <a:cubicBezTo>
                      <a:pt x="208763" y="11062"/>
                      <a:pt x="350305" y="-14846"/>
                      <a:pt x="435744" y="9252"/>
                    </a:cubicBezTo>
                    <a:cubicBezTo>
                      <a:pt x="538709" y="38399"/>
                      <a:pt x="624148" y="89548"/>
                      <a:pt x="675869" y="183179"/>
                    </a:cubicBezTo>
                    <a:cubicBezTo>
                      <a:pt x="727590" y="276810"/>
                      <a:pt x="747021" y="385871"/>
                      <a:pt x="744163" y="492741"/>
                    </a:cubicBezTo>
                    <a:cubicBezTo>
                      <a:pt x="743211" y="525412"/>
                      <a:pt x="739877" y="559416"/>
                      <a:pt x="722446" y="586944"/>
                    </a:cubicBezTo>
                    <a:cubicBezTo>
                      <a:pt x="700920" y="621043"/>
                      <a:pt x="659581" y="642570"/>
                      <a:pt x="661486" y="689623"/>
                    </a:cubicBezTo>
                    <a:cubicBezTo>
                      <a:pt x="662610" y="706806"/>
                      <a:pt x="656857" y="723742"/>
                      <a:pt x="645484" y="736677"/>
                    </a:cubicBezTo>
                    <a:cubicBezTo>
                      <a:pt x="616909" y="766680"/>
                      <a:pt x="582715" y="738486"/>
                      <a:pt x="566903" y="710292"/>
                    </a:cubicBezTo>
                    <a:cubicBezTo>
                      <a:pt x="532899" y="649904"/>
                      <a:pt x="528803" y="577800"/>
                      <a:pt x="526136" y="508648"/>
                    </a:cubicBezTo>
                    <a:cubicBezTo>
                      <a:pt x="523945" y="459404"/>
                      <a:pt x="521945" y="409207"/>
                      <a:pt x="535661" y="361963"/>
                    </a:cubicBezTo>
                    <a:cubicBezTo>
                      <a:pt x="543186" y="336246"/>
                      <a:pt x="555283" y="311957"/>
                      <a:pt x="561379" y="285763"/>
                    </a:cubicBezTo>
                    <a:cubicBezTo>
                      <a:pt x="567475" y="259569"/>
                      <a:pt x="566713" y="230137"/>
                      <a:pt x="550425" y="208801"/>
                    </a:cubicBezTo>
                    <a:cubicBezTo>
                      <a:pt x="546672" y="204191"/>
                      <a:pt x="542500" y="199952"/>
                      <a:pt x="537947" y="196133"/>
                    </a:cubicBezTo>
                    <a:cubicBezTo>
                      <a:pt x="494123" y="158004"/>
                      <a:pt x="433153" y="146431"/>
                      <a:pt x="378403" y="165843"/>
                    </a:cubicBezTo>
                    <a:cubicBezTo>
                      <a:pt x="291535" y="196609"/>
                      <a:pt x="143326" y="242615"/>
                      <a:pt x="104560" y="213468"/>
                    </a:cubicBezTo>
                    <a:cubicBezTo>
                      <a:pt x="48838" y="171082"/>
                      <a:pt x="35503" y="143460"/>
                      <a:pt x="35503" y="143460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="" xmlns:a16="http://schemas.microsoft.com/office/drawing/2014/main" id="{F7A84750-C57F-4ACA-A1F0-29A85288814F}"/>
                  </a:ext>
                </a:extLst>
              </p:cNvPr>
              <p:cNvSpPr/>
              <p:nvPr/>
            </p:nvSpPr>
            <p:spPr>
              <a:xfrm>
                <a:off x="1990093" y="1930096"/>
                <a:ext cx="860294" cy="617078"/>
              </a:xfrm>
              <a:custGeom>
                <a:avLst/>
                <a:gdLst>
                  <a:gd name="connsiteX0" fmla="*/ 9045 w 860294"/>
                  <a:gd name="connsiteY0" fmla="*/ 455916 h 617078"/>
                  <a:gd name="connsiteX1" fmla="*/ 60480 w 860294"/>
                  <a:gd name="connsiteY1" fmla="*/ 337234 h 617078"/>
                  <a:gd name="connsiteX2" fmla="*/ 187544 w 860294"/>
                  <a:gd name="connsiteY2" fmla="*/ 254843 h 617078"/>
                  <a:gd name="connsiteX3" fmla="*/ 560352 w 860294"/>
                  <a:gd name="connsiteY3" fmla="*/ 280180 h 617078"/>
                  <a:gd name="connsiteX4" fmla="*/ 843721 w 860294"/>
                  <a:gd name="connsiteY4" fmla="*/ 617079 h 617078"/>
                  <a:gd name="connsiteX5" fmla="*/ 860295 w 860294"/>
                  <a:gd name="connsiteY5" fmla="*/ 532116 h 617078"/>
                  <a:gd name="connsiteX6" fmla="*/ 845340 w 860294"/>
                  <a:gd name="connsiteY6" fmla="*/ 330853 h 617078"/>
                  <a:gd name="connsiteX7" fmla="*/ 766378 w 860294"/>
                  <a:gd name="connsiteY7" fmla="*/ 152544 h 617078"/>
                  <a:gd name="connsiteX8" fmla="*/ 574449 w 860294"/>
                  <a:gd name="connsiteY8" fmla="*/ 35673 h 617078"/>
                  <a:gd name="connsiteX9" fmla="*/ 351469 w 860294"/>
                  <a:gd name="connsiteY9" fmla="*/ 2811 h 617078"/>
                  <a:gd name="connsiteX10" fmla="*/ 77340 w 860294"/>
                  <a:gd name="connsiteY10" fmla="*/ 125874 h 617078"/>
                  <a:gd name="connsiteX11" fmla="*/ 8950 w 860294"/>
                  <a:gd name="connsiteY11" fmla="*/ 202074 h 617078"/>
                  <a:gd name="connsiteX12" fmla="*/ 9045 w 860294"/>
                  <a:gd name="connsiteY12" fmla="*/ 455916 h 617078"/>
                  <a:gd name="connsiteX13" fmla="*/ 170970 w 860294"/>
                  <a:gd name="connsiteY13" fmla="*/ 196264 h 617078"/>
                  <a:gd name="connsiteX14" fmla="*/ 172971 w 860294"/>
                  <a:gd name="connsiteY14" fmla="*/ 166832 h 617078"/>
                  <a:gd name="connsiteX15" fmla="*/ 374996 w 860294"/>
                  <a:gd name="connsiteY15" fmla="*/ 60628 h 617078"/>
                  <a:gd name="connsiteX16" fmla="*/ 529396 w 860294"/>
                  <a:gd name="connsiteY16" fmla="*/ 220648 h 617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60294" h="617078">
                    <a:moveTo>
                      <a:pt x="9045" y="455916"/>
                    </a:moveTo>
                    <a:cubicBezTo>
                      <a:pt x="9045" y="455916"/>
                      <a:pt x="34858" y="378573"/>
                      <a:pt x="60480" y="337234"/>
                    </a:cubicBezTo>
                    <a:cubicBezTo>
                      <a:pt x="86103" y="295896"/>
                      <a:pt x="169351" y="261034"/>
                      <a:pt x="187544" y="254843"/>
                    </a:cubicBezTo>
                    <a:cubicBezTo>
                      <a:pt x="205737" y="248652"/>
                      <a:pt x="413096" y="249890"/>
                      <a:pt x="560352" y="280180"/>
                    </a:cubicBezTo>
                    <a:cubicBezTo>
                      <a:pt x="707609" y="310469"/>
                      <a:pt x="843721" y="617079"/>
                      <a:pt x="843721" y="617079"/>
                    </a:cubicBezTo>
                    <a:lnTo>
                      <a:pt x="860295" y="532116"/>
                    </a:lnTo>
                    <a:cubicBezTo>
                      <a:pt x="860295" y="532116"/>
                      <a:pt x="845340" y="367905"/>
                      <a:pt x="845340" y="330853"/>
                    </a:cubicBezTo>
                    <a:cubicBezTo>
                      <a:pt x="845340" y="293800"/>
                      <a:pt x="782856" y="171309"/>
                      <a:pt x="766378" y="152544"/>
                    </a:cubicBezTo>
                    <a:cubicBezTo>
                      <a:pt x="749900" y="133780"/>
                      <a:pt x="591594" y="44436"/>
                      <a:pt x="574449" y="35673"/>
                    </a:cubicBezTo>
                    <a:cubicBezTo>
                      <a:pt x="557304" y="26910"/>
                      <a:pt x="418144" y="-10428"/>
                      <a:pt x="351469" y="2811"/>
                    </a:cubicBezTo>
                    <a:cubicBezTo>
                      <a:pt x="284794" y="16051"/>
                      <a:pt x="114868" y="95490"/>
                      <a:pt x="77340" y="125874"/>
                    </a:cubicBezTo>
                    <a:cubicBezTo>
                      <a:pt x="39811" y="156259"/>
                      <a:pt x="29143" y="165594"/>
                      <a:pt x="8950" y="202074"/>
                    </a:cubicBezTo>
                    <a:cubicBezTo>
                      <a:pt x="-11243" y="238555"/>
                      <a:pt x="9045" y="455916"/>
                      <a:pt x="9045" y="455916"/>
                    </a:cubicBezTo>
                    <a:close/>
                    <a:moveTo>
                      <a:pt x="170970" y="196264"/>
                    </a:moveTo>
                    <a:lnTo>
                      <a:pt x="172971" y="166832"/>
                    </a:lnTo>
                    <a:cubicBezTo>
                      <a:pt x="174304" y="147306"/>
                      <a:pt x="256219" y="43007"/>
                      <a:pt x="374996" y="60628"/>
                    </a:cubicBezTo>
                    <a:cubicBezTo>
                      <a:pt x="493773" y="78249"/>
                      <a:pt x="529396" y="220648"/>
                      <a:pt x="529396" y="220648"/>
                    </a:cubicBezTo>
                    <a:close/>
                  </a:path>
                </a:pathLst>
              </a:custGeom>
              <a:solidFill>
                <a:srgbClr val="455A6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="" xmlns:a16="http://schemas.microsoft.com/office/drawing/2014/main" id="{F7EE5FFD-F620-4489-B100-F149F93CDA61}"/>
                  </a:ext>
                </a:extLst>
              </p:cNvPr>
              <p:cNvSpPr/>
              <p:nvPr/>
            </p:nvSpPr>
            <p:spPr>
              <a:xfrm>
                <a:off x="2147558" y="2123573"/>
                <a:ext cx="24537" cy="61633"/>
              </a:xfrm>
              <a:custGeom>
                <a:avLst/>
                <a:gdLst>
                  <a:gd name="connsiteX0" fmla="*/ 17220 w 24537"/>
                  <a:gd name="connsiteY0" fmla="*/ 61366 h 61633"/>
                  <a:gd name="connsiteX1" fmla="*/ 9980 w 24537"/>
                  <a:gd name="connsiteY1" fmla="*/ 54127 h 61633"/>
                  <a:gd name="connsiteX2" fmla="*/ 6456 w 24537"/>
                  <a:gd name="connsiteY2" fmla="*/ 31458 h 61633"/>
                  <a:gd name="connsiteX3" fmla="*/ 18362 w 24537"/>
                  <a:gd name="connsiteY3" fmla="*/ 9741 h 61633"/>
                  <a:gd name="connsiteX4" fmla="*/ 24458 w 24537"/>
                  <a:gd name="connsiteY4" fmla="*/ 216 h 61633"/>
                  <a:gd name="connsiteX5" fmla="*/ 15505 w 24537"/>
                  <a:gd name="connsiteY5" fmla="*/ 6788 h 61633"/>
                  <a:gd name="connsiteX6" fmla="*/ 1217 w 24537"/>
                  <a:gd name="connsiteY6" fmla="*/ 29553 h 61633"/>
                  <a:gd name="connsiteX7" fmla="*/ 7028 w 24537"/>
                  <a:gd name="connsiteY7" fmla="*/ 56128 h 61633"/>
                  <a:gd name="connsiteX8" fmla="*/ 17220 w 24537"/>
                  <a:gd name="connsiteY8" fmla="*/ 61366 h 61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537" h="61633">
                    <a:moveTo>
                      <a:pt x="17220" y="61366"/>
                    </a:moveTo>
                    <a:cubicBezTo>
                      <a:pt x="17220" y="60604"/>
                      <a:pt x="13600" y="59080"/>
                      <a:pt x="9980" y="54127"/>
                    </a:cubicBezTo>
                    <a:cubicBezTo>
                      <a:pt x="5447" y="47488"/>
                      <a:pt x="4151" y="39164"/>
                      <a:pt x="6456" y="31458"/>
                    </a:cubicBezTo>
                    <a:cubicBezTo>
                      <a:pt x="8942" y="23505"/>
                      <a:pt x="12990" y="16123"/>
                      <a:pt x="18362" y="9741"/>
                    </a:cubicBezTo>
                    <a:cubicBezTo>
                      <a:pt x="22458" y="4597"/>
                      <a:pt x="25030" y="1264"/>
                      <a:pt x="24458" y="216"/>
                    </a:cubicBezTo>
                    <a:cubicBezTo>
                      <a:pt x="23887" y="-832"/>
                      <a:pt x="20458" y="2026"/>
                      <a:pt x="15505" y="6788"/>
                    </a:cubicBezTo>
                    <a:cubicBezTo>
                      <a:pt x="8771" y="12941"/>
                      <a:pt x="3827" y="20809"/>
                      <a:pt x="1217" y="29553"/>
                    </a:cubicBezTo>
                    <a:cubicBezTo>
                      <a:pt x="-1621" y="38821"/>
                      <a:pt x="579" y="48898"/>
                      <a:pt x="7028" y="56128"/>
                    </a:cubicBezTo>
                    <a:cubicBezTo>
                      <a:pt x="12267" y="61843"/>
                      <a:pt x="17220" y="62033"/>
                      <a:pt x="17220" y="61366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="" xmlns:a16="http://schemas.microsoft.com/office/drawing/2014/main" id="{95DB3B64-0BAD-479F-BDBC-943D81752F86}"/>
                  </a:ext>
                </a:extLst>
              </p:cNvPr>
              <p:cNvSpPr/>
              <p:nvPr/>
            </p:nvSpPr>
            <p:spPr>
              <a:xfrm>
                <a:off x="2194200" y="2144590"/>
                <a:ext cx="22150" cy="21818"/>
              </a:xfrm>
              <a:custGeom>
                <a:avLst/>
                <a:gdLst>
                  <a:gd name="connsiteX0" fmla="*/ 16965 w 22150"/>
                  <a:gd name="connsiteY0" fmla="*/ 2820 h 21818"/>
                  <a:gd name="connsiteX1" fmla="*/ 18298 w 22150"/>
                  <a:gd name="connsiteY1" fmla="*/ 9869 h 21818"/>
                  <a:gd name="connsiteX2" fmla="*/ 15155 w 22150"/>
                  <a:gd name="connsiteY2" fmla="*/ 15393 h 21818"/>
                  <a:gd name="connsiteX3" fmla="*/ 8202 w 22150"/>
                  <a:gd name="connsiteY3" fmla="*/ 15393 h 21818"/>
                  <a:gd name="connsiteX4" fmla="*/ 5058 w 22150"/>
                  <a:gd name="connsiteY4" fmla="*/ 9202 h 21818"/>
                  <a:gd name="connsiteX5" fmla="*/ 8868 w 22150"/>
                  <a:gd name="connsiteY5" fmla="*/ 4154 h 21818"/>
                  <a:gd name="connsiteX6" fmla="*/ 15822 w 22150"/>
                  <a:gd name="connsiteY6" fmla="*/ 2440 h 21818"/>
                  <a:gd name="connsiteX7" fmla="*/ 7344 w 22150"/>
                  <a:gd name="connsiteY7" fmla="*/ 630 h 21818"/>
                  <a:gd name="connsiteX8" fmla="*/ 201 w 22150"/>
                  <a:gd name="connsiteY8" fmla="*/ 8059 h 21818"/>
                  <a:gd name="connsiteX9" fmla="*/ 9487 w 22150"/>
                  <a:gd name="connsiteY9" fmla="*/ 21623 h 21818"/>
                  <a:gd name="connsiteX10" fmla="*/ 18203 w 22150"/>
                  <a:gd name="connsiteY10" fmla="*/ 19775 h 21818"/>
                  <a:gd name="connsiteX11" fmla="*/ 22108 w 22150"/>
                  <a:gd name="connsiteY11" fmla="*/ 10250 h 21818"/>
                  <a:gd name="connsiteX12" fmla="*/ 16965 w 22150"/>
                  <a:gd name="connsiteY12" fmla="*/ 2820 h 21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150" h="21818">
                    <a:moveTo>
                      <a:pt x="16965" y="2820"/>
                    </a:moveTo>
                    <a:cubicBezTo>
                      <a:pt x="16488" y="3487"/>
                      <a:pt x="18774" y="5678"/>
                      <a:pt x="18298" y="9869"/>
                    </a:cubicBezTo>
                    <a:cubicBezTo>
                      <a:pt x="18089" y="12079"/>
                      <a:pt x="16946" y="14089"/>
                      <a:pt x="15155" y="15393"/>
                    </a:cubicBezTo>
                    <a:cubicBezTo>
                      <a:pt x="13069" y="16841"/>
                      <a:pt x="10288" y="16841"/>
                      <a:pt x="8202" y="15393"/>
                    </a:cubicBezTo>
                    <a:cubicBezTo>
                      <a:pt x="5982" y="14165"/>
                      <a:pt x="4744" y="11717"/>
                      <a:pt x="5058" y="9202"/>
                    </a:cubicBezTo>
                    <a:cubicBezTo>
                      <a:pt x="5544" y="7050"/>
                      <a:pt x="6935" y="5211"/>
                      <a:pt x="8868" y="4154"/>
                    </a:cubicBezTo>
                    <a:cubicBezTo>
                      <a:pt x="12488" y="1963"/>
                      <a:pt x="15441" y="3201"/>
                      <a:pt x="15822" y="2440"/>
                    </a:cubicBezTo>
                    <a:cubicBezTo>
                      <a:pt x="16203" y="1677"/>
                      <a:pt x="13250" y="-1275"/>
                      <a:pt x="7344" y="630"/>
                    </a:cubicBezTo>
                    <a:cubicBezTo>
                      <a:pt x="3906" y="1820"/>
                      <a:pt x="1258" y="4583"/>
                      <a:pt x="201" y="8059"/>
                    </a:cubicBezTo>
                    <a:cubicBezTo>
                      <a:pt x="-980" y="14365"/>
                      <a:pt x="3172" y="20442"/>
                      <a:pt x="9487" y="21623"/>
                    </a:cubicBezTo>
                    <a:cubicBezTo>
                      <a:pt x="12517" y="22185"/>
                      <a:pt x="15660" y="21528"/>
                      <a:pt x="18203" y="19775"/>
                    </a:cubicBezTo>
                    <a:cubicBezTo>
                      <a:pt x="20965" y="17422"/>
                      <a:pt x="22422" y="13869"/>
                      <a:pt x="22108" y="10250"/>
                    </a:cubicBezTo>
                    <a:cubicBezTo>
                      <a:pt x="21441" y="3678"/>
                      <a:pt x="17155" y="2154"/>
                      <a:pt x="16965" y="2820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="" xmlns:a16="http://schemas.microsoft.com/office/drawing/2014/main" id="{2FDE0077-2707-4020-9ECF-694CFEA08E60}"/>
                  </a:ext>
                </a:extLst>
              </p:cNvPr>
              <p:cNvSpPr/>
              <p:nvPr/>
            </p:nvSpPr>
            <p:spPr>
              <a:xfrm>
                <a:off x="2262678" y="2148305"/>
                <a:ext cx="22147" cy="21855"/>
              </a:xfrm>
              <a:custGeom>
                <a:avLst/>
                <a:gdLst>
                  <a:gd name="connsiteX0" fmla="*/ 16971 w 22147"/>
                  <a:gd name="connsiteY0" fmla="*/ 3201 h 21855"/>
                  <a:gd name="connsiteX1" fmla="*/ 18210 w 22147"/>
                  <a:gd name="connsiteY1" fmla="*/ 10250 h 21855"/>
                  <a:gd name="connsiteX2" fmla="*/ 15161 w 22147"/>
                  <a:gd name="connsiteY2" fmla="*/ 15870 h 21855"/>
                  <a:gd name="connsiteX3" fmla="*/ 5808 w 22147"/>
                  <a:gd name="connsiteY3" fmla="*/ 12831 h 21855"/>
                  <a:gd name="connsiteX4" fmla="*/ 5065 w 22147"/>
                  <a:gd name="connsiteY4" fmla="*/ 9202 h 21855"/>
                  <a:gd name="connsiteX5" fmla="*/ 8875 w 22147"/>
                  <a:gd name="connsiteY5" fmla="*/ 4154 h 21855"/>
                  <a:gd name="connsiteX6" fmla="*/ 15828 w 22147"/>
                  <a:gd name="connsiteY6" fmla="*/ 2439 h 21855"/>
                  <a:gd name="connsiteX7" fmla="*/ 7351 w 22147"/>
                  <a:gd name="connsiteY7" fmla="*/ 630 h 21855"/>
                  <a:gd name="connsiteX8" fmla="*/ 207 w 22147"/>
                  <a:gd name="connsiteY8" fmla="*/ 8059 h 21855"/>
                  <a:gd name="connsiteX9" fmla="*/ 9447 w 22147"/>
                  <a:gd name="connsiteY9" fmla="*/ 21651 h 21855"/>
                  <a:gd name="connsiteX10" fmla="*/ 18114 w 22147"/>
                  <a:gd name="connsiteY10" fmla="*/ 19870 h 21855"/>
                  <a:gd name="connsiteX11" fmla="*/ 22115 w 22147"/>
                  <a:gd name="connsiteY11" fmla="*/ 10345 h 21855"/>
                  <a:gd name="connsiteX12" fmla="*/ 16971 w 22147"/>
                  <a:gd name="connsiteY12" fmla="*/ 3201 h 2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147" h="21855">
                    <a:moveTo>
                      <a:pt x="16971" y="3201"/>
                    </a:moveTo>
                    <a:cubicBezTo>
                      <a:pt x="16971" y="3868"/>
                      <a:pt x="18781" y="6059"/>
                      <a:pt x="18210" y="10250"/>
                    </a:cubicBezTo>
                    <a:cubicBezTo>
                      <a:pt x="18019" y="12469"/>
                      <a:pt x="16914" y="14498"/>
                      <a:pt x="15161" y="15870"/>
                    </a:cubicBezTo>
                    <a:cubicBezTo>
                      <a:pt x="11742" y="17613"/>
                      <a:pt x="7551" y="16260"/>
                      <a:pt x="5808" y="12831"/>
                    </a:cubicBezTo>
                    <a:cubicBezTo>
                      <a:pt x="5236" y="11717"/>
                      <a:pt x="4979" y="10459"/>
                      <a:pt x="5065" y="9202"/>
                    </a:cubicBezTo>
                    <a:cubicBezTo>
                      <a:pt x="5541" y="7050"/>
                      <a:pt x="6932" y="5202"/>
                      <a:pt x="8875" y="4154"/>
                    </a:cubicBezTo>
                    <a:cubicBezTo>
                      <a:pt x="12494" y="1963"/>
                      <a:pt x="15447" y="3201"/>
                      <a:pt x="15828" y="2439"/>
                    </a:cubicBezTo>
                    <a:cubicBezTo>
                      <a:pt x="16209" y="1677"/>
                      <a:pt x="13256" y="-1275"/>
                      <a:pt x="7351" y="630"/>
                    </a:cubicBezTo>
                    <a:cubicBezTo>
                      <a:pt x="3903" y="1792"/>
                      <a:pt x="1236" y="4564"/>
                      <a:pt x="207" y="8059"/>
                    </a:cubicBezTo>
                    <a:cubicBezTo>
                      <a:pt x="-993" y="14365"/>
                      <a:pt x="3141" y="20451"/>
                      <a:pt x="9447" y="21651"/>
                    </a:cubicBezTo>
                    <a:cubicBezTo>
                      <a:pt x="12456" y="22223"/>
                      <a:pt x="15571" y="21585"/>
                      <a:pt x="18114" y="19870"/>
                    </a:cubicBezTo>
                    <a:cubicBezTo>
                      <a:pt x="20905" y="17527"/>
                      <a:pt x="22391" y="13974"/>
                      <a:pt x="22115" y="10345"/>
                    </a:cubicBezTo>
                    <a:cubicBezTo>
                      <a:pt x="20972" y="4344"/>
                      <a:pt x="16971" y="2535"/>
                      <a:pt x="16971" y="3201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="" xmlns:a16="http://schemas.microsoft.com/office/drawing/2014/main" id="{815AD77E-66F3-45FB-9B35-FD60789180A3}"/>
                  </a:ext>
                </a:extLst>
              </p:cNvPr>
              <p:cNvSpPr/>
              <p:nvPr/>
            </p:nvSpPr>
            <p:spPr>
              <a:xfrm>
                <a:off x="2329815" y="2152426"/>
                <a:ext cx="22483" cy="22695"/>
              </a:xfrm>
              <a:custGeom>
                <a:avLst/>
                <a:gdLst>
                  <a:gd name="connsiteX0" fmla="*/ 17366 w 22483"/>
                  <a:gd name="connsiteY0" fmla="*/ 3272 h 22695"/>
                  <a:gd name="connsiteX1" fmla="*/ 18605 w 22483"/>
                  <a:gd name="connsiteY1" fmla="*/ 10225 h 22695"/>
                  <a:gd name="connsiteX2" fmla="*/ 15557 w 22483"/>
                  <a:gd name="connsiteY2" fmla="*/ 15845 h 22695"/>
                  <a:gd name="connsiteX3" fmla="*/ 6098 w 22483"/>
                  <a:gd name="connsiteY3" fmla="*/ 12683 h 22695"/>
                  <a:gd name="connsiteX4" fmla="*/ 5365 w 22483"/>
                  <a:gd name="connsiteY4" fmla="*/ 9273 h 22695"/>
                  <a:gd name="connsiteX5" fmla="*/ 9270 w 22483"/>
                  <a:gd name="connsiteY5" fmla="*/ 4129 h 22695"/>
                  <a:gd name="connsiteX6" fmla="*/ 16224 w 22483"/>
                  <a:gd name="connsiteY6" fmla="*/ 2510 h 22695"/>
                  <a:gd name="connsiteX7" fmla="*/ 7746 w 22483"/>
                  <a:gd name="connsiteY7" fmla="*/ 605 h 22695"/>
                  <a:gd name="connsiteX8" fmla="*/ 507 w 22483"/>
                  <a:gd name="connsiteY8" fmla="*/ 8130 h 22695"/>
                  <a:gd name="connsiteX9" fmla="*/ 7918 w 22483"/>
                  <a:gd name="connsiteY9" fmla="*/ 22189 h 22695"/>
                  <a:gd name="connsiteX10" fmla="*/ 21977 w 22483"/>
                  <a:gd name="connsiteY10" fmla="*/ 14788 h 22695"/>
                  <a:gd name="connsiteX11" fmla="*/ 22415 w 22483"/>
                  <a:gd name="connsiteY11" fmla="*/ 10225 h 22695"/>
                  <a:gd name="connsiteX12" fmla="*/ 17366 w 22483"/>
                  <a:gd name="connsiteY12" fmla="*/ 3272 h 22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483" h="22695">
                    <a:moveTo>
                      <a:pt x="17366" y="3272"/>
                    </a:moveTo>
                    <a:cubicBezTo>
                      <a:pt x="16795" y="3843"/>
                      <a:pt x="19176" y="6034"/>
                      <a:pt x="18605" y="10225"/>
                    </a:cubicBezTo>
                    <a:cubicBezTo>
                      <a:pt x="18414" y="12444"/>
                      <a:pt x="17309" y="14473"/>
                      <a:pt x="15557" y="15845"/>
                    </a:cubicBezTo>
                    <a:cubicBezTo>
                      <a:pt x="12071" y="17588"/>
                      <a:pt x="7841" y="16169"/>
                      <a:pt x="6098" y="12683"/>
                    </a:cubicBezTo>
                    <a:cubicBezTo>
                      <a:pt x="5575" y="11625"/>
                      <a:pt x="5317" y="10454"/>
                      <a:pt x="5365" y="9273"/>
                    </a:cubicBezTo>
                    <a:cubicBezTo>
                      <a:pt x="5917" y="7101"/>
                      <a:pt x="7327" y="5244"/>
                      <a:pt x="9270" y="4129"/>
                    </a:cubicBezTo>
                    <a:cubicBezTo>
                      <a:pt x="12890" y="1938"/>
                      <a:pt x="15842" y="3177"/>
                      <a:pt x="16224" y="2510"/>
                    </a:cubicBezTo>
                    <a:cubicBezTo>
                      <a:pt x="16604" y="1843"/>
                      <a:pt x="13557" y="-1300"/>
                      <a:pt x="7746" y="605"/>
                    </a:cubicBezTo>
                    <a:cubicBezTo>
                      <a:pt x="4260" y="1796"/>
                      <a:pt x="1565" y="4605"/>
                      <a:pt x="507" y="8130"/>
                    </a:cubicBezTo>
                    <a:cubicBezTo>
                      <a:pt x="-1331" y="14054"/>
                      <a:pt x="1984" y="20360"/>
                      <a:pt x="7918" y="22189"/>
                    </a:cubicBezTo>
                    <a:cubicBezTo>
                      <a:pt x="13842" y="24027"/>
                      <a:pt x="20138" y="20712"/>
                      <a:pt x="21977" y="14788"/>
                    </a:cubicBezTo>
                    <a:cubicBezTo>
                      <a:pt x="22434" y="13311"/>
                      <a:pt x="22586" y="11759"/>
                      <a:pt x="22415" y="10225"/>
                    </a:cubicBezTo>
                    <a:cubicBezTo>
                      <a:pt x="21843" y="4129"/>
                      <a:pt x="17462" y="2510"/>
                      <a:pt x="17366" y="3272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="" xmlns:a16="http://schemas.microsoft.com/office/drawing/2014/main" id="{6172D9A6-E112-40BF-9178-AE5C4592144C}"/>
                  </a:ext>
                </a:extLst>
              </p:cNvPr>
              <p:cNvSpPr/>
              <p:nvPr/>
            </p:nvSpPr>
            <p:spPr>
              <a:xfrm>
                <a:off x="2398662" y="2156946"/>
                <a:ext cx="21618" cy="21909"/>
              </a:xfrm>
              <a:custGeom>
                <a:avLst/>
                <a:gdLst>
                  <a:gd name="connsiteX0" fmla="*/ 16528 w 21618"/>
                  <a:gd name="connsiteY0" fmla="*/ 2848 h 21909"/>
                  <a:gd name="connsiteX1" fmla="*/ 17766 w 21618"/>
                  <a:gd name="connsiteY1" fmla="*/ 9801 h 21909"/>
                  <a:gd name="connsiteX2" fmla="*/ 14623 w 21618"/>
                  <a:gd name="connsiteY2" fmla="*/ 15421 h 21909"/>
                  <a:gd name="connsiteX3" fmla="*/ 7670 w 21618"/>
                  <a:gd name="connsiteY3" fmla="*/ 15421 h 21909"/>
                  <a:gd name="connsiteX4" fmla="*/ 4527 w 21618"/>
                  <a:gd name="connsiteY4" fmla="*/ 9229 h 21909"/>
                  <a:gd name="connsiteX5" fmla="*/ 8432 w 21618"/>
                  <a:gd name="connsiteY5" fmla="*/ 4086 h 21909"/>
                  <a:gd name="connsiteX6" fmla="*/ 15290 w 21618"/>
                  <a:gd name="connsiteY6" fmla="*/ 2467 h 21909"/>
                  <a:gd name="connsiteX7" fmla="*/ 6813 w 21618"/>
                  <a:gd name="connsiteY7" fmla="*/ 657 h 21909"/>
                  <a:gd name="connsiteX8" fmla="*/ 850 w 21618"/>
                  <a:gd name="connsiteY8" fmla="*/ 15097 h 21909"/>
                  <a:gd name="connsiteX9" fmla="*/ 15290 w 21618"/>
                  <a:gd name="connsiteY9" fmla="*/ 21060 h 21909"/>
                  <a:gd name="connsiteX10" fmla="*/ 17671 w 21618"/>
                  <a:gd name="connsiteY10" fmla="*/ 19707 h 21909"/>
                  <a:gd name="connsiteX11" fmla="*/ 21576 w 21618"/>
                  <a:gd name="connsiteY11" fmla="*/ 10182 h 21909"/>
                  <a:gd name="connsiteX12" fmla="*/ 16528 w 21618"/>
                  <a:gd name="connsiteY12" fmla="*/ 2848 h 21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618" h="21909">
                    <a:moveTo>
                      <a:pt x="16528" y="2848"/>
                    </a:moveTo>
                    <a:cubicBezTo>
                      <a:pt x="15957" y="3419"/>
                      <a:pt x="18243" y="5610"/>
                      <a:pt x="17766" y="9801"/>
                    </a:cubicBezTo>
                    <a:cubicBezTo>
                      <a:pt x="17538" y="12030"/>
                      <a:pt x="16404" y="14059"/>
                      <a:pt x="14623" y="15421"/>
                    </a:cubicBezTo>
                    <a:cubicBezTo>
                      <a:pt x="12509" y="16792"/>
                      <a:pt x="9785" y="16792"/>
                      <a:pt x="7670" y="15421"/>
                    </a:cubicBezTo>
                    <a:cubicBezTo>
                      <a:pt x="5470" y="14173"/>
                      <a:pt x="4241" y="11735"/>
                      <a:pt x="4527" y="9229"/>
                    </a:cubicBezTo>
                    <a:cubicBezTo>
                      <a:pt x="5079" y="7058"/>
                      <a:pt x="6489" y="5200"/>
                      <a:pt x="8432" y="4086"/>
                    </a:cubicBezTo>
                    <a:cubicBezTo>
                      <a:pt x="12051" y="1990"/>
                      <a:pt x="15004" y="3133"/>
                      <a:pt x="15290" y="2467"/>
                    </a:cubicBezTo>
                    <a:cubicBezTo>
                      <a:pt x="15576" y="1800"/>
                      <a:pt x="12718" y="-1343"/>
                      <a:pt x="6813" y="657"/>
                    </a:cubicBezTo>
                    <a:cubicBezTo>
                      <a:pt x="1174" y="3000"/>
                      <a:pt x="-1493" y="9468"/>
                      <a:pt x="850" y="15097"/>
                    </a:cubicBezTo>
                    <a:cubicBezTo>
                      <a:pt x="3193" y="20736"/>
                      <a:pt x="9651" y="23403"/>
                      <a:pt x="15290" y="21060"/>
                    </a:cubicBezTo>
                    <a:cubicBezTo>
                      <a:pt x="16138" y="20717"/>
                      <a:pt x="16938" y="20259"/>
                      <a:pt x="17671" y="19707"/>
                    </a:cubicBezTo>
                    <a:cubicBezTo>
                      <a:pt x="20433" y="17354"/>
                      <a:pt x="21891" y="13801"/>
                      <a:pt x="21576" y="10182"/>
                    </a:cubicBezTo>
                    <a:cubicBezTo>
                      <a:pt x="21005" y="3705"/>
                      <a:pt x="16623" y="2086"/>
                      <a:pt x="16528" y="2848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="" xmlns:a16="http://schemas.microsoft.com/office/drawing/2014/main" id="{1DD9607F-31CA-4519-A43D-51411483FA88}"/>
                  </a:ext>
                </a:extLst>
              </p:cNvPr>
              <p:cNvSpPr/>
              <p:nvPr/>
            </p:nvSpPr>
            <p:spPr>
              <a:xfrm>
                <a:off x="2466671" y="2160688"/>
                <a:ext cx="21611" cy="21882"/>
              </a:xfrm>
              <a:custGeom>
                <a:avLst/>
                <a:gdLst>
                  <a:gd name="connsiteX0" fmla="*/ 16433 w 21611"/>
                  <a:gd name="connsiteY0" fmla="*/ 3201 h 21882"/>
                  <a:gd name="connsiteX1" fmla="*/ 17766 w 21611"/>
                  <a:gd name="connsiteY1" fmla="*/ 10250 h 21882"/>
                  <a:gd name="connsiteX2" fmla="*/ 14623 w 21611"/>
                  <a:gd name="connsiteY2" fmla="*/ 15774 h 21882"/>
                  <a:gd name="connsiteX3" fmla="*/ 5270 w 21611"/>
                  <a:gd name="connsiteY3" fmla="*/ 12726 h 21882"/>
                  <a:gd name="connsiteX4" fmla="*/ 4527 w 21611"/>
                  <a:gd name="connsiteY4" fmla="*/ 9202 h 21882"/>
                  <a:gd name="connsiteX5" fmla="*/ 8337 w 21611"/>
                  <a:gd name="connsiteY5" fmla="*/ 4059 h 21882"/>
                  <a:gd name="connsiteX6" fmla="*/ 15290 w 21611"/>
                  <a:gd name="connsiteY6" fmla="*/ 2439 h 21882"/>
                  <a:gd name="connsiteX7" fmla="*/ 6813 w 21611"/>
                  <a:gd name="connsiteY7" fmla="*/ 630 h 21882"/>
                  <a:gd name="connsiteX8" fmla="*/ 850 w 21611"/>
                  <a:gd name="connsiteY8" fmla="*/ 15070 h 21882"/>
                  <a:gd name="connsiteX9" fmla="*/ 15290 w 21611"/>
                  <a:gd name="connsiteY9" fmla="*/ 21032 h 21882"/>
                  <a:gd name="connsiteX10" fmla="*/ 17671 w 21611"/>
                  <a:gd name="connsiteY10" fmla="*/ 19680 h 21882"/>
                  <a:gd name="connsiteX11" fmla="*/ 21576 w 21611"/>
                  <a:gd name="connsiteY11" fmla="*/ 10155 h 21882"/>
                  <a:gd name="connsiteX12" fmla="*/ 16433 w 21611"/>
                  <a:gd name="connsiteY12" fmla="*/ 3201 h 2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611" h="21882">
                    <a:moveTo>
                      <a:pt x="16433" y="3201"/>
                    </a:moveTo>
                    <a:cubicBezTo>
                      <a:pt x="15957" y="3773"/>
                      <a:pt x="18243" y="6059"/>
                      <a:pt x="17766" y="10250"/>
                    </a:cubicBezTo>
                    <a:cubicBezTo>
                      <a:pt x="17519" y="12441"/>
                      <a:pt x="16376" y="14441"/>
                      <a:pt x="14623" y="15774"/>
                    </a:cubicBezTo>
                    <a:cubicBezTo>
                      <a:pt x="11204" y="17518"/>
                      <a:pt x="7013" y="16155"/>
                      <a:pt x="5270" y="12726"/>
                    </a:cubicBezTo>
                    <a:cubicBezTo>
                      <a:pt x="4717" y="11641"/>
                      <a:pt x="4460" y="10421"/>
                      <a:pt x="4527" y="9202"/>
                    </a:cubicBezTo>
                    <a:cubicBezTo>
                      <a:pt x="5031" y="7040"/>
                      <a:pt x="6413" y="5173"/>
                      <a:pt x="8337" y="4059"/>
                    </a:cubicBezTo>
                    <a:cubicBezTo>
                      <a:pt x="11956" y="1963"/>
                      <a:pt x="14909" y="3201"/>
                      <a:pt x="15290" y="2439"/>
                    </a:cubicBezTo>
                    <a:cubicBezTo>
                      <a:pt x="15671" y="1677"/>
                      <a:pt x="12718" y="-1275"/>
                      <a:pt x="6813" y="630"/>
                    </a:cubicBezTo>
                    <a:cubicBezTo>
                      <a:pt x="1174" y="2973"/>
                      <a:pt x="-1493" y="9440"/>
                      <a:pt x="850" y="15070"/>
                    </a:cubicBezTo>
                    <a:cubicBezTo>
                      <a:pt x="3193" y="20708"/>
                      <a:pt x="9651" y="23375"/>
                      <a:pt x="15290" y="21032"/>
                    </a:cubicBezTo>
                    <a:cubicBezTo>
                      <a:pt x="16138" y="20689"/>
                      <a:pt x="16938" y="20232"/>
                      <a:pt x="17671" y="19680"/>
                    </a:cubicBezTo>
                    <a:cubicBezTo>
                      <a:pt x="20414" y="17308"/>
                      <a:pt x="21862" y="13765"/>
                      <a:pt x="21576" y="10155"/>
                    </a:cubicBezTo>
                    <a:cubicBezTo>
                      <a:pt x="20910" y="4059"/>
                      <a:pt x="16623" y="2535"/>
                      <a:pt x="16433" y="3201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="" xmlns:a16="http://schemas.microsoft.com/office/drawing/2014/main" id="{54A4D9D0-426E-4751-A255-D24C83CCBEE2}"/>
                  </a:ext>
                </a:extLst>
              </p:cNvPr>
              <p:cNvSpPr/>
              <p:nvPr/>
            </p:nvSpPr>
            <p:spPr>
              <a:xfrm>
                <a:off x="2115779" y="1979501"/>
                <a:ext cx="404091" cy="171148"/>
              </a:xfrm>
              <a:custGeom>
                <a:avLst/>
                <a:gdLst>
                  <a:gd name="connsiteX0" fmla="*/ 245119 w 404091"/>
                  <a:gd name="connsiteY0" fmla="*/ 18558 h 171148"/>
                  <a:gd name="connsiteX1" fmla="*/ 214067 w 404091"/>
                  <a:gd name="connsiteY1" fmla="*/ 461 h 171148"/>
                  <a:gd name="connsiteX2" fmla="*/ 182921 w 404091"/>
                  <a:gd name="connsiteY2" fmla="*/ 18749 h 171148"/>
                  <a:gd name="connsiteX3" fmla="*/ 144963 w 404091"/>
                  <a:gd name="connsiteY3" fmla="*/ 1988 h 171148"/>
                  <a:gd name="connsiteX4" fmla="*/ 126913 w 404091"/>
                  <a:gd name="connsiteY4" fmla="*/ 23035 h 171148"/>
                  <a:gd name="connsiteX5" fmla="*/ 97196 w 404091"/>
                  <a:gd name="connsiteY5" fmla="*/ 20749 h 171148"/>
                  <a:gd name="connsiteX6" fmla="*/ 91480 w 404091"/>
                  <a:gd name="connsiteY6" fmla="*/ 45038 h 171148"/>
                  <a:gd name="connsiteX7" fmla="*/ 50809 w 404091"/>
                  <a:gd name="connsiteY7" fmla="*/ 42942 h 171148"/>
                  <a:gd name="connsiteX8" fmla="*/ 46999 w 404091"/>
                  <a:gd name="connsiteY8" fmla="*/ 79137 h 171148"/>
                  <a:gd name="connsiteX9" fmla="*/ 3088 w 404091"/>
                  <a:gd name="connsiteY9" fmla="*/ 95158 h 171148"/>
                  <a:gd name="connsiteX10" fmla="*/ 8422 w 404091"/>
                  <a:gd name="connsiteY10" fmla="*/ 131144 h 171148"/>
                  <a:gd name="connsiteX11" fmla="*/ 17186 w 404091"/>
                  <a:gd name="connsiteY11" fmla="*/ 136382 h 171148"/>
                  <a:gd name="connsiteX12" fmla="*/ 29282 w 404091"/>
                  <a:gd name="connsiteY12" fmla="*/ 123714 h 171148"/>
                  <a:gd name="connsiteX13" fmla="*/ 32425 w 404091"/>
                  <a:gd name="connsiteY13" fmla="*/ 104664 h 171148"/>
                  <a:gd name="connsiteX14" fmla="*/ 47761 w 404091"/>
                  <a:gd name="connsiteY14" fmla="*/ 99140 h 171148"/>
                  <a:gd name="connsiteX15" fmla="*/ 43379 w 404091"/>
                  <a:gd name="connsiteY15" fmla="*/ 133525 h 171148"/>
                  <a:gd name="connsiteX16" fmla="*/ 63001 w 404091"/>
                  <a:gd name="connsiteY16" fmla="*/ 147908 h 171148"/>
                  <a:gd name="connsiteX17" fmla="*/ 404091 w 404091"/>
                  <a:gd name="connsiteY17" fmla="*/ 171149 h 171148"/>
                  <a:gd name="connsiteX18" fmla="*/ 245119 w 404091"/>
                  <a:gd name="connsiteY18" fmla="*/ 18558 h 171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04091" h="171148">
                    <a:moveTo>
                      <a:pt x="245119" y="18558"/>
                    </a:moveTo>
                    <a:cubicBezTo>
                      <a:pt x="232546" y="17987"/>
                      <a:pt x="226640" y="365"/>
                      <a:pt x="214067" y="461"/>
                    </a:cubicBezTo>
                    <a:cubicBezTo>
                      <a:pt x="201161" y="551"/>
                      <a:pt x="189283" y="7523"/>
                      <a:pt x="182921" y="18749"/>
                    </a:cubicBezTo>
                    <a:cubicBezTo>
                      <a:pt x="177072" y="3640"/>
                      <a:pt x="160080" y="-3864"/>
                      <a:pt x="144963" y="1988"/>
                    </a:cubicBezTo>
                    <a:cubicBezTo>
                      <a:pt x="135800" y="5537"/>
                      <a:pt x="129028" y="13438"/>
                      <a:pt x="126913" y="23035"/>
                    </a:cubicBezTo>
                    <a:cubicBezTo>
                      <a:pt x="117608" y="18717"/>
                      <a:pt x="107054" y="17906"/>
                      <a:pt x="97196" y="20749"/>
                    </a:cubicBezTo>
                    <a:cubicBezTo>
                      <a:pt x="87671" y="24654"/>
                      <a:pt x="83099" y="39227"/>
                      <a:pt x="91480" y="45038"/>
                    </a:cubicBezTo>
                    <a:cubicBezTo>
                      <a:pt x="79317" y="36998"/>
                      <a:pt x="63734" y="36189"/>
                      <a:pt x="50809" y="42942"/>
                    </a:cubicBezTo>
                    <a:cubicBezTo>
                      <a:pt x="38807" y="50657"/>
                      <a:pt x="35474" y="70755"/>
                      <a:pt x="46999" y="79137"/>
                    </a:cubicBezTo>
                    <a:cubicBezTo>
                      <a:pt x="30454" y="71431"/>
                      <a:pt x="10785" y="78604"/>
                      <a:pt x="3088" y="95158"/>
                    </a:cubicBezTo>
                    <a:cubicBezTo>
                      <a:pt x="-2493" y="107141"/>
                      <a:pt x="-388" y="121295"/>
                      <a:pt x="8422" y="131144"/>
                    </a:cubicBezTo>
                    <a:cubicBezTo>
                      <a:pt x="10556" y="133953"/>
                      <a:pt x="13699" y="135830"/>
                      <a:pt x="17186" y="136382"/>
                    </a:cubicBezTo>
                    <a:cubicBezTo>
                      <a:pt x="23567" y="136382"/>
                      <a:pt x="28139" y="130001"/>
                      <a:pt x="29282" y="123714"/>
                    </a:cubicBezTo>
                    <a:cubicBezTo>
                      <a:pt x="29578" y="117266"/>
                      <a:pt x="30635" y="110865"/>
                      <a:pt x="32425" y="104664"/>
                    </a:cubicBezTo>
                    <a:cubicBezTo>
                      <a:pt x="34997" y="98854"/>
                      <a:pt x="43094" y="95139"/>
                      <a:pt x="47761" y="99140"/>
                    </a:cubicBezTo>
                    <a:cubicBezTo>
                      <a:pt x="41474" y="109712"/>
                      <a:pt x="35378" y="124000"/>
                      <a:pt x="43379" y="133525"/>
                    </a:cubicBezTo>
                    <a:cubicBezTo>
                      <a:pt x="48904" y="140002"/>
                      <a:pt x="54524" y="147717"/>
                      <a:pt x="63001" y="147908"/>
                    </a:cubicBezTo>
                    <a:cubicBezTo>
                      <a:pt x="111483" y="148955"/>
                      <a:pt x="355609" y="170101"/>
                      <a:pt x="404091" y="171149"/>
                    </a:cubicBezTo>
                    <a:cubicBezTo>
                      <a:pt x="404186" y="171244"/>
                      <a:pt x="361609" y="23702"/>
                      <a:pt x="245119" y="18558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="" xmlns:a16="http://schemas.microsoft.com/office/drawing/2014/main" id="{17F653A9-4112-4B0B-915E-687C6CD9F6EB}"/>
                  </a:ext>
                </a:extLst>
              </p:cNvPr>
              <p:cNvSpPr/>
              <p:nvPr/>
            </p:nvSpPr>
            <p:spPr>
              <a:xfrm>
                <a:off x="2596070" y="2230564"/>
                <a:ext cx="304706" cy="360700"/>
              </a:xfrm>
              <a:custGeom>
                <a:avLst/>
                <a:gdLst>
                  <a:gd name="connsiteX0" fmla="*/ 224409 w 304706"/>
                  <a:gd name="connsiteY0" fmla="*/ 289941 h 360700"/>
                  <a:gd name="connsiteX1" fmla="*/ 252317 w 304706"/>
                  <a:gd name="connsiteY1" fmla="*/ 313658 h 360700"/>
                  <a:gd name="connsiteX2" fmla="*/ 290417 w 304706"/>
                  <a:gd name="connsiteY2" fmla="*/ 322231 h 360700"/>
                  <a:gd name="connsiteX3" fmla="*/ 301180 w 304706"/>
                  <a:gd name="connsiteY3" fmla="*/ 354616 h 360700"/>
                  <a:gd name="connsiteX4" fmla="*/ 270796 w 304706"/>
                  <a:gd name="connsiteY4" fmla="*/ 358140 h 360700"/>
                  <a:gd name="connsiteX5" fmla="*/ 173736 w 304706"/>
                  <a:gd name="connsiteY5" fmla="*/ 256985 h 360700"/>
                  <a:gd name="connsiteX6" fmla="*/ 120205 w 304706"/>
                  <a:gd name="connsiteY6" fmla="*/ 242792 h 360700"/>
                  <a:gd name="connsiteX7" fmla="*/ 102108 w 304706"/>
                  <a:gd name="connsiteY7" fmla="*/ 185642 h 360700"/>
                  <a:gd name="connsiteX8" fmla="*/ 0 w 304706"/>
                  <a:gd name="connsiteY8" fmla="*/ 86963 h 360700"/>
                  <a:gd name="connsiteX9" fmla="*/ 3334 w 304706"/>
                  <a:gd name="connsiteY9" fmla="*/ 0 h 360700"/>
                  <a:gd name="connsiteX10" fmla="*/ 108109 w 304706"/>
                  <a:gd name="connsiteY10" fmla="*/ 99251 h 360700"/>
                  <a:gd name="connsiteX11" fmla="*/ 224409 w 304706"/>
                  <a:gd name="connsiteY11" fmla="*/ 289941 h 36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706" h="360700">
                    <a:moveTo>
                      <a:pt x="224409" y="289941"/>
                    </a:moveTo>
                    <a:cubicBezTo>
                      <a:pt x="225838" y="302895"/>
                      <a:pt x="239554" y="310896"/>
                      <a:pt x="252317" y="313658"/>
                    </a:cubicBezTo>
                    <a:cubicBezTo>
                      <a:pt x="265081" y="316420"/>
                      <a:pt x="278797" y="316135"/>
                      <a:pt x="290417" y="322231"/>
                    </a:cubicBezTo>
                    <a:cubicBezTo>
                      <a:pt x="302038" y="328327"/>
                      <a:pt x="309467" y="344710"/>
                      <a:pt x="301180" y="354616"/>
                    </a:cubicBezTo>
                    <a:cubicBezTo>
                      <a:pt x="294132" y="362807"/>
                      <a:pt x="281178" y="361378"/>
                      <a:pt x="270796" y="358140"/>
                    </a:cubicBezTo>
                    <a:cubicBezTo>
                      <a:pt x="223638" y="342662"/>
                      <a:pt x="187252" y="304743"/>
                      <a:pt x="173736" y="256985"/>
                    </a:cubicBezTo>
                    <a:cubicBezTo>
                      <a:pt x="156781" y="268319"/>
                      <a:pt x="132397" y="259175"/>
                      <a:pt x="120205" y="242792"/>
                    </a:cubicBezTo>
                    <a:cubicBezTo>
                      <a:pt x="108013" y="226409"/>
                      <a:pt x="104870" y="205359"/>
                      <a:pt x="102108" y="185642"/>
                    </a:cubicBezTo>
                    <a:cubicBezTo>
                      <a:pt x="46882" y="186023"/>
                      <a:pt x="1505" y="142170"/>
                      <a:pt x="0" y="86963"/>
                    </a:cubicBezTo>
                    <a:cubicBezTo>
                      <a:pt x="0" y="57626"/>
                      <a:pt x="13906" y="27337"/>
                      <a:pt x="3334" y="0"/>
                    </a:cubicBezTo>
                    <a:cubicBezTo>
                      <a:pt x="3334" y="0"/>
                      <a:pt x="73628" y="51530"/>
                      <a:pt x="108109" y="99251"/>
                    </a:cubicBezTo>
                    <a:cubicBezTo>
                      <a:pt x="142589" y="146971"/>
                      <a:pt x="224409" y="289941"/>
                      <a:pt x="224409" y="289941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="" xmlns:a16="http://schemas.microsoft.com/office/drawing/2014/main" id="{C71370FB-BCAD-4693-AF42-E80E66DC66E5}"/>
                  </a:ext>
                </a:extLst>
              </p:cNvPr>
              <p:cNvSpPr/>
              <p:nvPr/>
            </p:nvSpPr>
            <p:spPr>
              <a:xfrm>
                <a:off x="2570543" y="2215705"/>
                <a:ext cx="321687" cy="397972"/>
              </a:xfrm>
              <a:custGeom>
                <a:avLst/>
                <a:gdLst>
                  <a:gd name="connsiteX0" fmla="*/ 310039 w 321687"/>
                  <a:gd name="connsiteY0" fmla="*/ 369189 h 397972"/>
                  <a:gd name="connsiteX1" fmla="*/ 321688 w 321687"/>
                  <a:gd name="connsiteY1" fmla="*/ 380781 h 397972"/>
                  <a:gd name="connsiteX2" fmla="*/ 321659 w 321687"/>
                  <a:gd name="connsiteY2" fmla="*/ 381667 h 397972"/>
                  <a:gd name="connsiteX3" fmla="*/ 309943 w 321687"/>
                  <a:gd name="connsiteY3" fmla="*/ 395954 h 397972"/>
                  <a:gd name="connsiteX4" fmla="*/ 290893 w 321687"/>
                  <a:gd name="connsiteY4" fmla="*/ 397478 h 397972"/>
                  <a:gd name="connsiteX5" fmla="*/ 236982 w 321687"/>
                  <a:gd name="connsiteY5" fmla="*/ 376428 h 397972"/>
                  <a:gd name="connsiteX6" fmla="*/ 199644 w 321687"/>
                  <a:gd name="connsiteY6" fmla="*/ 392144 h 397972"/>
                  <a:gd name="connsiteX7" fmla="*/ 167259 w 321687"/>
                  <a:gd name="connsiteY7" fmla="*/ 365093 h 397972"/>
                  <a:gd name="connsiteX8" fmla="*/ 159067 w 321687"/>
                  <a:gd name="connsiteY8" fmla="*/ 322802 h 397972"/>
                  <a:gd name="connsiteX9" fmla="*/ 114300 w 321687"/>
                  <a:gd name="connsiteY9" fmla="*/ 321183 h 397972"/>
                  <a:gd name="connsiteX10" fmla="*/ 91345 w 321687"/>
                  <a:gd name="connsiteY10" fmla="*/ 280702 h 397972"/>
                  <a:gd name="connsiteX11" fmla="*/ 93250 w 321687"/>
                  <a:gd name="connsiteY11" fmla="*/ 233077 h 397972"/>
                  <a:gd name="connsiteX12" fmla="*/ 53340 w 321687"/>
                  <a:gd name="connsiteY12" fmla="*/ 222123 h 397972"/>
                  <a:gd name="connsiteX13" fmla="*/ 59817 w 321687"/>
                  <a:gd name="connsiteY13" fmla="*/ 176117 h 397972"/>
                  <a:gd name="connsiteX14" fmla="*/ 37071 w 321687"/>
                  <a:gd name="connsiteY14" fmla="*/ 125054 h 397972"/>
                  <a:gd name="connsiteX15" fmla="*/ 38291 w 321687"/>
                  <a:gd name="connsiteY15" fmla="*/ 122206 h 397972"/>
                  <a:gd name="connsiteX16" fmla="*/ 8296 w 321687"/>
                  <a:gd name="connsiteY16" fmla="*/ 113909 h 397972"/>
                  <a:gd name="connsiteX17" fmla="*/ 8096 w 321687"/>
                  <a:gd name="connsiteY17" fmla="*/ 113538 h 397972"/>
                  <a:gd name="connsiteX18" fmla="*/ 5906 w 321687"/>
                  <a:gd name="connsiteY18" fmla="*/ 79057 h 397972"/>
                  <a:gd name="connsiteX19" fmla="*/ 14573 w 321687"/>
                  <a:gd name="connsiteY19" fmla="*/ 44672 h 397972"/>
                  <a:gd name="connsiteX20" fmla="*/ 0 w 321687"/>
                  <a:gd name="connsiteY20" fmla="*/ 0 h 397972"/>
                  <a:gd name="connsiteX21" fmla="*/ 75057 w 321687"/>
                  <a:gd name="connsiteY21" fmla="*/ 42958 h 397972"/>
                  <a:gd name="connsiteX22" fmla="*/ 127540 w 321687"/>
                  <a:gd name="connsiteY22" fmla="*/ 113157 h 397972"/>
                  <a:gd name="connsiteX23" fmla="*/ 257556 w 321687"/>
                  <a:gd name="connsiteY23" fmla="*/ 313944 h 397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21687" h="397972">
                    <a:moveTo>
                      <a:pt x="310039" y="369189"/>
                    </a:moveTo>
                    <a:cubicBezTo>
                      <a:pt x="316459" y="369170"/>
                      <a:pt x="321669" y="374361"/>
                      <a:pt x="321688" y="380781"/>
                    </a:cubicBezTo>
                    <a:cubicBezTo>
                      <a:pt x="321688" y="381076"/>
                      <a:pt x="321678" y="381371"/>
                      <a:pt x="321659" y="381667"/>
                    </a:cubicBezTo>
                    <a:cubicBezTo>
                      <a:pt x="320726" y="388239"/>
                      <a:pt x="316211" y="393744"/>
                      <a:pt x="309943" y="395954"/>
                    </a:cubicBezTo>
                    <a:cubicBezTo>
                      <a:pt x="303800" y="397954"/>
                      <a:pt x="297275" y="398478"/>
                      <a:pt x="290893" y="397478"/>
                    </a:cubicBezTo>
                    <a:cubicBezTo>
                      <a:pt x="271405" y="395240"/>
                      <a:pt x="252832" y="387991"/>
                      <a:pt x="236982" y="376428"/>
                    </a:cubicBezTo>
                    <a:cubicBezTo>
                      <a:pt x="229191" y="389125"/>
                      <a:pt x="214170" y="395449"/>
                      <a:pt x="199644" y="392144"/>
                    </a:cubicBezTo>
                    <a:cubicBezTo>
                      <a:pt x="185385" y="388363"/>
                      <a:pt x="173526" y="378457"/>
                      <a:pt x="167259" y="365093"/>
                    </a:cubicBezTo>
                    <a:cubicBezTo>
                      <a:pt x="161211" y="351844"/>
                      <a:pt x="158401" y="337347"/>
                      <a:pt x="159067" y="322802"/>
                    </a:cubicBezTo>
                    <a:cubicBezTo>
                      <a:pt x="145285" y="331699"/>
                      <a:pt x="127406" y="331051"/>
                      <a:pt x="114300" y="321183"/>
                    </a:cubicBezTo>
                    <a:cubicBezTo>
                      <a:pt x="101632" y="311229"/>
                      <a:pt x="93383" y="296685"/>
                      <a:pt x="91345" y="280702"/>
                    </a:cubicBezTo>
                    <a:cubicBezTo>
                      <a:pt x="89402" y="264824"/>
                      <a:pt x="90049" y="248745"/>
                      <a:pt x="93250" y="233077"/>
                    </a:cubicBezTo>
                    <a:cubicBezTo>
                      <a:pt x="81629" y="244221"/>
                      <a:pt x="60103" y="236791"/>
                      <a:pt x="53340" y="222123"/>
                    </a:cubicBezTo>
                    <a:cubicBezTo>
                      <a:pt x="47777" y="206654"/>
                      <a:pt x="50197" y="189443"/>
                      <a:pt x="59817" y="176117"/>
                    </a:cubicBezTo>
                    <a:cubicBezTo>
                      <a:pt x="39433" y="168297"/>
                      <a:pt x="29251" y="145437"/>
                      <a:pt x="37071" y="125054"/>
                    </a:cubicBezTo>
                    <a:cubicBezTo>
                      <a:pt x="37443" y="124092"/>
                      <a:pt x="37843" y="123139"/>
                      <a:pt x="38291" y="122206"/>
                    </a:cubicBezTo>
                    <a:cubicBezTo>
                      <a:pt x="27718" y="128197"/>
                      <a:pt x="14288" y="124482"/>
                      <a:pt x="8296" y="113909"/>
                    </a:cubicBezTo>
                    <a:cubicBezTo>
                      <a:pt x="8230" y="113786"/>
                      <a:pt x="8163" y="113662"/>
                      <a:pt x="8096" y="113538"/>
                    </a:cubicBezTo>
                    <a:cubicBezTo>
                      <a:pt x="2991" y="102746"/>
                      <a:pt x="2210" y="90411"/>
                      <a:pt x="5906" y="79057"/>
                    </a:cubicBezTo>
                    <a:cubicBezTo>
                      <a:pt x="9620" y="67818"/>
                      <a:pt x="12516" y="56331"/>
                      <a:pt x="14573" y="44672"/>
                    </a:cubicBezTo>
                    <a:cubicBezTo>
                      <a:pt x="16031" y="28413"/>
                      <a:pt x="10763" y="12268"/>
                      <a:pt x="0" y="0"/>
                    </a:cubicBezTo>
                    <a:cubicBezTo>
                      <a:pt x="28813" y="6334"/>
                      <a:pt x="54997" y="21326"/>
                      <a:pt x="75057" y="42958"/>
                    </a:cubicBezTo>
                    <a:cubicBezTo>
                      <a:pt x="94898" y="64513"/>
                      <a:pt x="112481" y="88030"/>
                      <a:pt x="127540" y="113157"/>
                    </a:cubicBezTo>
                    <a:lnTo>
                      <a:pt x="257556" y="313944"/>
                    </a:lnTo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="" xmlns:a16="http://schemas.microsoft.com/office/drawing/2014/main" id="{BF887293-04BC-417C-A374-01A843809D4B}"/>
                  </a:ext>
                </a:extLst>
              </p:cNvPr>
              <p:cNvSpPr/>
              <p:nvPr/>
            </p:nvSpPr>
            <p:spPr>
              <a:xfrm>
                <a:off x="2570970" y="2217896"/>
                <a:ext cx="322576" cy="388287"/>
              </a:xfrm>
              <a:custGeom>
                <a:avLst/>
                <a:gdLst>
                  <a:gd name="connsiteX0" fmla="*/ 6812 w 322576"/>
                  <a:gd name="connsiteY0" fmla="*/ 0 h 388287"/>
                  <a:gd name="connsiteX1" fmla="*/ 13480 w 322576"/>
                  <a:gd name="connsiteY1" fmla="*/ 8668 h 388287"/>
                  <a:gd name="connsiteX2" fmla="*/ 15480 w 322576"/>
                  <a:gd name="connsiteY2" fmla="*/ 38576 h 388287"/>
                  <a:gd name="connsiteX3" fmla="*/ 8050 w 322576"/>
                  <a:gd name="connsiteY3" fmla="*/ 59531 h 388287"/>
                  <a:gd name="connsiteX4" fmla="*/ 526 w 322576"/>
                  <a:gd name="connsiteY4" fmla="*/ 85249 h 388287"/>
                  <a:gd name="connsiteX5" fmla="*/ 8908 w 322576"/>
                  <a:gd name="connsiteY5" fmla="*/ 114872 h 388287"/>
                  <a:gd name="connsiteX6" fmla="*/ 24624 w 322576"/>
                  <a:gd name="connsiteY6" fmla="*/ 122206 h 388287"/>
                  <a:gd name="connsiteX7" fmla="*/ 42055 w 322576"/>
                  <a:gd name="connsiteY7" fmla="*/ 115729 h 388287"/>
                  <a:gd name="connsiteX8" fmla="*/ 38054 w 322576"/>
                  <a:gd name="connsiteY8" fmla="*/ 113443 h 388287"/>
                  <a:gd name="connsiteX9" fmla="*/ 44817 w 322576"/>
                  <a:gd name="connsiteY9" fmla="*/ 164116 h 388287"/>
                  <a:gd name="connsiteX10" fmla="*/ 92442 w 322576"/>
                  <a:gd name="connsiteY10" fmla="*/ 193357 h 388287"/>
                  <a:gd name="connsiteX11" fmla="*/ 89966 w 322576"/>
                  <a:gd name="connsiteY11" fmla="*/ 189833 h 388287"/>
                  <a:gd name="connsiteX12" fmla="*/ 130447 w 322576"/>
                  <a:gd name="connsiteY12" fmla="*/ 288322 h 388287"/>
                  <a:gd name="connsiteX13" fmla="*/ 128923 w 322576"/>
                  <a:gd name="connsiteY13" fmla="*/ 286226 h 388287"/>
                  <a:gd name="connsiteX14" fmla="*/ 136733 w 322576"/>
                  <a:gd name="connsiteY14" fmla="*/ 323183 h 388287"/>
                  <a:gd name="connsiteX15" fmla="*/ 155783 w 322576"/>
                  <a:gd name="connsiteY15" fmla="*/ 353949 h 388287"/>
                  <a:gd name="connsiteX16" fmla="*/ 188264 w 322576"/>
                  <a:gd name="connsiteY16" fmla="*/ 364807 h 388287"/>
                  <a:gd name="connsiteX17" fmla="*/ 215886 w 322576"/>
                  <a:gd name="connsiteY17" fmla="*/ 349568 h 388287"/>
                  <a:gd name="connsiteX18" fmla="*/ 212076 w 322576"/>
                  <a:gd name="connsiteY18" fmla="*/ 349568 h 388287"/>
                  <a:gd name="connsiteX19" fmla="*/ 252081 w 322576"/>
                  <a:gd name="connsiteY19" fmla="*/ 384619 h 388287"/>
                  <a:gd name="connsiteX20" fmla="*/ 292753 w 322576"/>
                  <a:gd name="connsiteY20" fmla="*/ 385667 h 388287"/>
                  <a:gd name="connsiteX21" fmla="*/ 315994 w 322576"/>
                  <a:gd name="connsiteY21" fmla="*/ 373952 h 388287"/>
                  <a:gd name="connsiteX22" fmla="*/ 321042 w 322576"/>
                  <a:gd name="connsiteY22" fmla="*/ 369475 h 388287"/>
                  <a:gd name="connsiteX23" fmla="*/ 322566 w 322576"/>
                  <a:gd name="connsiteY23" fmla="*/ 367665 h 388287"/>
                  <a:gd name="connsiteX24" fmla="*/ 315232 w 322576"/>
                  <a:gd name="connsiteY24" fmla="*/ 372904 h 388287"/>
                  <a:gd name="connsiteX25" fmla="*/ 292181 w 322576"/>
                  <a:gd name="connsiteY25" fmla="*/ 383286 h 388287"/>
                  <a:gd name="connsiteX26" fmla="*/ 253319 w 322576"/>
                  <a:gd name="connsiteY26" fmla="*/ 381286 h 388287"/>
                  <a:gd name="connsiteX27" fmla="*/ 215981 w 322576"/>
                  <a:gd name="connsiteY27" fmla="*/ 347663 h 388287"/>
                  <a:gd name="connsiteX28" fmla="*/ 214172 w 322576"/>
                  <a:gd name="connsiteY28" fmla="*/ 343948 h 388287"/>
                  <a:gd name="connsiteX29" fmla="*/ 212171 w 322576"/>
                  <a:gd name="connsiteY29" fmla="*/ 347472 h 388287"/>
                  <a:gd name="connsiteX30" fmla="*/ 188073 w 322576"/>
                  <a:gd name="connsiteY30" fmla="*/ 360236 h 388287"/>
                  <a:gd name="connsiteX31" fmla="*/ 159022 w 322576"/>
                  <a:gd name="connsiteY31" fmla="*/ 350234 h 388287"/>
                  <a:gd name="connsiteX32" fmla="*/ 141305 w 322576"/>
                  <a:gd name="connsiteY32" fmla="*/ 321659 h 388287"/>
                  <a:gd name="connsiteX33" fmla="*/ 133971 w 322576"/>
                  <a:gd name="connsiteY33" fmla="*/ 285655 h 388287"/>
                  <a:gd name="connsiteX34" fmla="*/ 133971 w 322576"/>
                  <a:gd name="connsiteY34" fmla="*/ 284226 h 388287"/>
                  <a:gd name="connsiteX35" fmla="*/ 132638 w 322576"/>
                  <a:gd name="connsiteY35" fmla="*/ 283559 h 388287"/>
                  <a:gd name="connsiteX36" fmla="*/ 94537 w 322576"/>
                  <a:gd name="connsiteY36" fmla="*/ 191738 h 388287"/>
                  <a:gd name="connsiteX37" fmla="*/ 95776 w 322576"/>
                  <a:gd name="connsiteY37" fmla="*/ 188309 h 388287"/>
                  <a:gd name="connsiteX38" fmla="*/ 92061 w 322576"/>
                  <a:gd name="connsiteY38" fmla="*/ 188309 h 388287"/>
                  <a:gd name="connsiteX39" fmla="*/ 48913 w 322576"/>
                  <a:gd name="connsiteY39" fmla="*/ 161735 h 388287"/>
                  <a:gd name="connsiteX40" fmla="*/ 42055 w 322576"/>
                  <a:gd name="connsiteY40" fmla="*/ 115729 h 388287"/>
                  <a:gd name="connsiteX41" fmla="*/ 46436 w 322576"/>
                  <a:gd name="connsiteY41" fmla="*/ 103442 h 388287"/>
                  <a:gd name="connsiteX42" fmla="*/ 38054 w 322576"/>
                  <a:gd name="connsiteY42" fmla="*/ 113443 h 388287"/>
                  <a:gd name="connsiteX43" fmla="*/ 11479 w 322576"/>
                  <a:gd name="connsiteY43" fmla="*/ 112300 h 388287"/>
                  <a:gd name="connsiteX44" fmla="*/ 3955 w 322576"/>
                  <a:gd name="connsiteY44" fmla="*/ 86106 h 388287"/>
                  <a:gd name="connsiteX45" fmla="*/ 17766 w 322576"/>
                  <a:gd name="connsiteY45" fmla="*/ 39719 h 388287"/>
                  <a:gd name="connsiteX46" fmla="*/ 14337 w 322576"/>
                  <a:gd name="connsiteY46" fmla="*/ 8477 h 388287"/>
                  <a:gd name="connsiteX47" fmla="*/ 6812 w 322576"/>
                  <a:gd name="connsiteY47" fmla="*/ 0 h 388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322576" h="388287">
                    <a:moveTo>
                      <a:pt x="6812" y="0"/>
                    </a:moveTo>
                    <a:cubicBezTo>
                      <a:pt x="9432" y="2562"/>
                      <a:pt x="11670" y="5477"/>
                      <a:pt x="13480" y="8668"/>
                    </a:cubicBezTo>
                    <a:cubicBezTo>
                      <a:pt x="17747" y="18069"/>
                      <a:pt x="18461" y="28689"/>
                      <a:pt x="15480" y="38576"/>
                    </a:cubicBezTo>
                    <a:cubicBezTo>
                      <a:pt x="13461" y="45720"/>
                      <a:pt x="10984" y="52711"/>
                      <a:pt x="8050" y="59531"/>
                    </a:cubicBezTo>
                    <a:cubicBezTo>
                      <a:pt x="4336" y="67704"/>
                      <a:pt x="1802" y="76362"/>
                      <a:pt x="526" y="85249"/>
                    </a:cubicBezTo>
                    <a:cubicBezTo>
                      <a:pt x="-1322" y="95888"/>
                      <a:pt x="1754" y="106785"/>
                      <a:pt x="8908" y="114872"/>
                    </a:cubicBezTo>
                    <a:cubicBezTo>
                      <a:pt x="13175" y="119015"/>
                      <a:pt x="18709" y="121606"/>
                      <a:pt x="24624" y="122206"/>
                    </a:cubicBezTo>
                    <a:cubicBezTo>
                      <a:pt x="31168" y="123225"/>
                      <a:pt x="37769" y="120768"/>
                      <a:pt x="42055" y="115729"/>
                    </a:cubicBezTo>
                    <a:lnTo>
                      <a:pt x="38054" y="113443"/>
                    </a:lnTo>
                    <a:cubicBezTo>
                      <a:pt x="32444" y="130483"/>
                      <a:pt x="34940" y="149142"/>
                      <a:pt x="44817" y="164116"/>
                    </a:cubicBezTo>
                    <a:cubicBezTo>
                      <a:pt x="54856" y="181156"/>
                      <a:pt x="72697" y="192110"/>
                      <a:pt x="92442" y="193357"/>
                    </a:cubicBezTo>
                    <a:lnTo>
                      <a:pt x="89966" y="189833"/>
                    </a:lnTo>
                    <a:cubicBezTo>
                      <a:pt x="77202" y="228162"/>
                      <a:pt x="94423" y="270053"/>
                      <a:pt x="130447" y="288322"/>
                    </a:cubicBezTo>
                    <a:lnTo>
                      <a:pt x="128923" y="286226"/>
                    </a:lnTo>
                    <a:cubicBezTo>
                      <a:pt x="130285" y="298771"/>
                      <a:pt x="132904" y="311153"/>
                      <a:pt x="136733" y="323183"/>
                    </a:cubicBezTo>
                    <a:cubicBezTo>
                      <a:pt x="140219" y="334956"/>
                      <a:pt x="146801" y="345577"/>
                      <a:pt x="155783" y="353949"/>
                    </a:cubicBezTo>
                    <a:cubicBezTo>
                      <a:pt x="164946" y="361369"/>
                      <a:pt x="176481" y="365227"/>
                      <a:pt x="188264" y="364807"/>
                    </a:cubicBezTo>
                    <a:cubicBezTo>
                      <a:pt x="199503" y="364893"/>
                      <a:pt x="209971" y="359121"/>
                      <a:pt x="215886" y="349568"/>
                    </a:cubicBezTo>
                    <a:lnTo>
                      <a:pt x="212076" y="349568"/>
                    </a:lnTo>
                    <a:cubicBezTo>
                      <a:pt x="220382" y="365979"/>
                      <a:pt x="234717" y="378543"/>
                      <a:pt x="252081" y="384619"/>
                    </a:cubicBezTo>
                    <a:cubicBezTo>
                      <a:pt x="265216" y="389125"/>
                      <a:pt x="279408" y="389487"/>
                      <a:pt x="292753" y="385667"/>
                    </a:cubicBezTo>
                    <a:cubicBezTo>
                      <a:pt x="301192" y="383324"/>
                      <a:pt x="309088" y="379343"/>
                      <a:pt x="315994" y="373952"/>
                    </a:cubicBezTo>
                    <a:cubicBezTo>
                      <a:pt x="317804" y="372608"/>
                      <a:pt x="319499" y="371113"/>
                      <a:pt x="321042" y="369475"/>
                    </a:cubicBezTo>
                    <a:cubicBezTo>
                      <a:pt x="322090" y="368332"/>
                      <a:pt x="322661" y="367760"/>
                      <a:pt x="322566" y="367665"/>
                    </a:cubicBezTo>
                    <a:cubicBezTo>
                      <a:pt x="322471" y="367570"/>
                      <a:pt x="320090" y="369570"/>
                      <a:pt x="315232" y="372904"/>
                    </a:cubicBezTo>
                    <a:cubicBezTo>
                      <a:pt x="308241" y="377733"/>
                      <a:pt x="300430" y="381248"/>
                      <a:pt x="292181" y="383286"/>
                    </a:cubicBezTo>
                    <a:cubicBezTo>
                      <a:pt x="279323" y="386553"/>
                      <a:pt x="265778" y="385858"/>
                      <a:pt x="253319" y="381286"/>
                    </a:cubicBezTo>
                    <a:cubicBezTo>
                      <a:pt x="237003" y="375314"/>
                      <a:pt x="223620" y="363265"/>
                      <a:pt x="215981" y="347663"/>
                    </a:cubicBezTo>
                    <a:lnTo>
                      <a:pt x="214172" y="343948"/>
                    </a:lnTo>
                    <a:lnTo>
                      <a:pt x="212171" y="347472"/>
                    </a:lnTo>
                    <a:cubicBezTo>
                      <a:pt x="206818" y="355530"/>
                      <a:pt x="197751" y="360331"/>
                      <a:pt x="188073" y="360236"/>
                    </a:cubicBezTo>
                    <a:cubicBezTo>
                      <a:pt x="177500" y="360512"/>
                      <a:pt x="167185" y="356959"/>
                      <a:pt x="159022" y="350234"/>
                    </a:cubicBezTo>
                    <a:cubicBezTo>
                      <a:pt x="150687" y="342452"/>
                      <a:pt x="144572" y="332584"/>
                      <a:pt x="141305" y="321659"/>
                    </a:cubicBezTo>
                    <a:cubicBezTo>
                      <a:pt x="137734" y="309915"/>
                      <a:pt x="135276" y="297856"/>
                      <a:pt x="133971" y="285655"/>
                    </a:cubicBezTo>
                    <a:lnTo>
                      <a:pt x="133971" y="284226"/>
                    </a:lnTo>
                    <a:lnTo>
                      <a:pt x="132638" y="283559"/>
                    </a:lnTo>
                    <a:cubicBezTo>
                      <a:pt x="98976" y="266595"/>
                      <a:pt x="82774" y="227552"/>
                      <a:pt x="94537" y="191738"/>
                    </a:cubicBezTo>
                    <a:lnTo>
                      <a:pt x="95776" y="188309"/>
                    </a:lnTo>
                    <a:lnTo>
                      <a:pt x="92061" y="188309"/>
                    </a:lnTo>
                    <a:cubicBezTo>
                      <a:pt x="74183" y="187090"/>
                      <a:pt x="58047" y="177146"/>
                      <a:pt x="48913" y="161735"/>
                    </a:cubicBezTo>
                    <a:cubicBezTo>
                      <a:pt x="39759" y="148238"/>
                      <a:pt x="37235" y="131312"/>
                      <a:pt x="42055" y="115729"/>
                    </a:cubicBezTo>
                    <a:lnTo>
                      <a:pt x="46436" y="103442"/>
                    </a:lnTo>
                    <a:lnTo>
                      <a:pt x="38054" y="113443"/>
                    </a:lnTo>
                    <a:cubicBezTo>
                      <a:pt x="30349" y="120329"/>
                      <a:pt x="18566" y="119824"/>
                      <a:pt x="11479" y="112300"/>
                    </a:cubicBezTo>
                    <a:cubicBezTo>
                      <a:pt x="5183" y="105137"/>
                      <a:pt x="2421" y="95526"/>
                      <a:pt x="3955" y="86106"/>
                    </a:cubicBezTo>
                    <a:cubicBezTo>
                      <a:pt x="5955" y="67913"/>
                      <a:pt x="15194" y="53245"/>
                      <a:pt x="17766" y="39719"/>
                    </a:cubicBezTo>
                    <a:cubicBezTo>
                      <a:pt x="20652" y="29251"/>
                      <a:pt x="19423" y="18069"/>
                      <a:pt x="14337" y="8477"/>
                    </a:cubicBezTo>
                    <a:cubicBezTo>
                      <a:pt x="12746" y="4953"/>
                      <a:pt x="10127" y="2000"/>
                      <a:pt x="6812" y="0"/>
                    </a:cubicBezTo>
                    <a:close/>
                  </a:path>
                </a:pathLst>
              </a:custGeom>
              <a:solidFill>
                <a:srgbClr val="455A6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="" xmlns:a16="http://schemas.microsoft.com/office/drawing/2014/main" id="{0929E973-26BF-4E88-AEBE-2F47CE9EE4A8}"/>
                  </a:ext>
                </a:extLst>
              </p:cNvPr>
              <p:cNvSpPr/>
              <p:nvPr/>
            </p:nvSpPr>
            <p:spPr>
              <a:xfrm>
                <a:off x="2164516" y="2026155"/>
                <a:ext cx="262484" cy="65819"/>
              </a:xfrm>
              <a:custGeom>
                <a:avLst/>
                <a:gdLst>
                  <a:gd name="connsiteX0" fmla="*/ 1690 w 262484"/>
                  <a:gd name="connsiteY0" fmla="*/ 52104 h 65819"/>
                  <a:gd name="connsiteX1" fmla="*/ 2357 w 262484"/>
                  <a:gd name="connsiteY1" fmla="*/ 43150 h 65819"/>
                  <a:gd name="connsiteX2" fmla="*/ 10358 w 262484"/>
                  <a:gd name="connsiteY2" fmla="*/ 37531 h 65819"/>
                  <a:gd name="connsiteX3" fmla="*/ 20550 w 262484"/>
                  <a:gd name="connsiteY3" fmla="*/ 44770 h 65819"/>
                  <a:gd name="connsiteX4" fmla="*/ 23598 w 262484"/>
                  <a:gd name="connsiteY4" fmla="*/ 44198 h 65819"/>
                  <a:gd name="connsiteX5" fmla="*/ 41124 w 262484"/>
                  <a:gd name="connsiteY5" fmla="*/ 11051 h 65819"/>
                  <a:gd name="connsiteX6" fmla="*/ 83891 w 262484"/>
                  <a:gd name="connsiteY6" fmla="*/ 25815 h 65819"/>
                  <a:gd name="connsiteX7" fmla="*/ 87320 w 262484"/>
                  <a:gd name="connsiteY7" fmla="*/ 22386 h 65819"/>
                  <a:gd name="connsiteX8" fmla="*/ 85415 w 262484"/>
                  <a:gd name="connsiteY8" fmla="*/ 11718 h 65819"/>
                  <a:gd name="connsiteX9" fmla="*/ 97036 w 262484"/>
                  <a:gd name="connsiteY9" fmla="*/ 4955 h 65819"/>
                  <a:gd name="connsiteX10" fmla="*/ 129421 w 262484"/>
                  <a:gd name="connsiteY10" fmla="*/ 11146 h 65819"/>
                  <a:gd name="connsiteX11" fmla="*/ 167521 w 262484"/>
                  <a:gd name="connsiteY11" fmla="*/ 49246 h 65819"/>
                  <a:gd name="connsiteX12" fmla="*/ 171045 w 262484"/>
                  <a:gd name="connsiteY12" fmla="*/ 45913 h 65819"/>
                  <a:gd name="connsiteX13" fmla="*/ 166187 w 262484"/>
                  <a:gd name="connsiteY13" fmla="*/ 35435 h 65819"/>
                  <a:gd name="connsiteX14" fmla="*/ 172093 w 262484"/>
                  <a:gd name="connsiteY14" fmla="*/ 24767 h 65819"/>
                  <a:gd name="connsiteX15" fmla="*/ 196667 w 262484"/>
                  <a:gd name="connsiteY15" fmla="*/ 19624 h 65819"/>
                  <a:gd name="connsiteX16" fmla="*/ 237339 w 262484"/>
                  <a:gd name="connsiteY16" fmla="*/ 35149 h 65819"/>
                  <a:gd name="connsiteX17" fmla="*/ 262485 w 262484"/>
                  <a:gd name="connsiteY17" fmla="*/ 65820 h 65819"/>
                  <a:gd name="connsiteX18" fmla="*/ 261818 w 262484"/>
                  <a:gd name="connsiteY18" fmla="*/ 63058 h 65819"/>
                  <a:gd name="connsiteX19" fmla="*/ 258580 w 262484"/>
                  <a:gd name="connsiteY19" fmla="*/ 55723 h 65819"/>
                  <a:gd name="connsiteX20" fmla="*/ 239530 w 262484"/>
                  <a:gd name="connsiteY20" fmla="*/ 32578 h 65819"/>
                  <a:gd name="connsiteX21" fmla="*/ 197239 w 262484"/>
                  <a:gd name="connsiteY21" fmla="*/ 15147 h 65819"/>
                  <a:gd name="connsiteX22" fmla="*/ 169330 w 262484"/>
                  <a:gd name="connsiteY22" fmla="*/ 20862 h 65819"/>
                  <a:gd name="connsiteX23" fmla="*/ 161329 w 262484"/>
                  <a:gd name="connsiteY23" fmla="*/ 35054 h 65819"/>
                  <a:gd name="connsiteX24" fmla="*/ 168854 w 262484"/>
                  <a:gd name="connsiteY24" fmla="*/ 50580 h 65819"/>
                  <a:gd name="connsiteX25" fmla="*/ 175426 w 262484"/>
                  <a:gd name="connsiteY25" fmla="*/ 53914 h 65819"/>
                  <a:gd name="connsiteX26" fmla="*/ 172474 w 262484"/>
                  <a:gd name="connsiteY26" fmla="*/ 47151 h 65819"/>
                  <a:gd name="connsiteX27" fmla="*/ 131802 w 262484"/>
                  <a:gd name="connsiteY27" fmla="*/ 6670 h 65819"/>
                  <a:gd name="connsiteX28" fmla="*/ 96559 w 262484"/>
                  <a:gd name="connsiteY28" fmla="*/ 193 h 65819"/>
                  <a:gd name="connsiteX29" fmla="*/ 80843 w 262484"/>
                  <a:gd name="connsiteY29" fmla="*/ 9718 h 65819"/>
                  <a:gd name="connsiteX30" fmla="*/ 79510 w 262484"/>
                  <a:gd name="connsiteY30" fmla="*/ 19243 h 65819"/>
                  <a:gd name="connsiteX31" fmla="*/ 85225 w 262484"/>
                  <a:gd name="connsiteY31" fmla="*/ 27339 h 65819"/>
                  <a:gd name="connsiteX32" fmla="*/ 92178 w 262484"/>
                  <a:gd name="connsiteY32" fmla="*/ 30863 h 65819"/>
                  <a:gd name="connsiteX33" fmla="*/ 88654 w 262484"/>
                  <a:gd name="connsiteY33" fmla="*/ 24005 h 65819"/>
                  <a:gd name="connsiteX34" fmla="*/ 40552 w 262484"/>
                  <a:gd name="connsiteY34" fmla="*/ 7289 h 65819"/>
                  <a:gd name="connsiteX35" fmla="*/ 20645 w 262484"/>
                  <a:gd name="connsiteY35" fmla="*/ 45055 h 65819"/>
                  <a:gd name="connsiteX36" fmla="*/ 23693 w 262484"/>
                  <a:gd name="connsiteY36" fmla="*/ 44389 h 65819"/>
                  <a:gd name="connsiteX37" fmla="*/ 10358 w 262484"/>
                  <a:gd name="connsiteY37" fmla="*/ 35530 h 65819"/>
                  <a:gd name="connsiteX38" fmla="*/ 833 w 262484"/>
                  <a:gd name="connsiteY38" fmla="*/ 42960 h 65819"/>
                  <a:gd name="connsiteX39" fmla="*/ 1690 w 262484"/>
                  <a:gd name="connsiteY39" fmla="*/ 52104 h 65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62484" h="65819">
                    <a:moveTo>
                      <a:pt x="1690" y="52104"/>
                    </a:moveTo>
                    <a:cubicBezTo>
                      <a:pt x="890" y="49132"/>
                      <a:pt x="1128" y="45970"/>
                      <a:pt x="2357" y="43150"/>
                    </a:cubicBezTo>
                    <a:cubicBezTo>
                      <a:pt x="3786" y="39950"/>
                      <a:pt x="6862" y="37788"/>
                      <a:pt x="10358" y="37531"/>
                    </a:cubicBezTo>
                    <a:cubicBezTo>
                      <a:pt x="14987" y="37397"/>
                      <a:pt x="19150" y="40350"/>
                      <a:pt x="20550" y="44770"/>
                    </a:cubicBezTo>
                    <a:lnTo>
                      <a:pt x="23598" y="44198"/>
                    </a:lnTo>
                    <a:cubicBezTo>
                      <a:pt x="22169" y="30615"/>
                      <a:pt x="29094" y="17519"/>
                      <a:pt x="41124" y="11051"/>
                    </a:cubicBezTo>
                    <a:cubicBezTo>
                      <a:pt x="57031" y="3603"/>
                      <a:pt x="75966" y="10137"/>
                      <a:pt x="83891" y="25815"/>
                    </a:cubicBezTo>
                    <a:lnTo>
                      <a:pt x="87320" y="22386"/>
                    </a:lnTo>
                    <a:cubicBezTo>
                      <a:pt x="84043" y="19843"/>
                      <a:pt x="83224" y="15233"/>
                      <a:pt x="85415" y="11718"/>
                    </a:cubicBezTo>
                    <a:cubicBezTo>
                      <a:pt x="87920" y="7670"/>
                      <a:pt x="92273" y="5136"/>
                      <a:pt x="97036" y="4955"/>
                    </a:cubicBezTo>
                    <a:cubicBezTo>
                      <a:pt x="108180" y="4317"/>
                      <a:pt x="119305" y="6451"/>
                      <a:pt x="129421" y="11146"/>
                    </a:cubicBezTo>
                    <a:cubicBezTo>
                      <a:pt x="146337" y="18785"/>
                      <a:pt x="159882" y="32330"/>
                      <a:pt x="167521" y="49246"/>
                    </a:cubicBezTo>
                    <a:lnTo>
                      <a:pt x="171045" y="45913"/>
                    </a:lnTo>
                    <a:cubicBezTo>
                      <a:pt x="167473" y="43712"/>
                      <a:pt x="165559" y="39588"/>
                      <a:pt x="166187" y="35435"/>
                    </a:cubicBezTo>
                    <a:cubicBezTo>
                      <a:pt x="166435" y="31168"/>
                      <a:pt x="168606" y="27244"/>
                      <a:pt x="172093" y="24767"/>
                    </a:cubicBezTo>
                    <a:cubicBezTo>
                      <a:pt x="179408" y="20186"/>
                      <a:pt x="188123" y="18357"/>
                      <a:pt x="196667" y="19624"/>
                    </a:cubicBezTo>
                    <a:cubicBezTo>
                      <a:pt x="211450" y="20738"/>
                      <a:pt x="225576" y="26129"/>
                      <a:pt x="237339" y="35149"/>
                    </a:cubicBezTo>
                    <a:cubicBezTo>
                      <a:pt x="247816" y="43455"/>
                      <a:pt x="256398" y="53914"/>
                      <a:pt x="262485" y="65820"/>
                    </a:cubicBezTo>
                    <a:cubicBezTo>
                      <a:pt x="262485" y="65820"/>
                      <a:pt x="262485" y="64867"/>
                      <a:pt x="261818" y="63058"/>
                    </a:cubicBezTo>
                    <a:cubicBezTo>
                      <a:pt x="260923" y="60533"/>
                      <a:pt x="259837" y="58086"/>
                      <a:pt x="258580" y="55723"/>
                    </a:cubicBezTo>
                    <a:cubicBezTo>
                      <a:pt x="253827" y="46827"/>
                      <a:pt x="247350" y="38959"/>
                      <a:pt x="239530" y="32578"/>
                    </a:cubicBezTo>
                    <a:cubicBezTo>
                      <a:pt x="227481" y="22691"/>
                      <a:pt x="212755" y="16623"/>
                      <a:pt x="197239" y="15147"/>
                    </a:cubicBezTo>
                    <a:cubicBezTo>
                      <a:pt x="187552" y="13604"/>
                      <a:pt x="177636" y="15642"/>
                      <a:pt x="169330" y="20862"/>
                    </a:cubicBezTo>
                    <a:cubicBezTo>
                      <a:pt x="164673" y="24157"/>
                      <a:pt x="161739" y="29368"/>
                      <a:pt x="161329" y="35054"/>
                    </a:cubicBezTo>
                    <a:cubicBezTo>
                      <a:pt x="160463" y="41274"/>
                      <a:pt x="163434" y="47398"/>
                      <a:pt x="168854" y="50580"/>
                    </a:cubicBezTo>
                    <a:lnTo>
                      <a:pt x="175426" y="53914"/>
                    </a:lnTo>
                    <a:lnTo>
                      <a:pt x="172474" y="47151"/>
                    </a:lnTo>
                    <a:cubicBezTo>
                      <a:pt x="164339" y="29120"/>
                      <a:pt x="149871" y="14718"/>
                      <a:pt x="131802" y="6670"/>
                    </a:cubicBezTo>
                    <a:cubicBezTo>
                      <a:pt x="120801" y="1536"/>
                      <a:pt x="108666" y="-703"/>
                      <a:pt x="96559" y="193"/>
                    </a:cubicBezTo>
                    <a:cubicBezTo>
                      <a:pt x="90035" y="459"/>
                      <a:pt x="84101" y="4060"/>
                      <a:pt x="80843" y="9718"/>
                    </a:cubicBezTo>
                    <a:cubicBezTo>
                      <a:pt x="79386" y="12670"/>
                      <a:pt x="78919" y="16004"/>
                      <a:pt x="79510" y="19243"/>
                    </a:cubicBezTo>
                    <a:cubicBezTo>
                      <a:pt x="80043" y="22691"/>
                      <a:pt x="82158" y="25681"/>
                      <a:pt x="85225" y="27339"/>
                    </a:cubicBezTo>
                    <a:lnTo>
                      <a:pt x="92178" y="30863"/>
                    </a:lnTo>
                    <a:lnTo>
                      <a:pt x="88654" y="24005"/>
                    </a:lnTo>
                    <a:cubicBezTo>
                      <a:pt x="79986" y="6108"/>
                      <a:pt x="58450" y="-1370"/>
                      <a:pt x="40552" y="7289"/>
                    </a:cubicBezTo>
                    <a:cubicBezTo>
                      <a:pt x="26370" y="14166"/>
                      <a:pt x="18302" y="29463"/>
                      <a:pt x="20645" y="45055"/>
                    </a:cubicBezTo>
                    <a:lnTo>
                      <a:pt x="23693" y="44389"/>
                    </a:lnTo>
                    <a:cubicBezTo>
                      <a:pt x="21855" y="38693"/>
                      <a:pt x="16321" y="35016"/>
                      <a:pt x="10358" y="35530"/>
                    </a:cubicBezTo>
                    <a:cubicBezTo>
                      <a:pt x="6015" y="35968"/>
                      <a:pt x="2310" y="38855"/>
                      <a:pt x="833" y="42960"/>
                    </a:cubicBezTo>
                    <a:cubicBezTo>
                      <a:pt x="-1453" y="49056"/>
                      <a:pt x="1690" y="52390"/>
                      <a:pt x="1690" y="52104"/>
                    </a:cubicBezTo>
                    <a:close/>
                  </a:path>
                </a:pathLst>
              </a:custGeom>
              <a:solidFill>
                <a:srgbClr val="455A6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="" xmlns:a16="http://schemas.microsoft.com/office/drawing/2014/main" id="{CC38D408-1C1C-40F7-8BE1-06763E1D4734}"/>
                  </a:ext>
                </a:extLst>
              </p:cNvPr>
              <p:cNvSpPr/>
              <p:nvPr/>
            </p:nvSpPr>
            <p:spPr>
              <a:xfrm>
                <a:off x="1951522" y="2365343"/>
                <a:ext cx="52128" cy="230504"/>
              </a:xfrm>
              <a:custGeom>
                <a:avLst/>
                <a:gdLst>
                  <a:gd name="connsiteX0" fmla="*/ 47045 w 52128"/>
                  <a:gd name="connsiteY0" fmla="*/ 12097 h 230504"/>
                  <a:gd name="connsiteX1" fmla="*/ 33995 w 52128"/>
                  <a:gd name="connsiteY1" fmla="*/ 51054 h 230504"/>
                  <a:gd name="connsiteX2" fmla="*/ 3801 w 52128"/>
                  <a:gd name="connsiteY2" fmla="*/ 88678 h 230504"/>
                  <a:gd name="connsiteX3" fmla="*/ 14088 w 52128"/>
                  <a:gd name="connsiteY3" fmla="*/ 130588 h 230504"/>
                  <a:gd name="connsiteX4" fmla="*/ 28909 w 52128"/>
                  <a:gd name="connsiteY4" fmla="*/ 220570 h 230504"/>
                  <a:gd name="connsiteX5" fmla="*/ 49997 w 52128"/>
                  <a:gd name="connsiteY5" fmla="*/ 230505 h 230504"/>
                  <a:gd name="connsiteX6" fmla="*/ 52093 w 52128"/>
                  <a:gd name="connsiteY6" fmla="*/ 0 h 230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128" h="230504">
                    <a:moveTo>
                      <a:pt x="47045" y="12097"/>
                    </a:moveTo>
                    <a:cubicBezTo>
                      <a:pt x="47464" y="26222"/>
                      <a:pt x="42834" y="40034"/>
                      <a:pt x="33995" y="51054"/>
                    </a:cubicBezTo>
                    <a:cubicBezTo>
                      <a:pt x="24470" y="63722"/>
                      <a:pt x="10849" y="74200"/>
                      <a:pt x="3801" y="88678"/>
                    </a:cubicBezTo>
                    <a:cubicBezTo>
                      <a:pt x="-3247" y="103156"/>
                      <a:pt x="-866" y="124492"/>
                      <a:pt x="14088" y="130588"/>
                    </a:cubicBezTo>
                    <a:cubicBezTo>
                      <a:pt x="-6667" y="159525"/>
                      <a:pt x="-28" y="199815"/>
                      <a:pt x="28909" y="220570"/>
                    </a:cubicBezTo>
                    <a:cubicBezTo>
                      <a:pt x="35281" y="225133"/>
                      <a:pt x="42425" y="228505"/>
                      <a:pt x="49997" y="230505"/>
                    </a:cubicBezTo>
                    <a:cubicBezTo>
                      <a:pt x="53236" y="162687"/>
                      <a:pt x="51712" y="67913"/>
                      <a:pt x="52093" y="0"/>
                    </a:cubicBezTo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="" xmlns:a16="http://schemas.microsoft.com/office/drawing/2014/main" id="{55CC9FDF-C32A-4F25-89DA-2CB22DD34937}"/>
                  </a:ext>
                </a:extLst>
              </p:cNvPr>
              <p:cNvSpPr/>
              <p:nvPr/>
            </p:nvSpPr>
            <p:spPr>
              <a:xfrm>
                <a:off x="2230113" y="2801040"/>
                <a:ext cx="181934" cy="152230"/>
              </a:xfrm>
              <a:custGeom>
                <a:avLst/>
                <a:gdLst>
                  <a:gd name="connsiteX0" fmla="*/ 9913 w 181934"/>
                  <a:gd name="connsiteY0" fmla="*/ 46934 h 152230"/>
                  <a:gd name="connsiteX1" fmla="*/ 134500 w 181934"/>
                  <a:gd name="connsiteY1" fmla="*/ 2548 h 152230"/>
                  <a:gd name="connsiteX2" fmla="*/ 158217 w 181934"/>
                  <a:gd name="connsiteY2" fmla="*/ 833 h 152230"/>
                  <a:gd name="connsiteX3" fmla="*/ 180791 w 181934"/>
                  <a:gd name="connsiteY3" fmla="*/ 46744 h 152230"/>
                  <a:gd name="connsiteX4" fmla="*/ 149645 w 181934"/>
                  <a:gd name="connsiteY4" fmla="*/ 120372 h 152230"/>
                  <a:gd name="connsiteX5" fmla="*/ 106687 w 181934"/>
                  <a:gd name="connsiteY5" fmla="*/ 151709 h 152230"/>
                  <a:gd name="connsiteX6" fmla="*/ 62110 w 181934"/>
                  <a:gd name="connsiteY6" fmla="*/ 146089 h 152230"/>
                  <a:gd name="connsiteX7" fmla="*/ 20962 w 181934"/>
                  <a:gd name="connsiteY7" fmla="*/ 113609 h 152230"/>
                  <a:gd name="connsiteX8" fmla="*/ 102 w 181934"/>
                  <a:gd name="connsiteY8" fmla="*/ 65984 h 152230"/>
                  <a:gd name="connsiteX9" fmla="*/ 9913 w 181934"/>
                  <a:gd name="connsiteY9" fmla="*/ 46934 h 15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34" h="152230">
                    <a:moveTo>
                      <a:pt x="9913" y="46934"/>
                    </a:moveTo>
                    <a:cubicBezTo>
                      <a:pt x="44965" y="27884"/>
                      <a:pt x="103258" y="12549"/>
                      <a:pt x="134500" y="2548"/>
                    </a:cubicBezTo>
                    <a:cubicBezTo>
                      <a:pt x="142120" y="-110"/>
                      <a:pt x="150302" y="-701"/>
                      <a:pt x="158217" y="833"/>
                    </a:cubicBezTo>
                    <a:cubicBezTo>
                      <a:pt x="182506" y="6262"/>
                      <a:pt x="183744" y="28456"/>
                      <a:pt x="180791" y="46744"/>
                    </a:cubicBezTo>
                    <a:cubicBezTo>
                      <a:pt x="176353" y="73395"/>
                      <a:pt x="165685" y="98626"/>
                      <a:pt x="149645" y="120372"/>
                    </a:cubicBezTo>
                    <a:cubicBezTo>
                      <a:pt x="139691" y="135764"/>
                      <a:pt x="124384" y="146928"/>
                      <a:pt x="106687" y="151709"/>
                    </a:cubicBezTo>
                    <a:cubicBezTo>
                      <a:pt x="91590" y="153262"/>
                      <a:pt x="76350" y="151338"/>
                      <a:pt x="62110" y="146089"/>
                    </a:cubicBezTo>
                    <a:cubicBezTo>
                      <a:pt x="45136" y="140193"/>
                      <a:pt x="30639" y="128754"/>
                      <a:pt x="20962" y="113609"/>
                    </a:cubicBezTo>
                    <a:cubicBezTo>
                      <a:pt x="12389" y="98369"/>
                      <a:pt x="1912" y="80938"/>
                      <a:pt x="102" y="65984"/>
                    </a:cubicBezTo>
                    <a:cubicBezTo>
                      <a:pt x="-688" y="58250"/>
                      <a:pt x="3160" y="50782"/>
                      <a:pt x="9913" y="46934"/>
                    </a:cubicBezTo>
                    <a:close/>
                  </a:path>
                </a:pathLst>
              </a:custGeom>
              <a:solidFill>
                <a:srgbClr val="8945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="" xmlns:a16="http://schemas.microsoft.com/office/drawing/2014/main" id="{B49C5F92-4E49-44C4-B03C-A51B0B56AF77}"/>
                  </a:ext>
                </a:extLst>
              </p:cNvPr>
              <p:cNvSpPr/>
              <p:nvPr/>
            </p:nvSpPr>
            <p:spPr>
              <a:xfrm>
                <a:off x="2239740" y="2798873"/>
                <a:ext cx="174378" cy="154354"/>
              </a:xfrm>
              <a:custGeom>
                <a:avLst/>
                <a:gdLst>
                  <a:gd name="connsiteX0" fmla="*/ 97060 w 174378"/>
                  <a:gd name="connsiteY0" fmla="*/ 153876 h 154354"/>
                  <a:gd name="connsiteX1" fmla="*/ 109538 w 174378"/>
                  <a:gd name="connsiteY1" fmla="*/ 148542 h 154354"/>
                  <a:gd name="connsiteX2" fmla="*/ 136493 w 174378"/>
                  <a:gd name="connsiteY2" fmla="*/ 123873 h 154354"/>
                  <a:gd name="connsiteX3" fmla="*/ 161830 w 174378"/>
                  <a:gd name="connsiteY3" fmla="*/ 75581 h 154354"/>
                  <a:gd name="connsiteX4" fmla="*/ 169069 w 174378"/>
                  <a:gd name="connsiteY4" fmla="*/ 44244 h 154354"/>
                  <a:gd name="connsiteX5" fmla="*/ 162116 w 174378"/>
                  <a:gd name="connsiteY5" fmla="*/ 13002 h 154354"/>
                  <a:gd name="connsiteX6" fmla="*/ 131636 w 174378"/>
                  <a:gd name="connsiteY6" fmla="*/ 5382 h 154354"/>
                  <a:gd name="connsiteX7" fmla="*/ 100394 w 174378"/>
                  <a:gd name="connsiteY7" fmla="*/ 14907 h 154354"/>
                  <a:gd name="connsiteX8" fmla="*/ 47530 w 174378"/>
                  <a:gd name="connsiteY8" fmla="*/ 31194 h 154354"/>
                  <a:gd name="connsiteX9" fmla="*/ 12668 w 174378"/>
                  <a:gd name="connsiteY9" fmla="*/ 44339 h 154354"/>
                  <a:gd name="connsiteX10" fmla="*/ 0 w 174378"/>
                  <a:gd name="connsiteY10" fmla="*/ 49578 h 154354"/>
                  <a:gd name="connsiteX11" fmla="*/ 2858 w 174378"/>
                  <a:gd name="connsiteY11" fmla="*/ 47482 h 154354"/>
                  <a:gd name="connsiteX12" fmla="*/ 11811 w 174378"/>
                  <a:gd name="connsiteY12" fmla="*/ 42529 h 154354"/>
                  <a:gd name="connsiteX13" fmla="*/ 46292 w 174378"/>
                  <a:gd name="connsiteY13" fmla="*/ 27861 h 154354"/>
                  <a:gd name="connsiteX14" fmla="*/ 99060 w 174378"/>
                  <a:gd name="connsiteY14" fmla="*/ 10525 h 154354"/>
                  <a:gd name="connsiteX15" fmla="*/ 130683 w 174378"/>
                  <a:gd name="connsiteY15" fmla="*/ 1000 h 154354"/>
                  <a:gd name="connsiteX16" fmla="*/ 165640 w 174378"/>
                  <a:gd name="connsiteY16" fmla="*/ 10525 h 154354"/>
                  <a:gd name="connsiteX17" fmla="*/ 173736 w 174378"/>
                  <a:gd name="connsiteY17" fmla="*/ 27670 h 154354"/>
                  <a:gd name="connsiteX18" fmla="*/ 173736 w 174378"/>
                  <a:gd name="connsiteY18" fmla="*/ 45672 h 154354"/>
                  <a:gd name="connsiteX19" fmla="*/ 166021 w 174378"/>
                  <a:gd name="connsiteY19" fmla="*/ 77867 h 154354"/>
                  <a:gd name="connsiteX20" fmla="*/ 139160 w 174378"/>
                  <a:gd name="connsiteY20" fmla="*/ 126921 h 154354"/>
                  <a:gd name="connsiteX21" fmla="*/ 110585 w 174378"/>
                  <a:gd name="connsiteY21" fmla="*/ 151114 h 154354"/>
                  <a:gd name="connsiteX22" fmla="*/ 101060 w 174378"/>
                  <a:gd name="connsiteY22" fmla="*/ 154353 h 154354"/>
                  <a:gd name="connsiteX23" fmla="*/ 97060 w 174378"/>
                  <a:gd name="connsiteY23" fmla="*/ 153876 h 154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74378" h="154354">
                    <a:moveTo>
                      <a:pt x="97060" y="153876"/>
                    </a:moveTo>
                    <a:cubicBezTo>
                      <a:pt x="97060" y="153876"/>
                      <a:pt x="101822" y="152638"/>
                      <a:pt x="109538" y="148542"/>
                    </a:cubicBezTo>
                    <a:cubicBezTo>
                      <a:pt x="120196" y="142351"/>
                      <a:pt x="129388" y="133940"/>
                      <a:pt x="136493" y="123873"/>
                    </a:cubicBezTo>
                    <a:cubicBezTo>
                      <a:pt x="147428" y="109214"/>
                      <a:pt x="155981" y="92916"/>
                      <a:pt x="161830" y="75581"/>
                    </a:cubicBezTo>
                    <a:cubicBezTo>
                      <a:pt x="165230" y="65389"/>
                      <a:pt x="167659" y="54893"/>
                      <a:pt x="169069" y="44244"/>
                    </a:cubicBezTo>
                    <a:cubicBezTo>
                      <a:pt x="171317" y="33318"/>
                      <a:pt x="168793" y="21946"/>
                      <a:pt x="162116" y="13002"/>
                    </a:cubicBezTo>
                    <a:cubicBezTo>
                      <a:pt x="153829" y="5591"/>
                      <a:pt x="142427" y="2743"/>
                      <a:pt x="131636" y="5382"/>
                    </a:cubicBezTo>
                    <a:cubicBezTo>
                      <a:pt x="121158" y="7953"/>
                      <a:pt x="110300" y="11763"/>
                      <a:pt x="100394" y="14907"/>
                    </a:cubicBezTo>
                    <a:cubicBezTo>
                      <a:pt x="80391" y="20812"/>
                      <a:pt x="62294" y="26146"/>
                      <a:pt x="47530" y="31194"/>
                    </a:cubicBezTo>
                    <a:cubicBezTo>
                      <a:pt x="32766" y="36243"/>
                      <a:pt x="20765" y="40719"/>
                      <a:pt x="12668" y="44339"/>
                    </a:cubicBezTo>
                    <a:cubicBezTo>
                      <a:pt x="8563" y="46358"/>
                      <a:pt x="4334" y="48111"/>
                      <a:pt x="0" y="49578"/>
                    </a:cubicBezTo>
                    <a:cubicBezTo>
                      <a:pt x="0" y="49578"/>
                      <a:pt x="857" y="48720"/>
                      <a:pt x="2858" y="47482"/>
                    </a:cubicBezTo>
                    <a:cubicBezTo>
                      <a:pt x="4858" y="46244"/>
                      <a:pt x="7811" y="44529"/>
                      <a:pt x="11811" y="42529"/>
                    </a:cubicBezTo>
                    <a:cubicBezTo>
                      <a:pt x="23031" y="37024"/>
                      <a:pt x="34547" y="32128"/>
                      <a:pt x="46292" y="27861"/>
                    </a:cubicBezTo>
                    <a:cubicBezTo>
                      <a:pt x="61150" y="22431"/>
                      <a:pt x="79153" y="16621"/>
                      <a:pt x="99060" y="10525"/>
                    </a:cubicBezTo>
                    <a:cubicBezTo>
                      <a:pt x="109252" y="7668"/>
                      <a:pt x="119158" y="4048"/>
                      <a:pt x="130683" y="1000"/>
                    </a:cubicBezTo>
                    <a:cubicBezTo>
                      <a:pt x="143199" y="-1924"/>
                      <a:pt x="156343" y="1657"/>
                      <a:pt x="165640" y="10525"/>
                    </a:cubicBezTo>
                    <a:cubicBezTo>
                      <a:pt x="170031" y="15278"/>
                      <a:pt x="172860" y="21260"/>
                      <a:pt x="173736" y="27670"/>
                    </a:cubicBezTo>
                    <a:cubicBezTo>
                      <a:pt x="174593" y="33642"/>
                      <a:pt x="174593" y="39700"/>
                      <a:pt x="173736" y="45672"/>
                    </a:cubicBezTo>
                    <a:cubicBezTo>
                      <a:pt x="172279" y="56645"/>
                      <a:pt x="169697" y="67427"/>
                      <a:pt x="166021" y="77867"/>
                    </a:cubicBezTo>
                    <a:cubicBezTo>
                      <a:pt x="159868" y="95602"/>
                      <a:pt x="150781" y="112185"/>
                      <a:pt x="139160" y="126921"/>
                    </a:cubicBezTo>
                    <a:cubicBezTo>
                      <a:pt x="131645" y="137093"/>
                      <a:pt x="121853" y="145380"/>
                      <a:pt x="110585" y="151114"/>
                    </a:cubicBezTo>
                    <a:cubicBezTo>
                      <a:pt x="107547" y="152562"/>
                      <a:pt x="104346" y="153648"/>
                      <a:pt x="101060" y="154353"/>
                    </a:cubicBezTo>
                    <a:cubicBezTo>
                      <a:pt x="99708" y="154372"/>
                      <a:pt x="98365" y="154219"/>
                      <a:pt x="97060" y="153876"/>
                    </a:cubicBezTo>
                    <a:close/>
                  </a:path>
                </a:pathLst>
              </a:custGeom>
              <a:solidFill>
                <a:srgbClr val="26323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="" xmlns:a16="http://schemas.microsoft.com/office/drawing/2014/main" id="{E7A18C73-C287-4E86-9A96-4F332292BA7B}"/>
                  </a:ext>
                </a:extLst>
              </p:cNvPr>
              <p:cNvSpPr/>
              <p:nvPr/>
            </p:nvSpPr>
            <p:spPr>
              <a:xfrm>
                <a:off x="1508592" y="3846706"/>
                <a:ext cx="266807" cy="98505"/>
              </a:xfrm>
              <a:custGeom>
                <a:avLst/>
                <a:gdLst>
                  <a:gd name="connsiteX0" fmla="*/ 266804 w 266807"/>
                  <a:gd name="connsiteY0" fmla="*/ 98453 h 98505"/>
                  <a:gd name="connsiteX1" fmla="*/ 132502 w 266807"/>
                  <a:gd name="connsiteY1" fmla="*/ 51590 h 98505"/>
                  <a:gd name="connsiteX2" fmla="*/ 9 w 266807"/>
                  <a:gd name="connsiteY2" fmla="*/ 60 h 98505"/>
                  <a:gd name="connsiteX3" fmla="*/ 134216 w 266807"/>
                  <a:gd name="connsiteY3" fmla="*/ 46923 h 98505"/>
                  <a:gd name="connsiteX4" fmla="*/ 266804 w 266807"/>
                  <a:gd name="connsiteY4" fmla="*/ 98453 h 98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807" h="98505">
                    <a:moveTo>
                      <a:pt x="266804" y="98453"/>
                    </a:moveTo>
                    <a:cubicBezTo>
                      <a:pt x="266328" y="99692"/>
                      <a:pt x="206225" y="78737"/>
                      <a:pt x="132502" y="51590"/>
                    </a:cubicBezTo>
                    <a:cubicBezTo>
                      <a:pt x="58778" y="24444"/>
                      <a:pt x="-848" y="1394"/>
                      <a:pt x="9" y="60"/>
                    </a:cubicBezTo>
                    <a:cubicBezTo>
                      <a:pt x="866" y="-1273"/>
                      <a:pt x="60588" y="19777"/>
                      <a:pt x="134216" y="46923"/>
                    </a:cubicBezTo>
                    <a:cubicBezTo>
                      <a:pt x="207845" y="74069"/>
                      <a:pt x="267281" y="97120"/>
                      <a:pt x="266804" y="984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="" xmlns:a16="http://schemas.microsoft.com/office/drawing/2014/main" id="{6EB88D48-07B6-4599-AB84-B42330A6B881}"/>
                  </a:ext>
                </a:extLst>
              </p:cNvPr>
              <p:cNvSpPr/>
              <p:nvPr/>
            </p:nvSpPr>
            <p:spPr>
              <a:xfrm>
                <a:off x="3106796" y="3659097"/>
                <a:ext cx="456160" cy="284556"/>
              </a:xfrm>
              <a:custGeom>
                <a:avLst/>
                <a:gdLst>
                  <a:gd name="connsiteX0" fmla="*/ 456157 w 456160"/>
                  <a:gd name="connsiteY0" fmla="*/ 27 h 284556"/>
                  <a:gd name="connsiteX1" fmla="*/ 229366 w 456160"/>
                  <a:gd name="connsiteY1" fmla="*/ 144426 h 284556"/>
                  <a:gd name="connsiteX2" fmla="*/ 4 w 456160"/>
                  <a:gd name="connsiteY2" fmla="*/ 284539 h 284556"/>
                  <a:gd name="connsiteX3" fmla="*/ 226794 w 456160"/>
                  <a:gd name="connsiteY3" fmla="*/ 140235 h 284556"/>
                  <a:gd name="connsiteX4" fmla="*/ 456157 w 456160"/>
                  <a:gd name="connsiteY4" fmla="*/ 27 h 284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160" h="284556">
                    <a:moveTo>
                      <a:pt x="456157" y="27"/>
                    </a:moveTo>
                    <a:cubicBezTo>
                      <a:pt x="456919" y="1265"/>
                      <a:pt x="355382" y="65845"/>
                      <a:pt x="229366" y="144426"/>
                    </a:cubicBezTo>
                    <a:cubicBezTo>
                      <a:pt x="103351" y="223007"/>
                      <a:pt x="766" y="285777"/>
                      <a:pt x="4" y="284539"/>
                    </a:cubicBezTo>
                    <a:cubicBezTo>
                      <a:pt x="-758" y="283300"/>
                      <a:pt x="100779" y="218816"/>
                      <a:pt x="226794" y="140235"/>
                    </a:cubicBezTo>
                    <a:cubicBezTo>
                      <a:pt x="352810" y="61654"/>
                      <a:pt x="455395" y="-1497"/>
                      <a:pt x="456157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13" name="Freeform: Shape 212">
              <a:extLst>
                <a:ext uri="{FF2B5EF4-FFF2-40B4-BE49-F238E27FC236}">
                  <a16:creationId xmlns="" xmlns:a16="http://schemas.microsoft.com/office/drawing/2014/main" id="{AF49DB7B-8263-4C03-BFC4-D7CBD9AF9E04}"/>
                </a:ext>
              </a:extLst>
            </p:cNvPr>
            <p:cNvSpPr/>
            <p:nvPr/>
          </p:nvSpPr>
          <p:spPr>
            <a:xfrm>
              <a:off x="707121" y="5530596"/>
              <a:ext cx="4009453" cy="4952"/>
            </a:xfrm>
            <a:custGeom>
              <a:avLst/>
              <a:gdLst>
                <a:gd name="connsiteX0" fmla="*/ 4009454 w 4009453"/>
                <a:gd name="connsiteY0" fmla="*/ 2476 h 4952"/>
                <a:gd name="connsiteX1" fmla="*/ 2004822 w 4009453"/>
                <a:gd name="connsiteY1" fmla="*/ 4953 h 4952"/>
                <a:gd name="connsiteX2" fmla="*/ 0 w 4009453"/>
                <a:gd name="connsiteY2" fmla="*/ 2476 h 4952"/>
                <a:gd name="connsiteX3" fmla="*/ 2004822 w 4009453"/>
                <a:gd name="connsiteY3" fmla="*/ 0 h 4952"/>
                <a:gd name="connsiteX4" fmla="*/ 4009454 w 4009453"/>
                <a:gd name="connsiteY4" fmla="*/ 2476 h 4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9453" h="4952">
                  <a:moveTo>
                    <a:pt x="4009454" y="2476"/>
                  </a:moveTo>
                  <a:cubicBezTo>
                    <a:pt x="4009454" y="3810"/>
                    <a:pt x="3111818" y="4953"/>
                    <a:pt x="2004822" y="4953"/>
                  </a:cubicBezTo>
                  <a:cubicBezTo>
                    <a:pt x="897826" y="4953"/>
                    <a:pt x="0" y="3429"/>
                    <a:pt x="0" y="2476"/>
                  </a:cubicBezTo>
                  <a:cubicBezTo>
                    <a:pt x="0" y="1524"/>
                    <a:pt x="897446" y="0"/>
                    <a:pt x="2004822" y="0"/>
                  </a:cubicBezTo>
                  <a:cubicBezTo>
                    <a:pt x="3112199" y="0"/>
                    <a:pt x="4009454" y="1048"/>
                    <a:pt x="4009454" y="2476"/>
                  </a:cubicBezTo>
                  <a:close/>
                </a:path>
              </a:pathLst>
            </a:custGeom>
            <a:solidFill>
              <a:srgbClr val="2632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18" name="Group 617">
            <a:extLst>
              <a:ext uri="{FF2B5EF4-FFF2-40B4-BE49-F238E27FC236}">
                <a16:creationId xmlns="" xmlns:a16="http://schemas.microsoft.com/office/drawing/2014/main" id="{4B9A514C-88E2-464F-9999-D557112542EC}"/>
              </a:ext>
            </a:extLst>
          </p:cNvPr>
          <p:cNvGrpSpPr/>
          <p:nvPr/>
        </p:nvGrpSpPr>
        <p:grpSpPr>
          <a:xfrm>
            <a:off x="4572000" y="4307297"/>
            <a:ext cx="4420806" cy="1045540"/>
            <a:chOff x="6706061" y="5383171"/>
            <a:chExt cx="4355382" cy="816521"/>
          </a:xfrm>
        </p:grpSpPr>
        <p:sp>
          <p:nvSpPr>
            <p:cNvPr id="236" name="Rectangle: Rounded Corners 235">
              <a:extLst>
                <a:ext uri="{FF2B5EF4-FFF2-40B4-BE49-F238E27FC236}">
                  <a16:creationId xmlns="" xmlns:a16="http://schemas.microsoft.com/office/drawing/2014/main" id="{C5B82978-A2F2-43A1-92D8-9B6F08F78BE0}"/>
                </a:ext>
              </a:extLst>
            </p:cNvPr>
            <p:cNvSpPr/>
            <p:nvPr/>
          </p:nvSpPr>
          <p:spPr>
            <a:xfrm>
              <a:off x="6783476" y="5483136"/>
              <a:ext cx="4277967" cy="716556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702259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2200" dirty="0">
                <a:latin typeface="Georgia" panose="02040502050405020303" pitchFamily="18" charset="0"/>
              </a:endParaRPr>
            </a:p>
          </p:txBody>
        </p:sp>
        <p:sp>
          <p:nvSpPr>
            <p:cNvPr id="238" name="Isosceles Triangle 237">
              <a:extLst>
                <a:ext uri="{FF2B5EF4-FFF2-40B4-BE49-F238E27FC236}">
                  <a16:creationId xmlns="" xmlns:a16="http://schemas.microsoft.com/office/drawing/2014/main" id="{FF5C0F5B-AC20-4212-B7E9-1C4EEB829F51}"/>
                </a:ext>
              </a:extLst>
            </p:cNvPr>
            <p:cNvSpPr/>
            <p:nvPr/>
          </p:nvSpPr>
          <p:spPr>
            <a:xfrm>
              <a:off x="7046716" y="5383171"/>
              <a:ext cx="116951" cy="100820"/>
            </a:xfrm>
            <a:prstGeom prst="triangle">
              <a:avLst/>
            </a:prstGeom>
            <a:solidFill>
              <a:srgbClr val="7F6600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702259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400" dirty="0">
                <a:latin typeface="Georgia" panose="02040502050405020303" pitchFamily="18" charset="0"/>
              </a:endParaRPr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="" xmlns:a16="http://schemas.microsoft.com/office/drawing/2014/main" id="{FDCE1FE4-97EC-4A06-8490-CE5C49B97946}"/>
                </a:ext>
              </a:extLst>
            </p:cNvPr>
            <p:cNvSpPr>
              <a:spLocks/>
            </p:cNvSpPr>
            <p:nvPr/>
          </p:nvSpPr>
          <p:spPr>
            <a:xfrm>
              <a:off x="6706061" y="5429733"/>
              <a:ext cx="397329" cy="296260"/>
            </a:xfrm>
            <a:prstGeom prst="rect">
              <a:avLst/>
            </a:prstGeom>
            <a:solidFill>
              <a:srgbClr val="FFC000"/>
            </a:solidFill>
            <a:ln w="50800">
              <a:noFill/>
            </a:ln>
            <a:effectLst/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702259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dirty="0">
                  <a:latin typeface="Georgia" panose="02040502050405020303" pitchFamily="18" charset="0"/>
                </a:rPr>
                <a:t>D</a:t>
              </a:r>
              <a:endParaRPr lang="en-US" sz="1400" dirty="0">
                <a:latin typeface="Georgia" panose="02040502050405020303" pitchFamily="18" charset="0"/>
              </a:endParaRPr>
            </a:p>
          </p:txBody>
        </p:sp>
      </p:grpSp>
      <p:grpSp>
        <p:nvGrpSpPr>
          <p:cNvPr id="620" name="Group 619">
            <a:extLst>
              <a:ext uri="{FF2B5EF4-FFF2-40B4-BE49-F238E27FC236}">
                <a16:creationId xmlns="" xmlns:a16="http://schemas.microsoft.com/office/drawing/2014/main" id="{8F3F1954-8B6D-4FC5-8D45-399635D52DE5}"/>
              </a:ext>
            </a:extLst>
          </p:cNvPr>
          <p:cNvGrpSpPr/>
          <p:nvPr/>
        </p:nvGrpSpPr>
        <p:grpSpPr>
          <a:xfrm>
            <a:off x="180107" y="4305273"/>
            <a:ext cx="3816550" cy="654481"/>
            <a:chOff x="1130556" y="5381591"/>
            <a:chExt cx="4355382" cy="818101"/>
          </a:xfrm>
        </p:grpSpPr>
        <p:sp>
          <p:nvSpPr>
            <p:cNvPr id="232" name="Rectangle: Rounded Corners 231">
              <a:extLst>
                <a:ext uri="{FF2B5EF4-FFF2-40B4-BE49-F238E27FC236}">
                  <a16:creationId xmlns="" xmlns:a16="http://schemas.microsoft.com/office/drawing/2014/main" id="{62E69710-327B-457A-91DE-F268A30C8018}"/>
                </a:ext>
              </a:extLst>
            </p:cNvPr>
            <p:cNvSpPr/>
            <p:nvPr/>
          </p:nvSpPr>
          <p:spPr>
            <a:xfrm>
              <a:off x="1207971" y="5483136"/>
              <a:ext cx="4277967" cy="716556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702259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2200" dirty="0">
                <a:latin typeface="Georgia" panose="02040502050405020303" pitchFamily="18" charset="0"/>
              </a:endParaRPr>
            </a:p>
          </p:txBody>
        </p:sp>
        <p:sp>
          <p:nvSpPr>
            <p:cNvPr id="234" name="Isosceles Triangle 233">
              <a:extLst>
                <a:ext uri="{FF2B5EF4-FFF2-40B4-BE49-F238E27FC236}">
                  <a16:creationId xmlns="" xmlns:a16="http://schemas.microsoft.com/office/drawing/2014/main" id="{AEA4163C-A4A1-403F-8878-3C4A1020274C}"/>
                </a:ext>
              </a:extLst>
            </p:cNvPr>
            <p:cNvSpPr/>
            <p:nvPr/>
          </p:nvSpPr>
          <p:spPr>
            <a:xfrm>
              <a:off x="1471211" y="5383171"/>
              <a:ext cx="116951" cy="100820"/>
            </a:xfrm>
            <a:prstGeom prst="triangle">
              <a:avLst/>
            </a:prstGeom>
            <a:solidFill>
              <a:srgbClr val="7F6600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702259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400" dirty="0">
                <a:latin typeface="Georgia" panose="02040502050405020303" pitchFamily="18" charset="0"/>
              </a:endParaRPr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="" xmlns:a16="http://schemas.microsoft.com/office/drawing/2014/main" id="{86B24301-CEFD-4A11-8D09-CF3FAD3FCEA5}"/>
                </a:ext>
              </a:extLst>
            </p:cNvPr>
            <p:cNvSpPr>
              <a:spLocks/>
            </p:cNvSpPr>
            <p:nvPr/>
          </p:nvSpPr>
          <p:spPr>
            <a:xfrm>
              <a:off x="1130556" y="5381591"/>
              <a:ext cx="397329" cy="474197"/>
            </a:xfrm>
            <a:prstGeom prst="rect">
              <a:avLst/>
            </a:prstGeom>
            <a:solidFill>
              <a:srgbClr val="FFC000"/>
            </a:solidFill>
            <a:ln w="50800">
              <a:noFill/>
            </a:ln>
            <a:effectLst/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702259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dirty="0">
                  <a:latin typeface="Georgia" panose="02040502050405020303" pitchFamily="18" charset="0"/>
                </a:rPr>
                <a:t>C</a:t>
              </a:r>
            </a:p>
          </p:txBody>
        </p:sp>
      </p:grpSp>
      <p:sp>
        <p:nvSpPr>
          <p:cNvPr id="230" name="Isosceles Triangle 229">
            <a:extLst>
              <a:ext uri="{FF2B5EF4-FFF2-40B4-BE49-F238E27FC236}">
                <a16:creationId xmlns="" xmlns:a16="http://schemas.microsoft.com/office/drawing/2014/main" id="{C7ADC2F3-1C7B-4A9B-B8FF-76F9AED7C1AB}"/>
              </a:ext>
            </a:extLst>
          </p:cNvPr>
          <p:cNvSpPr/>
          <p:nvPr/>
        </p:nvSpPr>
        <p:spPr>
          <a:xfrm>
            <a:off x="1103409" y="3457786"/>
            <a:ext cx="87713" cy="80656"/>
          </a:xfrm>
          <a:prstGeom prst="triangle">
            <a:avLst/>
          </a:prstGeom>
          <a:solidFill>
            <a:srgbClr val="7F6600"/>
          </a:solidFill>
          <a:ln>
            <a:noFill/>
          </a:ln>
        </p:spPr>
        <p:txBody>
          <a:bodyPr vert="horz" wrap="square" lIns="70226" tIns="35113" rIns="70226" bIns="35113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702259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>
              <a:latin typeface="Georgia" panose="02040502050405020303" pitchFamily="18" charset="0"/>
            </a:endParaRPr>
          </a:p>
        </p:txBody>
      </p:sp>
      <p:grpSp>
        <p:nvGrpSpPr>
          <p:cNvPr id="617" name="Group 616">
            <a:extLst>
              <a:ext uri="{FF2B5EF4-FFF2-40B4-BE49-F238E27FC236}">
                <a16:creationId xmlns="" xmlns:a16="http://schemas.microsoft.com/office/drawing/2014/main" id="{CF575D4C-550D-496A-9577-8FAAFF58109A}"/>
              </a:ext>
            </a:extLst>
          </p:cNvPr>
          <p:cNvGrpSpPr/>
          <p:nvPr/>
        </p:nvGrpSpPr>
        <p:grpSpPr>
          <a:xfrm>
            <a:off x="4479534" y="3457786"/>
            <a:ext cx="4513272" cy="653217"/>
            <a:chOff x="6706061" y="4322232"/>
            <a:chExt cx="4355382" cy="816521"/>
          </a:xfrm>
        </p:grpSpPr>
        <p:sp>
          <p:nvSpPr>
            <p:cNvPr id="224" name="Rectangle: Rounded Corners 223">
              <a:extLst>
                <a:ext uri="{FF2B5EF4-FFF2-40B4-BE49-F238E27FC236}">
                  <a16:creationId xmlns="" xmlns:a16="http://schemas.microsoft.com/office/drawing/2014/main" id="{310EF215-6994-4845-A163-BF56ADA1DFB7}"/>
                </a:ext>
              </a:extLst>
            </p:cNvPr>
            <p:cNvSpPr/>
            <p:nvPr/>
          </p:nvSpPr>
          <p:spPr>
            <a:xfrm>
              <a:off x="6783476" y="4422197"/>
              <a:ext cx="4277967" cy="716556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702259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2200" dirty="0">
                <a:latin typeface="Georgia" panose="02040502050405020303" pitchFamily="18" charset="0"/>
              </a:endParaRPr>
            </a:p>
          </p:txBody>
        </p:sp>
        <p:sp>
          <p:nvSpPr>
            <p:cNvPr id="226" name="Isosceles Triangle 225">
              <a:extLst>
                <a:ext uri="{FF2B5EF4-FFF2-40B4-BE49-F238E27FC236}">
                  <a16:creationId xmlns="" xmlns:a16="http://schemas.microsoft.com/office/drawing/2014/main" id="{AB5C5179-1E3B-4B80-95EB-A9B67D12A020}"/>
                </a:ext>
              </a:extLst>
            </p:cNvPr>
            <p:cNvSpPr/>
            <p:nvPr/>
          </p:nvSpPr>
          <p:spPr>
            <a:xfrm>
              <a:off x="7046716" y="4322232"/>
              <a:ext cx="116951" cy="100820"/>
            </a:xfrm>
            <a:prstGeom prst="triangle">
              <a:avLst/>
            </a:prstGeom>
            <a:solidFill>
              <a:srgbClr val="7F6600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702259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400" dirty="0">
                <a:latin typeface="Georgia" panose="02040502050405020303" pitchFamily="18" charset="0"/>
              </a:endParaRPr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="" xmlns:a16="http://schemas.microsoft.com/office/drawing/2014/main" id="{B951304A-191D-430C-9E94-B9D61C98C67B}"/>
                </a:ext>
              </a:extLst>
            </p:cNvPr>
            <p:cNvSpPr>
              <a:spLocks/>
            </p:cNvSpPr>
            <p:nvPr/>
          </p:nvSpPr>
          <p:spPr>
            <a:xfrm>
              <a:off x="6706061" y="4359179"/>
              <a:ext cx="397329" cy="397327"/>
            </a:xfrm>
            <a:prstGeom prst="rect">
              <a:avLst/>
            </a:prstGeom>
            <a:solidFill>
              <a:srgbClr val="FFC000"/>
            </a:solidFill>
            <a:ln w="50800">
              <a:noFill/>
            </a:ln>
            <a:effectLst/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702259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dirty="0">
                  <a:latin typeface="Georgia" panose="02040502050405020303" pitchFamily="18" charset="0"/>
                </a:rPr>
                <a:t>B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702099" y="1656033"/>
            <a:ext cx="57312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Sọ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17772" y="3510380"/>
            <a:ext cx="4075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2560" y="4361464"/>
            <a:ext cx="3451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thòi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17772" y="4402560"/>
            <a:ext cx="4075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thòi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chia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="" xmlns:a16="http://schemas.microsoft.com/office/drawing/2014/main" id="{8F3F1954-8B6D-4FC5-8D45-399635D52DE5}"/>
              </a:ext>
            </a:extLst>
          </p:cNvPr>
          <p:cNvGrpSpPr/>
          <p:nvPr/>
        </p:nvGrpSpPr>
        <p:grpSpPr>
          <a:xfrm>
            <a:off x="157848" y="3430273"/>
            <a:ext cx="4034007" cy="654481"/>
            <a:chOff x="1130556" y="5381591"/>
            <a:chExt cx="4355382" cy="818101"/>
          </a:xfrm>
        </p:grpSpPr>
        <p:sp>
          <p:nvSpPr>
            <p:cNvPr id="108" name="Rectangle: Rounded Corners 231">
              <a:extLst>
                <a:ext uri="{FF2B5EF4-FFF2-40B4-BE49-F238E27FC236}">
                  <a16:creationId xmlns="" xmlns:a16="http://schemas.microsoft.com/office/drawing/2014/main" id="{62E69710-327B-457A-91DE-F268A30C8018}"/>
                </a:ext>
              </a:extLst>
            </p:cNvPr>
            <p:cNvSpPr/>
            <p:nvPr/>
          </p:nvSpPr>
          <p:spPr>
            <a:xfrm>
              <a:off x="1207971" y="5483136"/>
              <a:ext cx="4277967" cy="716556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702259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2200" dirty="0">
                <a:latin typeface="Georgia" panose="02040502050405020303" pitchFamily="18" charset="0"/>
              </a:endParaRPr>
            </a:p>
          </p:txBody>
        </p:sp>
        <p:sp>
          <p:nvSpPr>
            <p:cNvPr id="109" name="Isosceles Triangle 108">
              <a:extLst>
                <a:ext uri="{FF2B5EF4-FFF2-40B4-BE49-F238E27FC236}">
                  <a16:creationId xmlns="" xmlns:a16="http://schemas.microsoft.com/office/drawing/2014/main" id="{AEA4163C-A4A1-403F-8878-3C4A1020274C}"/>
                </a:ext>
              </a:extLst>
            </p:cNvPr>
            <p:cNvSpPr/>
            <p:nvPr/>
          </p:nvSpPr>
          <p:spPr>
            <a:xfrm>
              <a:off x="1471211" y="5383171"/>
              <a:ext cx="116951" cy="100820"/>
            </a:xfrm>
            <a:prstGeom prst="triangle">
              <a:avLst/>
            </a:prstGeom>
            <a:solidFill>
              <a:srgbClr val="7F6600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702259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400" dirty="0">
                <a:latin typeface="Georgia" panose="02040502050405020303" pitchFamily="18" charset="0"/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="" xmlns:a16="http://schemas.microsoft.com/office/drawing/2014/main" id="{86B24301-CEFD-4A11-8D09-CF3FAD3FCEA5}"/>
                </a:ext>
              </a:extLst>
            </p:cNvPr>
            <p:cNvSpPr>
              <a:spLocks/>
            </p:cNvSpPr>
            <p:nvPr/>
          </p:nvSpPr>
          <p:spPr>
            <a:xfrm>
              <a:off x="1130556" y="5381591"/>
              <a:ext cx="397329" cy="397328"/>
            </a:xfrm>
            <a:prstGeom prst="rect">
              <a:avLst/>
            </a:prstGeom>
            <a:solidFill>
              <a:srgbClr val="FFC000"/>
            </a:solidFill>
            <a:ln w="50800">
              <a:noFill/>
            </a:ln>
            <a:effectLst/>
          </p:spPr>
          <p:txBody>
            <a:bodyPr vert="horz" wrap="square" lIns="36000" tIns="36000" rIns="36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702259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dirty="0">
                  <a:latin typeface="Georgia" panose="02040502050405020303" pitchFamily="18" charset="0"/>
                </a:rPr>
                <a:t>A</a:t>
              </a:r>
            </a:p>
          </p:txBody>
        </p:sp>
      </p:grpSp>
      <p:sp>
        <p:nvSpPr>
          <p:cNvPr id="111" name="TextBox 110"/>
          <p:cNvSpPr txBox="1"/>
          <p:nvPr/>
        </p:nvSpPr>
        <p:spPr>
          <a:xfrm>
            <a:off x="389678" y="3471617"/>
            <a:ext cx="4089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bóc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bóc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lột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miley Face 7"/>
          <p:cNvSpPr/>
          <p:nvPr/>
        </p:nvSpPr>
        <p:spPr>
          <a:xfrm>
            <a:off x="4650578" y="4436395"/>
            <a:ext cx="303151" cy="309879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9534" y="277021"/>
            <a:ext cx="3903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 THI: EM YÊU CHUYỆN CỔ </a:t>
            </a:r>
          </a:p>
        </p:txBody>
      </p:sp>
    </p:spTree>
    <p:extLst>
      <p:ext uri="{BB962C8B-B14F-4D97-AF65-F5344CB8AC3E}">
        <p14:creationId xmlns:p14="http://schemas.microsoft.com/office/powerpoint/2010/main" val="143372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11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="" xmlns:a16="http://schemas.microsoft.com/office/drawing/2014/main" id="{EF4CF3F7-3072-4D91-B9AA-3DFEF979AE09}"/>
              </a:ext>
            </a:extLst>
          </p:cNvPr>
          <p:cNvSpPr/>
          <p:nvPr/>
        </p:nvSpPr>
        <p:spPr>
          <a:xfrm>
            <a:off x="0" y="0"/>
            <a:ext cx="9144000" cy="3596640"/>
          </a:xfrm>
          <a:prstGeom prst="rect">
            <a:avLst/>
          </a:prstGeom>
          <a:solidFill>
            <a:srgbClr val="FDE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6F02DD95-3FD3-4FB9-A375-B29C67E32218}"/>
              </a:ext>
            </a:extLst>
          </p:cNvPr>
          <p:cNvSpPr/>
          <p:nvPr/>
        </p:nvSpPr>
        <p:spPr>
          <a:xfrm>
            <a:off x="2091451" y="469415"/>
            <a:ext cx="5033249" cy="3506684"/>
          </a:xfrm>
          <a:custGeom>
            <a:avLst/>
            <a:gdLst>
              <a:gd name="connsiteX0" fmla="*/ 4662432 w 5490418"/>
              <a:gd name="connsiteY0" fmla="*/ 1209210 h 4532899"/>
              <a:gd name="connsiteX1" fmla="*/ 4356882 w 5490418"/>
              <a:gd name="connsiteY1" fmla="*/ 906172 h 4532899"/>
              <a:gd name="connsiteX2" fmla="*/ 2727851 w 5490418"/>
              <a:gd name="connsiteY2" fmla="*/ 0 h 4532899"/>
              <a:gd name="connsiteX3" fmla="*/ 1159469 w 5490418"/>
              <a:gd name="connsiteY3" fmla="*/ 814603 h 4532899"/>
              <a:gd name="connsiteX4" fmla="*/ 863028 w 5490418"/>
              <a:gd name="connsiteY4" fmla="*/ 1096736 h 4532899"/>
              <a:gd name="connsiteX5" fmla="*/ 288 w 5490418"/>
              <a:gd name="connsiteY5" fmla="*/ 2702381 h 4532899"/>
              <a:gd name="connsiteX6" fmla="*/ 1881421 w 5490418"/>
              <a:gd name="connsiteY6" fmla="*/ 4532817 h 4532899"/>
              <a:gd name="connsiteX7" fmla="*/ 2419361 w 5490418"/>
              <a:gd name="connsiteY7" fmla="*/ 4448640 h 4532899"/>
              <a:gd name="connsiteX8" fmla="*/ 3426816 w 5490418"/>
              <a:gd name="connsiteY8" fmla="*/ 4393794 h 4532899"/>
              <a:gd name="connsiteX9" fmla="*/ 3754877 w 5490418"/>
              <a:gd name="connsiteY9" fmla="*/ 4424715 h 4532899"/>
              <a:gd name="connsiteX10" fmla="*/ 5490389 w 5490418"/>
              <a:gd name="connsiteY10" fmla="*/ 2678710 h 4532899"/>
              <a:gd name="connsiteX11" fmla="*/ 4662432 w 5490418"/>
              <a:gd name="connsiteY11" fmla="*/ 1209210 h 4532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90418" h="4532899">
                <a:moveTo>
                  <a:pt x="4662432" y="1209210"/>
                </a:moveTo>
                <a:cubicBezTo>
                  <a:pt x="4538623" y="1133093"/>
                  <a:pt x="4433620" y="1029585"/>
                  <a:pt x="4356882" y="906172"/>
                </a:cubicBezTo>
                <a:cubicBezTo>
                  <a:pt x="4018679" y="362161"/>
                  <a:pt x="3415561" y="0"/>
                  <a:pt x="2727851" y="0"/>
                </a:cubicBezTo>
                <a:cubicBezTo>
                  <a:pt x="2079504" y="0"/>
                  <a:pt x="1506352" y="321908"/>
                  <a:pt x="1159469" y="814603"/>
                </a:cubicBezTo>
                <a:cubicBezTo>
                  <a:pt x="1080220" y="927173"/>
                  <a:pt x="979096" y="1022717"/>
                  <a:pt x="863028" y="1096736"/>
                </a:cubicBezTo>
                <a:cubicBezTo>
                  <a:pt x="335486" y="1433126"/>
                  <a:pt x="-11429" y="2027660"/>
                  <a:pt x="288" y="2702381"/>
                </a:cubicBezTo>
                <a:cubicBezTo>
                  <a:pt x="18029" y="3723254"/>
                  <a:pt x="860437" y="4542340"/>
                  <a:pt x="1881421" y="4532817"/>
                </a:cubicBezTo>
                <a:cubicBezTo>
                  <a:pt x="2068630" y="4531069"/>
                  <a:pt x="2249226" y="4501722"/>
                  <a:pt x="2419361" y="4448640"/>
                </a:cubicBezTo>
                <a:cubicBezTo>
                  <a:pt x="2745466" y="4346896"/>
                  <a:pt x="3091284" y="4329632"/>
                  <a:pt x="3426816" y="4393794"/>
                </a:cubicBezTo>
                <a:cubicBezTo>
                  <a:pt x="3533043" y="4414111"/>
                  <a:pt x="3642720" y="4424730"/>
                  <a:pt x="3754877" y="4424715"/>
                </a:cubicBezTo>
                <a:cubicBezTo>
                  <a:pt x="4715292" y="4424603"/>
                  <a:pt x="5495953" y="3639109"/>
                  <a:pt x="5490389" y="2678710"/>
                </a:cubicBezTo>
                <a:cubicBezTo>
                  <a:pt x="5486796" y="2057102"/>
                  <a:pt x="5156463" y="1512932"/>
                  <a:pt x="4662432" y="120921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9396718F-83FD-4039-853F-8DB5E3DDBB05}"/>
              </a:ext>
            </a:extLst>
          </p:cNvPr>
          <p:cNvSpPr/>
          <p:nvPr/>
        </p:nvSpPr>
        <p:spPr>
          <a:xfrm>
            <a:off x="4912755" y="809579"/>
            <a:ext cx="929465" cy="991414"/>
          </a:xfrm>
          <a:custGeom>
            <a:avLst/>
            <a:gdLst>
              <a:gd name="connsiteX0" fmla="*/ 1550609 w 1583110"/>
              <a:gd name="connsiteY0" fmla="*/ 827797 h 1583086"/>
              <a:gd name="connsiteX1" fmla="*/ 1469500 w 1583110"/>
              <a:gd name="connsiteY1" fmla="*/ 807337 h 1583086"/>
              <a:gd name="connsiteX2" fmla="*/ 1447084 w 1583110"/>
              <a:gd name="connsiteY2" fmla="*/ 617442 h 1583086"/>
              <a:gd name="connsiteX3" fmla="*/ 1526731 w 1583110"/>
              <a:gd name="connsiteY3" fmla="*/ 569893 h 1583086"/>
              <a:gd name="connsiteX4" fmla="*/ 1541611 w 1583110"/>
              <a:gd name="connsiteY4" fmla="*/ 510881 h 1583086"/>
              <a:gd name="connsiteX5" fmla="*/ 1412921 w 1583110"/>
              <a:gd name="connsiteY5" fmla="*/ 295343 h 1583086"/>
              <a:gd name="connsiteX6" fmla="*/ 1353909 w 1583110"/>
              <a:gd name="connsiteY6" fmla="*/ 280447 h 1583086"/>
              <a:gd name="connsiteX7" fmla="*/ 1279016 w 1583110"/>
              <a:gd name="connsiteY7" fmla="*/ 325167 h 1583086"/>
              <a:gd name="connsiteX8" fmla="*/ 1130088 w 1583110"/>
              <a:gd name="connsiteY8" fmla="*/ 212326 h 1583086"/>
              <a:gd name="connsiteX9" fmla="*/ 1154650 w 1583110"/>
              <a:gd name="connsiteY9" fmla="*/ 114986 h 1583086"/>
              <a:gd name="connsiteX10" fmla="*/ 1123459 w 1583110"/>
              <a:gd name="connsiteY10" fmla="*/ 62731 h 1583086"/>
              <a:gd name="connsiteX11" fmla="*/ 880053 w 1583110"/>
              <a:gd name="connsiteY11" fmla="*/ 1319 h 1583086"/>
              <a:gd name="connsiteX12" fmla="*/ 827798 w 1583110"/>
              <a:gd name="connsiteY12" fmla="*/ 32510 h 1583086"/>
              <a:gd name="connsiteX13" fmla="*/ 803236 w 1583110"/>
              <a:gd name="connsiteY13" fmla="*/ 129850 h 1583086"/>
              <a:gd name="connsiteX14" fmla="*/ 629016 w 1583110"/>
              <a:gd name="connsiteY14" fmla="*/ 155429 h 1583086"/>
              <a:gd name="connsiteX15" fmla="*/ 569893 w 1583110"/>
              <a:gd name="connsiteY15" fmla="*/ 56388 h 1583086"/>
              <a:gd name="connsiteX16" fmla="*/ 510881 w 1583110"/>
              <a:gd name="connsiteY16" fmla="*/ 41492 h 1583086"/>
              <a:gd name="connsiteX17" fmla="*/ 295343 w 1583110"/>
              <a:gd name="connsiteY17" fmla="*/ 170182 h 1583086"/>
              <a:gd name="connsiteX18" fmla="*/ 280463 w 1583110"/>
              <a:gd name="connsiteY18" fmla="*/ 229194 h 1583086"/>
              <a:gd name="connsiteX19" fmla="*/ 339586 w 1583110"/>
              <a:gd name="connsiteY19" fmla="*/ 328219 h 1583086"/>
              <a:gd name="connsiteX20" fmla="*/ 239750 w 1583110"/>
              <a:gd name="connsiteY20" fmla="*/ 459930 h 1583086"/>
              <a:gd name="connsiteX21" fmla="*/ 114986 w 1583110"/>
              <a:gd name="connsiteY21" fmla="*/ 428453 h 1583086"/>
              <a:gd name="connsiteX22" fmla="*/ 62731 w 1583110"/>
              <a:gd name="connsiteY22" fmla="*/ 459644 h 1583086"/>
              <a:gd name="connsiteX23" fmla="*/ 1319 w 1583110"/>
              <a:gd name="connsiteY23" fmla="*/ 703050 h 1583086"/>
              <a:gd name="connsiteX24" fmla="*/ 32510 w 1583110"/>
              <a:gd name="connsiteY24" fmla="*/ 755305 h 1583086"/>
              <a:gd name="connsiteX25" fmla="*/ 151853 w 1583110"/>
              <a:gd name="connsiteY25" fmla="*/ 785415 h 1583086"/>
              <a:gd name="connsiteX26" fmla="*/ 170659 w 1583110"/>
              <a:gd name="connsiteY26" fmla="*/ 944994 h 1583086"/>
              <a:gd name="connsiteX27" fmla="*/ 56404 w 1583110"/>
              <a:gd name="connsiteY27" fmla="*/ 1013210 h 1583086"/>
              <a:gd name="connsiteX28" fmla="*/ 41524 w 1583110"/>
              <a:gd name="connsiteY28" fmla="*/ 1072221 h 1583086"/>
              <a:gd name="connsiteX29" fmla="*/ 170214 w 1583110"/>
              <a:gd name="connsiteY29" fmla="*/ 1287759 h 1583086"/>
              <a:gd name="connsiteX30" fmla="*/ 229226 w 1583110"/>
              <a:gd name="connsiteY30" fmla="*/ 1302639 h 1583086"/>
              <a:gd name="connsiteX31" fmla="*/ 331939 w 1583110"/>
              <a:gd name="connsiteY31" fmla="*/ 1241307 h 1583086"/>
              <a:gd name="connsiteX32" fmla="*/ 459262 w 1583110"/>
              <a:gd name="connsiteY32" fmla="*/ 1346119 h 1583086"/>
              <a:gd name="connsiteX33" fmla="*/ 428485 w 1583110"/>
              <a:gd name="connsiteY33" fmla="*/ 1468100 h 1583086"/>
              <a:gd name="connsiteX34" fmla="*/ 459676 w 1583110"/>
              <a:gd name="connsiteY34" fmla="*/ 1520355 h 1583086"/>
              <a:gd name="connsiteX35" fmla="*/ 703082 w 1583110"/>
              <a:gd name="connsiteY35" fmla="*/ 1581767 h 1583086"/>
              <a:gd name="connsiteX36" fmla="*/ 755337 w 1583110"/>
              <a:gd name="connsiteY36" fmla="*/ 1550576 h 1583086"/>
              <a:gd name="connsiteX37" fmla="*/ 781457 w 1583110"/>
              <a:gd name="connsiteY37" fmla="*/ 1447036 h 1583086"/>
              <a:gd name="connsiteX38" fmla="*/ 956361 w 1583110"/>
              <a:gd name="connsiteY38" fmla="*/ 1431425 h 1583086"/>
              <a:gd name="connsiteX39" fmla="*/ 1001716 w 1583110"/>
              <a:gd name="connsiteY39" fmla="*/ 1507399 h 1583086"/>
              <a:gd name="connsiteX40" fmla="*/ 1091537 w 1583110"/>
              <a:gd name="connsiteY40" fmla="*/ 1530069 h 1583086"/>
              <a:gd name="connsiteX41" fmla="*/ 1287776 w 1583110"/>
              <a:gd name="connsiteY41" fmla="*/ 1412904 h 1583086"/>
              <a:gd name="connsiteX42" fmla="*/ 1302656 w 1583110"/>
              <a:gd name="connsiteY42" fmla="*/ 1353893 h 1583086"/>
              <a:gd name="connsiteX43" fmla="*/ 1255504 w 1583110"/>
              <a:gd name="connsiteY43" fmla="*/ 1274930 h 1583086"/>
              <a:gd name="connsiteX44" fmla="*/ 1374004 w 1583110"/>
              <a:gd name="connsiteY44" fmla="*/ 1130883 h 1583086"/>
              <a:gd name="connsiteX45" fmla="*/ 1468117 w 1583110"/>
              <a:gd name="connsiteY45" fmla="*/ 1154634 h 1583086"/>
              <a:gd name="connsiteX46" fmla="*/ 1520372 w 1583110"/>
              <a:gd name="connsiteY46" fmla="*/ 1123443 h 1583086"/>
              <a:gd name="connsiteX47" fmla="*/ 1581784 w 1583110"/>
              <a:gd name="connsiteY47" fmla="*/ 880037 h 1583086"/>
              <a:gd name="connsiteX48" fmla="*/ 1550609 w 1583110"/>
              <a:gd name="connsiteY48" fmla="*/ 827797 h 1583086"/>
              <a:gd name="connsiteX49" fmla="*/ 730616 w 1583110"/>
              <a:gd name="connsiteY49" fmla="*/ 1106655 h 1583086"/>
              <a:gd name="connsiteX50" fmla="*/ 492949 w 1583110"/>
              <a:gd name="connsiteY50" fmla="*/ 708566 h 1583086"/>
              <a:gd name="connsiteX51" fmla="*/ 891038 w 1583110"/>
              <a:gd name="connsiteY51" fmla="*/ 470899 h 1583086"/>
              <a:gd name="connsiteX52" fmla="*/ 1128705 w 1583110"/>
              <a:gd name="connsiteY52" fmla="*/ 868988 h 1583086"/>
              <a:gd name="connsiteX53" fmla="*/ 730616 w 1583110"/>
              <a:gd name="connsiteY53" fmla="*/ 1106655 h 1583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583110" h="1583086">
                <a:moveTo>
                  <a:pt x="1550609" y="827797"/>
                </a:moveTo>
                <a:lnTo>
                  <a:pt x="1469500" y="807337"/>
                </a:lnTo>
                <a:cubicBezTo>
                  <a:pt x="1471392" y="742348"/>
                  <a:pt x="1463570" y="678472"/>
                  <a:pt x="1447084" y="617442"/>
                </a:cubicBezTo>
                <a:lnTo>
                  <a:pt x="1526731" y="569893"/>
                </a:lnTo>
                <a:cubicBezTo>
                  <a:pt x="1547143" y="557715"/>
                  <a:pt x="1553804" y="531294"/>
                  <a:pt x="1541611" y="510881"/>
                </a:cubicBezTo>
                <a:lnTo>
                  <a:pt x="1412921" y="295343"/>
                </a:lnTo>
                <a:cubicBezTo>
                  <a:pt x="1400743" y="274931"/>
                  <a:pt x="1374322" y="268270"/>
                  <a:pt x="1353909" y="280447"/>
                </a:cubicBezTo>
                <a:lnTo>
                  <a:pt x="1279016" y="325167"/>
                </a:lnTo>
                <a:cubicBezTo>
                  <a:pt x="1235536" y="281163"/>
                  <a:pt x="1185555" y="243009"/>
                  <a:pt x="1130088" y="212326"/>
                </a:cubicBezTo>
                <a:lnTo>
                  <a:pt x="1154650" y="114986"/>
                </a:lnTo>
                <a:cubicBezTo>
                  <a:pt x="1160469" y="91935"/>
                  <a:pt x="1146495" y="68550"/>
                  <a:pt x="1123459" y="62731"/>
                </a:cubicBezTo>
                <a:lnTo>
                  <a:pt x="880053" y="1319"/>
                </a:lnTo>
                <a:cubicBezTo>
                  <a:pt x="857001" y="-4499"/>
                  <a:pt x="833616" y="9475"/>
                  <a:pt x="827798" y="32510"/>
                </a:cubicBezTo>
                <a:lnTo>
                  <a:pt x="803236" y="129850"/>
                </a:lnTo>
                <a:cubicBezTo>
                  <a:pt x="743557" y="130502"/>
                  <a:pt x="685022" y="139309"/>
                  <a:pt x="629016" y="155429"/>
                </a:cubicBezTo>
                <a:lnTo>
                  <a:pt x="569893" y="56388"/>
                </a:lnTo>
                <a:cubicBezTo>
                  <a:pt x="557716" y="35976"/>
                  <a:pt x="531294" y="29315"/>
                  <a:pt x="510881" y="41492"/>
                </a:cubicBezTo>
                <a:lnTo>
                  <a:pt x="295343" y="170182"/>
                </a:lnTo>
                <a:cubicBezTo>
                  <a:pt x="274931" y="182360"/>
                  <a:pt x="268270" y="208781"/>
                  <a:pt x="280463" y="229194"/>
                </a:cubicBezTo>
                <a:lnTo>
                  <a:pt x="339586" y="328219"/>
                </a:lnTo>
                <a:cubicBezTo>
                  <a:pt x="301289" y="367327"/>
                  <a:pt x="267634" y="411458"/>
                  <a:pt x="239750" y="459930"/>
                </a:cubicBezTo>
                <a:lnTo>
                  <a:pt x="114986" y="428453"/>
                </a:lnTo>
                <a:cubicBezTo>
                  <a:pt x="91935" y="422634"/>
                  <a:pt x="68550" y="436608"/>
                  <a:pt x="62731" y="459644"/>
                </a:cubicBezTo>
                <a:lnTo>
                  <a:pt x="1319" y="703050"/>
                </a:lnTo>
                <a:cubicBezTo>
                  <a:pt x="-4499" y="726101"/>
                  <a:pt x="9475" y="749486"/>
                  <a:pt x="32510" y="755305"/>
                </a:cubicBezTo>
                <a:lnTo>
                  <a:pt x="151853" y="785415"/>
                </a:lnTo>
                <a:cubicBezTo>
                  <a:pt x="151535" y="839832"/>
                  <a:pt x="158005" y="893375"/>
                  <a:pt x="170659" y="944994"/>
                </a:cubicBezTo>
                <a:lnTo>
                  <a:pt x="56404" y="1013210"/>
                </a:lnTo>
                <a:cubicBezTo>
                  <a:pt x="35992" y="1025387"/>
                  <a:pt x="29331" y="1051809"/>
                  <a:pt x="41524" y="1072221"/>
                </a:cubicBezTo>
                <a:lnTo>
                  <a:pt x="170214" y="1287759"/>
                </a:lnTo>
                <a:cubicBezTo>
                  <a:pt x="182392" y="1308172"/>
                  <a:pt x="208813" y="1314833"/>
                  <a:pt x="229226" y="1302639"/>
                </a:cubicBezTo>
                <a:lnTo>
                  <a:pt x="331939" y="1241307"/>
                </a:lnTo>
                <a:cubicBezTo>
                  <a:pt x="369457" y="1281082"/>
                  <a:pt x="412126" y="1316407"/>
                  <a:pt x="459262" y="1346119"/>
                </a:cubicBezTo>
                <a:lnTo>
                  <a:pt x="428485" y="1468100"/>
                </a:lnTo>
                <a:cubicBezTo>
                  <a:pt x="422666" y="1491152"/>
                  <a:pt x="436640" y="1514537"/>
                  <a:pt x="459676" y="1520355"/>
                </a:cubicBezTo>
                <a:lnTo>
                  <a:pt x="703082" y="1581767"/>
                </a:lnTo>
                <a:cubicBezTo>
                  <a:pt x="726133" y="1587586"/>
                  <a:pt x="749519" y="1573612"/>
                  <a:pt x="755337" y="1550576"/>
                </a:cubicBezTo>
                <a:lnTo>
                  <a:pt x="781457" y="1447036"/>
                </a:lnTo>
                <a:cubicBezTo>
                  <a:pt x="841056" y="1449755"/>
                  <a:pt x="899798" y="1444270"/>
                  <a:pt x="956361" y="1431425"/>
                </a:cubicBezTo>
                <a:lnTo>
                  <a:pt x="1001716" y="1507399"/>
                </a:lnTo>
                <a:cubicBezTo>
                  <a:pt x="1020269" y="1538463"/>
                  <a:pt x="1060474" y="1548605"/>
                  <a:pt x="1091537" y="1530069"/>
                </a:cubicBezTo>
                <a:lnTo>
                  <a:pt x="1287776" y="1412904"/>
                </a:lnTo>
                <a:cubicBezTo>
                  <a:pt x="1308188" y="1400727"/>
                  <a:pt x="1314849" y="1374305"/>
                  <a:pt x="1302656" y="1353893"/>
                </a:cubicBezTo>
                <a:lnTo>
                  <a:pt x="1255504" y="1274930"/>
                </a:lnTo>
                <a:cubicBezTo>
                  <a:pt x="1301177" y="1233231"/>
                  <a:pt x="1341223" y="1184887"/>
                  <a:pt x="1374004" y="1130883"/>
                </a:cubicBezTo>
                <a:lnTo>
                  <a:pt x="1468117" y="1154634"/>
                </a:lnTo>
                <a:cubicBezTo>
                  <a:pt x="1491168" y="1160452"/>
                  <a:pt x="1514553" y="1146478"/>
                  <a:pt x="1520372" y="1123443"/>
                </a:cubicBezTo>
                <a:lnTo>
                  <a:pt x="1581784" y="880037"/>
                </a:lnTo>
                <a:cubicBezTo>
                  <a:pt x="1587618" y="857001"/>
                  <a:pt x="1573660" y="833600"/>
                  <a:pt x="1550609" y="827797"/>
                </a:cubicBezTo>
                <a:close/>
                <a:moveTo>
                  <a:pt x="730616" y="1106655"/>
                </a:moveTo>
                <a:cubicBezTo>
                  <a:pt x="555060" y="1062365"/>
                  <a:pt x="448643" y="884138"/>
                  <a:pt x="492949" y="708566"/>
                </a:cubicBezTo>
                <a:cubicBezTo>
                  <a:pt x="537239" y="533010"/>
                  <a:pt x="715466" y="426593"/>
                  <a:pt x="891038" y="470899"/>
                </a:cubicBezTo>
                <a:cubicBezTo>
                  <a:pt x="1066594" y="515189"/>
                  <a:pt x="1173012" y="693416"/>
                  <a:pt x="1128705" y="868988"/>
                </a:cubicBezTo>
                <a:cubicBezTo>
                  <a:pt x="1084399" y="1044544"/>
                  <a:pt x="906172" y="1150946"/>
                  <a:pt x="730616" y="1106655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A3C90A80-5DF5-48A2-AF05-B6A74CE7BC9C}"/>
              </a:ext>
            </a:extLst>
          </p:cNvPr>
          <p:cNvSpPr/>
          <p:nvPr/>
        </p:nvSpPr>
        <p:spPr>
          <a:xfrm>
            <a:off x="4489633" y="666802"/>
            <a:ext cx="503177" cy="536710"/>
          </a:xfrm>
          <a:custGeom>
            <a:avLst/>
            <a:gdLst>
              <a:gd name="connsiteX0" fmla="*/ 839753 w 857034"/>
              <a:gd name="connsiteY0" fmla="*/ 454890 h 857017"/>
              <a:gd name="connsiteX1" fmla="*/ 795955 w 857034"/>
              <a:gd name="connsiteY1" fmla="*/ 443079 h 857017"/>
              <a:gd name="connsiteX2" fmla="*/ 785479 w 857034"/>
              <a:gd name="connsiteY2" fmla="*/ 339920 h 857017"/>
              <a:gd name="connsiteX3" fmla="*/ 829086 w 857034"/>
              <a:gd name="connsiteY3" fmla="*/ 314849 h 857017"/>
              <a:gd name="connsiteX4" fmla="*/ 837686 w 857034"/>
              <a:gd name="connsiteY4" fmla="*/ 282991 h 857017"/>
              <a:gd name="connsiteX5" fmla="*/ 769820 w 857034"/>
              <a:gd name="connsiteY5" fmla="*/ 164984 h 857017"/>
              <a:gd name="connsiteX6" fmla="*/ 737961 w 857034"/>
              <a:gd name="connsiteY6" fmla="*/ 156383 h 857017"/>
              <a:gd name="connsiteX7" fmla="*/ 696961 w 857034"/>
              <a:gd name="connsiteY7" fmla="*/ 179959 h 857017"/>
              <a:gd name="connsiteX8" fmla="*/ 617204 w 857034"/>
              <a:gd name="connsiteY8" fmla="*/ 117450 h 857017"/>
              <a:gd name="connsiteX9" fmla="*/ 631384 w 857034"/>
              <a:gd name="connsiteY9" fmla="*/ 64893 h 857017"/>
              <a:gd name="connsiteX10" fmla="*/ 614931 w 857034"/>
              <a:gd name="connsiteY10" fmla="*/ 36278 h 857017"/>
              <a:gd name="connsiteX11" fmla="*/ 483506 w 857034"/>
              <a:gd name="connsiteY11" fmla="*/ 811 h 857017"/>
              <a:gd name="connsiteX12" fmla="*/ 454890 w 857034"/>
              <a:gd name="connsiteY12" fmla="*/ 17265 h 857017"/>
              <a:gd name="connsiteX13" fmla="*/ 440710 w 857034"/>
              <a:gd name="connsiteY13" fmla="*/ 69822 h 857017"/>
              <a:gd name="connsiteX14" fmla="*/ 346025 w 857034"/>
              <a:gd name="connsiteY14" fmla="*/ 82142 h 857017"/>
              <a:gd name="connsiteX15" fmla="*/ 314850 w 857034"/>
              <a:gd name="connsiteY15" fmla="*/ 27916 h 857017"/>
              <a:gd name="connsiteX16" fmla="*/ 282991 w 857034"/>
              <a:gd name="connsiteY16" fmla="*/ 19315 h 857017"/>
              <a:gd name="connsiteX17" fmla="*/ 164984 w 857034"/>
              <a:gd name="connsiteY17" fmla="*/ 87182 h 857017"/>
              <a:gd name="connsiteX18" fmla="*/ 156383 w 857034"/>
              <a:gd name="connsiteY18" fmla="*/ 119040 h 857017"/>
              <a:gd name="connsiteX19" fmla="*/ 187558 w 857034"/>
              <a:gd name="connsiteY19" fmla="*/ 173251 h 857017"/>
              <a:gd name="connsiteX20" fmla="*/ 132251 w 857034"/>
              <a:gd name="connsiteY20" fmla="*/ 243788 h 857017"/>
              <a:gd name="connsiteX21" fmla="*/ 64893 w 857034"/>
              <a:gd name="connsiteY21" fmla="*/ 225617 h 857017"/>
              <a:gd name="connsiteX22" fmla="*/ 36278 w 857034"/>
              <a:gd name="connsiteY22" fmla="*/ 242071 h 857017"/>
              <a:gd name="connsiteX23" fmla="*/ 811 w 857034"/>
              <a:gd name="connsiteY23" fmla="*/ 373495 h 857017"/>
              <a:gd name="connsiteX24" fmla="*/ 17264 w 857034"/>
              <a:gd name="connsiteY24" fmla="*/ 402111 h 857017"/>
              <a:gd name="connsiteX25" fmla="*/ 81713 w 857034"/>
              <a:gd name="connsiteY25" fmla="*/ 419503 h 857017"/>
              <a:gd name="connsiteX26" fmla="*/ 90488 w 857034"/>
              <a:gd name="connsiteY26" fmla="*/ 506192 h 857017"/>
              <a:gd name="connsiteX27" fmla="*/ 27932 w 857034"/>
              <a:gd name="connsiteY27" fmla="*/ 542168 h 857017"/>
              <a:gd name="connsiteX28" fmla="*/ 19331 w 857034"/>
              <a:gd name="connsiteY28" fmla="*/ 574026 h 857017"/>
              <a:gd name="connsiteX29" fmla="*/ 87197 w 857034"/>
              <a:gd name="connsiteY29" fmla="*/ 692033 h 857017"/>
              <a:gd name="connsiteX30" fmla="*/ 119056 w 857034"/>
              <a:gd name="connsiteY30" fmla="*/ 700634 h 857017"/>
              <a:gd name="connsiteX31" fmla="*/ 175301 w 857034"/>
              <a:gd name="connsiteY31" fmla="*/ 668298 h 857017"/>
              <a:gd name="connsiteX32" fmla="*/ 243406 w 857034"/>
              <a:gd name="connsiteY32" fmla="*/ 726260 h 857017"/>
              <a:gd name="connsiteX33" fmla="*/ 225633 w 857034"/>
              <a:gd name="connsiteY33" fmla="*/ 792124 h 857017"/>
              <a:gd name="connsiteX34" fmla="*/ 242087 w 857034"/>
              <a:gd name="connsiteY34" fmla="*/ 820739 h 857017"/>
              <a:gd name="connsiteX35" fmla="*/ 373511 w 857034"/>
              <a:gd name="connsiteY35" fmla="*/ 856206 h 857017"/>
              <a:gd name="connsiteX36" fmla="*/ 402127 w 857034"/>
              <a:gd name="connsiteY36" fmla="*/ 839753 h 857017"/>
              <a:gd name="connsiteX37" fmla="*/ 417214 w 857034"/>
              <a:gd name="connsiteY37" fmla="*/ 783841 h 857017"/>
              <a:gd name="connsiteX38" fmla="*/ 512185 w 857034"/>
              <a:gd name="connsiteY38" fmla="*/ 776926 h 857017"/>
              <a:gd name="connsiteX39" fmla="*/ 536111 w 857034"/>
              <a:gd name="connsiteY39" fmla="*/ 818513 h 857017"/>
              <a:gd name="connsiteX40" fmla="*/ 584614 w 857034"/>
              <a:gd name="connsiteY40" fmla="*/ 831597 h 857017"/>
              <a:gd name="connsiteX41" fmla="*/ 692065 w 857034"/>
              <a:gd name="connsiteY41" fmla="*/ 769804 h 857017"/>
              <a:gd name="connsiteX42" fmla="*/ 700666 w 857034"/>
              <a:gd name="connsiteY42" fmla="*/ 737945 h 857017"/>
              <a:gd name="connsiteX43" fmla="*/ 675802 w 857034"/>
              <a:gd name="connsiteY43" fmla="*/ 694704 h 857017"/>
              <a:gd name="connsiteX44" fmla="*/ 741331 w 857034"/>
              <a:gd name="connsiteY44" fmla="*/ 617649 h 857017"/>
              <a:gd name="connsiteX45" fmla="*/ 792156 w 857034"/>
              <a:gd name="connsiteY45" fmla="*/ 631368 h 857017"/>
              <a:gd name="connsiteX46" fmla="*/ 820771 w 857034"/>
              <a:gd name="connsiteY46" fmla="*/ 614914 h 857017"/>
              <a:gd name="connsiteX47" fmla="*/ 856239 w 857034"/>
              <a:gd name="connsiteY47" fmla="*/ 483490 h 857017"/>
              <a:gd name="connsiteX48" fmla="*/ 839753 w 857034"/>
              <a:gd name="connsiteY48" fmla="*/ 454890 h 857017"/>
              <a:gd name="connsiteX49" fmla="*/ 392652 w 857034"/>
              <a:gd name="connsiteY49" fmla="*/ 598810 h 857017"/>
              <a:gd name="connsiteX50" fmla="*/ 267316 w 857034"/>
              <a:gd name="connsiteY50" fmla="*/ 380856 h 857017"/>
              <a:gd name="connsiteX51" fmla="*/ 485271 w 857034"/>
              <a:gd name="connsiteY51" fmla="*/ 255520 h 857017"/>
              <a:gd name="connsiteX52" fmla="*/ 610606 w 857034"/>
              <a:gd name="connsiteY52" fmla="*/ 473475 h 857017"/>
              <a:gd name="connsiteX53" fmla="*/ 392652 w 857034"/>
              <a:gd name="connsiteY53" fmla="*/ 598810 h 857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857034" h="857017">
                <a:moveTo>
                  <a:pt x="839753" y="454890"/>
                </a:moveTo>
                <a:lnTo>
                  <a:pt x="795955" y="443079"/>
                </a:lnTo>
                <a:cubicBezTo>
                  <a:pt x="797561" y="407866"/>
                  <a:pt x="793889" y="373146"/>
                  <a:pt x="785479" y="339920"/>
                </a:cubicBezTo>
                <a:lnTo>
                  <a:pt x="829086" y="314849"/>
                </a:lnTo>
                <a:cubicBezTo>
                  <a:pt x="840262" y="308427"/>
                  <a:pt x="844109" y="294167"/>
                  <a:pt x="837686" y="282991"/>
                </a:cubicBezTo>
                <a:lnTo>
                  <a:pt x="769820" y="164984"/>
                </a:lnTo>
                <a:cubicBezTo>
                  <a:pt x="763397" y="153808"/>
                  <a:pt x="749137" y="149961"/>
                  <a:pt x="737961" y="156383"/>
                </a:cubicBezTo>
                <a:lnTo>
                  <a:pt x="696961" y="179959"/>
                </a:lnTo>
                <a:cubicBezTo>
                  <a:pt x="673783" y="155716"/>
                  <a:pt x="647012" y="134588"/>
                  <a:pt x="617204" y="117450"/>
                </a:cubicBezTo>
                <a:lnTo>
                  <a:pt x="631384" y="64893"/>
                </a:lnTo>
                <a:cubicBezTo>
                  <a:pt x="634739" y="52446"/>
                  <a:pt x="627378" y="39648"/>
                  <a:pt x="614931" y="36278"/>
                </a:cubicBezTo>
                <a:lnTo>
                  <a:pt x="483506" y="811"/>
                </a:lnTo>
                <a:cubicBezTo>
                  <a:pt x="471058" y="-2544"/>
                  <a:pt x="458261" y="4817"/>
                  <a:pt x="454890" y="17265"/>
                </a:cubicBezTo>
                <a:lnTo>
                  <a:pt x="440710" y="69822"/>
                </a:lnTo>
                <a:cubicBezTo>
                  <a:pt x="408343" y="69647"/>
                  <a:pt x="376532" y="73891"/>
                  <a:pt x="346025" y="82142"/>
                </a:cubicBezTo>
                <a:lnTo>
                  <a:pt x="314850" y="27916"/>
                </a:lnTo>
                <a:cubicBezTo>
                  <a:pt x="308427" y="16740"/>
                  <a:pt x="294167" y="12893"/>
                  <a:pt x="282991" y="19315"/>
                </a:cubicBezTo>
                <a:lnTo>
                  <a:pt x="164984" y="87182"/>
                </a:lnTo>
                <a:cubicBezTo>
                  <a:pt x="153808" y="93604"/>
                  <a:pt x="149961" y="107864"/>
                  <a:pt x="156383" y="119040"/>
                </a:cubicBezTo>
                <a:lnTo>
                  <a:pt x="187558" y="173251"/>
                </a:lnTo>
                <a:cubicBezTo>
                  <a:pt x="166447" y="194108"/>
                  <a:pt x="147799" y="217748"/>
                  <a:pt x="132251" y="243788"/>
                </a:cubicBezTo>
                <a:lnTo>
                  <a:pt x="64893" y="225617"/>
                </a:lnTo>
                <a:cubicBezTo>
                  <a:pt x="52446" y="222263"/>
                  <a:pt x="39648" y="229623"/>
                  <a:pt x="36278" y="242071"/>
                </a:cubicBezTo>
                <a:lnTo>
                  <a:pt x="811" y="373495"/>
                </a:lnTo>
                <a:cubicBezTo>
                  <a:pt x="-2544" y="385943"/>
                  <a:pt x="4817" y="398740"/>
                  <a:pt x="17264" y="402111"/>
                </a:cubicBezTo>
                <a:lnTo>
                  <a:pt x="81713" y="419503"/>
                </a:lnTo>
                <a:cubicBezTo>
                  <a:pt x="81061" y="449008"/>
                  <a:pt x="84098" y="478085"/>
                  <a:pt x="90488" y="506192"/>
                </a:cubicBezTo>
                <a:lnTo>
                  <a:pt x="27932" y="542168"/>
                </a:lnTo>
                <a:cubicBezTo>
                  <a:pt x="16756" y="548590"/>
                  <a:pt x="12909" y="562850"/>
                  <a:pt x="19331" y="574026"/>
                </a:cubicBezTo>
                <a:lnTo>
                  <a:pt x="87197" y="692033"/>
                </a:lnTo>
                <a:cubicBezTo>
                  <a:pt x="93620" y="703209"/>
                  <a:pt x="107880" y="707056"/>
                  <a:pt x="119056" y="700634"/>
                </a:cubicBezTo>
                <a:lnTo>
                  <a:pt x="175301" y="668298"/>
                </a:lnTo>
                <a:cubicBezTo>
                  <a:pt x="195300" y="690205"/>
                  <a:pt x="218113" y="709727"/>
                  <a:pt x="243406" y="726260"/>
                </a:cubicBezTo>
                <a:lnTo>
                  <a:pt x="225633" y="792124"/>
                </a:lnTo>
                <a:cubicBezTo>
                  <a:pt x="222279" y="804571"/>
                  <a:pt x="229639" y="817369"/>
                  <a:pt x="242087" y="820739"/>
                </a:cubicBezTo>
                <a:lnTo>
                  <a:pt x="373511" y="856206"/>
                </a:lnTo>
                <a:cubicBezTo>
                  <a:pt x="385959" y="859561"/>
                  <a:pt x="398757" y="852200"/>
                  <a:pt x="402127" y="839753"/>
                </a:cubicBezTo>
                <a:lnTo>
                  <a:pt x="417214" y="783841"/>
                </a:lnTo>
                <a:cubicBezTo>
                  <a:pt x="449501" y="785844"/>
                  <a:pt x="481408" y="783396"/>
                  <a:pt x="512185" y="776926"/>
                </a:cubicBezTo>
                <a:lnTo>
                  <a:pt x="536111" y="818513"/>
                </a:lnTo>
                <a:cubicBezTo>
                  <a:pt x="545888" y="835524"/>
                  <a:pt x="567604" y="841374"/>
                  <a:pt x="584614" y="831597"/>
                </a:cubicBezTo>
                <a:lnTo>
                  <a:pt x="692065" y="769804"/>
                </a:lnTo>
                <a:cubicBezTo>
                  <a:pt x="703241" y="763381"/>
                  <a:pt x="707088" y="749121"/>
                  <a:pt x="700666" y="737945"/>
                </a:cubicBezTo>
                <a:lnTo>
                  <a:pt x="675802" y="694704"/>
                </a:lnTo>
                <a:cubicBezTo>
                  <a:pt x="700936" y="672495"/>
                  <a:pt x="723081" y="646646"/>
                  <a:pt x="741331" y="617649"/>
                </a:cubicBezTo>
                <a:lnTo>
                  <a:pt x="792156" y="631368"/>
                </a:lnTo>
                <a:cubicBezTo>
                  <a:pt x="804604" y="634723"/>
                  <a:pt x="817401" y="627362"/>
                  <a:pt x="820771" y="614914"/>
                </a:cubicBezTo>
                <a:lnTo>
                  <a:pt x="856239" y="483490"/>
                </a:lnTo>
                <a:cubicBezTo>
                  <a:pt x="859561" y="471058"/>
                  <a:pt x="852185" y="458245"/>
                  <a:pt x="839753" y="454890"/>
                </a:cubicBezTo>
                <a:close/>
                <a:moveTo>
                  <a:pt x="392652" y="598810"/>
                </a:moveTo>
                <a:cubicBezTo>
                  <a:pt x="297855" y="573231"/>
                  <a:pt x="241737" y="475653"/>
                  <a:pt x="267316" y="380856"/>
                </a:cubicBezTo>
                <a:cubicBezTo>
                  <a:pt x="292895" y="286059"/>
                  <a:pt x="390474" y="229941"/>
                  <a:pt x="485271" y="255520"/>
                </a:cubicBezTo>
                <a:cubicBezTo>
                  <a:pt x="580067" y="281099"/>
                  <a:pt x="636185" y="378678"/>
                  <a:pt x="610606" y="473475"/>
                </a:cubicBezTo>
                <a:cubicBezTo>
                  <a:pt x="585043" y="568271"/>
                  <a:pt x="487449" y="624389"/>
                  <a:pt x="392652" y="59881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736A793C-6618-4B11-8D30-CCA57C2257D0}"/>
              </a:ext>
            </a:extLst>
          </p:cNvPr>
          <p:cNvSpPr/>
          <p:nvPr/>
        </p:nvSpPr>
        <p:spPr>
          <a:xfrm>
            <a:off x="5042266" y="2481588"/>
            <a:ext cx="1092443" cy="799679"/>
          </a:xfrm>
          <a:custGeom>
            <a:avLst/>
            <a:gdLst>
              <a:gd name="connsiteX0" fmla="*/ 34105 w 1860702"/>
              <a:gd name="connsiteY0" fmla="*/ 1244882 h 1276924"/>
              <a:gd name="connsiteX1" fmla="*/ 383786 w 1860702"/>
              <a:gd name="connsiteY1" fmla="*/ 1245375 h 1276924"/>
              <a:gd name="connsiteX2" fmla="*/ 514782 w 1860702"/>
              <a:gd name="connsiteY2" fmla="*/ 1013033 h 1276924"/>
              <a:gd name="connsiteX3" fmla="*/ 918991 w 1860702"/>
              <a:gd name="connsiteY3" fmla="*/ 955198 h 1276924"/>
              <a:gd name="connsiteX4" fmla="*/ 1019527 w 1860702"/>
              <a:gd name="connsiteY4" fmla="*/ 694988 h 1276924"/>
              <a:gd name="connsiteX5" fmla="*/ 1470078 w 1860702"/>
              <a:gd name="connsiteY5" fmla="*/ 632670 h 1276924"/>
              <a:gd name="connsiteX6" fmla="*/ 1590374 w 1860702"/>
              <a:gd name="connsiteY6" fmla="*/ 400726 h 1276924"/>
              <a:gd name="connsiteX7" fmla="*/ 1850473 w 1860702"/>
              <a:gd name="connsiteY7" fmla="*/ 66163 h 1276924"/>
              <a:gd name="connsiteX8" fmla="*/ 1497342 w 1860702"/>
              <a:gd name="connsiteY8" fmla="*/ 92617 h 1276924"/>
              <a:gd name="connsiteX9" fmla="*/ 1223301 w 1860702"/>
              <a:gd name="connsiteY9" fmla="*/ 24226 h 1276924"/>
              <a:gd name="connsiteX10" fmla="*/ 878405 w 1860702"/>
              <a:gd name="connsiteY10" fmla="*/ 389057 h 1276924"/>
              <a:gd name="connsiteX11" fmla="*/ 554176 w 1860702"/>
              <a:gd name="connsiteY11" fmla="*/ 379646 h 1276924"/>
              <a:gd name="connsiteX12" fmla="*/ 372499 w 1860702"/>
              <a:gd name="connsiteY12" fmla="*/ 732061 h 1276924"/>
              <a:gd name="connsiteX13" fmla="*/ 60829 w 1860702"/>
              <a:gd name="connsiteY13" fmla="*/ 780691 h 1276924"/>
              <a:gd name="connsiteX14" fmla="*/ 34105 w 1860702"/>
              <a:gd name="connsiteY14" fmla="*/ 1244882 h 1276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60702" h="1276924">
                <a:moveTo>
                  <a:pt x="34105" y="1244882"/>
                </a:moveTo>
                <a:cubicBezTo>
                  <a:pt x="122496" y="1272957"/>
                  <a:pt x="292615" y="1299919"/>
                  <a:pt x="383786" y="1245375"/>
                </a:cubicBezTo>
                <a:cubicBezTo>
                  <a:pt x="467948" y="1195011"/>
                  <a:pt x="445071" y="1067911"/>
                  <a:pt x="514782" y="1013033"/>
                </a:cubicBezTo>
                <a:cubicBezTo>
                  <a:pt x="584492" y="958155"/>
                  <a:pt x="822032" y="1011062"/>
                  <a:pt x="918991" y="955198"/>
                </a:cubicBezTo>
                <a:cubicBezTo>
                  <a:pt x="1033978" y="888953"/>
                  <a:pt x="914095" y="728230"/>
                  <a:pt x="1019527" y="694988"/>
                </a:cubicBezTo>
                <a:cubicBezTo>
                  <a:pt x="1124959" y="661746"/>
                  <a:pt x="1409667" y="705735"/>
                  <a:pt x="1470078" y="632670"/>
                </a:cubicBezTo>
                <a:cubicBezTo>
                  <a:pt x="1530488" y="559605"/>
                  <a:pt x="1430382" y="512406"/>
                  <a:pt x="1590374" y="400726"/>
                </a:cubicBezTo>
                <a:cubicBezTo>
                  <a:pt x="1725852" y="306168"/>
                  <a:pt x="1905669" y="183121"/>
                  <a:pt x="1850473" y="66163"/>
                </a:cubicBezTo>
                <a:cubicBezTo>
                  <a:pt x="1791652" y="-58473"/>
                  <a:pt x="1609610" y="17803"/>
                  <a:pt x="1497342" y="92617"/>
                </a:cubicBezTo>
                <a:cubicBezTo>
                  <a:pt x="1352738" y="188971"/>
                  <a:pt x="1343311" y="5769"/>
                  <a:pt x="1223301" y="24226"/>
                </a:cubicBezTo>
                <a:cubicBezTo>
                  <a:pt x="1114801" y="40918"/>
                  <a:pt x="970038" y="357755"/>
                  <a:pt x="878405" y="389057"/>
                </a:cubicBezTo>
                <a:cubicBezTo>
                  <a:pt x="786772" y="420359"/>
                  <a:pt x="691673" y="314498"/>
                  <a:pt x="554176" y="379646"/>
                </a:cubicBezTo>
                <a:cubicBezTo>
                  <a:pt x="416678" y="444778"/>
                  <a:pt x="455913" y="673224"/>
                  <a:pt x="372499" y="732061"/>
                </a:cubicBezTo>
                <a:cubicBezTo>
                  <a:pt x="289085" y="790898"/>
                  <a:pt x="179822" y="697452"/>
                  <a:pt x="60829" y="780691"/>
                </a:cubicBezTo>
                <a:cubicBezTo>
                  <a:pt x="-58164" y="863915"/>
                  <a:pt x="34105" y="1244882"/>
                  <a:pt x="34105" y="1244882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E351E76C-7E08-423B-9DBB-8F3DEF383FDF}"/>
              </a:ext>
            </a:extLst>
          </p:cNvPr>
          <p:cNvSpPr/>
          <p:nvPr/>
        </p:nvSpPr>
        <p:spPr>
          <a:xfrm>
            <a:off x="4752854" y="1430893"/>
            <a:ext cx="1369106" cy="1874044"/>
          </a:xfrm>
          <a:custGeom>
            <a:avLst/>
            <a:gdLst>
              <a:gd name="connsiteX0" fmla="*/ 282399 w 2331928"/>
              <a:gd name="connsiteY0" fmla="*/ 2992465 h 2992465"/>
              <a:gd name="connsiteX1" fmla="*/ 811133 w 2331928"/>
              <a:gd name="connsiteY1" fmla="*/ 2769360 h 2992465"/>
              <a:gd name="connsiteX2" fmla="*/ 860352 w 2331928"/>
              <a:gd name="connsiteY2" fmla="*/ 2334389 h 2992465"/>
              <a:gd name="connsiteX3" fmla="*/ 1434156 w 2331928"/>
              <a:gd name="connsiteY3" fmla="*/ 1988237 h 2992465"/>
              <a:gd name="connsiteX4" fmla="*/ 1419514 w 2331928"/>
              <a:gd name="connsiteY4" fmla="*/ 1530676 h 2992465"/>
              <a:gd name="connsiteX5" fmla="*/ 2060453 w 2331928"/>
              <a:gd name="connsiteY5" fmla="*/ 1148087 h 2992465"/>
              <a:gd name="connsiteX6" fmla="*/ 2093774 w 2331928"/>
              <a:gd name="connsiteY6" fmla="*/ 720588 h 2992465"/>
              <a:gd name="connsiteX7" fmla="*/ 2272653 w 2331928"/>
              <a:gd name="connsiteY7" fmla="*/ 48522 h 2992465"/>
              <a:gd name="connsiteX8" fmla="*/ 1755953 w 2331928"/>
              <a:gd name="connsiteY8" fmla="*/ 314535 h 2992465"/>
              <a:gd name="connsiteX9" fmla="*/ 1298073 w 2331928"/>
              <a:gd name="connsiteY9" fmla="*/ 386614 h 2992465"/>
              <a:gd name="connsiteX10" fmla="*/ 1010424 w 2331928"/>
              <a:gd name="connsiteY10" fmla="*/ 1158707 h 2992465"/>
              <a:gd name="connsiteX11" fmla="*/ 514423 w 2331928"/>
              <a:gd name="connsiteY11" fmla="*/ 1352020 h 2992465"/>
              <a:gd name="connsiteX12" fmla="*/ 465474 w 2331928"/>
              <a:gd name="connsiteY12" fmla="*/ 2000860 h 2992465"/>
              <a:gd name="connsiteX13" fmla="*/ 25623 w 2331928"/>
              <a:gd name="connsiteY13" fmla="*/ 2273867 h 2992465"/>
              <a:gd name="connsiteX14" fmla="*/ 282399 w 2331928"/>
              <a:gd name="connsiteY14" fmla="*/ 2992465 h 299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31928" h="2992465">
                <a:moveTo>
                  <a:pt x="282399" y="2992465"/>
                </a:moveTo>
                <a:cubicBezTo>
                  <a:pt x="433934" y="2978317"/>
                  <a:pt x="708277" y="2910164"/>
                  <a:pt x="811133" y="2769360"/>
                </a:cubicBezTo>
                <a:cubicBezTo>
                  <a:pt x="906089" y="2639366"/>
                  <a:pt x="790133" y="2461951"/>
                  <a:pt x="860352" y="2334389"/>
                </a:cubicBezTo>
                <a:cubicBezTo>
                  <a:pt x="930587" y="2206828"/>
                  <a:pt x="1323398" y="2134733"/>
                  <a:pt x="1434156" y="1988237"/>
                </a:cubicBezTo>
                <a:cubicBezTo>
                  <a:pt x="1565501" y="1814526"/>
                  <a:pt x="1281476" y="1648397"/>
                  <a:pt x="1419514" y="1530676"/>
                </a:cubicBezTo>
                <a:cubicBezTo>
                  <a:pt x="1557552" y="1412955"/>
                  <a:pt x="2015940" y="1297174"/>
                  <a:pt x="2060453" y="1148087"/>
                </a:cubicBezTo>
                <a:cubicBezTo>
                  <a:pt x="2104966" y="999016"/>
                  <a:pt x="1923480" y="991751"/>
                  <a:pt x="2093774" y="720588"/>
                </a:cubicBezTo>
                <a:cubicBezTo>
                  <a:pt x="2237964" y="490965"/>
                  <a:pt x="2430928" y="189930"/>
                  <a:pt x="2272653" y="48522"/>
                </a:cubicBezTo>
                <a:cubicBezTo>
                  <a:pt x="2103980" y="-102186"/>
                  <a:pt x="1877712" y="129647"/>
                  <a:pt x="1755953" y="314535"/>
                </a:cubicBezTo>
                <a:cubicBezTo>
                  <a:pt x="1599108" y="552711"/>
                  <a:pt x="1467604" y="281881"/>
                  <a:pt x="1298073" y="386614"/>
                </a:cubicBezTo>
                <a:cubicBezTo>
                  <a:pt x="1144806" y="481299"/>
                  <a:pt x="1128876" y="1052750"/>
                  <a:pt x="1010424" y="1158707"/>
                </a:cubicBezTo>
                <a:cubicBezTo>
                  <a:pt x="891988" y="1264663"/>
                  <a:pt x="680520" y="1165574"/>
                  <a:pt x="514423" y="1352020"/>
                </a:cubicBezTo>
                <a:cubicBezTo>
                  <a:pt x="348342" y="1538466"/>
                  <a:pt x="553864" y="1858562"/>
                  <a:pt x="465474" y="2000860"/>
                </a:cubicBezTo>
                <a:cubicBezTo>
                  <a:pt x="377068" y="2143158"/>
                  <a:pt x="152151" y="2071906"/>
                  <a:pt x="25623" y="2273867"/>
                </a:cubicBezTo>
                <a:cubicBezTo>
                  <a:pt x="-100921" y="2475845"/>
                  <a:pt x="282399" y="2992465"/>
                  <a:pt x="282399" y="2992465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="" xmlns:a16="http://schemas.microsoft.com/office/drawing/2014/main" id="{A9C471D3-84D2-4817-A9C0-63D9BC010191}"/>
              </a:ext>
            </a:extLst>
          </p:cNvPr>
          <p:cNvSpPr/>
          <p:nvPr/>
        </p:nvSpPr>
        <p:spPr>
          <a:xfrm>
            <a:off x="2924175" y="1506544"/>
            <a:ext cx="1391173" cy="1827508"/>
          </a:xfrm>
          <a:custGeom>
            <a:avLst/>
            <a:gdLst>
              <a:gd name="connsiteX0" fmla="*/ 11150 w 2369512"/>
              <a:gd name="connsiteY0" fmla="*/ 1433373 h 2918157"/>
              <a:gd name="connsiteX1" fmla="*/ 945318 w 2369512"/>
              <a:gd name="connsiteY1" fmla="*/ 2348782 h 2918157"/>
              <a:gd name="connsiteX2" fmla="*/ 492478 w 2369512"/>
              <a:gd name="connsiteY2" fmla="*/ 2646955 h 2918157"/>
              <a:gd name="connsiteX3" fmla="*/ 2084118 w 2369512"/>
              <a:gd name="connsiteY3" fmla="*/ 2766758 h 2918157"/>
              <a:gd name="connsiteX4" fmla="*/ 2263331 w 2369512"/>
              <a:gd name="connsiteY4" fmla="*/ 1532287 h 2918157"/>
              <a:gd name="connsiteX5" fmla="*/ 1675807 w 2369512"/>
              <a:gd name="connsiteY5" fmla="*/ 1819713 h 2918157"/>
              <a:gd name="connsiteX6" fmla="*/ 1586575 w 2369512"/>
              <a:gd name="connsiteY6" fmla="*/ 630295 h 2918157"/>
              <a:gd name="connsiteX7" fmla="*/ 1003216 w 2369512"/>
              <a:gd name="connsiteY7" fmla="*/ 981280 h 2918157"/>
              <a:gd name="connsiteX8" fmla="*/ 424914 w 2369512"/>
              <a:gd name="connsiteY8" fmla="*/ 9117 h 2918157"/>
              <a:gd name="connsiteX9" fmla="*/ 380289 w 2369512"/>
              <a:gd name="connsiteY9" fmla="*/ 25841 h 2918157"/>
              <a:gd name="connsiteX10" fmla="*/ 380114 w 2369512"/>
              <a:gd name="connsiteY10" fmla="*/ 25905 h 2918157"/>
              <a:gd name="connsiteX11" fmla="*/ 380114 w 2369512"/>
              <a:gd name="connsiteY11" fmla="*/ 25921 h 2918157"/>
              <a:gd name="connsiteX12" fmla="*/ 355298 w 2369512"/>
              <a:gd name="connsiteY12" fmla="*/ 38464 h 2918157"/>
              <a:gd name="connsiteX13" fmla="*/ 524320 w 2369512"/>
              <a:gd name="connsiteY13" fmla="*/ 1385505 h 2918157"/>
              <a:gd name="connsiteX14" fmla="*/ 11150 w 2369512"/>
              <a:gd name="connsiteY14" fmla="*/ 1433373 h 2918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69512" h="2918157">
                <a:moveTo>
                  <a:pt x="11150" y="1433373"/>
                </a:moveTo>
                <a:cubicBezTo>
                  <a:pt x="-120052" y="1956257"/>
                  <a:pt x="950071" y="2245798"/>
                  <a:pt x="945318" y="2348782"/>
                </a:cubicBezTo>
                <a:cubicBezTo>
                  <a:pt x="940564" y="2451765"/>
                  <a:pt x="390559" y="2364075"/>
                  <a:pt x="492478" y="2646955"/>
                </a:cubicBezTo>
                <a:cubicBezTo>
                  <a:pt x="586925" y="2909057"/>
                  <a:pt x="1444769" y="3039861"/>
                  <a:pt x="2084118" y="2766758"/>
                </a:cubicBezTo>
                <a:cubicBezTo>
                  <a:pt x="2102639" y="2758857"/>
                  <a:pt x="2575192" y="1997797"/>
                  <a:pt x="2263331" y="1532287"/>
                </a:cubicBezTo>
                <a:cubicBezTo>
                  <a:pt x="1951454" y="1066793"/>
                  <a:pt x="1827024" y="1845038"/>
                  <a:pt x="1675807" y="1819713"/>
                </a:cubicBezTo>
                <a:cubicBezTo>
                  <a:pt x="1524574" y="1794373"/>
                  <a:pt x="1889549" y="846009"/>
                  <a:pt x="1586575" y="630295"/>
                </a:cubicBezTo>
                <a:cubicBezTo>
                  <a:pt x="1272615" y="406793"/>
                  <a:pt x="1150141" y="1092006"/>
                  <a:pt x="1003216" y="981280"/>
                </a:cubicBezTo>
                <a:cubicBezTo>
                  <a:pt x="864034" y="876389"/>
                  <a:pt x="822319" y="-104327"/>
                  <a:pt x="424914" y="9117"/>
                </a:cubicBezTo>
                <a:cubicBezTo>
                  <a:pt x="410510" y="13219"/>
                  <a:pt x="395662" y="18767"/>
                  <a:pt x="380289" y="25841"/>
                </a:cubicBezTo>
                <a:lnTo>
                  <a:pt x="380114" y="25905"/>
                </a:lnTo>
                <a:lnTo>
                  <a:pt x="380114" y="25921"/>
                </a:lnTo>
                <a:cubicBezTo>
                  <a:pt x="371991" y="29673"/>
                  <a:pt x="363724" y="33838"/>
                  <a:pt x="355298" y="38464"/>
                </a:cubicBezTo>
                <a:cubicBezTo>
                  <a:pt x="-107366" y="292951"/>
                  <a:pt x="722626" y="1352566"/>
                  <a:pt x="524320" y="1385505"/>
                </a:cubicBezTo>
                <a:cubicBezTo>
                  <a:pt x="326063" y="1418493"/>
                  <a:pt x="77649" y="1168393"/>
                  <a:pt x="11150" y="1433373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="" xmlns:a16="http://schemas.microsoft.com/office/drawing/2014/main" id="{4AA4A553-F6E1-4C41-8DC3-80D1357733DE}"/>
              </a:ext>
            </a:extLst>
          </p:cNvPr>
          <p:cNvSpPr/>
          <p:nvPr/>
        </p:nvSpPr>
        <p:spPr>
          <a:xfrm>
            <a:off x="3295277" y="686613"/>
            <a:ext cx="832683" cy="784821"/>
          </a:xfrm>
          <a:custGeom>
            <a:avLst/>
            <a:gdLst>
              <a:gd name="connsiteX0" fmla="*/ 1340933 w 1418266"/>
              <a:gd name="connsiteY0" fmla="*/ 140281 h 1253199"/>
              <a:gd name="connsiteX1" fmla="*/ 133440 w 1418266"/>
              <a:gd name="connsiteY1" fmla="*/ 66834 h 1253199"/>
              <a:gd name="connsiteX2" fmla="*/ 179415 w 1418266"/>
              <a:gd name="connsiteY2" fmla="*/ 937571 h 1253199"/>
              <a:gd name="connsiteX3" fmla="*/ 314289 w 1418266"/>
              <a:gd name="connsiteY3" fmla="*/ 1001765 h 1253199"/>
              <a:gd name="connsiteX4" fmla="*/ 519462 w 1418266"/>
              <a:gd name="connsiteY4" fmla="*/ 1253200 h 1253199"/>
              <a:gd name="connsiteX5" fmla="*/ 494774 w 1418266"/>
              <a:gd name="connsiteY5" fmla="*/ 1071333 h 1253199"/>
              <a:gd name="connsiteX6" fmla="*/ 1138669 w 1418266"/>
              <a:gd name="connsiteY6" fmla="*/ 1186224 h 1253199"/>
              <a:gd name="connsiteX7" fmla="*/ 1340933 w 1418266"/>
              <a:gd name="connsiteY7" fmla="*/ 140281 h 125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8266" h="1253199">
                <a:moveTo>
                  <a:pt x="1340933" y="140281"/>
                </a:moveTo>
                <a:cubicBezTo>
                  <a:pt x="1190686" y="-27311"/>
                  <a:pt x="307056" y="-35498"/>
                  <a:pt x="133440" y="66834"/>
                </a:cubicBezTo>
                <a:cubicBezTo>
                  <a:pt x="-130459" y="222375"/>
                  <a:pt x="58054" y="866462"/>
                  <a:pt x="179415" y="937571"/>
                </a:cubicBezTo>
                <a:cubicBezTo>
                  <a:pt x="213324" y="957443"/>
                  <a:pt x="260111" y="978618"/>
                  <a:pt x="314289" y="1001765"/>
                </a:cubicBezTo>
                <a:cubicBezTo>
                  <a:pt x="360217" y="1091777"/>
                  <a:pt x="426096" y="1184968"/>
                  <a:pt x="519462" y="1253200"/>
                </a:cubicBezTo>
                <a:cubicBezTo>
                  <a:pt x="519462" y="1253200"/>
                  <a:pt x="480037" y="1148674"/>
                  <a:pt x="494774" y="1071333"/>
                </a:cubicBezTo>
                <a:cubicBezTo>
                  <a:pt x="707498" y="1145304"/>
                  <a:pt x="963829" y="1207622"/>
                  <a:pt x="1138669" y="1186224"/>
                </a:cubicBezTo>
                <a:cubicBezTo>
                  <a:pt x="1421835" y="1151551"/>
                  <a:pt x="1491180" y="307856"/>
                  <a:pt x="1340933" y="140281"/>
                </a:cubicBezTo>
                <a:close/>
              </a:path>
            </a:pathLst>
          </a:custGeom>
          <a:solidFill>
            <a:schemeClr val="tx1"/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grpSp>
        <p:nvGrpSpPr>
          <p:cNvPr id="80" name="Group 79">
            <a:extLst>
              <a:ext uri="{FF2B5EF4-FFF2-40B4-BE49-F238E27FC236}">
                <a16:creationId xmlns="" xmlns:a16="http://schemas.microsoft.com/office/drawing/2014/main" id="{67B7BA8C-1A55-4879-8B52-3D57B6A834B1}"/>
              </a:ext>
            </a:extLst>
          </p:cNvPr>
          <p:cNvGrpSpPr/>
          <p:nvPr/>
        </p:nvGrpSpPr>
        <p:grpSpPr>
          <a:xfrm>
            <a:off x="4242550" y="2287119"/>
            <a:ext cx="1497457" cy="1002010"/>
            <a:chOff x="5640311" y="3657000"/>
            <a:chExt cx="2765199" cy="1734665"/>
          </a:xfrm>
        </p:grpSpPr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652FCAB9-580B-4C49-81EB-D965EFB0021E}"/>
                </a:ext>
              </a:extLst>
            </p:cNvPr>
            <p:cNvSpPr/>
            <p:nvPr/>
          </p:nvSpPr>
          <p:spPr>
            <a:xfrm>
              <a:off x="5640311" y="3657000"/>
              <a:ext cx="2765199" cy="1734665"/>
            </a:xfrm>
            <a:custGeom>
              <a:avLst/>
              <a:gdLst>
                <a:gd name="connsiteX0" fmla="*/ 2705358 w 2765199"/>
                <a:gd name="connsiteY0" fmla="*/ 692346 h 1734665"/>
                <a:gd name="connsiteX1" fmla="*/ 2397567 w 2765199"/>
                <a:gd name="connsiteY1" fmla="*/ 135076 h 1734665"/>
                <a:gd name="connsiteX2" fmla="*/ 1929926 w 2765199"/>
                <a:gd name="connsiteY2" fmla="*/ 25002 h 1734665"/>
                <a:gd name="connsiteX3" fmla="*/ 1732273 w 2765199"/>
                <a:gd name="connsiteY3" fmla="*/ 185773 h 1734665"/>
                <a:gd name="connsiteX4" fmla="*/ 1032927 w 2765199"/>
                <a:gd name="connsiteY4" fmla="*/ 185773 h 1734665"/>
                <a:gd name="connsiteX5" fmla="*/ 835273 w 2765199"/>
                <a:gd name="connsiteY5" fmla="*/ 25002 h 1734665"/>
                <a:gd name="connsiteX6" fmla="*/ 367632 w 2765199"/>
                <a:gd name="connsiteY6" fmla="*/ 135076 h 1734665"/>
                <a:gd name="connsiteX7" fmla="*/ 59841 w 2765199"/>
                <a:gd name="connsiteY7" fmla="*/ 692346 h 1734665"/>
                <a:gd name="connsiteX8" fmla="*/ 20559 w 2765199"/>
                <a:gd name="connsiteY8" fmla="*/ 1328579 h 1734665"/>
                <a:gd name="connsiteX9" fmla="*/ 240993 w 2765199"/>
                <a:gd name="connsiteY9" fmla="*/ 1722789 h 1734665"/>
                <a:gd name="connsiteX10" fmla="*/ 653469 w 2765199"/>
                <a:gd name="connsiteY10" fmla="*/ 1568361 h 1734665"/>
                <a:gd name="connsiteX11" fmla="*/ 919260 w 2765199"/>
                <a:gd name="connsiteY11" fmla="*/ 1246198 h 1734665"/>
                <a:gd name="connsiteX12" fmla="*/ 1845940 w 2765199"/>
                <a:gd name="connsiteY12" fmla="*/ 1246198 h 1734665"/>
                <a:gd name="connsiteX13" fmla="*/ 2111730 w 2765199"/>
                <a:gd name="connsiteY13" fmla="*/ 1568361 h 1734665"/>
                <a:gd name="connsiteX14" fmla="*/ 2524206 w 2765199"/>
                <a:gd name="connsiteY14" fmla="*/ 1722789 h 1734665"/>
                <a:gd name="connsiteX15" fmla="*/ 2744641 w 2765199"/>
                <a:gd name="connsiteY15" fmla="*/ 1328579 h 1734665"/>
                <a:gd name="connsiteX16" fmla="*/ 2705358 w 2765199"/>
                <a:gd name="connsiteY16" fmla="*/ 692346 h 173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65199" h="1734665">
                  <a:moveTo>
                    <a:pt x="2705358" y="692346"/>
                  </a:moveTo>
                  <a:cubicBezTo>
                    <a:pt x="2643230" y="457874"/>
                    <a:pt x="2541280" y="256517"/>
                    <a:pt x="2397567" y="135076"/>
                  </a:cubicBezTo>
                  <a:cubicBezTo>
                    <a:pt x="2254791" y="13365"/>
                    <a:pt x="2083337" y="-33358"/>
                    <a:pt x="1929926" y="25002"/>
                  </a:cubicBezTo>
                  <a:cubicBezTo>
                    <a:pt x="1848992" y="55525"/>
                    <a:pt x="1782286" y="111770"/>
                    <a:pt x="1732273" y="185773"/>
                  </a:cubicBezTo>
                  <a:lnTo>
                    <a:pt x="1032927" y="185773"/>
                  </a:lnTo>
                  <a:cubicBezTo>
                    <a:pt x="982913" y="111770"/>
                    <a:pt x="916191" y="55525"/>
                    <a:pt x="835273" y="25002"/>
                  </a:cubicBezTo>
                  <a:cubicBezTo>
                    <a:pt x="681878" y="-33374"/>
                    <a:pt x="510408" y="13365"/>
                    <a:pt x="367632" y="135076"/>
                  </a:cubicBezTo>
                  <a:cubicBezTo>
                    <a:pt x="223919" y="256501"/>
                    <a:pt x="121969" y="457874"/>
                    <a:pt x="59841" y="692346"/>
                  </a:cubicBezTo>
                  <a:cubicBezTo>
                    <a:pt x="-2397" y="927200"/>
                    <a:pt x="-17134" y="1150003"/>
                    <a:pt x="20559" y="1328579"/>
                  </a:cubicBezTo>
                  <a:cubicBezTo>
                    <a:pt x="59158" y="1507426"/>
                    <a:pt x="122827" y="1677910"/>
                    <a:pt x="240993" y="1722789"/>
                  </a:cubicBezTo>
                  <a:cubicBezTo>
                    <a:pt x="359223" y="1767477"/>
                    <a:pt x="513349" y="1679500"/>
                    <a:pt x="653469" y="1568361"/>
                  </a:cubicBezTo>
                  <a:cubicBezTo>
                    <a:pt x="750015" y="1491020"/>
                    <a:pt x="840408" y="1380517"/>
                    <a:pt x="919260" y="1246198"/>
                  </a:cubicBezTo>
                  <a:lnTo>
                    <a:pt x="1845940" y="1246198"/>
                  </a:lnTo>
                  <a:cubicBezTo>
                    <a:pt x="1924791" y="1380517"/>
                    <a:pt x="2015184" y="1491004"/>
                    <a:pt x="2111730" y="1568361"/>
                  </a:cubicBezTo>
                  <a:cubicBezTo>
                    <a:pt x="2251850" y="1679500"/>
                    <a:pt x="2405976" y="1767477"/>
                    <a:pt x="2524206" y="1722789"/>
                  </a:cubicBezTo>
                  <a:cubicBezTo>
                    <a:pt x="2642372" y="1677910"/>
                    <a:pt x="2706041" y="1507426"/>
                    <a:pt x="2744641" y="1328579"/>
                  </a:cubicBezTo>
                  <a:cubicBezTo>
                    <a:pt x="2782333" y="1150003"/>
                    <a:pt x="2767596" y="927200"/>
                    <a:pt x="2705358" y="692346"/>
                  </a:cubicBezTo>
                  <a:close/>
                </a:path>
              </a:pathLst>
            </a:custGeom>
            <a:solidFill>
              <a:srgbClr val="000000"/>
            </a:solidFill>
            <a:ln w="1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805E06D1-514E-440E-B5BE-3BC11891F586}"/>
                </a:ext>
              </a:extLst>
            </p:cNvPr>
            <p:cNvSpPr/>
            <p:nvPr/>
          </p:nvSpPr>
          <p:spPr>
            <a:xfrm>
              <a:off x="5868157" y="3890863"/>
              <a:ext cx="801455" cy="801455"/>
            </a:xfrm>
            <a:custGeom>
              <a:avLst/>
              <a:gdLst>
                <a:gd name="connsiteX0" fmla="*/ 801456 w 801455"/>
                <a:gd name="connsiteY0" fmla="*/ 400728 h 801455"/>
                <a:gd name="connsiteX1" fmla="*/ 400728 w 801455"/>
                <a:gd name="connsiteY1" fmla="*/ 801456 h 801455"/>
                <a:gd name="connsiteX2" fmla="*/ 0 w 801455"/>
                <a:gd name="connsiteY2" fmla="*/ 400728 h 801455"/>
                <a:gd name="connsiteX3" fmla="*/ 400728 w 801455"/>
                <a:gd name="connsiteY3" fmla="*/ 0 h 801455"/>
                <a:gd name="connsiteX4" fmla="*/ 801456 w 801455"/>
                <a:gd name="connsiteY4" fmla="*/ 400728 h 80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455" h="801455">
                  <a:moveTo>
                    <a:pt x="801456" y="400728"/>
                  </a:moveTo>
                  <a:cubicBezTo>
                    <a:pt x="801456" y="622043"/>
                    <a:pt x="622044" y="801456"/>
                    <a:pt x="400728" y="801456"/>
                  </a:cubicBezTo>
                  <a:cubicBezTo>
                    <a:pt x="179412" y="801456"/>
                    <a:pt x="0" y="622044"/>
                    <a:pt x="0" y="400728"/>
                  </a:cubicBezTo>
                  <a:cubicBezTo>
                    <a:pt x="0" y="179412"/>
                    <a:pt x="179412" y="0"/>
                    <a:pt x="400728" y="0"/>
                  </a:cubicBezTo>
                  <a:cubicBezTo>
                    <a:pt x="622044" y="0"/>
                    <a:pt x="801456" y="179412"/>
                    <a:pt x="801456" y="400728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1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1CBFDF7D-F54D-4015-ACB8-C7EF57699B28}"/>
                </a:ext>
              </a:extLst>
            </p:cNvPr>
            <p:cNvSpPr/>
            <p:nvPr/>
          </p:nvSpPr>
          <p:spPr>
            <a:xfrm>
              <a:off x="7376224" y="3890863"/>
              <a:ext cx="801455" cy="801455"/>
            </a:xfrm>
            <a:custGeom>
              <a:avLst/>
              <a:gdLst>
                <a:gd name="connsiteX0" fmla="*/ 801456 w 801455"/>
                <a:gd name="connsiteY0" fmla="*/ 400728 h 801455"/>
                <a:gd name="connsiteX1" fmla="*/ 400728 w 801455"/>
                <a:gd name="connsiteY1" fmla="*/ 801456 h 801455"/>
                <a:gd name="connsiteX2" fmla="*/ 0 w 801455"/>
                <a:gd name="connsiteY2" fmla="*/ 400728 h 801455"/>
                <a:gd name="connsiteX3" fmla="*/ 400728 w 801455"/>
                <a:gd name="connsiteY3" fmla="*/ 0 h 801455"/>
                <a:gd name="connsiteX4" fmla="*/ 801456 w 801455"/>
                <a:gd name="connsiteY4" fmla="*/ 400728 h 80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455" h="801455">
                  <a:moveTo>
                    <a:pt x="801456" y="400728"/>
                  </a:moveTo>
                  <a:cubicBezTo>
                    <a:pt x="801456" y="622043"/>
                    <a:pt x="622044" y="801456"/>
                    <a:pt x="400728" y="801456"/>
                  </a:cubicBezTo>
                  <a:cubicBezTo>
                    <a:pt x="179412" y="801456"/>
                    <a:pt x="0" y="622044"/>
                    <a:pt x="0" y="400728"/>
                  </a:cubicBezTo>
                  <a:cubicBezTo>
                    <a:pt x="0" y="179412"/>
                    <a:pt x="179412" y="0"/>
                    <a:pt x="400728" y="0"/>
                  </a:cubicBezTo>
                  <a:cubicBezTo>
                    <a:pt x="622044" y="0"/>
                    <a:pt x="801456" y="179412"/>
                    <a:pt x="801456" y="400728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1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B0428A45-B568-486B-A433-628177A43110}"/>
                </a:ext>
              </a:extLst>
            </p:cNvPr>
            <p:cNvSpPr/>
            <p:nvPr/>
          </p:nvSpPr>
          <p:spPr>
            <a:xfrm>
              <a:off x="6011822" y="4036611"/>
              <a:ext cx="514156" cy="514140"/>
            </a:xfrm>
            <a:custGeom>
              <a:avLst/>
              <a:gdLst>
                <a:gd name="connsiteX0" fmla="*/ 13704 w 514156"/>
                <a:gd name="connsiteY0" fmla="*/ 346613 h 514140"/>
                <a:gd name="connsiteX1" fmla="*/ 153824 w 514156"/>
                <a:gd name="connsiteY1" fmla="*/ 346613 h 514140"/>
                <a:gd name="connsiteX2" fmla="*/ 167528 w 514156"/>
                <a:gd name="connsiteY2" fmla="*/ 360316 h 514140"/>
                <a:gd name="connsiteX3" fmla="*/ 167528 w 514156"/>
                <a:gd name="connsiteY3" fmla="*/ 500437 h 514140"/>
                <a:gd name="connsiteX4" fmla="*/ 181231 w 514156"/>
                <a:gd name="connsiteY4" fmla="*/ 514140 h 514140"/>
                <a:gd name="connsiteX5" fmla="*/ 332925 w 514156"/>
                <a:gd name="connsiteY5" fmla="*/ 514140 h 514140"/>
                <a:gd name="connsiteX6" fmla="*/ 346629 w 514156"/>
                <a:gd name="connsiteY6" fmla="*/ 500437 h 514140"/>
                <a:gd name="connsiteX7" fmla="*/ 346629 w 514156"/>
                <a:gd name="connsiteY7" fmla="*/ 360316 h 514140"/>
                <a:gd name="connsiteX8" fmla="*/ 360332 w 514156"/>
                <a:gd name="connsiteY8" fmla="*/ 346613 h 514140"/>
                <a:gd name="connsiteX9" fmla="*/ 500453 w 514156"/>
                <a:gd name="connsiteY9" fmla="*/ 346613 h 514140"/>
                <a:gd name="connsiteX10" fmla="*/ 514156 w 514156"/>
                <a:gd name="connsiteY10" fmla="*/ 332909 h 514140"/>
                <a:gd name="connsiteX11" fmla="*/ 514156 w 514156"/>
                <a:gd name="connsiteY11" fmla="*/ 181231 h 514140"/>
                <a:gd name="connsiteX12" fmla="*/ 500453 w 514156"/>
                <a:gd name="connsiteY12" fmla="*/ 167528 h 514140"/>
                <a:gd name="connsiteX13" fmla="*/ 360332 w 514156"/>
                <a:gd name="connsiteY13" fmla="*/ 167528 h 514140"/>
                <a:gd name="connsiteX14" fmla="*/ 346629 w 514156"/>
                <a:gd name="connsiteY14" fmla="*/ 153824 h 514140"/>
                <a:gd name="connsiteX15" fmla="*/ 346629 w 514156"/>
                <a:gd name="connsiteY15" fmla="*/ 13704 h 514140"/>
                <a:gd name="connsiteX16" fmla="*/ 332925 w 514156"/>
                <a:gd name="connsiteY16" fmla="*/ 0 h 514140"/>
                <a:gd name="connsiteX17" fmla="*/ 181231 w 514156"/>
                <a:gd name="connsiteY17" fmla="*/ 0 h 514140"/>
                <a:gd name="connsiteX18" fmla="*/ 167528 w 514156"/>
                <a:gd name="connsiteY18" fmla="*/ 13704 h 514140"/>
                <a:gd name="connsiteX19" fmla="*/ 167528 w 514156"/>
                <a:gd name="connsiteY19" fmla="*/ 153824 h 514140"/>
                <a:gd name="connsiteX20" fmla="*/ 153824 w 514156"/>
                <a:gd name="connsiteY20" fmla="*/ 167528 h 514140"/>
                <a:gd name="connsiteX21" fmla="*/ 13704 w 514156"/>
                <a:gd name="connsiteY21" fmla="*/ 167528 h 514140"/>
                <a:gd name="connsiteX22" fmla="*/ 0 w 514156"/>
                <a:gd name="connsiteY22" fmla="*/ 181231 h 514140"/>
                <a:gd name="connsiteX23" fmla="*/ 0 w 514156"/>
                <a:gd name="connsiteY23" fmla="*/ 332909 h 514140"/>
                <a:gd name="connsiteX24" fmla="*/ 13704 w 514156"/>
                <a:gd name="connsiteY24" fmla="*/ 346613 h 514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14156" h="514140">
                  <a:moveTo>
                    <a:pt x="13704" y="346613"/>
                  </a:moveTo>
                  <a:lnTo>
                    <a:pt x="153824" y="346613"/>
                  </a:lnTo>
                  <a:cubicBezTo>
                    <a:pt x="161391" y="346613"/>
                    <a:pt x="167528" y="352749"/>
                    <a:pt x="167528" y="360316"/>
                  </a:cubicBezTo>
                  <a:lnTo>
                    <a:pt x="167528" y="500437"/>
                  </a:lnTo>
                  <a:cubicBezTo>
                    <a:pt x="167528" y="508004"/>
                    <a:pt x="173664" y="514140"/>
                    <a:pt x="181231" y="514140"/>
                  </a:cubicBezTo>
                  <a:lnTo>
                    <a:pt x="332925" y="514140"/>
                  </a:lnTo>
                  <a:cubicBezTo>
                    <a:pt x="340492" y="514140"/>
                    <a:pt x="346629" y="508004"/>
                    <a:pt x="346629" y="500437"/>
                  </a:cubicBezTo>
                  <a:lnTo>
                    <a:pt x="346629" y="360316"/>
                  </a:lnTo>
                  <a:cubicBezTo>
                    <a:pt x="346629" y="352749"/>
                    <a:pt x="352765" y="346613"/>
                    <a:pt x="360332" y="346613"/>
                  </a:cubicBezTo>
                  <a:lnTo>
                    <a:pt x="500453" y="346613"/>
                  </a:lnTo>
                  <a:cubicBezTo>
                    <a:pt x="508020" y="346613"/>
                    <a:pt x="514156" y="340476"/>
                    <a:pt x="514156" y="332909"/>
                  </a:cubicBezTo>
                  <a:lnTo>
                    <a:pt x="514156" y="181231"/>
                  </a:lnTo>
                  <a:cubicBezTo>
                    <a:pt x="514156" y="173664"/>
                    <a:pt x="508020" y="167528"/>
                    <a:pt x="500453" y="167528"/>
                  </a:cubicBezTo>
                  <a:lnTo>
                    <a:pt x="360332" y="167528"/>
                  </a:lnTo>
                  <a:cubicBezTo>
                    <a:pt x="352765" y="167528"/>
                    <a:pt x="346629" y="161391"/>
                    <a:pt x="346629" y="153824"/>
                  </a:cubicBezTo>
                  <a:lnTo>
                    <a:pt x="346629" y="13704"/>
                  </a:lnTo>
                  <a:cubicBezTo>
                    <a:pt x="346629" y="6136"/>
                    <a:pt x="340492" y="0"/>
                    <a:pt x="332925" y="0"/>
                  </a:cubicBezTo>
                  <a:lnTo>
                    <a:pt x="181231" y="0"/>
                  </a:lnTo>
                  <a:cubicBezTo>
                    <a:pt x="173664" y="0"/>
                    <a:pt x="167528" y="6136"/>
                    <a:pt x="167528" y="13704"/>
                  </a:cubicBezTo>
                  <a:lnTo>
                    <a:pt x="167528" y="153824"/>
                  </a:lnTo>
                  <a:cubicBezTo>
                    <a:pt x="167528" y="161391"/>
                    <a:pt x="161391" y="167528"/>
                    <a:pt x="153824" y="167528"/>
                  </a:cubicBezTo>
                  <a:lnTo>
                    <a:pt x="13704" y="167528"/>
                  </a:lnTo>
                  <a:cubicBezTo>
                    <a:pt x="6136" y="167528"/>
                    <a:pt x="0" y="173664"/>
                    <a:pt x="0" y="181231"/>
                  </a:cubicBezTo>
                  <a:lnTo>
                    <a:pt x="0" y="332909"/>
                  </a:lnTo>
                  <a:cubicBezTo>
                    <a:pt x="-16" y="340476"/>
                    <a:pt x="6121" y="346613"/>
                    <a:pt x="13704" y="346613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rgbClr val="FDEB41"/>
                </a:gs>
              </a:gsLst>
              <a:lin ang="7800000" scaled="0"/>
            </a:gradFill>
            <a:ln w="1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7084C83F-A267-4650-942B-9382228F7E52}"/>
                </a:ext>
              </a:extLst>
            </p:cNvPr>
            <p:cNvSpPr/>
            <p:nvPr/>
          </p:nvSpPr>
          <p:spPr>
            <a:xfrm>
              <a:off x="7683316" y="4001176"/>
              <a:ext cx="187272" cy="187272"/>
            </a:xfrm>
            <a:custGeom>
              <a:avLst/>
              <a:gdLst>
                <a:gd name="connsiteX0" fmla="*/ 187272 w 187272"/>
                <a:gd name="connsiteY0" fmla="*/ 93636 h 187272"/>
                <a:gd name="connsiteX1" fmla="*/ 93636 w 187272"/>
                <a:gd name="connsiteY1" fmla="*/ 187272 h 187272"/>
                <a:gd name="connsiteX2" fmla="*/ 0 w 187272"/>
                <a:gd name="connsiteY2" fmla="*/ 93636 h 187272"/>
                <a:gd name="connsiteX3" fmla="*/ 93636 w 187272"/>
                <a:gd name="connsiteY3" fmla="*/ 0 h 187272"/>
                <a:gd name="connsiteX4" fmla="*/ 187272 w 187272"/>
                <a:gd name="connsiteY4" fmla="*/ 93636 h 187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272" h="187272">
                  <a:moveTo>
                    <a:pt x="187272" y="93636"/>
                  </a:moveTo>
                  <a:cubicBezTo>
                    <a:pt x="187272" y="145350"/>
                    <a:pt x="145350" y="187272"/>
                    <a:pt x="93636" y="187272"/>
                  </a:cubicBezTo>
                  <a:cubicBezTo>
                    <a:pt x="41923" y="187272"/>
                    <a:pt x="0" y="145350"/>
                    <a:pt x="0" y="93636"/>
                  </a:cubicBezTo>
                  <a:cubicBezTo>
                    <a:pt x="0" y="41922"/>
                    <a:pt x="41923" y="0"/>
                    <a:pt x="93636" y="0"/>
                  </a:cubicBezTo>
                  <a:cubicBezTo>
                    <a:pt x="145350" y="0"/>
                    <a:pt x="187272" y="41922"/>
                    <a:pt x="187272" y="93636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rgbClr val="FDEB41"/>
                </a:gs>
              </a:gsLst>
              <a:lin ang="7800000" scaled="0"/>
            </a:gradFill>
            <a:ln w="1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4BBEE024-C142-4CFD-8031-C204908155EA}"/>
                </a:ext>
              </a:extLst>
            </p:cNvPr>
            <p:cNvSpPr/>
            <p:nvPr/>
          </p:nvSpPr>
          <p:spPr>
            <a:xfrm>
              <a:off x="7486521" y="4197955"/>
              <a:ext cx="187272" cy="187272"/>
            </a:xfrm>
            <a:custGeom>
              <a:avLst/>
              <a:gdLst>
                <a:gd name="connsiteX0" fmla="*/ 187272 w 187272"/>
                <a:gd name="connsiteY0" fmla="*/ 93636 h 187272"/>
                <a:gd name="connsiteX1" fmla="*/ 93636 w 187272"/>
                <a:gd name="connsiteY1" fmla="*/ 187272 h 187272"/>
                <a:gd name="connsiteX2" fmla="*/ 0 w 187272"/>
                <a:gd name="connsiteY2" fmla="*/ 93636 h 187272"/>
                <a:gd name="connsiteX3" fmla="*/ 93636 w 187272"/>
                <a:gd name="connsiteY3" fmla="*/ 0 h 187272"/>
                <a:gd name="connsiteX4" fmla="*/ 187272 w 187272"/>
                <a:gd name="connsiteY4" fmla="*/ 93636 h 187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272" h="187272">
                  <a:moveTo>
                    <a:pt x="187272" y="93636"/>
                  </a:moveTo>
                  <a:cubicBezTo>
                    <a:pt x="187272" y="145350"/>
                    <a:pt x="145350" y="187272"/>
                    <a:pt x="93636" y="187272"/>
                  </a:cubicBezTo>
                  <a:cubicBezTo>
                    <a:pt x="41923" y="187272"/>
                    <a:pt x="0" y="145350"/>
                    <a:pt x="0" y="93636"/>
                  </a:cubicBezTo>
                  <a:cubicBezTo>
                    <a:pt x="0" y="41922"/>
                    <a:pt x="41923" y="0"/>
                    <a:pt x="93636" y="0"/>
                  </a:cubicBezTo>
                  <a:cubicBezTo>
                    <a:pt x="145350" y="0"/>
                    <a:pt x="187272" y="41922"/>
                    <a:pt x="187272" y="93636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rgbClr val="FDEB41"/>
                </a:gs>
              </a:gsLst>
              <a:lin ang="7800000" scaled="0"/>
            </a:gradFill>
            <a:ln w="1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F45A2A53-1F79-4962-B791-87140163AC2F}"/>
                </a:ext>
              </a:extLst>
            </p:cNvPr>
            <p:cNvSpPr/>
            <p:nvPr/>
          </p:nvSpPr>
          <p:spPr>
            <a:xfrm>
              <a:off x="7880095" y="4197955"/>
              <a:ext cx="187272" cy="187272"/>
            </a:xfrm>
            <a:custGeom>
              <a:avLst/>
              <a:gdLst>
                <a:gd name="connsiteX0" fmla="*/ 187272 w 187272"/>
                <a:gd name="connsiteY0" fmla="*/ 93636 h 187272"/>
                <a:gd name="connsiteX1" fmla="*/ 93636 w 187272"/>
                <a:gd name="connsiteY1" fmla="*/ 187272 h 187272"/>
                <a:gd name="connsiteX2" fmla="*/ 0 w 187272"/>
                <a:gd name="connsiteY2" fmla="*/ 93636 h 187272"/>
                <a:gd name="connsiteX3" fmla="*/ 93636 w 187272"/>
                <a:gd name="connsiteY3" fmla="*/ 0 h 187272"/>
                <a:gd name="connsiteX4" fmla="*/ 187272 w 187272"/>
                <a:gd name="connsiteY4" fmla="*/ 93636 h 187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272" h="187272">
                  <a:moveTo>
                    <a:pt x="187272" y="93636"/>
                  </a:moveTo>
                  <a:cubicBezTo>
                    <a:pt x="187272" y="145350"/>
                    <a:pt x="145350" y="187272"/>
                    <a:pt x="93636" y="187272"/>
                  </a:cubicBezTo>
                  <a:cubicBezTo>
                    <a:pt x="41923" y="187272"/>
                    <a:pt x="0" y="145350"/>
                    <a:pt x="0" y="93636"/>
                  </a:cubicBezTo>
                  <a:cubicBezTo>
                    <a:pt x="0" y="41922"/>
                    <a:pt x="41923" y="0"/>
                    <a:pt x="93636" y="0"/>
                  </a:cubicBezTo>
                  <a:cubicBezTo>
                    <a:pt x="145350" y="0"/>
                    <a:pt x="187272" y="41922"/>
                    <a:pt x="187272" y="93636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rgbClr val="FDEB41"/>
                </a:gs>
              </a:gsLst>
              <a:lin ang="7800000" scaled="0"/>
            </a:gradFill>
            <a:ln w="1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D5D0F4DE-3074-4DD4-B75F-75D0BC7E02E2}"/>
                </a:ext>
              </a:extLst>
            </p:cNvPr>
            <p:cNvSpPr/>
            <p:nvPr/>
          </p:nvSpPr>
          <p:spPr>
            <a:xfrm>
              <a:off x="7683316" y="4394750"/>
              <a:ext cx="187272" cy="187272"/>
            </a:xfrm>
            <a:custGeom>
              <a:avLst/>
              <a:gdLst>
                <a:gd name="connsiteX0" fmla="*/ 187272 w 187272"/>
                <a:gd name="connsiteY0" fmla="*/ 93636 h 187272"/>
                <a:gd name="connsiteX1" fmla="*/ 93636 w 187272"/>
                <a:gd name="connsiteY1" fmla="*/ 187272 h 187272"/>
                <a:gd name="connsiteX2" fmla="*/ 0 w 187272"/>
                <a:gd name="connsiteY2" fmla="*/ 93636 h 187272"/>
                <a:gd name="connsiteX3" fmla="*/ 93636 w 187272"/>
                <a:gd name="connsiteY3" fmla="*/ 0 h 187272"/>
                <a:gd name="connsiteX4" fmla="*/ 187272 w 187272"/>
                <a:gd name="connsiteY4" fmla="*/ 93636 h 187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272" h="187272">
                  <a:moveTo>
                    <a:pt x="187272" y="93636"/>
                  </a:moveTo>
                  <a:cubicBezTo>
                    <a:pt x="187272" y="145350"/>
                    <a:pt x="145350" y="187272"/>
                    <a:pt x="93636" y="187272"/>
                  </a:cubicBezTo>
                  <a:cubicBezTo>
                    <a:pt x="41923" y="187272"/>
                    <a:pt x="0" y="145350"/>
                    <a:pt x="0" y="93636"/>
                  </a:cubicBezTo>
                  <a:cubicBezTo>
                    <a:pt x="0" y="41922"/>
                    <a:pt x="41923" y="0"/>
                    <a:pt x="93636" y="0"/>
                  </a:cubicBezTo>
                  <a:cubicBezTo>
                    <a:pt x="145350" y="0"/>
                    <a:pt x="187272" y="41922"/>
                    <a:pt x="187272" y="93636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rgbClr val="FDEB41"/>
                </a:gs>
              </a:gsLst>
              <a:lin ang="7800000" scaled="0"/>
            </a:gradFill>
            <a:ln w="1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E06935F5-238B-44D6-B85D-E71FB06B8F87}"/>
                </a:ext>
              </a:extLst>
            </p:cNvPr>
            <p:cNvSpPr/>
            <p:nvPr/>
          </p:nvSpPr>
          <p:spPr>
            <a:xfrm>
              <a:off x="7068608" y="4488386"/>
              <a:ext cx="332321" cy="332320"/>
            </a:xfrm>
            <a:custGeom>
              <a:avLst/>
              <a:gdLst>
                <a:gd name="connsiteX0" fmla="*/ 332321 w 332321"/>
                <a:gd name="connsiteY0" fmla="*/ 166160 h 332320"/>
                <a:gd name="connsiteX1" fmla="*/ 166161 w 332321"/>
                <a:gd name="connsiteY1" fmla="*/ 332321 h 332320"/>
                <a:gd name="connsiteX2" fmla="*/ 0 w 332321"/>
                <a:gd name="connsiteY2" fmla="*/ 166160 h 332320"/>
                <a:gd name="connsiteX3" fmla="*/ 166161 w 332321"/>
                <a:gd name="connsiteY3" fmla="*/ 0 h 332320"/>
                <a:gd name="connsiteX4" fmla="*/ 332321 w 332321"/>
                <a:gd name="connsiteY4" fmla="*/ 166160 h 332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21" h="332320">
                  <a:moveTo>
                    <a:pt x="332321" y="166160"/>
                  </a:moveTo>
                  <a:cubicBezTo>
                    <a:pt x="332321" y="257928"/>
                    <a:pt x="257929" y="332321"/>
                    <a:pt x="166161" y="332321"/>
                  </a:cubicBezTo>
                  <a:cubicBezTo>
                    <a:pt x="74393" y="332321"/>
                    <a:pt x="0" y="257928"/>
                    <a:pt x="0" y="166160"/>
                  </a:cubicBezTo>
                  <a:cubicBezTo>
                    <a:pt x="0" y="74392"/>
                    <a:pt x="74393" y="0"/>
                    <a:pt x="166161" y="0"/>
                  </a:cubicBezTo>
                  <a:cubicBezTo>
                    <a:pt x="257929" y="0"/>
                    <a:pt x="332321" y="74392"/>
                    <a:pt x="332321" y="16616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158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3073F5A5-CDD9-45DF-B130-248D4331D1A1}"/>
                </a:ext>
              </a:extLst>
            </p:cNvPr>
            <p:cNvSpPr/>
            <p:nvPr/>
          </p:nvSpPr>
          <p:spPr>
            <a:xfrm>
              <a:off x="6644908" y="4488386"/>
              <a:ext cx="332321" cy="332320"/>
            </a:xfrm>
            <a:custGeom>
              <a:avLst/>
              <a:gdLst>
                <a:gd name="connsiteX0" fmla="*/ 332321 w 332321"/>
                <a:gd name="connsiteY0" fmla="*/ 166160 h 332320"/>
                <a:gd name="connsiteX1" fmla="*/ 166161 w 332321"/>
                <a:gd name="connsiteY1" fmla="*/ 332321 h 332320"/>
                <a:gd name="connsiteX2" fmla="*/ 0 w 332321"/>
                <a:gd name="connsiteY2" fmla="*/ 166160 h 332320"/>
                <a:gd name="connsiteX3" fmla="*/ 166161 w 332321"/>
                <a:gd name="connsiteY3" fmla="*/ 0 h 332320"/>
                <a:gd name="connsiteX4" fmla="*/ 332321 w 332321"/>
                <a:gd name="connsiteY4" fmla="*/ 166160 h 332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21" h="332320">
                  <a:moveTo>
                    <a:pt x="332321" y="166160"/>
                  </a:moveTo>
                  <a:cubicBezTo>
                    <a:pt x="332321" y="257928"/>
                    <a:pt x="257929" y="332321"/>
                    <a:pt x="166161" y="332321"/>
                  </a:cubicBezTo>
                  <a:cubicBezTo>
                    <a:pt x="74393" y="332321"/>
                    <a:pt x="0" y="257928"/>
                    <a:pt x="0" y="166160"/>
                  </a:cubicBezTo>
                  <a:cubicBezTo>
                    <a:pt x="0" y="74392"/>
                    <a:pt x="74393" y="0"/>
                    <a:pt x="166161" y="0"/>
                  </a:cubicBezTo>
                  <a:cubicBezTo>
                    <a:pt x="257929" y="0"/>
                    <a:pt x="332321" y="74392"/>
                    <a:pt x="332321" y="16616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158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5BDA9CC9-5748-4001-A0CA-6DA0A54EE1C1}"/>
                </a:ext>
              </a:extLst>
            </p:cNvPr>
            <p:cNvSpPr/>
            <p:nvPr/>
          </p:nvSpPr>
          <p:spPr>
            <a:xfrm>
              <a:off x="6775823" y="3967060"/>
              <a:ext cx="223328" cy="158625"/>
            </a:xfrm>
            <a:custGeom>
              <a:avLst/>
              <a:gdLst>
                <a:gd name="connsiteX0" fmla="*/ 208305 w 223328"/>
                <a:gd name="connsiteY0" fmla="*/ 0 h 158625"/>
                <a:gd name="connsiteX1" fmla="*/ 15023 w 223328"/>
                <a:gd name="connsiteY1" fmla="*/ 0 h 158625"/>
                <a:gd name="connsiteX2" fmla="*/ 0 w 223328"/>
                <a:gd name="connsiteY2" fmla="*/ 15023 h 158625"/>
                <a:gd name="connsiteX3" fmla="*/ 0 w 223328"/>
                <a:gd name="connsiteY3" fmla="*/ 143602 h 158625"/>
                <a:gd name="connsiteX4" fmla="*/ 15023 w 223328"/>
                <a:gd name="connsiteY4" fmla="*/ 158625 h 158625"/>
                <a:gd name="connsiteX5" fmla="*/ 208305 w 223328"/>
                <a:gd name="connsiteY5" fmla="*/ 158625 h 158625"/>
                <a:gd name="connsiteX6" fmla="*/ 223328 w 223328"/>
                <a:gd name="connsiteY6" fmla="*/ 143602 h 158625"/>
                <a:gd name="connsiteX7" fmla="*/ 223328 w 223328"/>
                <a:gd name="connsiteY7" fmla="*/ 15023 h 158625"/>
                <a:gd name="connsiteX8" fmla="*/ 208305 w 223328"/>
                <a:gd name="connsiteY8" fmla="*/ 0 h 15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3328" h="158625">
                  <a:moveTo>
                    <a:pt x="208305" y="0"/>
                  </a:moveTo>
                  <a:lnTo>
                    <a:pt x="15023" y="0"/>
                  </a:lnTo>
                  <a:cubicBezTo>
                    <a:pt x="6725" y="0"/>
                    <a:pt x="0" y="6725"/>
                    <a:pt x="0" y="15023"/>
                  </a:cubicBezTo>
                  <a:lnTo>
                    <a:pt x="0" y="143602"/>
                  </a:lnTo>
                  <a:cubicBezTo>
                    <a:pt x="0" y="151900"/>
                    <a:pt x="6725" y="158625"/>
                    <a:pt x="15023" y="158625"/>
                  </a:cubicBezTo>
                  <a:lnTo>
                    <a:pt x="208305" y="158625"/>
                  </a:lnTo>
                  <a:cubicBezTo>
                    <a:pt x="216603" y="158625"/>
                    <a:pt x="223328" y="151900"/>
                    <a:pt x="223328" y="143602"/>
                  </a:cubicBezTo>
                  <a:lnTo>
                    <a:pt x="223328" y="15023"/>
                  </a:lnTo>
                  <a:cubicBezTo>
                    <a:pt x="223328" y="6725"/>
                    <a:pt x="216603" y="0"/>
                    <a:pt x="208305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158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B24FE1D8-7EED-4D7D-B804-8F0F3FB0ABA2}"/>
                </a:ext>
              </a:extLst>
            </p:cNvPr>
            <p:cNvSpPr/>
            <p:nvPr/>
          </p:nvSpPr>
          <p:spPr>
            <a:xfrm>
              <a:off x="7046685" y="3967060"/>
              <a:ext cx="223327" cy="158625"/>
            </a:xfrm>
            <a:custGeom>
              <a:avLst/>
              <a:gdLst>
                <a:gd name="connsiteX0" fmla="*/ 208305 w 223327"/>
                <a:gd name="connsiteY0" fmla="*/ 0 h 158625"/>
                <a:gd name="connsiteX1" fmla="*/ 15023 w 223327"/>
                <a:gd name="connsiteY1" fmla="*/ 0 h 158625"/>
                <a:gd name="connsiteX2" fmla="*/ 0 w 223327"/>
                <a:gd name="connsiteY2" fmla="*/ 15023 h 158625"/>
                <a:gd name="connsiteX3" fmla="*/ 0 w 223327"/>
                <a:gd name="connsiteY3" fmla="*/ 143602 h 158625"/>
                <a:gd name="connsiteX4" fmla="*/ 15023 w 223327"/>
                <a:gd name="connsiteY4" fmla="*/ 158625 h 158625"/>
                <a:gd name="connsiteX5" fmla="*/ 208305 w 223327"/>
                <a:gd name="connsiteY5" fmla="*/ 158625 h 158625"/>
                <a:gd name="connsiteX6" fmla="*/ 223328 w 223327"/>
                <a:gd name="connsiteY6" fmla="*/ 143602 h 158625"/>
                <a:gd name="connsiteX7" fmla="*/ 223328 w 223327"/>
                <a:gd name="connsiteY7" fmla="*/ 15023 h 158625"/>
                <a:gd name="connsiteX8" fmla="*/ 208305 w 223327"/>
                <a:gd name="connsiteY8" fmla="*/ 0 h 15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3327" h="158625">
                  <a:moveTo>
                    <a:pt x="208305" y="0"/>
                  </a:moveTo>
                  <a:lnTo>
                    <a:pt x="15023" y="0"/>
                  </a:lnTo>
                  <a:cubicBezTo>
                    <a:pt x="6725" y="0"/>
                    <a:pt x="0" y="6725"/>
                    <a:pt x="0" y="15023"/>
                  </a:cubicBezTo>
                  <a:lnTo>
                    <a:pt x="0" y="143602"/>
                  </a:lnTo>
                  <a:cubicBezTo>
                    <a:pt x="0" y="151900"/>
                    <a:pt x="6725" y="158625"/>
                    <a:pt x="15023" y="158625"/>
                  </a:cubicBezTo>
                  <a:lnTo>
                    <a:pt x="208305" y="158625"/>
                  </a:lnTo>
                  <a:cubicBezTo>
                    <a:pt x="216603" y="158625"/>
                    <a:pt x="223328" y="151900"/>
                    <a:pt x="223328" y="143602"/>
                  </a:cubicBezTo>
                  <a:lnTo>
                    <a:pt x="223328" y="15023"/>
                  </a:lnTo>
                  <a:cubicBezTo>
                    <a:pt x="223328" y="6725"/>
                    <a:pt x="216603" y="0"/>
                    <a:pt x="208305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158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40" name="Graphic 14">
            <a:extLst>
              <a:ext uri="{FF2B5EF4-FFF2-40B4-BE49-F238E27FC236}">
                <a16:creationId xmlns="" xmlns:a16="http://schemas.microsoft.com/office/drawing/2014/main" id="{428F15DE-6AC5-4A9D-AD45-39A87F73E30B}"/>
              </a:ext>
            </a:extLst>
          </p:cNvPr>
          <p:cNvGrpSpPr/>
          <p:nvPr/>
        </p:nvGrpSpPr>
        <p:grpSpPr>
          <a:xfrm>
            <a:off x="3387388" y="901839"/>
            <a:ext cx="675185" cy="223379"/>
            <a:chOff x="4078259" y="1595638"/>
            <a:chExt cx="1150008" cy="356691"/>
          </a:xfrm>
          <a:solidFill>
            <a:srgbClr val="FDEB41"/>
          </a:solidFill>
        </p:grpSpPr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A3FC7CB7-2DE0-4654-9511-166EDFA018CF}"/>
                </a:ext>
              </a:extLst>
            </p:cNvPr>
            <p:cNvSpPr/>
            <p:nvPr/>
          </p:nvSpPr>
          <p:spPr>
            <a:xfrm>
              <a:off x="4078259" y="1595638"/>
              <a:ext cx="276727" cy="356691"/>
            </a:xfrm>
            <a:custGeom>
              <a:avLst/>
              <a:gdLst>
                <a:gd name="connsiteX0" fmla="*/ 84924 w 276727"/>
                <a:gd name="connsiteY0" fmla="*/ 224202 h 356691"/>
                <a:gd name="connsiteX1" fmla="*/ 84924 w 276727"/>
                <a:gd name="connsiteY1" fmla="*/ 356692 h 356691"/>
                <a:gd name="connsiteX2" fmla="*/ 0 w 276727"/>
                <a:gd name="connsiteY2" fmla="*/ 356692 h 356691"/>
                <a:gd name="connsiteX3" fmla="*/ 0 w 276727"/>
                <a:gd name="connsiteY3" fmla="*/ 0 h 356691"/>
                <a:gd name="connsiteX4" fmla="*/ 140582 w 276727"/>
                <a:gd name="connsiteY4" fmla="*/ 0 h 356691"/>
                <a:gd name="connsiteX5" fmla="*/ 212581 w 276727"/>
                <a:gd name="connsiteY5" fmla="*/ 10063 h 356691"/>
                <a:gd name="connsiteX6" fmla="*/ 257126 w 276727"/>
                <a:gd name="connsiteY6" fmla="*/ 45991 h 356691"/>
                <a:gd name="connsiteX7" fmla="*/ 276728 w 276727"/>
                <a:gd name="connsiteY7" fmla="*/ 109486 h 356691"/>
                <a:gd name="connsiteX8" fmla="*/ 266283 w 276727"/>
                <a:gd name="connsiteY8" fmla="*/ 160962 h 356691"/>
                <a:gd name="connsiteX9" fmla="*/ 236761 w 276727"/>
                <a:gd name="connsiteY9" fmla="*/ 200420 h 356691"/>
                <a:gd name="connsiteX10" fmla="*/ 199784 w 276727"/>
                <a:gd name="connsiteY10" fmla="*/ 219496 h 356691"/>
                <a:gd name="connsiteX11" fmla="*/ 143729 w 276727"/>
                <a:gd name="connsiteY11" fmla="*/ 224202 h 356691"/>
                <a:gd name="connsiteX12" fmla="*/ 84924 w 276727"/>
                <a:gd name="connsiteY12" fmla="*/ 224202 h 356691"/>
                <a:gd name="connsiteX13" fmla="*/ 82047 w 276727"/>
                <a:gd name="connsiteY13" fmla="*/ 159388 h 356691"/>
                <a:gd name="connsiteX14" fmla="*/ 136400 w 276727"/>
                <a:gd name="connsiteY14" fmla="*/ 159388 h 356691"/>
                <a:gd name="connsiteX15" fmla="*/ 180039 w 276727"/>
                <a:gd name="connsiteY15" fmla="*/ 145017 h 356691"/>
                <a:gd name="connsiteX16" fmla="*/ 192582 w 276727"/>
                <a:gd name="connsiteY16" fmla="*/ 112093 h 356691"/>
                <a:gd name="connsiteX17" fmla="*/ 178608 w 276727"/>
                <a:gd name="connsiteY17" fmla="*/ 77596 h 356691"/>
                <a:gd name="connsiteX18" fmla="*/ 136146 w 276727"/>
                <a:gd name="connsiteY18" fmla="*/ 64782 h 356691"/>
                <a:gd name="connsiteX19" fmla="*/ 82047 w 276727"/>
                <a:gd name="connsiteY19" fmla="*/ 64782 h 356691"/>
                <a:gd name="connsiteX20" fmla="*/ 82047 w 276727"/>
                <a:gd name="connsiteY20" fmla="*/ 159388 h 35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6727" h="356691">
                  <a:moveTo>
                    <a:pt x="84924" y="224202"/>
                  </a:moveTo>
                  <a:lnTo>
                    <a:pt x="84924" y="356692"/>
                  </a:lnTo>
                  <a:lnTo>
                    <a:pt x="0" y="356692"/>
                  </a:lnTo>
                  <a:lnTo>
                    <a:pt x="0" y="0"/>
                  </a:lnTo>
                  <a:lnTo>
                    <a:pt x="140582" y="0"/>
                  </a:lnTo>
                  <a:cubicBezTo>
                    <a:pt x="171931" y="0"/>
                    <a:pt x="195937" y="3354"/>
                    <a:pt x="212581" y="10063"/>
                  </a:cubicBezTo>
                  <a:cubicBezTo>
                    <a:pt x="229210" y="16772"/>
                    <a:pt x="244058" y="28743"/>
                    <a:pt x="257126" y="45991"/>
                  </a:cubicBezTo>
                  <a:cubicBezTo>
                    <a:pt x="270194" y="63240"/>
                    <a:pt x="276728" y="84400"/>
                    <a:pt x="276728" y="109486"/>
                  </a:cubicBezTo>
                  <a:cubicBezTo>
                    <a:pt x="276728" y="127084"/>
                    <a:pt x="273246" y="144238"/>
                    <a:pt x="266283" y="160962"/>
                  </a:cubicBezTo>
                  <a:cubicBezTo>
                    <a:pt x="259320" y="177686"/>
                    <a:pt x="249479" y="190833"/>
                    <a:pt x="236761" y="200420"/>
                  </a:cubicBezTo>
                  <a:cubicBezTo>
                    <a:pt x="224043" y="210006"/>
                    <a:pt x="211723" y="216365"/>
                    <a:pt x="199784" y="219496"/>
                  </a:cubicBezTo>
                  <a:cubicBezTo>
                    <a:pt x="187845" y="222628"/>
                    <a:pt x="169165" y="224202"/>
                    <a:pt x="143729" y="224202"/>
                  </a:cubicBezTo>
                  <a:lnTo>
                    <a:pt x="84924" y="224202"/>
                  </a:lnTo>
                  <a:close/>
                  <a:moveTo>
                    <a:pt x="82047" y="159388"/>
                  </a:moveTo>
                  <a:lnTo>
                    <a:pt x="136400" y="159388"/>
                  </a:lnTo>
                  <a:cubicBezTo>
                    <a:pt x="157131" y="159388"/>
                    <a:pt x="171677" y="154603"/>
                    <a:pt x="180039" y="145017"/>
                  </a:cubicBezTo>
                  <a:cubicBezTo>
                    <a:pt x="188401" y="135447"/>
                    <a:pt x="192582" y="124461"/>
                    <a:pt x="192582" y="112093"/>
                  </a:cubicBezTo>
                  <a:cubicBezTo>
                    <a:pt x="192582" y="97642"/>
                    <a:pt x="187924" y="86133"/>
                    <a:pt x="178608" y="77596"/>
                  </a:cubicBezTo>
                  <a:cubicBezTo>
                    <a:pt x="169276" y="69059"/>
                    <a:pt x="155128" y="64782"/>
                    <a:pt x="136146" y="64782"/>
                  </a:cubicBezTo>
                  <a:lnTo>
                    <a:pt x="82047" y="64782"/>
                  </a:lnTo>
                  <a:lnTo>
                    <a:pt x="82047" y="159388"/>
                  </a:lnTo>
                  <a:close/>
                </a:path>
              </a:pathLst>
            </a:custGeom>
            <a:grpFill/>
            <a:ln w="1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923BB9AE-B403-4EC1-9D89-1334732AB5D1}"/>
                </a:ext>
              </a:extLst>
            </p:cNvPr>
            <p:cNvSpPr/>
            <p:nvPr/>
          </p:nvSpPr>
          <p:spPr>
            <a:xfrm>
              <a:off x="4401232" y="1595638"/>
              <a:ext cx="226539" cy="356675"/>
            </a:xfrm>
            <a:custGeom>
              <a:avLst/>
              <a:gdLst>
                <a:gd name="connsiteX0" fmla="*/ 84654 w 226539"/>
                <a:gd name="connsiteY0" fmla="*/ 286123 h 356675"/>
                <a:gd name="connsiteX1" fmla="*/ 226539 w 226539"/>
                <a:gd name="connsiteY1" fmla="*/ 286123 h 356675"/>
                <a:gd name="connsiteX2" fmla="*/ 226539 w 226539"/>
                <a:gd name="connsiteY2" fmla="*/ 356676 h 356675"/>
                <a:gd name="connsiteX3" fmla="*/ 0 w 226539"/>
                <a:gd name="connsiteY3" fmla="*/ 356676 h 356675"/>
                <a:gd name="connsiteX4" fmla="*/ 0 w 226539"/>
                <a:gd name="connsiteY4" fmla="*/ 0 h 356675"/>
                <a:gd name="connsiteX5" fmla="*/ 84670 w 226539"/>
                <a:gd name="connsiteY5" fmla="*/ 0 h 356675"/>
                <a:gd name="connsiteX6" fmla="*/ 84670 w 226539"/>
                <a:gd name="connsiteY6" fmla="*/ 286123 h 35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539" h="356675">
                  <a:moveTo>
                    <a:pt x="84654" y="286123"/>
                  </a:moveTo>
                  <a:lnTo>
                    <a:pt x="226539" y="286123"/>
                  </a:lnTo>
                  <a:lnTo>
                    <a:pt x="226539" y="356676"/>
                  </a:lnTo>
                  <a:lnTo>
                    <a:pt x="0" y="356676"/>
                  </a:lnTo>
                  <a:lnTo>
                    <a:pt x="0" y="0"/>
                  </a:lnTo>
                  <a:lnTo>
                    <a:pt x="84670" y="0"/>
                  </a:lnTo>
                  <a:lnTo>
                    <a:pt x="84670" y="286123"/>
                  </a:lnTo>
                  <a:close/>
                </a:path>
              </a:pathLst>
            </a:custGeom>
            <a:grpFill/>
            <a:ln w="1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0D8C33AB-0BC0-4CA2-9249-A6EF58E3A28A}"/>
                </a:ext>
              </a:extLst>
            </p:cNvPr>
            <p:cNvSpPr/>
            <p:nvPr/>
          </p:nvSpPr>
          <p:spPr>
            <a:xfrm>
              <a:off x="4634830" y="1595638"/>
              <a:ext cx="322718" cy="356675"/>
            </a:xfrm>
            <a:custGeom>
              <a:avLst/>
              <a:gdLst>
                <a:gd name="connsiteX0" fmla="*/ 211071 w 322718"/>
                <a:gd name="connsiteY0" fmla="*/ 0 h 356675"/>
                <a:gd name="connsiteX1" fmla="*/ 322719 w 322718"/>
                <a:gd name="connsiteY1" fmla="*/ 356676 h 356675"/>
                <a:gd name="connsiteX2" fmla="*/ 232914 w 322718"/>
                <a:gd name="connsiteY2" fmla="*/ 356676 h 356675"/>
                <a:gd name="connsiteX3" fmla="*/ 210944 w 322718"/>
                <a:gd name="connsiteY3" fmla="*/ 283245 h 356675"/>
                <a:gd name="connsiteX4" fmla="*/ 95623 w 322718"/>
                <a:gd name="connsiteY4" fmla="*/ 283245 h 356675"/>
                <a:gd name="connsiteX5" fmla="*/ 73256 w 322718"/>
                <a:gd name="connsiteY5" fmla="*/ 356676 h 356675"/>
                <a:gd name="connsiteX6" fmla="*/ 0 w 322718"/>
                <a:gd name="connsiteY6" fmla="*/ 356676 h 356675"/>
                <a:gd name="connsiteX7" fmla="*/ 114319 w 322718"/>
                <a:gd name="connsiteY7" fmla="*/ 0 h 356675"/>
                <a:gd name="connsiteX8" fmla="*/ 211071 w 322718"/>
                <a:gd name="connsiteY8" fmla="*/ 0 h 356675"/>
                <a:gd name="connsiteX9" fmla="*/ 115670 w 322718"/>
                <a:gd name="connsiteY9" fmla="*/ 217414 h 356675"/>
                <a:gd name="connsiteX10" fmla="*/ 191247 w 322718"/>
                <a:gd name="connsiteY10" fmla="*/ 217414 h 356675"/>
                <a:gd name="connsiteX11" fmla="*/ 153792 w 322718"/>
                <a:gd name="connsiteY11" fmla="*/ 92253 h 356675"/>
                <a:gd name="connsiteX12" fmla="*/ 115670 w 322718"/>
                <a:gd name="connsiteY12" fmla="*/ 217414 h 35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2718" h="356675">
                  <a:moveTo>
                    <a:pt x="211071" y="0"/>
                  </a:moveTo>
                  <a:lnTo>
                    <a:pt x="322719" y="356676"/>
                  </a:lnTo>
                  <a:lnTo>
                    <a:pt x="232914" y="356676"/>
                  </a:lnTo>
                  <a:lnTo>
                    <a:pt x="210944" y="283245"/>
                  </a:lnTo>
                  <a:lnTo>
                    <a:pt x="95623" y="283245"/>
                  </a:lnTo>
                  <a:lnTo>
                    <a:pt x="73256" y="356676"/>
                  </a:lnTo>
                  <a:lnTo>
                    <a:pt x="0" y="356676"/>
                  </a:lnTo>
                  <a:lnTo>
                    <a:pt x="114319" y="0"/>
                  </a:lnTo>
                  <a:lnTo>
                    <a:pt x="211071" y="0"/>
                  </a:lnTo>
                  <a:close/>
                  <a:moveTo>
                    <a:pt x="115670" y="217414"/>
                  </a:moveTo>
                  <a:lnTo>
                    <a:pt x="191247" y="217414"/>
                  </a:lnTo>
                  <a:lnTo>
                    <a:pt x="153792" y="92253"/>
                  </a:lnTo>
                  <a:lnTo>
                    <a:pt x="115670" y="217414"/>
                  </a:lnTo>
                  <a:close/>
                </a:path>
              </a:pathLst>
            </a:custGeom>
            <a:grpFill/>
            <a:ln w="1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525388A4-271B-4312-BD79-568DED8F16E1}"/>
                </a:ext>
              </a:extLst>
            </p:cNvPr>
            <p:cNvSpPr/>
            <p:nvPr/>
          </p:nvSpPr>
          <p:spPr>
            <a:xfrm>
              <a:off x="4920714" y="1595638"/>
              <a:ext cx="307552" cy="356675"/>
            </a:xfrm>
            <a:custGeom>
              <a:avLst/>
              <a:gdLst>
                <a:gd name="connsiteX0" fmla="*/ 307553 w 307552"/>
                <a:gd name="connsiteY0" fmla="*/ 0 h 356675"/>
                <a:gd name="connsiteX1" fmla="*/ 195460 w 307552"/>
                <a:gd name="connsiteY1" fmla="*/ 206429 h 356675"/>
                <a:gd name="connsiteX2" fmla="*/ 195460 w 307552"/>
                <a:gd name="connsiteY2" fmla="*/ 356676 h 356675"/>
                <a:gd name="connsiteX3" fmla="*/ 112093 w 307552"/>
                <a:gd name="connsiteY3" fmla="*/ 356676 h 356675"/>
                <a:gd name="connsiteX4" fmla="*/ 112093 w 307552"/>
                <a:gd name="connsiteY4" fmla="*/ 206429 h 356675"/>
                <a:gd name="connsiteX5" fmla="*/ 0 w 307552"/>
                <a:gd name="connsiteY5" fmla="*/ 0 h 356675"/>
                <a:gd name="connsiteX6" fmla="*/ 96943 w 307552"/>
                <a:gd name="connsiteY6" fmla="*/ 0 h 356675"/>
                <a:gd name="connsiteX7" fmla="*/ 164936 w 307552"/>
                <a:gd name="connsiteY7" fmla="*/ 135049 h 356675"/>
                <a:gd name="connsiteX8" fmla="*/ 232628 w 307552"/>
                <a:gd name="connsiteY8" fmla="*/ 0 h 356675"/>
                <a:gd name="connsiteX9" fmla="*/ 307553 w 307552"/>
                <a:gd name="connsiteY9" fmla="*/ 0 h 35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7552" h="356675">
                  <a:moveTo>
                    <a:pt x="307553" y="0"/>
                  </a:moveTo>
                  <a:lnTo>
                    <a:pt x="195460" y="206429"/>
                  </a:lnTo>
                  <a:lnTo>
                    <a:pt x="195460" y="356676"/>
                  </a:lnTo>
                  <a:lnTo>
                    <a:pt x="112093" y="356676"/>
                  </a:lnTo>
                  <a:lnTo>
                    <a:pt x="112093" y="206429"/>
                  </a:lnTo>
                  <a:lnTo>
                    <a:pt x="0" y="0"/>
                  </a:lnTo>
                  <a:lnTo>
                    <a:pt x="96943" y="0"/>
                  </a:lnTo>
                  <a:lnTo>
                    <a:pt x="164936" y="135049"/>
                  </a:lnTo>
                  <a:lnTo>
                    <a:pt x="232628" y="0"/>
                  </a:lnTo>
                  <a:lnTo>
                    <a:pt x="307553" y="0"/>
                  </a:lnTo>
                  <a:close/>
                </a:path>
              </a:pathLst>
            </a:custGeom>
            <a:grpFill/>
            <a:ln w="1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6" name="Freeform: Shape 45">
            <a:extLst>
              <a:ext uri="{FF2B5EF4-FFF2-40B4-BE49-F238E27FC236}">
                <a16:creationId xmlns="" xmlns:a16="http://schemas.microsoft.com/office/drawing/2014/main" id="{E06219CA-EDF9-4ACF-B9A3-DCFC046B74F8}"/>
              </a:ext>
            </a:extLst>
          </p:cNvPr>
          <p:cNvSpPr/>
          <p:nvPr/>
        </p:nvSpPr>
        <p:spPr>
          <a:xfrm>
            <a:off x="3731836" y="1853235"/>
            <a:ext cx="463032" cy="414271"/>
          </a:xfrm>
          <a:custGeom>
            <a:avLst/>
            <a:gdLst>
              <a:gd name="connsiteX0" fmla="*/ 144174 w 788658"/>
              <a:gd name="connsiteY0" fmla="*/ 58471 h 661507"/>
              <a:gd name="connsiteX1" fmla="*/ 379091 w 788658"/>
              <a:gd name="connsiteY1" fmla="*/ 588731 h 661507"/>
              <a:gd name="connsiteX2" fmla="*/ 322989 w 788658"/>
              <a:gd name="connsiteY2" fmla="*/ 560529 h 661507"/>
              <a:gd name="connsiteX3" fmla="*/ 736451 w 788658"/>
              <a:gd name="connsiteY3" fmla="*/ 489849 h 661507"/>
              <a:gd name="connsiteX4" fmla="*/ 774001 w 788658"/>
              <a:gd name="connsiteY4" fmla="*/ 483426 h 661507"/>
              <a:gd name="connsiteX5" fmla="*/ 788658 w 788658"/>
              <a:gd name="connsiteY5" fmla="*/ 555792 h 661507"/>
              <a:gd name="connsiteX6" fmla="*/ 751569 w 788658"/>
              <a:gd name="connsiteY6" fmla="*/ 564488 h 661507"/>
              <a:gd name="connsiteX7" fmla="*/ 343179 w 788658"/>
              <a:gd name="connsiteY7" fmla="*/ 660206 h 661507"/>
              <a:gd name="connsiteX8" fmla="*/ 288269 w 788658"/>
              <a:gd name="connsiteY8" fmla="*/ 634437 h 661507"/>
              <a:gd name="connsiteX9" fmla="*/ 287077 w 788658"/>
              <a:gd name="connsiteY9" fmla="*/ 632004 h 661507"/>
              <a:gd name="connsiteX10" fmla="*/ 28504 w 788658"/>
              <a:gd name="connsiteY10" fmla="*/ 112856 h 661507"/>
              <a:gd name="connsiteX11" fmla="*/ 0 w 788658"/>
              <a:gd name="connsiteY11" fmla="*/ 55625 h 661507"/>
              <a:gd name="connsiteX12" fmla="*/ 118293 w 788658"/>
              <a:gd name="connsiteY12" fmla="*/ 0 h 661507"/>
              <a:gd name="connsiteX13" fmla="*/ 144174 w 788658"/>
              <a:gd name="connsiteY13" fmla="*/ 58471 h 661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88658" h="661507">
                <a:moveTo>
                  <a:pt x="144174" y="58471"/>
                </a:moveTo>
                <a:lnTo>
                  <a:pt x="379091" y="588731"/>
                </a:lnTo>
                <a:lnTo>
                  <a:pt x="322989" y="560529"/>
                </a:lnTo>
                <a:lnTo>
                  <a:pt x="736451" y="489849"/>
                </a:lnTo>
                <a:lnTo>
                  <a:pt x="774001" y="483426"/>
                </a:lnTo>
                <a:lnTo>
                  <a:pt x="788658" y="555792"/>
                </a:lnTo>
                <a:lnTo>
                  <a:pt x="751569" y="564488"/>
                </a:lnTo>
                <a:lnTo>
                  <a:pt x="343179" y="660206"/>
                </a:lnTo>
                <a:cubicBezTo>
                  <a:pt x="320668" y="665484"/>
                  <a:pt x="298141" y="654277"/>
                  <a:pt x="288269" y="634437"/>
                </a:cubicBezTo>
                <a:lnTo>
                  <a:pt x="287077" y="632004"/>
                </a:lnTo>
                <a:lnTo>
                  <a:pt x="28504" y="112856"/>
                </a:lnTo>
                <a:lnTo>
                  <a:pt x="0" y="55625"/>
                </a:lnTo>
                <a:lnTo>
                  <a:pt x="118293" y="0"/>
                </a:lnTo>
                <a:lnTo>
                  <a:pt x="144174" y="58471"/>
                </a:lnTo>
                <a:close/>
              </a:path>
            </a:pathLst>
          </a:custGeom>
          <a:solidFill>
            <a:srgbClr val="EFBC90"/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="" xmlns:a16="http://schemas.microsoft.com/office/drawing/2014/main" id="{7E6BB3C3-9F19-4EBC-8ED9-9BA3E43AF3B1}"/>
              </a:ext>
            </a:extLst>
          </p:cNvPr>
          <p:cNvSpPr/>
          <p:nvPr/>
        </p:nvSpPr>
        <p:spPr>
          <a:xfrm>
            <a:off x="4172986" y="2143490"/>
            <a:ext cx="146948" cy="67093"/>
          </a:xfrm>
          <a:custGeom>
            <a:avLst/>
            <a:gdLst>
              <a:gd name="connsiteX0" fmla="*/ 250106 w 250289"/>
              <a:gd name="connsiteY0" fmla="*/ 16641 h 107133"/>
              <a:gd name="connsiteX1" fmla="*/ 128411 w 250289"/>
              <a:gd name="connsiteY1" fmla="*/ 100850 h 107133"/>
              <a:gd name="connsiteX2" fmla="*/ 468 w 250289"/>
              <a:gd name="connsiteY2" fmla="*/ 72108 h 107133"/>
              <a:gd name="connsiteX3" fmla="*/ 250106 w 250289"/>
              <a:gd name="connsiteY3" fmla="*/ 16641 h 107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289" h="107133">
                <a:moveTo>
                  <a:pt x="250106" y="16641"/>
                </a:moveTo>
                <a:cubicBezTo>
                  <a:pt x="253699" y="42586"/>
                  <a:pt x="203988" y="82521"/>
                  <a:pt x="128411" y="100850"/>
                </a:cubicBezTo>
                <a:cubicBezTo>
                  <a:pt x="58733" y="117765"/>
                  <a:pt x="6239" y="97941"/>
                  <a:pt x="468" y="72108"/>
                </a:cubicBezTo>
                <a:cubicBezTo>
                  <a:pt x="-12409" y="14432"/>
                  <a:pt x="244542" y="-23484"/>
                  <a:pt x="250106" y="16641"/>
                </a:cubicBezTo>
                <a:close/>
              </a:path>
            </a:pathLst>
          </a:custGeom>
          <a:solidFill>
            <a:srgbClr val="EFBC90"/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="" xmlns:a16="http://schemas.microsoft.com/office/drawing/2014/main" id="{58029BF6-9106-45C0-820A-8B0877C9EB86}"/>
              </a:ext>
            </a:extLst>
          </p:cNvPr>
          <p:cNvSpPr/>
          <p:nvPr/>
        </p:nvSpPr>
        <p:spPr>
          <a:xfrm>
            <a:off x="3735790" y="1867580"/>
            <a:ext cx="353570" cy="437492"/>
          </a:xfrm>
          <a:custGeom>
            <a:avLst/>
            <a:gdLst>
              <a:gd name="connsiteX0" fmla="*/ 564142 w 602216"/>
              <a:gd name="connsiteY0" fmla="*/ 467864 h 698585"/>
              <a:gd name="connsiteX1" fmla="*/ 602216 w 602216"/>
              <a:gd name="connsiteY1" fmla="*/ 698218 h 698585"/>
              <a:gd name="connsiteX2" fmla="*/ 244666 w 602216"/>
              <a:gd name="connsiteY2" fmla="*/ 614645 h 698585"/>
              <a:gd name="connsiteX3" fmla="*/ 39557 w 602216"/>
              <a:gd name="connsiteY3" fmla="*/ 12639 h 698585"/>
              <a:gd name="connsiteX4" fmla="*/ 344343 w 602216"/>
              <a:gd name="connsiteY4" fmla="*/ 431077 h 698585"/>
              <a:gd name="connsiteX5" fmla="*/ 564142 w 602216"/>
              <a:gd name="connsiteY5" fmla="*/ 467864 h 698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2216" h="698585">
                <a:moveTo>
                  <a:pt x="564142" y="467864"/>
                </a:moveTo>
                <a:lnTo>
                  <a:pt x="602216" y="698218"/>
                </a:lnTo>
                <a:cubicBezTo>
                  <a:pt x="602216" y="698218"/>
                  <a:pt x="339733" y="708933"/>
                  <a:pt x="244666" y="614645"/>
                </a:cubicBezTo>
                <a:cubicBezTo>
                  <a:pt x="111302" y="482378"/>
                  <a:pt x="-84603" y="87946"/>
                  <a:pt x="39557" y="12639"/>
                </a:cubicBezTo>
                <a:cubicBezTo>
                  <a:pt x="177452" y="-70982"/>
                  <a:pt x="221042" y="282149"/>
                  <a:pt x="344343" y="431077"/>
                </a:cubicBezTo>
                <a:cubicBezTo>
                  <a:pt x="397203" y="494921"/>
                  <a:pt x="564142" y="467864"/>
                  <a:pt x="564142" y="467864"/>
                </a:cubicBezTo>
                <a:close/>
              </a:path>
            </a:pathLst>
          </a:custGeom>
          <a:solidFill>
            <a:srgbClr val="FDEB41"/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="" xmlns:a16="http://schemas.microsoft.com/office/drawing/2014/main" id="{65804B60-503A-433A-916C-7329A887093F}"/>
              </a:ext>
            </a:extLst>
          </p:cNvPr>
          <p:cNvSpPr/>
          <p:nvPr/>
        </p:nvSpPr>
        <p:spPr>
          <a:xfrm>
            <a:off x="3635763" y="1517719"/>
            <a:ext cx="253141" cy="516055"/>
          </a:xfrm>
          <a:custGeom>
            <a:avLst/>
            <a:gdLst>
              <a:gd name="connsiteX0" fmla="*/ 347380 w 431162"/>
              <a:gd name="connsiteY0" fmla="*/ 38859 h 824035"/>
              <a:gd name="connsiteX1" fmla="*/ 76820 w 431162"/>
              <a:gd name="connsiteY1" fmla="*/ 131191 h 824035"/>
              <a:gd name="connsiteX2" fmla="*/ 44882 w 431162"/>
              <a:gd name="connsiteY2" fmla="*/ 510664 h 824035"/>
              <a:gd name="connsiteX3" fmla="*/ 2086 w 431162"/>
              <a:gd name="connsiteY3" fmla="*/ 824036 h 824035"/>
              <a:gd name="connsiteX4" fmla="*/ 408760 w 431162"/>
              <a:gd name="connsiteY4" fmla="*/ 485419 h 824035"/>
              <a:gd name="connsiteX5" fmla="*/ 347380 w 431162"/>
              <a:gd name="connsiteY5" fmla="*/ 38859 h 824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1162" h="824035">
                <a:moveTo>
                  <a:pt x="347380" y="38859"/>
                </a:moveTo>
                <a:cubicBezTo>
                  <a:pt x="232934" y="-43172"/>
                  <a:pt x="95134" y="12739"/>
                  <a:pt x="76820" y="131191"/>
                </a:cubicBezTo>
                <a:cubicBezTo>
                  <a:pt x="53054" y="284904"/>
                  <a:pt x="83084" y="408698"/>
                  <a:pt x="44882" y="510664"/>
                </a:cubicBezTo>
                <a:cubicBezTo>
                  <a:pt x="-14320" y="668733"/>
                  <a:pt x="2086" y="824036"/>
                  <a:pt x="2086" y="824036"/>
                </a:cubicBezTo>
                <a:cubicBezTo>
                  <a:pt x="158247" y="611152"/>
                  <a:pt x="319639" y="699272"/>
                  <a:pt x="408760" y="485419"/>
                </a:cubicBezTo>
                <a:cubicBezTo>
                  <a:pt x="437391" y="416694"/>
                  <a:pt x="457025" y="117440"/>
                  <a:pt x="347380" y="38859"/>
                </a:cubicBezTo>
                <a:close/>
              </a:path>
            </a:pathLst>
          </a:custGeom>
          <a:solidFill>
            <a:schemeClr val="tx1"/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="" xmlns:a16="http://schemas.microsoft.com/office/drawing/2014/main" id="{7E489B33-BE5A-4123-BB95-196FC961DFD8}"/>
              </a:ext>
            </a:extLst>
          </p:cNvPr>
          <p:cNvSpPr/>
          <p:nvPr/>
        </p:nvSpPr>
        <p:spPr>
          <a:xfrm>
            <a:off x="3732751" y="1702652"/>
            <a:ext cx="80222" cy="163694"/>
          </a:xfrm>
          <a:custGeom>
            <a:avLst/>
            <a:gdLst>
              <a:gd name="connsiteX0" fmla="*/ 136639 w 136638"/>
              <a:gd name="connsiteY0" fmla="*/ 261386 h 261386"/>
              <a:gd name="connsiteX1" fmla="*/ 0 w 136638"/>
              <a:gd name="connsiteY1" fmla="*/ 261386 h 261386"/>
              <a:gd name="connsiteX2" fmla="*/ 0 w 136638"/>
              <a:gd name="connsiteY2" fmla="*/ 0 h 261386"/>
              <a:gd name="connsiteX3" fmla="*/ 83494 w 136638"/>
              <a:gd name="connsiteY3" fmla="*/ 0 h 26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38" h="261386">
                <a:moveTo>
                  <a:pt x="136639" y="261386"/>
                </a:moveTo>
                <a:lnTo>
                  <a:pt x="0" y="261386"/>
                </a:lnTo>
                <a:lnTo>
                  <a:pt x="0" y="0"/>
                </a:lnTo>
                <a:lnTo>
                  <a:pt x="83494" y="0"/>
                </a:lnTo>
                <a:close/>
              </a:path>
            </a:pathLst>
          </a:custGeom>
          <a:solidFill>
            <a:srgbClr val="EFBC90"/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="" xmlns:a16="http://schemas.microsoft.com/office/drawing/2014/main" id="{82C640AC-2156-4BA9-9790-7CCEBE39C54D}"/>
              </a:ext>
            </a:extLst>
          </p:cNvPr>
          <p:cNvSpPr/>
          <p:nvPr/>
        </p:nvSpPr>
        <p:spPr>
          <a:xfrm>
            <a:off x="3696556" y="1532059"/>
            <a:ext cx="181406" cy="240269"/>
          </a:xfrm>
          <a:custGeom>
            <a:avLst/>
            <a:gdLst>
              <a:gd name="connsiteX0" fmla="*/ 299189 w 308978"/>
              <a:gd name="connsiteY0" fmla="*/ 140088 h 383660"/>
              <a:gd name="connsiteX1" fmla="*/ 240448 w 308978"/>
              <a:gd name="connsiteY1" fmla="*/ 379043 h 383660"/>
              <a:gd name="connsiteX2" fmla="*/ 26006 w 308978"/>
              <a:gd name="connsiteY2" fmla="*/ 236760 h 383660"/>
              <a:gd name="connsiteX3" fmla="*/ 89978 w 308978"/>
              <a:gd name="connsiteY3" fmla="*/ 10539 h 383660"/>
              <a:gd name="connsiteX4" fmla="*/ 299189 w 308978"/>
              <a:gd name="connsiteY4" fmla="*/ 140088 h 38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978" h="383660">
                <a:moveTo>
                  <a:pt x="299189" y="140088"/>
                </a:moveTo>
                <a:cubicBezTo>
                  <a:pt x="322288" y="247380"/>
                  <a:pt x="305214" y="355578"/>
                  <a:pt x="240448" y="379043"/>
                </a:cubicBezTo>
                <a:cubicBezTo>
                  <a:pt x="179687" y="401061"/>
                  <a:pt x="74255" y="342828"/>
                  <a:pt x="26006" y="236760"/>
                </a:cubicBezTo>
                <a:cubicBezTo>
                  <a:pt x="-24786" y="125080"/>
                  <a:pt x="14" y="41619"/>
                  <a:pt x="89978" y="10539"/>
                </a:cubicBezTo>
                <a:cubicBezTo>
                  <a:pt x="185538" y="-22480"/>
                  <a:pt x="273880" y="22462"/>
                  <a:pt x="299189" y="140088"/>
                </a:cubicBezTo>
                <a:close/>
              </a:path>
            </a:pathLst>
          </a:custGeom>
          <a:solidFill>
            <a:srgbClr val="F4CAAB"/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="" xmlns:a16="http://schemas.microsoft.com/office/drawing/2014/main" id="{C1C28B4F-69CA-4882-B683-E140F6391AA8}"/>
              </a:ext>
            </a:extLst>
          </p:cNvPr>
          <p:cNvSpPr/>
          <p:nvPr/>
        </p:nvSpPr>
        <p:spPr>
          <a:xfrm>
            <a:off x="3708940" y="2348241"/>
            <a:ext cx="272048" cy="933322"/>
          </a:xfrm>
          <a:custGeom>
            <a:avLst/>
            <a:gdLst>
              <a:gd name="connsiteX0" fmla="*/ 459326 w 463364"/>
              <a:gd name="connsiteY0" fmla="*/ 1449803 h 1490325"/>
              <a:gd name="connsiteX1" fmla="*/ 367470 w 463364"/>
              <a:gd name="connsiteY1" fmla="*/ 784636 h 1490325"/>
              <a:gd name="connsiteX2" fmla="*/ 270607 w 463364"/>
              <a:gd name="connsiteY2" fmla="*/ 120233 h 1490325"/>
              <a:gd name="connsiteX3" fmla="*/ 253088 w 463364"/>
              <a:gd name="connsiteY3" fmla="*/ 0 h 1490325"/>
              <a:gd name="connsiteX4" fmla="*/ 0 w 463364"/>
              <a:gd name="connsiteY4" fmla="*/ 54592 h 1490325"/>
              <a:gd name="connsiteX5" fmla="*/ 33607 w 463364"/>
              <a:gd name="connsiteY5" fmla="*/ 171359 h 1490325"/>
              <a:gd name="connsiteX6" fmla="*/ 219179 w 463364"/>
              <a:gd name="connsiteY6" fmla="*/ 816145 h 1490325"/>
              <a:gd name="connsiteX7" fmla="*/ 401586 w 463364"/>
              <a:gd name="connsiteY7" fmla="*/ 1461885 h 1490325"/>
              <a:gd name="connsiteX8" fmla="*/ 409615 w 463364"/>
              <a:gd name="connsiteY8" fmla="*/ 1490326 h 1490325"/>
              <a:gd name="connsiteX9" fmla="*/ 463364 w 463364"/>
              <a:gd name="connsiteY9" fmla="*/ 1479102 h 149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3364" h="1490325">
                <a:moveTo>
                  <a:pt x="459326" y="1449803"/>
                </a:moveTo>
                <a:lnTo>
                  <a:pt x="367470" y="784636"/>
                </a:lnTo>
                <a:lnTo>
                  <a:pt x="270607" y="120233"/>
                </a:lnTo>
                <a:lnTo>
                  <a:pt x="253088" y="0"/>
                </a:lnTo>
                <a:lnTo>
                  <a:pt x="0" y="54592"/>
                </a:lnTo>
                <a:lnTo>
                  <a:pt x="33607" y="171359"/>
                </a:lnTo>
                <a:lnTo>
                  <a:pt x="219179" y="816145"/>
                </a:lnTo>
                <a:lnTo>
                  <a:pt x="401586" y="1461885"/>
                </a:lnTo>
                <a:lnTo>
                  <a:pt x="409615" y="1490326"/>
                </a:lnTo>
                <a:lnTo>
                  <a:pt x="463364" y="1479102"/>
                </a:lnTo>
                <a:close/>
              </a:path>
            </a:pathLst>
          </a:custGeom>
          <a:solidFill>
            <a:srgbClr val="EFBC90"/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="" xmlns:a16="http://schemas.microsoft.com/office/drawing/2014/main" id="{CB79E50D-CDF0-4F4D-A794-AE95C511426D}"/>
              </a:ext>
            </a:extLst>
          </p:cNvPr>
          <p:cNvSpPr/>
          <p:nvPr/>
        </p:nvSpPr>
        <p:spPr>
          <a:xfrm>
            <a:off x="3444929" y="2348230"/>
            <a:ext cx="358476" cy="842625"/>
          </a:xfrm>
          <a:custGeom>
            <a:avLst/>
            <a:gdLst>
              <a:gd name="connsiteX0" fmla="*/ 353656 w 610574"/>
              <a:gd name="connsiteY0" fmla="*/ 0 h 1345499"/>
              <a:gd name="connsiteX1" fmla="*/ 349443 w 610574"/>
              <a:gd name="connsiteY1" fmla="*/ 121409 h 1345499"/>
              <a:gd name="connsiteX2" fmla="*/ 324913 w 610574"/>
              <a:gd name="connsiteY2" fmla="*/ 827416 h 1345499"/>
              <a:gd name="connsiteX3" fmla="*/ 16486 w 610574"/>
              <a:gd name="connsiteY3" fmla="*/ 1287219 h 1345499"/>
              <a:gd name="connsiteX4" fmla="*/ 0 w 610574"/>
              <a:gd name="connsiteY4" fmla="*/ 1311781 h 1345499"/>
              <a:gd name="connsiteX5" fmla="*/ 42717 w 610574"/>
              <a:gd name="connsiteY5" fmla="*/ 1345499 h 1345499"/>
              <a:gd name="connsiteX6" fmla="*/ 62795 w 610574"/>
              <a:gd name="connsiteY6" fmla="*/ 1323768 h 1345499"/>
              <a:gd name="connsiteX7" fmla="*/ 456830 w 610574"/>
              <a:gd name="connsiteY7" fmla="*/ 897174 h 1345499"/>
              <a:gd name="connsiteX8" fmla="*/ 470788 w 610574"/>
              <a:gd name="connsiteY8" fmla="*/ 868670 h 1345499"/>
              <a:gd name="connsiteX9" fmla="*/ 472489 w 610574"/>
              <a:gd name="connsiteY9" fmla="*/ 858448 h 1345499"/>
              <a:gd name="connsiteX10" fmla="*/ 590703 w 610574"/>
              <a:gd name="connsiteY10" fmla="*/ 145494 h 1345499"/>
              <a:gd name="connsiteX11" fmla="*/ 610575 w 610574"/>
              <a:gd name="connsiteY11" fmla="*/ 25643 h 1345499"/>
              <a:gd name="connsiteX12" fmla="*/ 353656 w 610574"/>
              <a:gd name="connsiteY12" fmla="*/ 0 h 1345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0574" h="1345499">
                <a:moveTo>
                  <a:pt x="353656" y="0"/>
                </a:moveTo>
                <a:lnTo>
                  <a:pt x="349443" y="121409"/>
                </a:lnTo>
                <a:lnTo>
                  <a:pt x="324913" y="827416"/>
                </a:lnTo>
                <a:lnTo>
                  <a:pt x="16486" y="1287219"/>
                </a:lnTo>
                <a:lnTo>
                  <a:pt x="0" y="1311781"/>
                </a:lnTo>
                <a:lnTo>
                  <a:pt x="42717" y="1345499"/>
                </a:lnTo>
                <a:lnTo>
                  <a:pt x="62795" y="1323768"/>
                </a:lnTo>
                <a:lnTo>
                  <a:pt x="456830" y="897174"/>
                </a:lnTo>
                <a:cubicBezTo>
                  <a:pt x="463936" y="889496"/>
                  <a:pt x="468944" y="879751"/>
                  <a:pt x="470788" y="868670"/>
                </a:cubicBezTo>
                <a:lnTo>
                  <a:pt x="472489" y="858448"/>
                </a:lnTo>
                <a:lnTo>
                  <a:pt x="590703" y="145494"/>
                </a:lnTo>
                <a:lnTo>
                  <a:pt x="610575" y="25643"/>
                </a:lnTo>
                <a:lnTo>
                  <a:pt x="353656" y="0"/>
                </a:lnTo>
                <a:close/>
              </a:path>
            </a:pathLst>
          </a:custGeom>
          <a:solidFill>
            <a:srgbClr val="EFBC90"/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54" name="Freeform: Shape 53">
            <a:extLst>
              <a:ext uri="{FF2B5EF4-FFF2-40B4-BE49-F238E27FC236}">
                <a16:creationId xmlns="" xmlns:a16="http://schemas.microsoft.com/office/drawing/2014/main" id="{6259A223-61B0-4C49-A1C8-51A22475C193}"/>
              </a:ext>
            </a:extLst>
          </p:cNvPr>
          <p:cNvSpPr/>
          <p:nvPr/>
        </p:nvSpPr>
        <p:spPr>
          <a:xfrm>
            <a:off x="3679867" y="2334203"/>
            <a:ext cx="301196" cy="800073"/>
          </a:xfrm>
          <a:custGeom>
            <a:avLst/>
            <a:gdLst>
              <a:gd name="connsiteX0" fmla="*/ 0 w 513011"/>
              <a:gd name="connsiteY0" fmla="*/ 0 h 1277553"/>
              <a:gd name="connsiteX1" fmla="*/ 358409 w 513011"/>
              <a:gd name="connsiteY1" fmla="*/ 0 h 1277553"/>
              <a:gd name="connsiteX2" fmla="*/ 513012 w 513011"/>
              <a:gd name="connsiteY2" fmla="*/ 1247205 h 1277553"/>
              <a:gd name="connsiteX3" fmla="*/ 304469 w 513011"/>
              <a:gd name="connsiteY3" fmla="*/ 1277553 h 12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3011" h="1277553">
                <a:moveTo>
                  <a:pt x="0" y="0"/>
                </a:moveTo>
                <a:lnTo>
                  <a:pt x="358409" y="0"/>
                </a:lnTo>
                <a:lnTo>
                  <a:pt x="513012" y="1247205"/>
                </a:lnTo>
                <a:lnTo>
                  <a:pt x="304469" y="1277553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="" xmlns:a16="http://schemas.microsoft.com/office/drawing/2014/main" id="{39FD2F8D-E78C-4AC2-87CD-C2CB77C85880}"/>
              </a:ext>
            </a:extLst>
          </p:cNvPr>
          <p:cNvSpPr/>
          <p:nvPr/>
        </p:nvSpPr>
        <p:spPr>
          <a:xfrm>
            <a:off x="3480481" y="2334203"/>
            <a:ext cx="343794" cy="791531"/>
          </a:xfrm>
          <a:custGeom>
            <a:avLst/>
            <a:gdLst>
              <a:gd name="connsiteX0" fmla="*/ 241213 w 585567"/>
              <a:gd name="connsiteY0" fmla="*/ 0 h 1263913"/>
              <a:gd name="connsiteX1" fmla="*/ 585568 w 585567"/>
              <a:gd name="connsiteY1" fmla="*/ 0 h 1263913"/>
              <a:gd name="connsiteX2" fmla="*/ 471106 w 585567"/>
              <a:gd name="connsiteY2" fmla="*/ 890863 h 1263913"/>
              <a:gd name="connsiteX3" fmla="*/ 165636 w 585567"/>
              <a:gd name="connsiteY3" fmla="*/ 1263914 h 1263913"/>
              <a:gd name="connsiteX4" fmla="*/ 0 w 585567"/>
              <a:gd name="connsiteY4" fmla="*/ 1135971 h 1263913"/>
              <a:gd name="connsiteX5" fmla="*/ 216603 w 585567"/>
              <a:gd name="connsiteY5" fmla="*/ 773031 h 1263913"/>
              <a:gd name="connsiteX6" fmla="*/ 241213 w 585567"/>
              <a:gd name="connsiteY6" fmla="*/ 0 h 126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5567" h="1263913">
                <a:moveTo>
                  <a:pt x="241213" y="0"/>
                </a:moveTo>
                <a:lnTo>
                  <a:pt x="585568" y="0"/>
                </a:lnTo>
                <a:cubicBezTo>
                  <a:pt x="585568" y="0"/>
                  <a:pt x="522487" y="797163"/>
                  <a:pt x="471106" y="890863"/>
                </a:cubicBezTo>
                <a:cubicBezTo>
                  <a:pt x="409519" y="1003195"/>
                  <a:pt x="165636" y="1263914"/>
                  <a:pt x="165636" y="1263914"/>
                </a:cubicBezTo>
                <a:lnTo>
                  <a:pt x="0" y="1135971"/>
                </a:lnTo>
                <a:cubicBezTo>
                  <a:pt x="0" y="1135971"/>
                  <a:pt x="174443" y="888987"/>
                  <a:pt x="216603" y="773031"/>
                </a:cubicBezTo>
                <a:cubicBezTo>
                  <a:pt x="258763" y="657075"/>
                  <a:pt x="241213" y="0"/>
                  <a:pt x="241213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="" xmlns:a16="http://schemas.microsoft.com/office/drawing/2014/main" id="{B0A3C5EE-53E8-4AE3-A063-153315D56D38}"/>
              </a:ext>
            </a:extLst>
          </p:cNvPr>
          <p:cNvSpPr/>
          <p:nvPr/>
        </p:nvSpPr>
        <p:spPr>
          <a:xfrm>
            <a:off x="3612442" y="1852438"/>
            <a:ext cx="308633" cy="500232"/>
          </a:xfrm>
          <a:custGeom>
            <a:avLst/>
            <a:gdLst>
              <a:gd name="connsiteX0" fmla="*/ 201626 w 525679"/>
              <a:gd name="connsiteY0" fmla="*/ 0 h 798768"/>
              <a:gd name="connsiteX1" fmla="*/ 348979 w 525679"/>
              <a:gd name="connsiteY1" fmla="*/ 21525 h 798768"/>
              <a:gd name="connsiteX2" fmla="*/ 407148 w 525679"/>
              <a:gd name="connsiteY2" fmla="*/ 400458 h 798768"/>
              <a:gd name="connsiteX3" fmla="*/ 525680 w 525679"/>
              <a:gd name="connsiteY3" fmla="*/ 789533 h 798768"/>
              <a:gd name="connsiteX4" fmla="*/ 1460 w 525679"/>
              <a:gd name="connsiteY4" fmla="*/ 798769 h 798768"/>
              <a:gd name="connsiteX5" fmla="*/ 201626 w 525679"/>
              <a:gd name="connsiteY5" fmla="*/ 0 h 798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679" h="798768">
                <a:moveTo>
                  <a:pt x="201626" y="0"/>
                </a:moveTo>
                <a:cubicBezTo>
                  <a:pt x="201626" y="0"/>
                  <a:pt x="275295" y="64591"/>
                  <a:pt x="348979" y="21525"/>
                </a:cubicBezTo>
                <a:cubicBezTo>
                  <a:pt x="348979" y="21525"/>
                  <a:pt x="374177" y="290654"/>
                  <a:pt x="407148" y="400458"/>
                </a:cubicBezTo>
                <a:cubicBezTo>
                  <a:pt x="440104" y="510261"/>
                  <a:pt x="525680" y="789533"/>
                  <a:pt x="525680" y="789533"/>
                </a:cubicBezTo>
                <a:lnTo>
                  <a:pt x="1460" y="798769"/>
                </a:lnTo>
                <a:cubicBezTo>
                  <a:pt x="-12863" y="553073"/>
                  <a:pt x="79962" y="273961"/>
                  <a:pt x="201626" y="0"/>
                </a:cubicBezTo>
                <a:close/>
              </a:path>
            </a:pathLst>
          </a:custGeom>
          <a:solidFill>
            <a:srgbClr val="76D3F4"/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="" xmlns:a16="http://schemas.microsoft.com/office/drawing/2014/main" id="{F4B09483-A3FD-4D3C-8174-47F3B080D110}"/>
              </a:ext>
            </a:extLst>
          </p:cNvPr>
          <p:cNvSpPr/>
          <p:nvPr/>
        </p:nvSpPr>
        <p:spPr>
          <a:xfrm>
            <a:off x="3596005" y="1895090"/>
            <a:ext cx="182611" cy="614923"/>
          </a:xfrm>
          <a:custGeom>
            <a:avLst/>
            <a:gdLst>
              <a:gd name="connsiteX0" fmla="*/ 282640 w 311032"/>
              <a:gd name="connsiteY0" fmla="*/ 109057 h 981907"/>
              <a:gd name="connsiteX1" fmla="*/ 184902 w 311032"/>
              <a:gd name="connsiteY1" fmla="*/ 306678 h 981907"/>
              <a:gd name="connsiteX2" fmla="*/ 142281 w 311032"/>
              <a:gd name="connsiteY2" fmla="*/ 407437 h 981907"/>
              <a:gd name="connsiteX3" fmla="*/ 109214 w 311032"/>
              <a:gd name="connsiteY3" fmla="*/ 507845 h 981907"/>
              <a:gd name="connsiteX4" fmla="*/ 104158 w 311032"/>
              <a:gd name="connsiteY4" fmla="*/ 531866 h 981907"/>
              <a:gd name="connsiteX5" fmla="*/ 100089 w 311032"/>
              <a:gd name="connsiteY5" fmla="*/ 558272 h 981907"/>
              <a:gd name="connsiteX6" fmla="*/ 93650 w 311032"/>
              <a:gd name="connsiteY6" fmla="*/ 612451 h 981907"/>
              <a:gd name="connsiteX7" fmla="*/ 84541 w 311032"/>
              <a:gd name="connsiteY7" fmla="*/ 722763 h 981907"/>
              <a:gd name="connsiteX8" fmla="*/ 74780 w 311032"/>
              <a:gd name="connsiteY8" fmla="*/ 945487 h 981907"/>
              <a:gd name="connsiteX9" fmla="*/ 73906 w 311032"/>
              <a:gd name="connsiteY9" fmla="*/ 981336 h 981907"/>
              <a:gd name="connsiteX10" fmla="*/ 4275 w 311032"/>
              <a:gd name="connsiteY10" fmla="*/ 981908 h 981907"/>
              <a:gd name="connsiteX11" fmla="*/ 3114 w 311032"/>
              <a:gd name="connsiteY11" fmla="*/ 946075 h 981907"/>
              <a:gd name="connsiteX12" fmla="*/ 125 w 311032"/>
              <a:gd name="connsiteY12" fmla="*/ 719679 h 981907"/>
              <a:gd name="connsiteX13" fmla="*/ 3035 w 311032"/>
              <a:gd name="connsiteY13" fmla="*/ 605726 h 981907"/>
              <a:gd name="connsiteX14" fmla="*/ 6580 w 311032"/>
              <a:gd name="connsiteY14" fmla="*/ 548050 h 981907"/>
              <a:gd name="connsiteX15" fmla="*/ 9394 w 311032"/>
              <a:gd name="connsiteY15" fmla="*/ 518719 h 981907"/>
              <a:gd name="connsiteX16" fmla="*/ 14258 w 311032"/>
              <a:gd name="connsiteY16" fmla="*/ 487480 h 981907"/>
              <a:gd name="connsiteX17" fmla="*/ 45370 w 311032"/>
              <a:gd name="connsiteY17" fmla="*/ 372828 h 981907"/>
              <a:gd name="connsiteX18" fmla="*/ 84716 w 311032"/>
              <a:gd name="connsiteY18" fmla="*/ 264502 h 981907"/>
              <a:gd name="connsiteX19" fmla="*/ 175443 w 311032"/>
              <a:gd name="connsiteY19" fmla="*/ 54465 h 981907"/>
              <a:gd name="connsiteX20" fmla="*/ 201054 w 311032"/>
              <a:gd name="connsiteY20" fmla="*/ 0 h 981907"/>
              <a:gd name="connsiteX21" fmla="*/ 311032 w 311032"/>
              <a:gd name="connsiteY21" fmla="*/ 56023 h 981907"/>
              <a:gd name="connsiteX22" fmla="*/ 282640 w 311032"/>
              <a:gd name="connsiteY22" fmla="*/ 109057 h 981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11032" h="981907">
                <a:moveTo>
                  <a:pt x="282640" y="109057"/>
                </a:moveTo>
                <a:cubicBezTo>
                  <a:pt x="248317" y="173187"/>
                  <a:pt x="215155" y="240036"/>
                  <a:pt x="184902" y="306678"/>
                </a:cubicBezTo>
                <a:cubicBezTo>
                  <a:pt x="169799" y="340111"/>
                  <a:pt x="155364" y="373718"/>
                  <a:pt x="142281" y="407437"/>
                </a:cubicBezTo>
                <a:cubicBezTo>
                  <a:pt x="129261" y="441076"/>
                  <a:pt x="117385" y="475080"/>
                  <a:pt x="109214" y="507845"/>
                </a:cubicBezTo>
                <a:cubicBezTo>
                  <a:pt x="107211" y="516064"/>
                  <a:pt x="105573" y="523870"/>
                  <a:pt x="104158" y="531866"/>
                </a:cubicBezTo>
                <a:lnTo>
                  <a:pt x="100089" y="558272"/>
                </a:lnTo>
                <a:cubicBezTo>
                  <a:pt x="97736" y="576188"/>
                  <a:pt x="95494" y="594184"/>
                  <a:pt x="93650" y="612451"/>
                </a:cubicBezTo>
                <a:cubicBezTo>
                  <a:pt x="89914" y="648919"/>
                  <a:pt x="87005" y="685786"/>
                  <a:pt x="84541" y="722763"/>
                </a:cubicBezTo>
                <a:cubicBezTo>
                  <a:pt x="79803" y="796702"/>
                  <a:pt x="76592" y="871389"/>
                  <a:pt x="74780" y="945487"/>
                </a:cubicBezTo>
                <a:lnTo>
                  <a:pt x="73906" y="981336"/>
                </a:lnTo>
                <a:lnTo>
                  <a:pt x="4275" y="981908"/>
                </a:lnTo>
                <a:lnTo>
                  <a:pt x="3114" y="946075"/>
                </a:lnTo>
                <a:cubicBezTo>
                  <a:pt x="666" y="870451"/>
                  <a:pt x="-383" y="795367"/>
                  <a:pt x="125" y="719679"/>
                </a:cubicBezTo>
                <a:cubicBezTo>
                  <a:pt x="491" y="681843"/>
                  <a:pt x="1318" y="643928"/>
                  <a:pt x="3035" y="605726"/>
                </a:cubicBezTo>
                <a:cubicBezTo>
                  <a:pt x="3861" y="586633"/>
                  <a:pt x="5133" y="567381"/>
                  <a:pt x="6580" y="548050"/>
                </a:cubicBezTo>
                <a:lnTo>
                  <a:pt x="9394" y="518719"/>
                </a:lnTo>
                <a:cubicBezTo>
                  <a:pt x="10665" y="508195"/>
                  <a:pt x="12335" y="497559"/>
                  <a:pt x="14258" y="487480"/>
                </a:cubicBezTo>
                <a:cubicBezTo>
                  <a:pt x="22159" y="447101"/>
                  <a:pt x="33303" y="409694"/>
                  <a:pt x="45370" y="372828"/>
                </a:cubicBezTo>
                <a:cubicBezTo>
                  <a:pt x="57499" y="336041"/>
                  <a:pt x="70806" y="300097"/>
                  <a:pt x="84716" y="264502"/>
                </a:cubicBezTo>
                <a:cubicBezTo>
                  <a:pt x="112759" y="193250"/>
                  <a:pt x="142662" y="124175"/>
                  <a:pt x="175443" y="54465"/>
                </a:cubicBezTo>
                <a:lnTo>
                  <a:pt x="201054" y="0"/>
                </a:lnTo>
                <a:lnTo>
                  <a:pt x="311032" y="56023"/>
                </a:lnTo>
                <a:lnTo>
                  <a:pt x="282640" y="109057"/>
                </a:lnTo>
                <a:close/>
              </a:path>
            </a:pathLst>
          </a:custGeom>
          <a:solidFill>
            <a:srgbClr val="F4CAAB"/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="" xmlns:a16="http://schemas.microsoft.com/office/drawing/2014/main" id="{0D6A6FC7-EC7A-4060-A4AC-7071F38862F5}"/>
              </a:ext>
            </a:extLst>
          </p:cNvPr>
          <p:cNvSpPr/>
          <p:nvPr/>
        </p:nvSpPr>
        <p:spPr>
          <a:xfrm>
            <a:off x="3596167" y="1832795"/>
            <a:ext cx="342017" cy="539512"/>
          </a:xfrm>
          <a:custGeom>
            <a:avLst/>
            <a:gdLst>
              <a:gd name="connsiteX0" fmla="*/ 210857 w 582539"/>
              <a:gd name="connsiteY0" fmla="*/ 0 h 861491"/>
              <a:gd name="connsiteX1" fmla="*/ 7003 w 582539"/>
              <a:gd name="connsiteY1" fmla="*/ 791186 h 861491"/>
              <a:gd name="connsiteX2" fmla="*/ 275464 w 582539"/>
              <a:gd name="connsiteY2" fmla="*/ 860467 h 861491"/>
              <a:gd name="connsiteX3" fmla="*/ 582540 w 582539"/>
              <a:gd name="connsiteY3" fmla="*/ 809420 h 861491"/>
              <a:gd name="connsiteX4" fmla="*/ 383694 w 582539"/>
              <a:gd name="connsiteY4" fmla="*/ 43607 h 861491"/>
              <a:gd name="connsiteX5" fmla="*/ 210857 w 582539"/>
              <a:gd name="connsiteY5" fmla="*/ 0 h 861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2539" h="861491">
                <a:moveTo>
                  <a:pt x="210857" y="0"/>
                </a:moveTo>
                <a:cubicBezTo>
                  <a:pt x="210857" y="0"/>
                  <a:pt x="-45125" y="382827"/>
                  <a:pt x="7003" y="791186"/>
                </a:cubicBezTo>
                <a:cubicBezTo>
                  <a:pt x="7003" y="791186"/>
                  <a:pt x="-14983" y="871405"/>
                  <a:pt x="275464" y="860467"/>
                </a:cubicBezTo>
                <a:cubicBezTo>
                  <a:pt x="565927" y="849530"/>
                  <a:pt x="582540" y="809420"/>
                  <a:pt x="582540" y="809420"/>
                </a:cubicBezTo>
                <a:cubicBezTo>
                  <a:pt x="490589" y="590273"/>
                  <a:pt x="419161" y="342241"/>
                  <a:pt x="383694" y="43607"/>
                </a:cubicBezTo>
                <a:cubicBezTo>
                  <a:pt x="383694" y="43623"/>
                  <a:pt x="275098" y="47613"/>
                  <a:pt x="210857" y="0"/>
                </a:cubicBezTo>
                <a:close/>
              </a:path>
            </a:pathLst>
          </a:custGeom>
          <a:solidFill>
            <a:srgbClr val="FFC03F"/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="" xmlns:a16="http://schemas.microsoft.com/office/drawing/2014/main" id="{CCAD6E28-C25F-4E62-9475-9CDC93B02C1F}"/>
              </a:ext>
            </a:extLst>
          </p:cNvPr>
          <p:cNvSpPr/>
          <p:nvPr/>
        </p:nvSpPr>
        <p:spPr>
          <a:xfrm>
            <a:off x="3572371" y="1884715"/>
            <a:ext cx="214979" cy="515046"/>
          </a:xfrm>
          <a:custGeom>
            <a:avLst/>
            <a:gdLst>
              <a:gd name="connsiteX0" fmla="*/ 223789 w 366162"/>
              <a:gd name="connsiteY0" fmla="*/ 794731 h 822424"/>
              <a:gd name="connsiteX1" fmla="*/ 0 w 366162"/>
              <a:gd name="connsiteY1" fmla="*/ 822424 h 822424"/>
              <a:gd name="connsiteX2" fmla="*/ 42049 w 366162"/>
              <a:gd name="connsiteY2" fmla="*/ 422269 h 822424"/>
              <a:gd name="connsiteX3" fmla="*/ 301973 w 366162"/>
              <a:gd name="connsiteY3" fmla="*/ 3433 h 822424"/>
              <a:gd name="connsiteX4" fmla="*/ 200086 w 366162"/>
              <a:gd name="connsiteY4" fmla="*/ 520372 h 822424"/>
              <a:gd name="connsiteX5" fmla="*/ 223789 w 366162"/>
              <a:gd name="connsiteY5" fmla="*/ 794731 h 822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162" h="822424">
                <a:moveTo>
                  <a:pt x="223789" y="794731"/>
                </a:moveTo>
                <a:lnTo>
                  <a:pt x="0" y="822424"/>
                </a:lnTo>
                <a:cubicBezTo>
                  <a:pt x="0" y="822424"/>
                  <a:pt x="8855" y="567969"/>
                  <a:pt x="42049" y="422269"/>
                </a:cubicBezTo>
                <a:cubicBezTo>
                  <a:pt x="83764" y="239130"/>
                  <a:pt x="161582" y="-33735"/>
                  <a:pt x="301973" y="3433"/>
                </a:cubicBezTo>
                <a:cubicBezTo>
                  <a:pt x="485430" y="52000"/>
                  <a:pt x="219290" y="419598"/>
                  <a:pt x="200086" y="520372"/>
                </a:cubicBezTo>
                <a:cubicBezTo>
                  <a:pt x="184554" y="601767"/>
                  <a:pt x="223789" y="794731"/>
                  <a:pt x="223789" y="794731"/>
                </a:cubicBezTo>
                <a:close/>
              </a:path>
            </a:pathLst>
          </a:custGeom>
          <a:solidFill>
            <a:srgbClr val="FDEB41"/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="" xmlns:a16="http://schemas.microsoft.com/office/drawing/2014/main" id="{1108A978-4445-477A-A8BA-FDA3241187CD}"/>
              </a:ext>
            </a:extLst>
          </p:cNvPr>
          <p:cNvSpPr/>
          <p:nvPr/>
        </p:nvSpPr>
        <p:spPr>
          <a:xfrm>
            <a:off x="3575719" y="2488244"/>
            <a:ext cx="56453" cy="148994"/>
          </a:xfrm>
          <a:custGeom>
            <a:avLst/>
            <a:gdLst>
              <a:gd name="connsiteX0" fmla="*/ 33660 w 96154"/>
              <a:gd name="connsiteY0" fmla="*/ 237645 h 237914"/>
              <a:gd name="connsiteX1" fmla="*/ 3265 w 96154"/>
              <a:gd name="connsiteY1" fmla="*/ 101722 h 237914"/>
              <a:gd name="connsiteX2" fmla="*/ 73595 w 96154"/>
              <a:gd name="connsiteY2" fmla="*/ 296 h 237914"/>
              <a:gd name="connsiteX3" fmla="*/ 33660 w 96154"/>
              <a:gd name="connsiteY3" fmla="*/ 237645 h 237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154" h="237914">
                <a:moveTo>
                  <a:pt x="33660" y="237645"/>
                </a:moveTo>
                <a:cubicBezTo>
                  <a:pt x="9767" y="231604"/>
                  <a:pt x="-7482" y="174119"/>
                  <a:pt x="3265" y="101722"/>
                </a:cubicBezTo>
                <a:cubicBezTo>
                  <a:pt x="13169" y="34968"/>
                  <a:pt x="49018" y="-3806"/>
                  <a:pt x="73595" y="296"/>
                </a:cubicBezTo>
                <a:cubicBezTo>
                  <a:pt x="128457" y="9469"/>
                  <a:pt x="70622" y="246993"/>
                  <a:pt x="33660" y="237645"/>
                </a:cubicBezTo>
                <a:close/>
              </a:path>
            </a:pathLst>
          </a:custGeom>
          <a:solidFill>
            <a:srgbClr val="F4CAAB"/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61" name="Freeform: Shape 60">
            <a:extLst>
              <a:ext uri="{FF2B5EF4-FFF2-40B4-BE49-F238E27FC236}">
                <a16:creationId xmlns="" xmlns:a16="http://schemas.microsoft.com/office/drawing/2014/main" id="{97184A56-69A8-422A-B26D-535420970369}"/>
              </a:ext>
            </a:extLst>
          </p:cNvPr>
          <p:cNvSpPr/>
          <p:nvPr/>
        </p:nvSpPr>
        <p:spPr>
          <a:xfrm>
            <a:off x="3624979" y="2502738"/>
            <a:ext cx="23309" cy="76808"/>
          </a:xfrm>
          <a:custGeom>
            <a:avLst/>
            <a:gdLst>
              <a:gd name="connsiteX0" fmla="*/ 20915 w 39702"/>
              <a:gd name="connsiteY0" fmla="*/ 122612 h 122647"/>
              <a:gd name="connsiteX1" fmla="*/ 39451 w 39702"/>
              <a:gd name="connsiteY1" fmla="*/ 55683 h 122647"/>
              <a:gd name="connsiteX2" fmla="*/ 12441 w 39702"/>
              <a:gd name="connsiteY2" fmla="*/ 10 h 122647"/>
              <a:gd name="connsiteX3" fmla="*/ 20915 w 39702"/>
              <a:gd name="connsiteY3" fmla="*/ 122612 h 122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02" h="122647">
                <a:moveTo>
                  <a:pt x="20915" y="122612"/>
                </a:moveTo>
                <a:cubicBezTo>
                  <a:pt x="31646" y="121022"/>
                  <a:pt x="41407" y="92995"/>
                  <a:pt x="39451" y="55683"/>
                </a:cubicBezTo>
                <a:cubicBezTo>
                  <a:pt x="37655" y="21281"/>
                  <a:pt x="23379" y="-546"/>
                  <a:pt x="12441" y="10"/>
                </a:cubicBezTo>
                <a:cubicBezTo>
                  <a:pt x="-12009" y="1266"/>
                  <a:pt x="4334" y="125060"/>
                  <a:pt x="20915" y="122612"/>
                </a:cubicBezTo>
                <a:close/>
              </a:path>
            </a:pathLst>
          </a:custGeom>
          <a:solidFill>
            <a:srgbClr val="F4CAAB"/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="" xmlns:a16="http://schemas.microsoft.com/office/drawing/2014/main" id="{95C183F7-6CB7-4527-B787-39216682E493}"/>
              </a:ext>
            </a:extLst>
          </p:cNvPr>
          <p:cNvSpPr/>
          <p:nvPr/>
        </p:nvSpPr>
        <p:spPr>
          <a:xfrm>
            <a:off x="3402014" y="3154469"/>
            <a:ext cx="147267" cy="164209"/>
          </a:xfrm>
          <a:custGeom>
            <a:avLst/>
            <a:gdLst>
              <a:gd name="connsiteX0" fmla="*/ 247381 w 250832"/>
              <a:gd name="connsiteY0" fmla="*/ 222846 h 262208"/>
              <a:gd name="connsiteX1" fmla="*/ 221182 w 250832"/>
              <a:gd name="connsiteY1" fmla="*/ 188826 h 262208"/>
              <a:gd name="connsiteX2" fmla="*/ 221166 w 250832"/>
              <a:gd name="connsiteY2" fmla="*/ 188842 h 262208"/>
              <a:gd name="connsiteX3" fmla="*/ 147147 w 250832"/>
              <a:gd name="connsiteY3" fmla="*/ 40550 h 262208"/>
              <a:gd name="connsiteX4" fmla="*/ 146305 w 250832"/>
              <a:gd name="connsiteY4" fmla="*/ 41472 h 262208"/>
              <a:gd name="connsiteX5" fmla="*/ 99995 w 250832"/>
              <a:gd name="connsiteY5" fmla="*/ 41885 h 262208"/>
              <a:gd name="connsiteX6" fmla="*/ 70569 w 250832"/>
              <a:gd name="connsiteY6" fmla="*/ 6704 h 262208"/>
              <a:gd name="connsiteX7" fmla="*/ 69472 w 250832"/>
              <a:gd name="connsiteY7" fmla="*/ 2714 h 262208"/>
              <a:gd name="connsiteX8" fmla="*/ 30269 w 250832"/>
              <a:gd name="connsiteY8" fmla="*/ 18007 h 262208"/>
              <a:gd name="connsiteX9" fmla="*/ 19474 w 250832"/>
              <a:gd name="connsiteY9" fmla="*/ 33555 h 262208"/>
              <a:gd name="connsiteX10" fmla="*/ 0 w 250832"/>
              <a:gd name="connsiteY10" fmla="*/ 54937 h 262208"/>
              <a:gd name="connsiteX11" fmla="*/ 227668 w 250832"/>
              <a:gd name="connsiteY11" fmla="*/ 262209 h 262208"/>
              <a:gd name="connsiteX12" fmla="*/ 247381 w 250832"/>
              <a:gd name="connsiteY12" fmla="*/ 240556 h 262208"/>
              <a:gd name="connsiteX13" fmla="*/ 247381 w 250832"/>
              <a:gd name="connsiteY13" fmla="*/ 222846 h 26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0832" h="262208">
                <a:moveTo>
                  <a:pt x="247381" y="222846"/>
                </a:moveTo>
                <a:lnTo>
                  <a:pt x="221182" y="188826"/>
                </a:lnTo>
                <a:lnTo>
                  <a:pt x="221166" y="188842"/>
                </a:lnTo>
                <a:lnTo>
                  <a:pt x="147147" y="40550"/>
                </a:lnTo>
                <a:lnTo>
                  <a:pt x="146305" y="41472"/>
                </a:lnTo>
                <a:cubicBezTo>
                  <a:pt x="146305" y="41472"/>
                  <a:pt x="127085" y="59802"/>
                  <a:pt x="99995" y="41885"/>
                </a:cubicBezTo>
                <a:cubicBezTo>
                  <a:pt x="80028" y="28674"/>
                  <a:pt x="72938" y="13699"/>
                  <a:pt x="70569" y="6704"/>
                </a:cubicBezTo>
                <a:cubicBezTo>
                  <a:pt x="70378" y="4638"/>
                  <a:pt x="69981" y="3191"/>
                  <a:pt x="69472" y="2714"/>
                </a:cubicBezTo>
                <a:cubicBezTo>
                  <a:pt x="61841" y="-4233"/>
                  <a:pt x="44290" y="2619"/>
                  <a:pt x="30269" y="18007"/>
                </a:cubicBezTo>
                <a:cubicBezTo>
                  <a:pt x="25659" y="23063"/>
                  <a:pt x="22034" y="28404"/>
                  <a:pt x="19474" y="33555"/>
                </a:cubicBezTo>
                <a:lnTo>
                  <a:pt x="0" y="54937"/>
                </a:lnTo>
                <a:lnTo>
                  <a:pt x="227668" y="262209"/>
                </a:lnTo>
                <a:lnTo>
                  <a:pt x="247381" y="240556"/>
                </a:lnTo>
                <a:cubicBezTo>
                  <a:pt x="251991" y="235533"/>
                  <a:pt x="251975" y="227854"/>
                  <a:pt x="247381" y="222846"/>
                </a:cubicBezTo>
                <a:close/>
              </a:path>
            </a:pathLst>
          </a:custGeom>
          <a:solidFill>
            <a:schemeClr val="tx1"/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64" name="Freeform: Shape 63">
            <a:extLst>
              <a:ext uri="{FF2B5EF4-FFF2-40B4-BE49-F238E27FC236}">
                <a16:creationId xmlns="" xmlns:a16="http://schemas.microsoft.com/office/drawing/2014/main" id="{7FAD6ED2-0B36-4BA8-A00C-76851119F2D2}"/>
              </a:ext>
            </a:extLst>
          </p:cNvPr>
          <p:cNvSpPr/>
          <p:nvPr/>
        </p:nvSpPr>
        <p:spPr>
          <a:xfrm>
            <a:off x="3458367" y="1520350"/>
            <a:ext cx="399949" cy="543284"/>
          </a:xfrm>
          <a:custGeom>
            <a:avLst/>
            <a:gdLst>
              <a:gd name="connsiteX0" fmla="*/ 526752 w 681212"/>
              <a:gd name="connsiteY0" fmla="*/ 0 h 867513"/>
              <a:gd name="connsiteX1" fmla="*/ 447933 w 681212"/>
              <a:gd name="connsiteY1" fmla="*/ 16502 h 867513"/>
              <a:gd name="connsiteX2" fmla="*/ 338129 w 681212"/>
              <a:gd name="connsiteY2" fmla="*/ 210530 h 867513"/>
              <a:gd name="connsiteX3" fmla="*/ 277241 w 681212"/>
              <a:gd name="connsiteY3" fmla="*/ 481201 h 867513"/>
              <a:gd name="connsiteX4" fmla="*/ 1754 w 681212"/>
              <a:gd name="connsiteY4" fmla="*/ 730712 h 867513"/>
              <a:gd name="connsiteX5" fmla="*/ 322788 w 681212"/>
              <a:gd name="connsiteY5" fmla="*/ 798038 h 867513"/>
              <a:gd name="connsiteX6" fmla="*/ 405693 w 681212"/>
              <a:gd name="connsiteY6" fmla="*/ 568335 h 867513"/>
              <a:gd name="connsiteX7" fmla="*/ 520807 w 681212"/>
              <a:gd name="connsiteY7" fmla="*/ 481201 h 867513"/>
              <a:gd name="connsiteX8" fmla="*/ 486707 w 681212"/>
              <a:gd name="connsiteY8" fmla="*/ 264852 h 867513"/>
              <a:gd name="connsiteX9" fmla="*/ 538628 w 681212"/>
              <a:gd name="connsiteY9" fmla="*/ 207923 h 867513"/>
              <a:gd name="connsiteX10" fmla="*/ 681212 w 681212"/>
              <a:gd name="connsiteY10" fmla="*/ 89105 h 867513"/>
              <a:gd name="connsiteX11" fmla="*/ 526752 w 681212"/>
              <a:gd name="connsiteY11" fmla="*/ 0 h 86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1212" h="867513">
                <a:moveTo>
                  <a:pt x="526752" y="0"/>
                </a:moveTo>
                <a:cubicBezTo>
                  <a:pt x="495689" y="0"/>
                  <a:pt x="474402" y="2782"/>
                  <a:pt x="447933" y="16502"/>
                </a:cubicBezTo>
                <a:cubicBezTo>
                  <a:pt x="405391" y="38535"/>
                  <a:pt x="349289" y="91204"/>
                  <a:pt x="338129" y="210530"/>
                </a:cubicBezTo>
                <a:cubicBezTo>
                  <a:pt x="327732" y="321797"/>
                  <a:pt x="372292" y="376246"/>
                  <a:pt x="277241" y="481201"/>
                </a:cubicBezTo>
                <a:cubicBezTo>
                  <a:pt x="170315" y="562389"/>
                  <a:pt x="-20264" y="548527"/>
                  <a:pt x="1754" y="730712"/>
                </a:cubicBezTo>
                <a:cubicBezTo>
                  <a:pt x="23772" y="912897"/>
                  <a:pt x="265366" y="889130"/>
                  <a:pt x="322788" y="798038"/>
                </a:cubicBezTo>
                <a:cubicBezTo>
                  <a:pt x="380209" y="706945"/>
                  <a:pt x="373755" y="625757"/>
                  <a:pt x="405693" y="568335"/>
                </a:cubicBezTo>
                <a:cubicBezTo>
                  <a:pt x="437631" y="510913"/>
                  <a:pt x="493081" y="544568"/>
                  <a:pt x="520807" y="481201"/>
                </a:cubicBezTo>
                <a:cubicBezTo>
                  <a:pt x="553317" y="421585"/>
                  <a:pt x="496881" y="287872"/>
                  <a:pt x="486707" y="264852"/>
                </a:cubicBezTo>
                <a:cubicBezTo>
                  <a:pt x="493511" y="242437"/>
                  <a:pt x="502286" y="217827"/>
                  <a:pt x="538628" y="207923"/>
                </a:cubicBezTo>
                <a:cubicBezTo>
                  <a:pt x="616589" y="186668"/>
                  <a:pt x="681212" y="112872"/>
                  <a:pt x="681212" y="89105"/>
                </a:cubicBezTo>
                <a:cubicBezTo>
                  <a:pt x="681212" y="65339"/>
                  <a:pt x="609912" y="0"/>
                  <a:pt x="526752" y="0"/>
                </a:cubicBezTo>
                <a:close/>
              </a:path>
            </a:pathLst>
          </a:custGeom>
          <a:solidFill>
            <a:schemeClr val="tx1"/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65" name="Freeform: Shape 64">
            <a:extLst>
              <a:ext uri="{FF2B5EF4-FFF2-40B4-BE49-F238E27FC236}">
                <a16:creationId xmlns="" xmlns:a16="http://schemas.microsoft.com/office/drawing/2014/main" id="{0E0CD904-E8DC-4E8F-85ED-65B3D8E982BE}"/>
              </a:ext>
            </a:extLst>
          </p:cNvPr>
          <p:cNvSpPr/>
          <p:nvPr/>
        </p:nvSpPr>
        <p:spPr>
          <a:xfrm rot="20151116">
            <a:off x="3732790" y="1646798"/>
            <a:ext cx="34871" cy="44642"/>
          </a:xfrm>
          <a:custGeom>
            <a:avLst/>
            <a:gdLst>
              <a:gd name="connsiteX0" fmla="*/ 59394 w 59393"/>
              <a:gd name="connsiteY0" fmla="*/ 35643 h 71284"/>
              <a:gd name="connsiteX1" fmla="*/ 29697 w 59393"/>
              <a:gd name="connsiteY1" fmla="*/ 71285 h 71284"/>
              <a:gd name="connsiteX2" fmla="*/ 0 w 59393"/>
              <a:gd name="connsiteY2" fmla="*/ 35643 h 71284"/>
              <a:gd name="connsiteX3" fmla="*/ 29697 w 59393"/>
              <a:gd name="connsiteY3" fmla="*/ 0 h 71284"/>
              <a:gd name="connsiteX4" fmla="*/ 59394 w 59393"/>
              <a:gd name="connsiteY4" fmla="*/ 35643 h 71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93" h="71284">
                <a:moveTo>
                  <a:pt x="59394" y="35643"/>
                </a:moveTo>
                <a:cubicBezTo>
                  <a:pt x="59394" y="55327"/>
                  <a:pt x="46098" y="71285"/>
                  <a:pt x="29697" y="71285"/>
                </a:cubicBezTo>
                <a:cubicBezTo>
                  <a:pt x="13296" y="71285"/>
                  <a:pt x="0" y="55327"/>
                  <a:pt x="0" y="35643"/>
                </a:cubicBezTo>
                <a:cubicBezTo>
                  <a:pt x="0" y="15958"/>
                  <a:pt x="13296" y="0"/>
                  <a:pt x="29697" y="0"/>
                </a:cubicBezTo>
                <a:cubicBezTo>
                  <a:pt x="46098" y="0"/>
                  <a:pt x="59394" y="15958"/>
                  <a:pt x="59394" y="35643"/>
                </a:cubicBezTo>
                <a:close/>
              </a:path>
            </a:pathLst>
          </a:custGeom>
          <a:solidFill>
            <a:srgbClr val="F4CAAB"/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="" xmlns:a16="http://schemas.microsoft.com/office/drawing/2014/main" id="{B95E8952-7BF2-4BFE-86BA-3C2044D885A4}"/>
              </a:ext>
            </a:extLst>
          </p:cNvPr>
          <p:cNvSpPr/>
          <p:nvPr/>
        </p:nvSpPr>
        <p:spPr>
          <a:xfrm>
            <a:off x="4180618" y="2129165"/>
            <a:ext cx="69698" cy="42909"/>
          </a:xfrm>
          <a:custGeom>
            <a:avLst/>
            <a:gdLst>
              <a:gd name="connsiteX0" fmla="*/ 118208 w 118712"/>
              <a:gd name="connsiteY0" fmla="*/ 6147 h 68516"/>
              <a:gd name="connsiteX1" fmla="*/ 44905 w 118712"/>
              <a:gd name="connsiteY1" fmla="*/ 14636 h 68516"/>
              <a:gd name="connsiteX2" fmla="*/ 884 w 118712"/>
              <a:gd name="connsiteY2" fmla="*/ 63457 h 68516"/>
              <a:gd name="connsiteX3" fmla="*/ 118208 w 118712"/>
              <a:gd name="connsiteY3" fmla="*/ 6147 h 68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712" h="68516">
                <a:moveTo>
                  <a:pt x="118208" y="6147"/>
                </a:moveTo>
                <a:cubicBezTo>
                  <a:pt x="112358" y="-3773"/>
                  <a:pt x="80865" y="-2199"/>
                  <a:pt x="44905" y="14636"/>
                </a:cubicBezTo>
                <a:cubicBezTo>
                  <a:pt x="11758" y="30152"/>
                  <a:pt x="-4044" y="52917"/>
                  <a:pt x="884" y="63457"/>
                </a:cubicBezTo>
                <a:cubicBezTo>
                  <a:pt x="11901" y="87017"/>
                  <a:pt x="127254" y="21504"/>
                  <a:pt x="118208" y="6147"/>
                </a:cubicBezTo>
                <a:close/>
              </a:path>
            </a:pathLst>
          </a:custGeom>
          <a:solidFill>
            <a:srgbClr val="EFBC90"/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85" name="Isosceles Triangle 84">
            <a:extLst>
              <a:ext uri="{FF2B5EF4-FFF2-40B4-BE49-F238E27FC236}">
                <a16:creationId xmlns="" xmlns:a16="http://schemas.microsoft.com/office/drawing/2014/main" id="{7C43061A-F3D6-4067-A6A7-1CF64AA662A0}"/>
              </a:ext>
            </a:extLst>
          </p:cNvPr>
          <p:cNvSpPr/>
          <p:nvPr/>
        </p:nvSpPr>
        <p:spPr>
          <a:xfrm rot="17581424" flipV="1">
            <a:off x="1752956" y="1361703"/>
            <a:ext cx="451917" cy="36523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86" name="Isosceles Triangle 85">
            <a:extLst>
              <a:ext uri="{FF2B5EF4-FFF2-40B4-BE49-F238E27FC236}">
                <a16:creationId xmlns="" xmlns:a16="http://schemas.microsoft.com/office/drawing/2014/main" id="{35FF0892-9F56-45D9-B204-16248B9FCC05}"/>
              </a:ext>
            </a:extLst>
          </p:cNvPr>
          <p:cNvSpPr/>
          <p:nvPr/>
        </p:nvSpPr>
        <p:spPr>
          <a:xfrm rot="15836900" flipV="1">
            <a:off x="470886" y="480634"/>
            <a:ext cx="247742" cy="200223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87" name="Isosceles Triangle 86">
            <a:extLst>
              <a:ext uri="{FF2B5EF4-FFF2-40B4-BE49-F238E27FC236}">
                <a16:creationId xmlns="" xmlns:a16="http://schemas.microsoft.com/office/drawing/2014/main" id="{9274A47E-88F7-4052-B5C0-F25B51AEFE82}"/>
              </a:ext>
            </a:extLst>
          </p:cNvPr>
          <p:cNvSpPr/>
          <p:nvPr/>
        </p:nvSpPr>
        <p:spPr>
          <a:xfrm rot="15836900" flipV="1">
            <a:off x="901100" y="2434922"/>
            <a:ext cx="139544" cy="112778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88" name="Isosceles Triangle 87">
            <a:extLst>
              <a:ext uri="{FF2B5EF4-FFF2-40B4-BE49-F238E27FC236}">
                <a16:creationId xmlns="" xmlns:a16="http://schemas.microsoft.com/office/drawing/2014/main" id="{514F5AC4-60C5-42F6-A518-3365EC455CBE}"/>
              </a:ext>
            </a:extLst>
          </p:cNvPr>
          <p:cNvSpPr/>
          <p:nvPr/>
        </p:nvSpPr>
        <p:spPr>
          <a:xfrm rot="15836900" flipV="1">
            <a:off x="8414665" y="280279"/>
            <a:ext cx="362686" cy="29311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89" name="Isosceles Triangle 88">
            <a:extLst>
              <a:ext uri="{FF2B5EF4-FFF2-40B4-BE49-F238E27FC236}">
                <a16:creationId xmlns="" xmlns:a16="http://schemas.microsoft.com/office/drawing/2014/main" id="{E15D7954-21BA-4E44-A994-094A62C7D932}"/>
              </a:ext>
            </a:extLst>
          </p:cNvPr>
          <p:cNvSpPr/>
          <p:nvPr/>
        </p:nvSpPr>
        <p:spPr>
          <a:xfrm rot="13422419" flipV="1">
            <a:off x="6878617" y="845997"/>
            <a:ext cx="197225" cy="181356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90" name="Isosceles Triangle 89">
            <a:extLst>
              <a:ext uri="{FF2B5EF4-FFF2-40B4-BE49-F238E27FC236}">
                <a16:creationId xmlns="" xmlns:a16="http://schemas.microsoft.com/office/drawing/2014/main" id="{96E05D27-2397-438D-891F-335417A34770}"/>
              </a:ext>
            </a:extLst>
          </p:cNvPr>
          <p:cNvSpPr/>
          <p:nvPr/>
        </p:nvSpPr>
        <p:spPr>
          <a:xfrm rot="8969769" flipV="1">
            <a:off x="8203706" y="2063732"/>
            <a:ext cx="197225" cy="181356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pic>
        <p:nvPicPr>
          <p:cNvPr id="92" name="Graphic 91">
            <a:extLst>
              <a:ext uri="{FF2B5EF4-FFF2-40B4-BE49-F238E27FC236}">
                <a16:creationId xmlns="" xmlns:a16="http://schemas.microsoft.com/office/drawing/2014/main" id="{D9E23EE6-47E1-4721-A111-7D88A32B3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052801" flipV="1">
            <a:off x="8851787" y="1199278"/>
            <a:ext cx="282036" cy="690064"/>
          </a:xfrm>
          <a:prstGeom prst="rect">
            <a:avLst/>
          </a:prstGeom>
        </p:spPr>
      </p:pic>
      <p:pic>
        <p:nvPicPr>
          <p:cNvPr id="93" name="Graphic 92">
            <a:extLst>
              <a:ext uri="{FF2B5EF4-FFF2-40B4-BE49-F238E27FC236}">
                <a16:creationId xmlns="" xmlns:a16="http://schemas.microsoft.com/office/drawing/2014/main" id="{BCBDE6D6-8811-47BB-AA3C-5F66F71AC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7556574" flipV="1">
            <a:off x="1538359" y="2473603"/>
            <a:ext cx="300838" cy="646935"/>
          </a:xfrm>
          <a:prstGeom prst="rect">
            <a:avLst/>
          </a:prstGeom>
        </p:spPr>
      </p:pic>
      <p:pic>
        <p:nvPicPr>
          <p:cNvPr id="94" name="Graphic 93">
            <a:extLst>
              <a:ext uri="{FF2B5EF4-FFF2-40B4-BE49-F238E27FC236}">
                <a16:creationId xmlns="" xmlns:a16="http://schemas.microsoft.com/office/drawing/2014/main" id="{BD778D6A-E46B-4510-A624-293DDBA69D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4474876" flipV="1">
            <a:off x="6955332" y="2138413"/>
            <a:ext cx="300838" cy="646935"/>
          </a:xfrm>
          <a:prstGeom prst="rect">
            <a:avLst/>
          </a:prstGeom>
        </p:spPr>
      </p:pic>
      <p:sp>
        <p:nvSpPr>
          <p:cNvPr id="95" name="Callout: Quad Arrow 94">
            <a:extLst>
              <a:ext uri="{FF2B5EF4-FFF2-40B4-BE49-F238E27FC236}">
                <a16:creationId xmlns="" xmlns:a16="http://schemas.microsoft.com/office/drawing/2014/main" id="{AF2A4E7F-3284-4F38-8EFB-E40BBB15D355}"/>
              </a:ext>
            </a:extLst>
          </p:cNvPr>
          <p:cNvSpPr/>
          <p:nvPr/>
        </p:nvSpPr>
        <p:spPr>
          <a:xfrm>
            <a:off x="2556666" y="215593"/>
            <a:ext cx="196059" cy="209130"/>
          </a:xfrm>
          <a:prstGeom prst="quadArrow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96" name="Callout: Quad Arrow 95">
            <a:extLst>
              <a:ext uri="{FF2B5EF4-FFF2-40B4-BE49-F238E27FC236}">
                <a16:creationId xmlns="" xmlns:a16="http://schemas.microsoft.com/office/drawing/2014/main" id="{32A99B99-2A7C-440D-99F4-4CB2FE79FC9B}"/>
              </a:ext>
            </a:extLst>
          </p:cNvPr>
          <p:cNvSpPr/>
          <p:nvPr/>
        </p:nvSpPr>
        <p:spPr>
          <a:xfrm>
            <a:off x="5396474" y="102645"/>
            <a:ext cx="196059" cy="209130"/>
          </a:xfrm>
          <a:prstGeom prst="quadArrowCallou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97" name="Star: 4 Points 96">
            <a:extLst>
              <a:ext uri="{FF2B5EF4-FFF2-40B4-BE49-F238E27FC236}">
                <a16:creationId xmlns="" xmlns:a16="http://schemas.microsoft.com/office/drawing/2014/main" id="{D25046AB-BF4A-4411-BC19-0E07893AB3F0}"/>
              </a:ext>
            </a:extLst>
          </p:cNvPr>
          <p:cNvSpPr/>
          <p:nvPr/>
        </p:nvSpPr>
        <p:spPr>
          <a:xfrm>
            <a:off x="7689980" y="1270332"/>
            <a:ext cx="209550" cy="223520"/>
          </a:xfrm>
          <a:prstGeom prst="star4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98" name="Star: 4 Points 97">
            <a:extLst>
              <a:ext uri="{FF2B5EF4-FFF2-40B4-BE49-F238E27FC236}">
                <a16:creationId xmlns="" xmlns:a16="http://schemas.microsoft.com/office/drawing/2014/main" id="{1973C057-DAC3-40E1-8655-3226605686CC}"/>
              </a:ext>
            </a:extLst>
          </p:cNvPr>
          <p:cNvSpPr/>
          <p:nvPr/>
        </p:nvSpPr>
        <p:spPr>
          <a:xfrm>
            <a:off x="352425" y="1502854"/>
            <a:ext cx="209550" cy="223520"/>
          </a:xfrm>
          <a:prstGeom prst="star4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99" name="Isosceles Triangle 98">
            <a:extLst>
              <a:ext uri="{FF2B5EF4-FFF2-40B4-BE49-F238E27FC236}">
                <a16:creationId xmlns="" xmlns:a16="http://schemas.microsoft.com/office/drawing/2014/main" id="{74E9F7E8-F9CF-4356-9F89-E986B102E6ED}"/>
              </a:ext>
            </a:extLst>
          </p:cNvPr>
          <p:cNvSpPr/>
          <p:nvPr/>
        </p:nvSpPr>
        <p:spPr>
          <a:xfrm rot="14039644" flipV="1">
            <a:off x="52294" y="2983439"/>
            <a:ext cx="139544" cy="112778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100" name="Isosceles Triangle 99">
            <a:extLst>
              <a:ext uri="{FF2B5EF4-FFF2-40B4-BE49-F238E27FC236}">
                <a16:creationId xmlns="" xmlns:a16="http://schemas.microsoft.com/office/drawing/2014/main" id="{6AE397F3-AA96-4C36-9927-030B715DDA9E}"/>
              </a:ext>
            </a:extLst>
          </p:cNvPr>
          <p:cNvSpPr/>
          <p:nvPr/>
        </p:nvSpPr>
        <p:spPr>
          <a:xfrm rot="14039644" flipV="1">
            <a:off x="7157833" y="3093226"/>
            <a:ext cx="139544" cy="112778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pic>
        <p:nvPicPr>
          <p:cNvPr id="101" name="Graphic 100">
            <a:extLst>
              <a:ext uri="{FF2B5EF4-FFF2-40B4-BE49-F238E27FC236}">
                <a16:creationId xmlns="" xmlns:a16="http://schemas.microsoft.com/office/drawing/2014/main" id="{565782D9-91E7-49AB-834F-213007E0F4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5056085" flipV="1">
            <a:off x="1890518" y="242438"/>
            <a:ext cx="145098" cy="312026"/>
          </a:xfrm>
          <a:prstGeom prst="rect">
            <a:avLst/>
          </a:prstGeom>
        </p:spPr>
      </p:pic>
      <p:pic>
        <p:nvPicPr>
          <p:cNvPr id="102" name="Graphic 101">
            <a:extLst>
              <a:ext uri="{FF2B5EF4-FFF2-40B4-BE49-F238E27FC236}">
                <a16:creationId xmlns="" xmlns:a16="http://schemas.microsoft.com/office/drawing/2014/main" id="{FD99B17E-8F85-4FFB-86A6-B8BEF26DD7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5056085" flipV="1">
            <a:off x="8321459" y="3004089"/>
            <a:ext cx="145098" cy="312026"/>
          </a:xfrm>
          <a:prstGeom prst="rect">
            <a:avLst/>
          </a:prstGeom>
        </p:spPr>
      </p:pic>
      <p:sp>
        <p:nvSpPr>
          <p:cNvPr id="109" name="Callout: Quad Arrow 108">
            <a:extLst>
              <a:ext uri="{FF2B5EF4-FFF2-40B4-BE49-F238E27FC236}">
                <a16:creationId xmlns="" xmlns:a16="http://schemas.microsoft.com/office/drawing/2014/main" id="{799B02B4-7AAA-4EBD-A05A-6945E934AB6C}"/>
              </a:ext>
            </a:extLst>
          </p:cNvPr>
          <p:cNvSpPr/>
          <p:nvPr/>
        </p:nvSpPr>
        <p:spPr>
          <a:xfrm>
            <a:off x="1123230" y="1156875"/>
            <a:ext cx="106055" cy="113125"/>
          </a:xfrm>
          <a:prstGeom prst="quadArrowCallou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130" name="Rectangle 129">
            <a:extLst>
              <a:ext uri="{FF2B5EF4-FFF2-40B4-BE49-F238E27FC236}">
                <a16:creationId xmlns="" xmlns:a16="http://schemas.microsoft.com/office/drawing/2014/main" id="{AB593323-9CE8-46B8-8149-037CBFFE949E}"/>
              </a:ext>
            </a:extLst>
          </p:cNvPr>
          <p:cNvSpPr/>
          <p:nvPr/>
        </p:nvSpPr>
        <p:spPr>
          <a:xfrm>
            <a:off x="0" y="3321233"/>
            <a:ext cx="9144000" cy="21651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="" xmlns:a16="http://schemas.microsoft.com/office/drawing/2014/main" id="{E69C723F-CC1B-408A-88B8-A51CED0B829A}"/>
              </a:ext>
            </a:extLst>
          </p:cNvPr>
          <p:cNvSpPr/>
          <p:nvPr/>
        </p:nvSpPr>
        <p:spPr>
          <a:xfrm>
            <a:off x="3926629" y="3254274"/>
            <a:ext cx="182230" cy="68695"/>
          </a:xfrm>
          <a:custGeom>
            <a:avLst/>
            <a:gdLst>
              <a:gd name="connsiteX0" fmla="*/ 298443 w 310382"/>
              <a:gd name="connsiteY0" fmla="*/ 67342 h 109692"/>
              <a:gd name="connsiteX1" fmla="*/ 256172 w 310382"/>
              <a:gd name="connsiteY1" fmla="*/ 59822 h 109692"/>
              <a:gd name="connsiteX2" fmla="*/ 256172 w 310382"/>
              <a:gd name="connsiteY2" fmla="*/ 59838 h 109692"/>
              <a:gd name="connsiteX3" fmla="*/ 101601 w 310382"/>
              <a:gd name="connsiteY3" fmla="*/ 0 h 109692"/>
              <a:gd name="connsiteX4" fmla="*/ 101601 w 310382"/>
              <a:gd name="connsiteY4" fmla="*/ 1240 h 109692"/>
              <a:gd name="connsiteX5" fmla="*/ 67628 w 310382"/>
              <a:gd name="connsiteY5" fmla="*/ 32717 h 109692"/>
              <a:gd name="connsiteX6" fmla="*/ 22193 w 310382"/>
              <a:gd name="connsiteY6" fmla="*/ 26517 h 109692"/>
              <a:gd name="connsiteX7" fmla="*/ 18695 w 310382"/>
              <a:gd name="connsiteY7" fmla="*/ 24307 h 109692"/>
              <a:gd name="connsiteX8" fmla="*/ 0 w 310382"/>
              <a:gd name="connsiteY8" fmla="*/ 62016 h 109692"/>
              <a:gd name="connsiteX9" fmla="*/ 2496 w 310382"/>
              <a:gd name="connsiteY9" fmla="*/ 80775 h 109692"/>
              <a:gd name="connsiteX10" fmla="*/ 2496 w 310382"/>
              <a:gd name="connsiteY10" fmla="*/ 109693 h 109692"/>
              <a:gd name="connsiteX11" fmla="*/ 310382 w 310382"/>
              <a:gd name="connsiteY11" fmla="*/ 109693 h 109692"/>
              <a:gd name="connsiteX12" fmla="*/ 310382 w 310382"/>
              <a:gd name="connsiteY12" fmla="*/ 80394 h 109692"/>
              <a:gd name="connsiteX13" fmla="*/ 298443 w 310382"/>
              <a:gd name="connsiteY13" fmla="*/ 67342 h 10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0382" h="109692">
                <a:moveTo>
                  <a:pt x="298443" y="67342"/>
                </a:moveTo>
                <a:lnTo>
                  <a:pt x="256172" y="59822"/>
                </a:lnTo>
                <a:lnTo>
                  <a:pt x="256172" y="59838"/>
                </a:lnTo>
                <a:lnTo>
                  <a:pt x="101601" y="0"/>
                </a:lnTo>
                <a:lnTo>
                  <a:pt x="101601" y="1240"/>
                </a:lnTo>
                <a:cubicBezTo>
                  <a:pt x="101601" y="1240"/>
                  <a:pt x="99725" y="27726"/>
                  <a:pt x="67628" y="32717"/>
                </a:cubicBezTo>
                <a:cubicBezTo>
                  <a:pt x="43973" y="36390"/>
                  <a:pt x="28631" y="30094"/>
                  <a:pt x="22193" y="26517"/>
                </a:cubicBezTo>
                <a:cubicBezTo>
                  <a:pt x="20667" y="25118"/>
                  <a:pt x="19395" y="24307"/>
                  <a:pt x="18695" y="24307"/>
                </a:cubicBezTo>
                <a:cubicBezTo>
                  <a:pt x="8378" y="24307"/>
                  <a:pt x="0" y="41191"/>
                  <a:pt x="0" y="62016"/>
                </a:cubicBezTo>
                <a:cubicBezTo>
                  <a:pt x="0" y="68852"/>
                  <a:pt x="922" y="75243"/>
                  <a:pt x="2496" y="80775"/>
                </a:cubicBezTo>
                <a:lnTo>
                  <a:pt x="2496" y="109693"/>
                </a:lnTo>
                <a:lnTo>
                  <a:pt x="310382" y="109693"/>
                </a:lnTo>
                <a:lnTo>
                  <a:pt x="310382" y="80394"/>
                </a:lnTo>
                <a:cubicBezTo>
                  <a:pt x="310398" y="73605"/>
                  <a:pt x="305216" y="67946"/>
                  <a:pt x="298443" y="67342"/>
                </a:cubicBezTo>
                <a:close/>
              </a:path>
            </a:pathLst>
          </a:custGeom>
          <a:solidFill>
            <a:schemeClr val="tx1"/>
          </a:solidFill>
          <a:ln w="1589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29" name="Freeform: Shape 128">
            <a:extLst>
              <a:ext uri="{FF2B5EF4-FFF2-40B4-BE49-F238E27FC236}">
                <a16:creationId xmlns="" xmlns:a16="http://schemas.microsoft.com/office/drawing/2014/main" id="{4C29AB5F-7842-40DB-83A3-CE0D773B8C13}"/>
              </a:ext>
            </a:extLst>
          </p:cNvPr>
          <p:cNvSpPr/>
          <p:nvPr/>
        </p:nvSpPr>
        <p:spPr>
          <a:xfrm flipV="1">
            <a:off x="1057193" y="3321233"/>
            <a:ext cx="7126968" cy="743685"/>
          </a:xfrm>
          <a:custGeom>
            <a:avLst/>
            <a:gdLst>
              <a:gd name="connsiteX0" fmla="*/ 0 w 9502624"/>
              <a:gd name="connsiteY0" fmla="*/ 703483 h 703483"/>
              <a:gd name="connsiteX1" fmla="*/ 9502624 w 9502624"/>
              <a:gd name="connsiteY1" fmla="*/ 703483 h 703483"/>
              <a:gd name="connsiteX2" fmla="*/ 9306106 w 9502624"/>
              <a:gd name="connsiteY2" fmla="*/ 109772 h 703483"/>
              <a:gd name="connsiteX3" fmla="*/ 9300714 w 9502624"/>
              <a:gd name="connsiteY3" fmla="*/ 85613 h 703483"/>
              <a:gd name="connsiteX4" fmla="*/ 9292717 w 9502624"/>
              <a:gd name="connsiteY4" fmla="*/ 69322 h 703483"/>
              <a:gd name="connsiteX5" fmla="*/ 9286751 w 9502624"/>
              <a:gd name="connsiteY5" fmla="*/ 51298 h 703483"/>
              <a:gd name="connsiteX6" fmla="*/ 9286751 w 9502624"/>
              <a:gd name="connsiteY6" fmla="*/ 57168 h 703483"/>
              <a:gd name="connsiteX7" fmla="*/ 9269961 w 9502624"/>
              <a:gd name="connsiteY7" fmla="*/ 22969 h 703483"/>
              <a:gd name="connsiteX8" fmla="*/ 9232303 w 9502624"/>
              <a:gd name="connsiteY8" fmla="*/ 0 h 703483"/>
              <a:gd name="connsiteX9" fmla="*/ 270320 w 9502624"/>
              <a:gd name="connsiteY9" fmla="*/ 0 h 703483"/>
              <a:gd name="connsiteX10" fmla="*/ 232661 w 9502624"/>
              <a:gd name="connsiteY10" fmla="*/ 22969 h 703483"/>
              <a:gd name="connsiteX11" fmla="*/ 215873 w 9502624"/>
              <a:gd name="connsiteY11" fmla="*/ 57166 h 703483"/>
              <a:gd name="connsiteX12" fmla="*/ 215873 w 9502624"/>
              <a:gd name="connsiteY12" fmla="*/ 51298 h 703483"/>
              <a:gd name="connsiteX13" fmla="*/ 209910 w 9502624"/>
              <a:gd name="connsiteY13" fmla="*/ 69312 h 703483"/>
              <a:gd name="connsiteX14" fmla="*/ 201909 w 9502624"/>
              <a:gd name="connsiteY14" fmla="*/ 85613 h 703483"/>
              <a:gd name="connsiteX15" fmla="*/ 196514 w 9502624"/>
              <a:gd name="connsiteY15" fmla="*/ 109784 h 70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502624" h="703483">
                <a:moveTo>
                  <a:pt x="0" y="703483"/>
                </a:moveTo>
                <a:lnTo>
                  <a:pt x="9502624" y="703483"/>
                </a:lnTo>
                <a:lnTo>
                  <a:pt x="9306106" y="109772"/>
                </a:lnTo>
                <a:lnTo>
                  <a:pt x="9300714" y="85613"/>
                </a:lnTo>
                <a:lnTo>
                  <a:pt x="9292717" y="69322"/>
                </a:lnTo>
                <a:lnTo>
                  <a:pt x="9286751" y="51298"/>
                </a:lnTo>
                <a:lnTo>
                  <a:pt x="9286751" y="57168"/>
                </a:lnTo>
                <a:lnTo>
                  <a:pt x="9269961" y="22969"/>
                </a:lnTo>
                <a:cubicBezTo>
                  <a:pt x="9258386" y="8180"/>
                  <a:pt x="9245661" y="0"/>
                  <a:pt x="9232303" y="0"/>
                </a:cubicBezTo>
                <a:lnTo>
                  <a:pt x="270320" y="0"/>
                </a:lnTo>
                <a:cubicBezTo>
                  <a:pt x="256961" y="0"/>
                  <a:pt x="244236" y="8180"/>
                  <a:pt x="232661" y="22969"/>
                </a:cubicBezTo>
                <a:lnTo>
                  <a:pt x="215873" y="57166"/>
                </a:lnTo>
                <a:lnTo>
                  <a:pt x="215873" y="51298"/>
                </a:lnTo>
                <a:lnTo>
                  <a:pt x="209910" y="69312"/>
                </a:lnTo>
                <a:lnTo>
                  <a:pt x="201909" y="85613"/>
                </a:lnTo>
                <a:lnTo>
                  <a:pt x="196514" y="10978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0226" tIns="35113" rIns="70226" bIns="35113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1" name="TextBox 130">
            <a:extLst>
              <a:ext uri="{FF2B5EF4-FFF2-40B4-BE49-F238E27FC236}">
                <a16:creationId xmlns="" xmlns:a16="http://schemas.microsoft.com/office/drawing/2014/main" id="{9E5FB156-4A15-4317-99A1-E74F9CF4ADA3}"/>
              </a:ext>
            </a:extLst>
          </p:cNvPr>
          <p:cNvSpPr txBox="1"/>
          <p:nvPr/>
        </p:nvSpPr>
        <p:spPr>
          <a:xfrm>
            <a:off x="1143186" y="3405670"/>
            <a:ext cx="6942576" cy="624910"/>
          </a:xfrm>
          <a:prstGeom prst="rect">
            <a:avLst/>
          </a:prstGeom>
          <a:noFill/>
        </p:spPr>
        <p:txBody>
          <a:bodyPr wrap="square" lIns="70226" tIns="35113" rIns="70226" bIns="35113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2. Qua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minh”,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03" name="Slide Number Placeholder 2">
            <a:extLst>
              <a:ext uri="{FF2B5EF4-FFF2-40B4-BE49-F238E27FC236}">
                <a16:creationId xmlns="" xmlns:a16="http://schemas.microsoft.com/office/drawing/2014/main" id="{A883D625-3E8F-4864-9782-E343EE124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085080"/>
            <a:ext cx="2057400" cy="292100"/>
          </a:xfrm>
        </p:spPr>
        <p:txBody>
          <a:bodyPr/>
          <a:lstStyle/>
          <a:p>
            <a:fld id="{F91DF86A-5B25-4DFB-AA94-3BD57DA19502}" type="slidenum">
              <a:rPr lang="en-US" smtClean="0"/>
              <a:t>5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08700" y="4098015"/>
            <a:ext cx="32672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mồ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58274" y="4121569"/>
            <a:ext cx="4018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</a:p>
          <a:p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8700" y="4470737"/>
            <a:ext cx="3680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thiệt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thòi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43142" y="4516682"/>
            <a:ext cx="4756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xí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Smiley Face 103"/>
          <p:cNvSpPr/>
          <p:nvPr/>
        </p:nvSpPr>
        <p:spPr>
          <a:xfrm>
            <a:off x="4365937" y="4160858"/>
            <a:ext cx="303151" cy="309879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2849534" y="277021"/>
            <a:ext cx="3903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 THI: EM YÊU CHUYỆN CỔ </a:t>
            </a:r>
          </a:p>
        </p:txBody>
      </p:sp>
    </p:spTree>
    <p:extLst>
      <p:ext uri="{BB962C8B-B14F-4D97-AF65-F5344CB8AC3E}">
        <p14:creationId xmlns:p14="http://schemas.microsoft.com/office/powerpoint/2010/main" val="80875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  <p:bldP spid="2" grpId="0"/>
      <p:bldP spid="3" grpId="0"/>
      <p:bldP spid="4" grpId="0"/>
      <p:bldP spid="5" grpId="0"/>
      <p:bldP spid="10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12EECF2-2EF2-497D-BB4E-9B83FC2E4B3F}"/>
              </a:ext>
            </a:extLst>
          </p:cNvPr>
          <p:cNvSpPr/>
          <p:nvPr/>
        </p:nvSpPr>
        <p:spPr>
          <a:xfrm>
            <a:off x="4512636" y="-42567"/>
            <a:ext cx="4572000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grpSp>
        <p:nvGrpSpPr>
          <p:cNvPr id="168" name="Group 167">
            <a:extLst>
              <a:ext uri="{FF2B5EF4-FFF2-40B4-BE49-F238E27FC236}">
                <a16:creationId xmlns="" xmlns:a16="http://schemas.microsoft.com/office/drawing/2014/main" id="{5BDABF0A-FC78-4EFB-8AA7-CD49F1495090}"/>
              </a:ext>
            </a:extLst>
          </p:cNvPr>
          <p:cNvGrpSpPr/>
          <p:nvPr/>
        </p:nvGrpSpPr>
        <p:grpSpPr>
          <a:xfrm flipH="1">
            <a:off x="644567" y="2134274"/>
            <a:ext cx="3282866" cy="2908188"/>
            <a:chOff x="1299134" y="1308906"/>
            <a:chExt cx="4377154" cy="3635235"/>
          </a:xfrm>
        </p:grpSpPr>
        <p:sp>
          <p:nvSpPr>
            <p:cNvPr id="89" name="Freeform: Shape 88">
              <a:extLst>
                <a:ext uri="{FF2B5EF4-FFF2-40B4-BE49-F238E27FC236}">
                  <a16:creationId xmlns="" xmlns:a16="http://schemas.microsoft.com/office/drawing/2014/main" id="{FE056DB5-9355-4C0C-8154-AA167AF80C8C}"/>
                </a:ext>
              </a:extLst>
            </p:cNvPr>
            <p:cNvSpPr/>
            <p:nvPr/>
          </p:nvSpPr>
          <p:spPr>
            <a:xfrm>
              <a:off x="2581005" y="2282958"/>
              <a:ext cx="3095283" cy="2661183"/>
            </a:xfrm>
            <a:custGeom>
              <a:avLst/>
              <a:gdLst>
                <a:gd name="connsiteX0" fmla="*/ 2782957 w 3095283"/>
                <a:gd name="connsiteY0" fmla="*/ 2095502 h 2661183"/>
                <a:gd name="connsiteX1" fmla="*/ 2764865 w 3095283"/>
                <a:gd name="connsiteY1" fmla="*/ 2124524 h 2661183"/>
                <a:gd name="connsiteX2" fmla="*/ 2758985 w 3095283"/>
                <a:gd name="connsiteY2" fmla="*/ 2133525 h 2661183"/>
                <a:gd name="connsiteX3" fmla="*/ 2754439 w 3095283"/>
                <a:gd name="connsiteY3" fmla="*/ 2140343 h 2661183"/>
                <a:gd name="connsiteX4" fmla="*/ 2744410 w 3095283"/>
                <a:gd name="connsiteY4" fmla="*/ 2155080 h 2661183"/>
                <a:gd name="connsiteX5" fmla="*/ 2735752 w 3095283"/>
                <a:gd name="connsiteY5" fmla="*/ 2167346 h 2661183"/>
                <a:gd name="connsiteX6" fmla="*/ 2729367 w 3095283"/>
                <a:gd name="connsiteY6" fmla="*/ 2176148 h 2661183"/>
                <a:gd name="connsiteX7" fmla="*/ 2723432 w 3095283"/>
                <a:gd name="connsiteY7" fmla="*/ 2184265 h 2661183"/>
                <a:gd name="connsiteX8" fmla="*/ 2704204 w 3095283"/>
                <a:gd name="connsiteY8" fmla="*/ 2209536 h 2661183"/>
                <a:gd name="connsiteX9" fmla="*/ 2696682 w 3095283"/>
                <a:gd name="connsiteY9" fmla="*/ 2219078 h 2661183"/>
                <a:gd name="connsiteX10" fmla="*/ 2681747 w 3095283"/>
                <a:gd name="connsiteY10" fmla="*/ 2237423 h 2661183"/>
                <a:gd name="connsiteX11" fmla="*/ 2673341 w 3095283"/>
                <a:gd name="connsiteY11" fmla="*/ 2247452 h 2661183"/>
                <a:gd name="connsiteX12" fmla="*/ 2658406 w 3095283"/>
                <a:gd name="connsiteY12" fmla="*/ 2264858 h 2661183"/>
                <a:gd name="connsiteX13" fmla="*/ 2650686 w 3095283"/>
                <a:gd name="connsiteY13" fmla="*/ 2273552 h 2661183"/>
                <a:gd name="connsiteX14" fmla="*/ 2634723 w 3095283"/>
                <a:gd name="connsiteY14" fmla="*/ 2291157 h 2661183"/>
                <a:gd name="connsiteX15" fmla="*/ 2625325 w 3095283"/>
                <a:gd name="connsiteY15" fmla="*/ 2301240 h 2661183"/>
                <a:gd name="connsiteX16" fmla="*/ 2589935 w 3095283"/>
                <a:gd name="connsiteY16" fmla="*/ 2337622 h 2661183"/>
                <a:gd name="connsiteX17" fmla="*/ 2579545 w 3095283"/>
                <a:gd name="connsiteY17" fmla="*/ 2347814 h 2661183"/>
                <a:gd name="connsiteX18" fmla="*/ 2553246 w 3095283"/>
                <a:gd name="connsiteY18" fmla="*/ 2372778 h 2661183"/>
                <a:gd name="connsiteX19" fmla="*/ 2540187 w 3095283"/>
                <a:gd name="connsiteY19" fmla="*/ 2384737 h 2661183"/>
                <a:gd name="connsiteX20" fmla="*/ 2539736 w 3095283"/>
                <a:gd name="connsiteY20" fmla="*/ 2385080 h 2661183"/>
                <a:gd name="connsiteX21" fmla="*/ 2526442 w 3095283"/>
                <a:gd name="connsiteY21" fmla="*/ 2397003 h 2661183"/>
                <a:gd name="connsiteX22" fmla="*/ 2512986 w 3095283"/>
                <a:gd name="connsiteY22" fmla="*/ 2408727 h 2661183"/>
                <a:gd name="connsiteX23" fmla="*/ 2499241 w 3095283"/>
                <a:gd name="connsiteY23" fmla="*/ 2420452 h 2661183"/>
                <a:gd name="connsiteX24" fmla="*/ 2471751 w 3095283"/>
                <a:gd name="connsiteY24" fmla="*/ 2443053 h 2661183"/>
                <a:gd name="connsiteX25" fmla="*/ 2457862 w 3095283"/>
                <a:gd name="connsiteY25" fmla="*/ 2454020 h 2661183"/>
                <a:gd name="connsiteX26" fmla="*/ 2430030 w 3095283"/>
                <a:gd name="connsiteY26" fmla="*/ 2475287 h 2661183"/>
                <a:gd name="connsiteX27" fmla="*/ 2414608 w 3095283"/>
                <a:gd name="connsiteY27" fmla="*/ 2486614 h 2661183"/>
                <a:gd name="connsiteX28" fmla="*/ 2402053 w 3095283"/>
                <a:gd name="connsiteY28" fmla="*/ 2495615 h 2661183"/>
                <a:gd name="connsiteX29" fmla="*/ 2388110 w 3095283"/>
                <a:gd name="connsiteY29" fmla="*/ 2505410 h 2661183"/>
                <a:gd name="connsiteX30" fmla="*/ 2388056 w 3095283"/>
                <a:gd name="connsiteY30" fmla="*/ 2505410 h 2661183"/>
                <a:gd name="connsiteX31" fmla="*/ 2007766 w 3095283"/>
                <a:gd name="connsiteY31" fmla="*/ 2661184 h 2661183"/>
                <a:gd name="connsiteX32" fmla="*/ 965995 w 3095283"/>
                <a:gd name="connsiteY32" fmla="*/ 2661184 h 2661183"/>
                <a:gd name="connsiteX33" fmla="*/ 428541 w 3095283"/>
                <a:gd name="connsiteY33" fmla="*/ 2505410 h 2661183"/>
                <a:gd name="connsiteX34" fmla="*/ 0 w 3095283"/>
                <a:gd name="connsiteY34" fmla="*/ 1739310 h 2661183"/>
                <a:gd name="connsiteX35" fmla="*/ 0 w 3095283"/>
                <a:gd name="connsiteY35" fmla="*/ 1257575 h 2661183"/>
                <a:gd name="connsiteX36" fmla="*/ 871116 w 3095283"/>
                <a:gd name="connsiteY36" fmla="*/ 0 h 2661183"/>
                <a:gd name="connsiteX37" fmla="*/ 2871270 w 3095283"/>
                <a:gd name="connsiteY37" fmla="*/ 0 h 2661183"/>
                <a:gd name="connsiteX38" fmla="*/ 2883969 w 3095283"/>
                <a:gd name="connsiteY38" fmla="*/ 26010 h 2661183"/>
                <a:gd name="connsiteX39" fmla="*/ 2782957 w 3095283"/>
                <a:gd name="connsiteY39" fmla="*/ 2095502 h 2661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095283" h="2661183">
                  <a:moveTo>
                    <a:pt x="2782957" y="2095502"/>
                  </a:moveTo>
                  <a:cubicBezTo>
                    <a:pt x="2777131" y="2105242"/>
                    <a:pt x="2771088" y="2114874"/>
                    <a:pt x="2764865" y="2124524"/>
                  </a:cubicBezTo>
                  <a:cubicBezTo>
                    <a:pt x="2762935" y="2127537"/>
                    <a:pt x="2760951" y="2130549"/>
                    <a:pt x="2758985" y="2133525"/>
                  </a:cubicBezTo>
                  <a:cubicBezTo>
                    <a:pt x="2757506" y="2135798"/>
                    <a:pt x="2755973" y="2138071"/>
                    <a:pt x="2754439" y="2140343"/>
                  </a:cubicBezTo>
                  <a:cubicBezTo>
                    <a:pt x="2751121" y="2145286"/>
                    <a:pt x="2747820" y="2150174"/>
                    <a:pt x="2744410" y="2155080"/>
                  </a:cubicBezTo>
                  <a:cubicBezTo>
                    <a:pt x="2741542" y="2159193"/>
                    <a:pt x="2738674" y="2163287"/>
                    <a:pt x="2735752" y="2167346"/>
                  </a:cubicBezTo>
                  <a:cubicBezTo>
                    <a:pt x="2733678" y="2170304"/>
                    <a:pt x="2731549" y="2173226"/>
                    <a:pt x="2729367" y="2176148"/>
                  </a:cubicBezTo>
                  <a:cubicBezTo>
                    <a:pt x="2727437" y="2178872"/>
                    <a:pt x="2725452" y="2181596"/>
                    <a:pt x="2723432" y="2184265"/>
                  </a:cubicBezTo>
                  <a:cubicBezTo>
                    <a:pt x="2717155" y="2192761"/>
                    <a:pt x="2710734" y="2201167"/>
                    <a:pt x="2704204" y="2209536"/>
                  </a:cubicBezTo>
                  <a:cubicBezTo>
                    <a:pt x="2701733" y="2212747"/>
                    <a:pt x="2699208" y="2215922"/>
                    <a:pt x="2696682" y="2219078"/>
                  </a:cubicBezTo>
                  <a:cubicBezTo>
                    <a:pt x="2691740" y="2225211"/>
                    <a:pt x="2686798" y="2231344"/>
                    <a:pt x="2681747" y="2237423"/>
                  </a:cubicBezTo>
                  <a:cubicBezTo>
                    <a:pt x="2678988" y="2240778"/>
                    <a:pt x="2676155" y="2244151"/>
                    <a:pt x="2673341" y="2247452"/>
                  </a:cubicBezTo>
                  <a:cubicBezTo>
                    <a:pt x="2668399" y="2253278"/>
                    <a:pt x="2663403" y="2259122"/>
                    <a:pt x="2658406" y="2264858"/>
                  </a:cubicBezTo>
                  <a:cubicBezTo>
                    <a:pt x="2655827" y="2267780"/>
                    <a:pt x="2653266" y="2270684"/>
                    <a:pt x="2650686" y="2273552"/>
                  </a:cubicBezTo>
                  <a:cubicBezTo>
                    <a:pt x="2645401" y="2279487"/>
                    <a:pt x="2640098" y="2285367"/>
                    <a:pt x="2634723" y="2291157"/>
                  </a:cubicBezTo>
                  <a:cubicBezTo>
                    <a:pt x="2631656" y="2294566"/>
                    <a:pt x="2628499" y="2297939"/>
                    <a:pt x="2625325" y="2301240"/>
                  </a:cubicBezTo>
                  <a:cubicBezTo>
                    <a:pt x="2613763" y="2313596"/>
                    <a:pt x="2601948" y="2325754"/>
                    <a:pt x="2589935" y="2337622"/>
                  </a:cubicBezTo>
                  <a:cubicBezTo>
                    <a:pt x="2586472" y="2341032"/>
                    <a:pt x="2583062" y="2344441"/>
                    <a:pt x="2579545" y="2347814"/>
                  </a:cubicBezTo>
                  <a:cubicBezTo>
                    <a:pt x="2570887" y="2356310"/>
                    <a:pt x="2562085" y="2364625"/>
                    <a:pt x="2553246" y="2372778"/>
                  </a:cubicBezTo>
                  <a:cubicBezTo>
                    <a:pt x="2548899" y="2376782"/>
                    <a:pt x="2544552" y="2380787"/>
                    <a:pt x="2540187" y="2384737"/>
                  </a:cubicBezTo>
                  <a:cubicBezTo>
                    <a:pt x="2540043" y="2384881"/>
                    <a:pt x="2539898" y="2384990"/>
                    <a:pt x="2539736" y="2385080"/>
                  </a:cubicBezTo>
                  <a:cubicBezTo>
                    <a:pt x="2535335" y="2389138"/>
                    <a:pt x="2530879" y="2393089"/>
                    <a:pt x="2526442" y="2397003"/>
                  </a:cubicBezTo>
                  <a:cubicBezTo>
                    <a:pt x="2521951" y="2400953"/>
                    <a:pt x="2517495" y="2404867"/>
                    <a:pt x="2512986" y="2408727"/>
                  </a:cubicBezTo>
                  <a:cubicBezTo>
                    <a:pt x="2508440" y="2412678"/>
                    <a:pt x="2503841" y="2416592"/>
                    <a:pt x="2499241" y="2420452"/>
                  </a:cubicBezTo>
                  <a:cubicBezTo>
                    <a:pt x="2490150" y="2428172"/>
                    <a:pt x="2480951" y="2435676"/>
                    <a:pt x="2471751" y="2443053"/>
                  </a:cubicBezTo>
                  <a:cubicBezTo>
                    <a:pt x="2467098" y="2446715"/>
                    <a:pt x="2462498" y="2450377"/>
                    <a:pt x="2457862" y="2454020"/>
                  </a:cubicBezTo>
                  <a:cubicBezTo>
                    <a:pt x="2448609" y="2461290"/>
                    <a:pt x="2439374" y="2468360"/>
                    <a:pt x="2430030" y="2475287"/>
                  </a:cubicBezTo>
                  <a:cubicBezTo>
                    <a:pt x="2424889" y="2479093"/>
                    <a:pt x="2419748" y="2482899"/>
                    <a:pt x="2414608" y="2486614"/>
                  </a:cubicBezTo>
                  <a:cubicBezTo>
                    <a:pt x="2410405" y="2489681"/>
                    <a:pt x="2406202" y="2492693"/>
                    <a:pt x="2402053" y="2495615"/>
                  </a:cubicBezTo>
                  <a:cubicBezTo>
                    <a:pt x="2397400" y="2498880"/>
                    <a:pt x="2392764" y="2502145"/>
                    <a:pt x="2388110" y="2505410"/>
                  </a:cubicBezTo>
                  <a:lnTo>
                    <a:pt x="2388056" y="2505410"/>
                  </a:lnTo>
                  <a:cubicBezTo>
                    <a:pt x="2248245" y="2601912"/>
                    <a:pt x="2107587" y="2661184"/>
                    <a:pt x="2007766" y="2661184"/>
                  </a:cubicBezTo>
                  <a:lnTo>
                    <a:pt x="965995" y="2661184"/>
                  </a:lnTo>
                  <a:cubicBezTo>
                    <a:pt x="767056" y="2661184"/>
                    <a:pt x="582205" y="2603788"/>
                    <a:pt x="428541" y="2505410"/>
                  </a:cubicBezTo>
                  <a:cubicBezTo>
                    <a:pt x="170078" y="2339986"/>
                    <a:pt x="0" y="2058578"/>
                    <a:pt x="0" y="1739310"/>
                  </a:cubicBezTo>
                  <a:lnTo>
                    <a:pt x="0" y="1257575"/>
                  </a:lnTo>
                  <a:cubicBezTo>
                    <a:pt x="0" y="847486"/>
                    <a:pt x="327836" y="352151"/>
                    <a:pt x="871116" y="0"/>
                  </a:cubicBezTo>
                  <a:lnTo>
                    <a:pt x="2871270" y="0"/>
                  </a:lnTo>
                  <a:cubicBezTo>
                    <a:pt x="2874228" y="5736"/>
                    <a:pt x="2878539" y="14538"/>
                    <a:pt x="2883969" y="26010"/>
                  </a:cubicBezTo>
                  <a:cubicBezTo>
                    <a:pt x="3197645" y="689259"/>
                    <a:pt x="3160578" y="1466434"/>
                    <a:pt x="2782957" y="2095502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="" xmlns:a16="http://schemas.microsoft.com/office/drawing/2014/main" id="{16843B7B-C2E3-4498-B773-C2270B30AF48}"/>
                </a:ext>
              </a:extLst>
            </p:cNvPr>
            <p:cNvSpPr/>
            <p:nvPr/>
          </p:nvSpPr>
          <p:spPr>
            <a:xfrm>
              <a:off x="3723391" y="2282922"/>
              <a:ext cx="1952891" cy="2661219"/>
            </a:xfrm>
            <a:custGeom>
              <a:avLst/>
              <a:gdLst>
                <a:gd name="connsiteX0" fmla="*/ 1640571 w 1952891"/>
                <a:gd name="connsiteY0" fmla="*/ 2095538 h 2661219"/>
                <a:gd name="connsiteX1" fmla="*/ 1622479 w 1952891"/>
                <a:gd name="connsiteY1" fmla="*/ 2124560 h 2661219"/>
                <a:gd name="connsiteX2" fmla="*/ 1616599 w 1952891"/>
                <a:gd name="connsiteY2" fmla="*/ 2133561 h 2661219"/>
                <a:gd name="connsiteX3" fmla="*/ 1612053 w 1952891"/>
                <a:gd name="connsiteY3" fmla="*/ 2140380 h 2661219"/>
                <a:gd name="connsiteX4" fmla="*/ 1602024 w 1952891"/>
                <a:gd name="connsiteY4" fmla="*/ 2155116 h 2661219"/>
                <a:gd name="connsiteX5" fmla="*/ 1593366 w 1952891"/>
                <a:gd name="connsiteY5" fmla="*/ 2167382 h 2661219"/>
                <a:gd name="connsiteX6" fmla="*/ 1586981 w 1952891"/>
                <a:gd name="connsiteY6" fmla="*/ 2176184 h 2661219"/>
                <a:gd name="connsiteX7" fmla="*/ 1581046 w 1952891"/>
                <a:gd name="connsiteY7" fmla="*/ 2184301 h 2661219"/>
                <a:gd name="connsiteX8" fmla="*/ 1561818 w 1952891"/>
                <a:gd name="connsiteY8" fmla="*/ 2209572 h 2661219"/>
                <a:gd name="connsiteX9" fmla="*/ 1554296 w 1952891"/>
                <a:gd name="connsiteY9" fmla="*/ 2219114 h 2661219"/>
                <a:gd name="connsiteX10" fmla="*/ 1539361 w 1952891"/>
                <a:gd name="connsiteY10" fmla="*/ 2237459 h 2661219"/>
                <a:gd name="connsiteX11" fmla="*/ 1530956 w 1952891"/>
                <a:gd name="connsiteY11" fmla="*/ 2247488 h 2661219"/>
                <a:gd name="connsiteX12" fmla="*/ 1516020 w 1952891"/>
                <a:gd name="connsiteY12" fmla="*/ 2264894 h 2661219"/>
                <a:gd name="connsiteX13" fmla="*/ 1508300 w 1952891"/>
                <a:gd name="connsiteY13" fmla="*/ 2273588 h 2661219"/>
                <a:gd name="connsiteX14" fmla="*/ 1492337 w 1952891"/>
                <a:gd name="connsiteY14" fmla="*/ 2291193 h 2661219"/>
                <a:gd name="connsiteX15" fmla="*/ 1482939 w 1952891"/>
                <a:gd name="connsiteY15" fmla="*/ 2301276 h 2661219"/>
                <a:gd name="connsiteX16" fmla="*/ 1447549 w 1952891"/>
                <a:gd name="connsiteY16" fmla="*/ 2337659 h 2661219"/>
                <a:gd name="connsiteX17" fmla="*/ 1437159 w 1952891"/>
                <a:gd name="connsiteY17" fmla="*/ 2347850 h 2661219"/>
                <a:gd name="connsiteX18" fmla="*/ 1410860 w 1952891"/>
                <a:gd name="connsiteY18" fmla="*/ 2372814 h 2661219"/>
                <a:gd name="connsiteX19" fmla="*/ 1397801 w 1952891"/>
                <a:gd name="connsiteY19" fmla="*/ 2384773 h 2661219"/>
                <a:gd name="connsiteX20" fmla="*/ 1397350 w 1952891"/>
                <a:gd name="connsiteY20" fmla="*/ 2385116 h 2661219"/>
                <a:gd name="connsiteX21" fmla="*/ 1384056 w 1952891"/>
                <a:gd name="connsiteY21" fmla="*/ 2397039 h 2661219"/>
                <a:gd name="connsiteX22" fmla="*/ 1370600 w 1952891"/>
                <a:gd name="connsiteY22" fmla="*/ 2408764 h 2661219"/>
                <a:gd name="connsiteX23" fmla="*/ 1356855 w 1952891"/>
                <a:gd name="connsiteY23" fmla="*/ 2420488 h 2661219"/>
                <a:gd name="connsiteX24" fmla="*/ 1329365 w 1952891"/>
                <a:gd name="connsiteY24" fmla="*/ 2443089 h 2661219"/>
                <a:gd name="connsiteX25" fmla="*/ 1315476 w 1952891"/>
                <a:gd name="connsiteY25" fmla="*/ 2454056 h 2661219"/>
                <a:gd name="connsiteX26" fmla="*/ 1287644 w 1952891"/>
                <a:gd name="connsiteY26" fmla="*/ 2475323 h 2661219"/>
                <a:gd name="connsiteX27" fmla="*/ 1272222 w 1952891"/>
                <a:gd name="connsiteY27" fmla="*/ 2486650 h 2661219"/>
                <a:gd name="connsiteX28" fmla="*/ 1259667 w 1952891"/>
                <a:gd name="connsiteY28" fmla="*/ 2495651 h 2661219"/>
                <a:gd name="connsiteX29" fmla="*/ 1245724 w 1952891"/>
                <a:gd name="connsiteY29" fmla="*/ 2505446 h 2661219"/>
                <a:gd name="connsiteX30" fmla="*/ 1245670 w 1952891"/>
                <a:gd name="connsiteY30" fmla="*/ 2505446 h 2661219"/>
                <a:gd name="connsiteX31" fmla="*/ 1148717 w 1952891"/>
                <a:gd name="connsiteY31" fmla="*/ 2566305 h 2661219"/>
                <a:gd name="connsiteX32" fmla="*/ 865380 w 1952891"/>
                <a:gd name="connsiteY32" fmla="*/ 2661220 h 2661219"/>
                <a:gd name="connsiteX33" fmla="*/ 0 w 1952891"/>
                <a:gd name="connsiteY33" fmla="*/ 2661220 h 2661219"/>
                <a:gd name="connsiteX34" fmla="*/ 27526 w 1952891"/>
                <a:gd name="connsiteY34" fmla="*/ 2646393 h 2661219"/>
                <a:gd name="connsiteX35" fmla="*/ 554625 w 1952891"/>
                <a:gd name="connsiteY35" fmla="*/ 2505428 h 2661219"/>
                <a:gd name="connsiteX36" fmla="*/ 598746 w 1952891"/>
                <a:gd name="connsiteY36" fmla="*/ 2505428 h 2661219"/>
                <a:gd name="connsiteX37" fmla="*/ 666568 w 1952891"/>
                <a:gd name="connsiteY37" fmla="*/ 2502109 h 2661219"/>
                <a:gd name="connsiteX38" fmla="*/ 1312518 w 1952891"/>
                <a:gd name="connsiteY38" fmla="*/ 2193356 h 2661219"/>
                <a:gd name="connsiteX39" fmla="*/ 1315098 w 1952891"/>
                <a:gd name="connsiteY39" fmla="*/ 2189947 h 2661219"/>
                <a:gd name="connsiteX40" fmla="*/ 1681788 w 1952891"/>
                <a:gd name="connsiteY40" fmla="*/ 0 h 2661219"/>
                <a:gd name="connsiteX41" fmla="*/ 1728848 w 1952891"/>
                <a:gd name="connsiteY41" fmla="*/ 0 h 2661219"/>
                <a:gd name="connsiteX42" fmla="*/ 1741546 w 1952891"/>
                <a:gd name="connsiteY42" fmla="*/ 26010 h 2661219"/>
                <a:gd name="connsiteX43" fmla="*/ 1640571 w 1952891"/>
                <a:gd name="connsiteY43" fmla="*/ 2095538 h 2661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952891" h="2661219">
                  <a:moveTo>
                    <a:pt x="1640571" y="2095538"/>
                  </a:moveTo>
                  <a:cubicBezTo>
                    <a:pt x="1634745" y="2105278"/>
                    <a:pt x="1628702" y="2114910"/>
                    <a:pt x="1622479" y="2124560"/>
                  </a:cubicBezTo>
                  <a:cubicBezTo>
                    <a:pt x="1620549" y="2127573"/>
                    <a:pt x="1618565" y="2130585"/>
                    <a:pt x="1616599" y="2133561"/>
                  </a:cubicBezTo>
                  <a:cubicBezTo>
                    <a:pt x="1615120" y="2135834"/>
                    <a:pt x="1613587" y="2138107"/>
                    <a:pt x="1612053" y="2140380"/>
                  </a:cubicBezTo>
                  <a:cubicBezTo>
                    <a:pt x="1608735" y="2145322"/>
                    <a:pt x="1605434" y="2150210"/>
                    <a:pt x="1602024" y="2155116"/>
                  </a:cubicBezTo>
                  <a:cubicBezTo>
                    <a:pt x="1599156" y="2159229"/>
                    <a:pt x="1596288" y="2163324"/>
                    <a:pt x="1593366" y="2167382"/>
                  </a:cubicBezTo>
                  <a:cubicBezTo>
                    <a:pt x="1591292" y="2170340"/>
                    <a:pt x="1589163" y="2173262"/>
                    <a:pt x="1586981" y="2176184"/>
                  </a:cubicBezTo>
                  <a:cubicBezTo>
                    <a:pt x="1585051" y="2178908"/>
                    <a:pt x="1583066" y="2181632"/>
                    <a:pt x="1581046" y="2184301"/>
                  </a:cubicBezTo>
                  <a:cubicBezTo>
                    <a:pt x="1574769" y="2192797"/>
                    <a:pt x="1568348" y="2201203"/>
                    <a:pt x="1561818" y="2209572"/>
                  </a:cubicBezTo>
                  <a:cubicBezTo>
                    <a:pt x="1559347" y="2212783"/>
                    <a:pt x="1556822" y="2215958"/>
                    <a:pt x="1554296" y="2219114"/>
                  </a:cubicBezTo>
                  <a:cubicBezTo>
                    <a:pt x="1549354" y="2225247"/>
                    <a:pt x="1544412" y="2231380"/>
                    <a:pt x="1539361" y="2237459"/>
                  </a:cubicBezTo>
                  <a:cubicBezTo>
                    <a:pt x="1536602" y="2240814"/>
                    <a:pt x="1533770" y="2244187"/>
                    <a:pt x="1530956" y="2247488"/>
                  </a:cubicBezTo>
                  <a:cubicBezTo>
                    <a:pt x="1526013" y="2253314"/>
                    <a:pt x="1521017" y="2259158"/>
                    <a:pt x="1516020" y="2264894"/>
                  </a:cubicBezTo>
                  <a:cubicBezTo>
                    <a:pt x="1513441" y="2267816"/>
                    <a:pt x="1510880" y="2270720"/>
                    <a:pt x="1508300" y="2273588"/>
                  </a:cubicBezTo>
                  <a:cubicBezTo>
                    <a:pt x="1503015" y="2279523"/>
                    <a:pt x="1497712" y="2285403"/>
                    <a:pt x="1492337" y="2291193"/>
                  </a:cubicBezTo>
                  <a:cubicBezTo>
                    <a:pt x="1489270" y="2294602"/>
                    <a:pt x="1486113" y="2297975"/>
                    <a:pt x="1482939" y="2301276"/>
                  </a:cubicBezTo>
                  <a:cubicBezTo>
                    <a:pt x="1471377" y="2313632"/>
                    <a:pt x="1459562" y="2325790"/>
                    <a:pt x="1447549" y="2337659"/>
                  </a:cubicBezTo>
                  <a:cubicBezTo>
                    <a:pt x="1444086" y="2341068"/>
                    <a:pt x="1440676" y="2344477"/>
                    <a:pt x="1437159" y="2347850"/>
                  </a:cubicBezTo>
                  <a:cubicBezTo>
                    <a:pt x="1428501" y="2356310"/>
                    <a:pt x="1419699" y="2364607"/>
                    <a:pt x="1410860" y="2372814"/>
                  </a:cubicBezTo>
                  <a:cubicBezTo>
                    <a:pt x="1406513" y="2376819"/>
                    <a:pt x="1402166" y="2380823"/>
                    <a:pt x="1397801" y="2384773"/>
                  </a:cubicBezTo>
                  <a:cubicBezTo>
                    <a:pt x="1397657" y="2384917"/>
                    <a:pt x="1397512" y="2385026"/>
                    <a:pt x="1397350" y="2385116"/>
                  </a:cubicBezTo>
                  <a:cubicBezTo>
                    <a:pt x="1392949" y="2389175"/>
                    <a:pt x="1388493" y="2393125"/>
                    <a:pt x="1384056" y="2397039"/>
                  </a:cubicBezTo>
                  <a:cubicBezTo>
                    <a:pt x="1379565" y="2400989"/>
                    <a:pt x="1375109" y="2404903"/>
                    <a:pt x="1370600" y="2408764"/>
                  </a:cubicBezTo>
                  <a:cubicBezTo>
                    <a:pt x="1366054" y="2412714"/>
                    <a:pt x="1361455" y="2416628"/>
                    <a:pt x="1356855" y="2420488"/>
                  </a:cubicBezTo>
                  <a:cubicBezTo>
                    <a:pt x="1347710" y="2428154"/>
                    <a:pt x="1338565" y="2435658"/>
                    <a:pt x="1329365" y="2443089"/>
                  </a:cubicBezTo>
                  <a:cubicBezTo>
                    <a:pt x="1324712" y="2446751"/>
                    <a:pt x="1320112" y="2450413"/>
                    <a:pt x="1315476" y="2454056"/>
                  </a:cubicBezTo>
                  <a:cubicBezTo>
                    <a:pt x="1306223" y="2461271"/>
                    <a:pt x="1296934" y="2468342"/>
                    <a:pt x="1287644" y="2475323"/>
                  </a:cubicBezTo>
                  <a:cubicBezTo>
                    <a:pt x="1282503" y="2479129"/>
                    <a:pt x="1277362" y="2482935"/>
                    <a:pt x="1272222" y="2486650"/>
                  </a:cubicBezTo>
                  <a:cubicBezTo>
                    <a:pt x="1268019" y="2489663"/>
                    <a:pt x="1263870" y="2492675"/>
                    <a:pt x="1259667" y="2495651"/>
                  </a:cubicBezTo>
                  <a:cubicBezTo>
                    <a:pt x="1255014" y="2498916"/>
                    <a:pt x="1250378" y="2502181"/>
                    <a:pt x="1245724" y="2505446"/>
                  </a:cubicBezTo>
                  <a:lnTo>
                    <a:pt x="1245670" y="2505446"/>
                  </a:lnTo>
                  <a:cubicBezTo>
                    <a:pt x="1213238" y="2527849"/>
                    <a:pt x="1180698" y="2548268"/>
                    <a:pt x="1148717" y="2566305"/>
                  </a:cubicBezTo>
                  <a:cubicBezTo>
                    <a:pt x="1042763" y="2626281"/>
                    <a:pt x="942004" y="2661220"/>
                    <a:pt x="865380" y="2661220"/>
                  </a:cubicBezTo>
                  <a:lnTo>
                    <a:pt x="0" y="2661220"/>
                  </a:lnTo>
                  <a:cubicBezTo>
                    <a:pt x="9380" y="2656404"/>
                    <a:pt x="18561" y="2651462"/>
                    <a:pt x="27526" y="2646393"/>
                  </a:cubicBezTo>
                  <a:cubicBezTo>
                    <a:pt x="188729" y="2555609"/>
                    <a:pt x="369612" y="2505428"/>
                    <a:pt x="554625" y="2505428"/>
                  </a:cubicBezTo>
                  <a:lnTo>
                    <a:pt x="598746" y="2505428"/>
                  </a:lnTo>
                  <a:cubicBezTo>
                    <a:pt x="623079" y="2505428"/>
                    <a:pt x="642541" y="2504346"/>
                    <a:pt x="666568" y="2502109"/>
                  </a:cubicBezTo>
                  <a:cubicBezTo>
                    <a:pt x="887169" y="2482141"/>
                    <a:pt x="1177451" y="2371443"/>
                    <a:pt x="1312518" y="2193356"/>
                  </a:cubicBezTo>
                  <a:cubicBezTo>
                    <a:pt x="1313402" y="2192220"/>
                    <a:pt x="1314250" y="2191084"/>
                    <a:pt x="1315098" y="2189947"/>
                  </a:cubicBezTo>
                  <a:cubicBezTo>
                    <a:pt x="1814978" y="1526230"/>
                    <a:pt x="1940304" y="732586"/>
                    <a:pt x="1681788" y="0"/>
                  </a:cubicBezTo>
                  <a:lnTo>
                    <a:pt x="1728848" y="0"/>
                  </a:lnTo>
                  <a:cubicBezTo>
                    <a:pt x="1731806" y="5736"/>
                    <a:pt x="1736117" y="14538"/>
                    <a:pt x="1741546" y="26010"/>
                  </a:cubicBezTo>
                  <a:cubicBezTo>
                    <a:pt x="2055259" y="689295"/>
                    <a:pt x="2018192" y="1466470"/>
                    <a:pt x="1640571" y="2095538"/>
                  </a:cubicBezTo>
                  <a:close/>
                </a:path>
              </a:pathLst>
            </a:custGeom>
            <a:solidFill>
              <a:schemeClr val="tx1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="" xmlns:a16="http://schemas.microsoft.com/office/drawing/2014/main" id="{705FF553-64C8-4E5F-AD23-198B5BD9BC43}"/>
                </a:ext>
              </a:extLst>
            </p:cNvPr>
            <p:cNvSpPr/>
            <p:nvPr/>
          </p:nvSpPr>
          <p:spPr>
            <a:xfrm>
              <a:off x="2581041" y="1989674"/>
              <a:ext cx="2857020" cy="2338253"/>
            </a:xfrm>
            <a:custGeom>
              <a:avLst/>
              <a:gdLst>
                <a:gd name="connsiteX0" fmla="*/ 2857020 w 2857020"/>
                <a:gd name="connsiteY0" fmla="*/ 691468 h 2338253"/>
                <a:gd name="connsiteX1" fmla="*/ 1962581 w 2857020"/>
                <a:gd name="connsiteY1" fmla="*/ 1980537 h 2338253"/>
                <a:gd name="connsiteX2" fmla="*/ 104006 w 2857020"/>
                <a:gd name="connsiteY2" fmla="*/ 2010840 h 2338253"/>
                <a:gd name="connsiteX3" fmla="*/ 0 w 2857020"/>
                <a:gd name="connsiteY3" fmla="*/ 1646820 h 2338253"/>
                <a:gd name="connsiteX4" fmla="*/ 846043 w 2857020"/>
                <a:gd name="connsiteY4" fmla="*/ 389245 h 2338253"/>
                <a:gd name="connsiteX5" fmla="*/ 894439 w 2857020"/>
                <a:gd name="connsiteY5" fmla="*/ 357697 h 2338253"/>
                <a:gd name="connsiteX6" fmla="*/ 2753014 w 2857020"/>
                <a:gd name="connsiteY6" fmla="*/ 327447 h 2338253"/>
                <a:gd name="connsiteX7" fmla="*/ 2788693 w 2857020"/>
                <a:gd name="connsiteY7" fmla="*/ 389245 h 2338253"/>
                <a:gd name="connsiteX8" fmla="*/ 2857020 w 2857020"/>
                <a:gd name="connsiteY8" fmla="*/ 691468 h 23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020" h="2338253">
                  <a:moveTo>
                    <a:pt x="2857020" y="691468"/>
                  </a:moveTo>
                  <a:cubicBezTo>
                    <a:pt x="2857020" y="1113966"/>
                    <a:pt x="2519064" y="1626906"/>
                    <a:pt x="1962581" y="1980537"/>
                  </a:cubicBezTo>
                  <a:cubicBezTo>
                    <a:pt x="1231114" y="2445406"/>
                    <a:pt x="398995" y="2458952"/>
                    <a:pt x="104006" y="2010840"/>
                  </a:cubicBezTo>
                  <a:cubicBezTo>
                    <a:pt x="33406" y="1903606"/>
                    <a:pt x="0" y="1779704"/>
                    <a:pt x="0" y="1646820"/>
                  </a:cubicBezTo>
                  <a:cubicBezTo>
                    <a:pt x="0" y="1236731"/>
                    <a:pt x="318385" y="741396"/>
                    <a:pt x="846043" y="389245"/>
                  </a:cubicBezTo>
                  <a:cubicBezTo>
                    <a:pt x="861989" y="378621"/>
                    <a:pt x="878097" y="368087"/>
                    <a:pt x="894439" y="357697"/>
                  </a:cubicBezTo>
                  <a:cubicBezTo>
                    <a:pt x="1625924" y="-107136"/>
                    <a:pt x="2458024" y="-120719"/>
                    <a:pt x="2753014" y="327447"/>
                  </a:cubicBezTo>
                  <a:cubicBezTo>
                    <a:pt x="2766200" y="347469"/>
                    <a:pt x="2778069" y="368087"/>
                    <a:pt x="2788693" y="389245"/>
                  </a:cubicBezTo>
                  <a:cubicBezTo>
                    <a:pt x="2834942" y="481255"/>
                    <a:pt x="2857020" y="583403"/>
                    <a:pt x="2857020" y="691468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="" xmlns:a16="http://schemas.microsoft.com/office/drawing/2014/main" id="{ECCA2F84-5912-4090-B1EF-5435D6D47913}"/>
                </a:ext>
              </a:extLst>
            </p:cNvPr>
            <p:cNvSpPr/>
            <p:nvPr/>
          </p:nvSpPr>
          <p:spPr>
            <a:xfrm>
              <a:off x="2581060" y="1893612"/>
              <a:ext cx="2807271" cy="2338268"/>
            </a:xfrm>
            <a:custGeom>
              <a:avLst/>
              <a:gdLst>
                <a:gd name="connsiteX0" fmla="*/ 2807272 w 2807271"/>
                <a:gd name="connsiteY0" fmla="*/ 691479 h 2338268"/>
                <a:gd name="connsiteX1" fmla="*/ 1928400 w 2807271"/>
                <a:gd name="connsiteY1" fmla="*/ 1980548 h 2338268"/>
                <a:gd name="connsiteX2" fmla="*/ 124623 w 2807271"/>
                <a:gd name="connsiteY2" fmla="*/ 2043193 h 2338268"/>
                <a:gd name="connsiteX3" fmla="*/ 102184 w 2807271"/>
                <a:gd name="connsiteY3" fmla="*/ 2010852 h 2338268"/>
                <a:gd name="connsiteX4" fmla="*/ 22836 w 2807271"/>
                <a:gd name="connsiteY4" fmla="*/ 1830095 h 2338268"/>
                <a:gd name="connsiteX5" fmla="*/ 0 w 2807271"/>
                <a:gd name="connsiteY5" fmla="*/ 1646831 h 2338268"/>
                <a:gd name="connsiteX6" fmla="*/ 34651 w 2807271"/>
                <a:gd name="connsiteY6" fmla="*/ 1399732 h 2338268"/>
                <a:gd name="connsiteX7" fmla="*/ 110247 w 2807271"/>
                <a:gd name="connsiteY7" fmla="*/ 1194949 h 2338268"/>
                <a:gd name="connsiteX8" fmla="*/ 831307 w 2807271"/>
                <a:gd name="connsiteY8" fmla="*/ 389238 h 2338268"/>
                <a:gd name="connsiteX9" fmla="*/ 878872 w 2807271"/>
                <a:gd name="connsiteY9" fmla="*/ 357690 h 2338268"/>
                <a:gd name="connsiteX10" fmla="*/ 2705088 w 2807271"/>
                <a:gd name="connsiteY10" fmla="*/ 327441 h 2338268"/>
                <a:gd name="connsiteX11" fmla="*/ 2740135 w 2807271"/>
                <a:gd name="connsiteY11" fmla="*/ 389238 h 2338268"/>
                <a:gd name="connsiteX12" fmla="*/ 2807272 w 2807271"/>
                <a:gd name="connsiteY12" fmla="*/ 691479 h 2338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07271" h="2338268">
                  <a:moveTo>
                    <a:pt x="2807272" y="691479"/>
                  </a:moveTo>
                  <a:cubicBezTo>
                    <a:pt x="2807272" y="1113978"/>
                    <a:pt x="2475196" y="1626918"/>
                    <a:pt x="1928400" y="1980548"/>
                  </a:cubicBezTo>
                  <a:cubicBezTo>
                    <a:pt x="1227398" y="2433946"/>
                    <a:pt x="432329" y="2458026"/>
                    <a:pt x="124623" y="2043193"/>
                  </a:cubicBezTo>
                  <a:cubicBezTo>
                    <a:pt x="116813" y="2032713"/>
                    <a:pt x="109345" y="2021927"/>
                    <a:pt x="102184" y="2010852"/>
                  </a:cubicBezTo>
                  <a:cubicBezTo>
                    <a:pt x="65946" y="1954790"/>
                    <a:pt x="39647" y="1894183"/>
                    <a:pt x="22836" y="1830095"/>
                  </a:cubicBezTo>
                  <a:cubicBezTo>
                    <a:pt x="7468" y="1771653"/>
                    <a:pt x="0" y="1710252"/>
                    <a:pt x="0" y="1646831"/>
                  </a:cubicBezTo>
                  <a:cubicBezTo>
                    <a:pt x="0" y="1567141"/>
                    <a:pt x="11815" y="1484221"/>
                    <a:pt x="34651" y="1399732"/>
                  </a:cubicBezTo>
                  <a:cubicBezTo>
                    <a:pt x="52941" y="1332144"/>
                    <a:pt x="78248" y="1263619"/>
                    <a:pt x="110247" y="1194949"/>
                  </a:cubicBezTo>
                  <a:cubicBezTo>
                    <a:pt x="244033" y="907716"/>
                    <a:pt x="494199" y="618246"/>
                    <a:pt x="831307" y="389238"/>
                  </a:cubicBezTo>
                  <a:cubicBezTo>
                    <a:pt x="846981" y="378614"/>
                    <a:pt x="862801" y="368080"/>
                    <a:pt x="878872" y="357690"/>
                  </a:cubicBezTo>
                  <a:cubicBezTo>
                    <a:pt x="1597623" y="-107125"/>
                    <a:pt x="2415239" y="-120726"/>
                    <a:pt x="2705088" y="327441"/>
                  </a:cubicBezTo>
                  <a:cubicBezTo>
                    <a:pt x="2718039" y="347463"/>
                    <a:pt x="2729710" y="368080"/>
                    <a:pt x="2740135" y="389238"/>
                  </a:cubicBezTo>
                  <a:cubicBezTo>
                    <a:pt x="2785572" y="481249"/>
                    <a:pt x="2807272" y="583397"/>
                    <a:pt x="2807272" y="691479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="" xmlns:a16="http://schemas.microsoft.com/office/drawing/2014/main" id="{42B2FFA6-A0E3-4212-8868-740FD849A8EE}"/>
                </a:ext>
              </a:extLst>
            </p:cNvPr>
            <p:cNvSpPr/>
            <p:nvPr/>
          </p:nvSpPr>
          <p:spPr>
            <a:xfrm rot="19362297">
              <a:off x="2728992" y="2705488"/>
              <a:ext cx="1951117" cy="659150"/>
            </a:xfrm>
            <a:custGeom>
              <a:avLst/>
              <a:gdLst>
                <a:gd name="connsiteX0" fmla="*/ 1951118 w 1951117"/>
                <a:gd name="connsiteY0" fmla="*/ 329575 h 659150"/>
                <a:gd name="connsiteX1" fmla="*/ 975559 w 1951117"/>
                <a:gd name="connsiteY1" fmla="*/ 659151 h 659150"/>
                <a:gd name="connsiteX2" fmla="*/ 0 w 1951117"/>
                <a:gd name="connsiteY2" fmla="*/ 329575 h 659150"/>
                <a:gd name="connsiteX3" fmla="*/ 975559 w 1951117"/>
                <a:gd name="connsiteY3" fmla="*/ 0 h 659150"/>
                <a:gd name="connsiteX4" fmla="*/ 1951118 w 1951117"/>
                <a:gd name="connsiteY4" fmla="*/ 329575 h 65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1117" h="659150">
                  <a:moveTo>
                    <a:pt x="1951118" y="329575"/>
                  </a:moveTo>
                  <a:cubicBezTo>
                    <a:pt x="1951118" y="511595"/>
                    <a:pt x="1514345" y="659151"/>
                    <a:pt x="975559" y="659151"/>
                  </a:cubicBezTo>
                  <a:cubicBezTo>
                    <a:pt x="436773" y="659151"/>
                    <a:pt x="0" y="511595"/>
                    <a:pt x="0" y="329575"/>
                  </a:cubicBezTo>
                  <a:cubicBezTo>
                    <a:pt x="0" y="147556"/>
                    <a:pt x="436773" y="0"/>
                    <a:pt x="975559" y="0"/>
                  </a:cubicBezTo>
                  <a:cubicBezTo>
                    <a:pt x="1514345" y="0"/>
                    <a:pt x="1951118" y="147556"/>
                    <a:pt x="1951118" y="329575"/>
                  </a:cubicBezTo>
                  <a:close/>
                </a:path>
              </a:pathLst>
            </a:custGeom>
            <a:solidFill>
              <a:srgbClr val="000000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="" xmlns:a16="http://schemas.microsoft.com/office/drawing/2014/main" id="{2730B12A-C048-479E-8C39-89785BDB872B}"/>
                </a:ext>
              </a:extLst>
            </p:cNvPr>
            <p:cNvSpPr/>
            <p:nvPr/>
          </p:nvSpPr>
          <p:spPr>
            <a:xfrm>
              <a:off x="2581041" y="3149268"/>
              <a:ext cx="1341889" cy="577328"/>
            </a:xfrm>
            <a:custGeom>
              <a:avLst/>
              <a:gdLst>
                <a:gd name="connsiteX0" fmla="*/ 400006 w 1341889"/>
                <a:gd name="connsiteY0" fmla="*/ 565347 h 577328"/>
                <a:gd name="connsiteX1" fmla="*/ 22836 w 1341889"/>
                <a:gd name="connsiteY1" fmla="*/ 574438 h 577328"/>
                <a:gd name="connsiteX2" fmla="*/ 0 w 1341889"/>
                <a:gd name="connsiteY2" fmla="*/ 391175 h 577328"/>
                <a:gd name="connsiteX3" fmla="*/ 34651 w 1341889"/>
                <a:gd name="connsiteY3" fmla="*/ 144075 h 577328"/>
                <a:gd name="connsiteX4" fmla="*/ 124695 w 1341889"/>
                <a:gd name="connsiteY4" fmla="*/ 21581 h 577328"/>
                <a:gd name="connsiteX5" fmla="*/ 325744 w 1341889"/>
                <a:gd name="connsiteY5" fmla="*/ 33125 h 577328"/>
                <a:gd name="connsiteX6" fmla="*/ 1341415 w 1341889"/>
                <a:gd name="connsiteY6" fmla="*/ 147989 h 577328"/>
                <a:gd name="connsiteX7" fmla="*/ 400006 w 1341889"/>
                <a:gd name="connsiteY7" fmla="*/ 565347 h 577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41889" h="577328">
                  <a:moveTo>
                    <a:pt x="400006" y="565347"/>
                  </a:moveTo>
                  <a:cubicBezTo>
                    <a:pt x="267157" y="577559"/>
                    <a:pt x="139666" y="580138"/>
                    <a:pt x="22836" y="574438"/>
                  </a:cubicBezTo>
                  <a:cubicBezTo>
                    <a:pt x="7468" y="515996"/>
                    <a:pt x="0" y="454595"/>
                    <a:pt x="0" y="391175"/>
                  </a:cubicBezTo>
                  <a:cubicBezTo>
                    <a:pt x="0" y="311484"/>
                    <a:pt x="11815" y="228564"/>
                    <a:pt x="34651" y="144075"/>
                  </a:cubicBezTo>
                  <a:cubicBezTo>
                    <a:pt x="52941" y="76488"/>
                    <a:pt x="92714" y="90250"/>
                    <a:pt x="124695" y="21581"/>
                  </a:cubicBezTo>
                  <a:cubicBezTo>
                    <a:pt x="198019" y="8774"/>
                    <a:pt x="246342" y="40430"/>
                    <a:pt x="325744" y="33125"/>
                  </a:cubicBezTo>
                  <a:cubicBezTo>
                    <a:pt x="862295" y="-16118"/>
                    <a:pt x="1324802" y="-33308"/>
                    <a:pt x="1341415" y="147989"/>
                  </a:cubicBezTo>
                  <a:cubicBezTo>
                    <a:pt x="1358028" y="329233"/>
                    <a:pt x="936575" y="516104"/>
                    <a:pt x="400006" y="565347"/>
                  </a:cubicBezTo>
                  <a:close/>
                </a:path>
              </a:pathLst>
            </a:custGeom>
            <a:solidFill>
              <a:srgbClr val="000000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="" xmlns:a16="http://schemas.microsoft.com/office/drawing/2014/main" id="{09F84386-C46C-4A58-B377-49DF77BB0F34}"/>
                </a:ext>
              </a:extLst>
            </p:cNvPr>
            <p:cNvSpPr/>
            <p:nvPr/>
          </p:nvSpPr>
          <p:spPr>
            <a:xfrm rot="19362297">
              <a:off x="4360417" y="2017873"/>
              <a:ext cx="821629" cy="693998"/>
            </a:xfrm>
            <a:custGeom>
              <a:avLst/>
              <a:gdLst>
                <a:gd name="connsiteX0" fmla="*/ 821630 w 821629"/>
                <a:gd name="connsiteY0" fmla="*/ 346999 h 693998"/>
                <a:gd name="connsiteX1" fmla="*/ 410815 w 821629"/>
                <a:gd name="connsiteY1" fmla="*/ 693999 h 693998"/>
                <a:gd name="connsiteX2" fmla="*/ 0 w 821629"/>
                <a:gd name="connsiteY2" fmla="*/ 346999 h 693998"/>
                <a:gd name="connsiteX3" fmla="*/ 410815 w 821629"/>
                <a:gd name="connsiteY3" fmla="*/ 0 h 693998"/>
                <a:gd name="connsiteX4" fmla="*/ 821630 w 821629"/>
                <a:gd name="connsiteY4" fmla="*/ 346999 h 693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629" h="693998">
                  <a:moveTo>
                    <a:pt x="821630" y="346999"/>
                  </a:moveTo>
                  <a:cubicBezTo>
                    <a:pt x="821630" y="538642"/>
                    <a:pt x="637701" y="693999"/>
                    <a:pt x="410815" y="693999"/>
                  </a:cubicBezTo>
                  <a:cubicBezTo>
                    <a:pt x="183928" y="693999"/>
                    <a:pt x="0" y="538642"/>
                    <a:pt x="0" y="346999"/>
                  </a:cubicBezTo>
                  <a:cubicBezTo>
                    <a:pt x="0" y="155357"/>
                    <a:pt x="183928" y="0"/>
                    <a:pt x="410815" y="0"/>
                  </a:cubicBezTo>
                  <a:cubicBezTo>
                    <a:pt x="637701" y="0"/>
                    <a:pt x="821630" y="155357"/>
                    <a:pt x="821630" y="346999"/>
                  </a:cubicBezTo>
                  <a:close/>
                </a:path>
              </a:pathLst>
            </a:custGeom>
            <a:solidFill>
              <a:srgbClr val="000000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="" xmlns:a16="http://schemas.microsoft.com/office/drawing/2014/main" id="{C078201A-6395-4A77-A3B3-0A400707C860}"/>
                </a:ext>
              </a:extLst>
            </p:cNvPr>
            <p:cNvSpPr/>
            <p:nvPr/>
          </p:nvSpPr>
          <p:spPr>
            <a:xfrm rot="19362297">
              <a:off x="3077963" y="2903245"/>
              <a:ext cx="1951117" cy="659150"/>
            </a:xfrm>
            <a:custGeom>
              <a:avLst/>
              <a:gdLst>
                <a:gd name="connsiteX0" fmla="*/ 1951118 w 1951117"/>
                <a:gd name="connsiteY0" fmla="*/ 329575 h 659150"/>
                <a:gd name="connsiteX1" fmla="*/ 975559 w 1951117"/>
                <a:gd name="connsiteY1" fmla="*/ 659151 h 659150"/>
                <a:gd name="connsiteX2" fmla="*/ 0 w 1951117"/>
                <a:gd name="connsiteY2" fmla="*/ 329575 h 659150"/>
                <a:gd name="connsiteX3" fmla="*/ 975559 w 1951117"/>
                <a:gd name="connsiteY3" fmla="*/ 0 h 659150"/>
                <a:gd name="connsiteX4" fmla="*/ 1951118 w 1951117"/>
                <a:gd name="connsiteY4" fmla="*/ 329575 h 65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1117" h="659150">
                  <a:moveTo>
                    <a:pt x="1951118" y="329575"/>
                  </a:moveTo>
                  <a:cubicBezTo>
                    <a:pt x="1951118" y="511595"/>
                    <a:pt x="1514345" y="659151"/>
                    <a:pt x="975559" y="659151"/>
                  </a:cubicBezTo>
                  <a:cubicBezTo>
                    <a:pt x="436772" y="659151"/>
                    <a:pt x="0" y="511595"/>
                    <a:pt x="0" y="329575"/>
                  </a:cubicBezTo>
                  <a:cubicBezTo>
                    <a:pt x="0" y="147556"/>
                    <a:pt x="436772" y="0"/>
                    <a:pt x="975559" y="0"/>
                  </a:cubicBezTo>
                  <a:cubicBezTo>
                    <a:pt x="1514345" y="0"/>
                    <a:pt x="1951118" y="147556"/>
                    <a:pt x="1951118" y="329575"/>
                  </a:cubicBezTo>
                  <a:close/>
                </a:path>
              </a:pathLst>
            </a:custGeom>
            <a:solidFill>
              <a:srgbClr val="000000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="" xmlns:a16="http://schemas.microsoft.com/office/drawing/2014/main" id="{09BF79DE-20B6-4E72-9399-4E84CB44A968}"/>
                </a:ext>
              </a:extLst>
            </p:cNvPr>
            <p:cNvSpPr/>
            <p:nvPr/>
          </p:nvSpPr>
          <p:spPr>
            <a:xfrm>
              <a:off x="3549579" y="1668033"/>
              <a:ext cx="806991" cy="453703"/>
            </a:xfrm>
            <a:custGeom>
              <a:avLst/>
              <a:gdLst>
                <a:gd name="connsiteX0" fmla="*/ 806992 w 806991"/>
                <a:gd name="connsiteY0" fmla="*/ 121322 h 453703"/>
                <a:gd name="connsiteX1" fmla="*/ 780945 w 806991"/>
                <a:gd name="connsiteY1" fmla="*/ 453704 h 453703"/>
                <a:gd name="connsiteX2" fmla="*/ 668624 w 806991"/>
                <a:gd name="connsiteY2" fmla="*/ 402224 h 453703"/>
                <a:gd name="connsiteX3" fmla="*/ 658090 w 806991"/>
                <a:gd name="connsiteY3" fmla="*/ 388299 h 453703"/>
                <a:gd name="connsiteX4" fmla="*/ 599449 w 806991"/>
                <a:gd name="connsiteY4" fmla="*/ 310827 h 453703"/>
                <a:gd name="connsiteX5" fmla="*/ 149317 w 806991"/>
                <a:gd name="connsiteY5" fmla="*/ 246197 h 453703"/>
                <a:gd name="connsiteX6" fmla="*/ 0 w 806991"/>
                <a:gd name="connsiteY6" fmla="*/ 165966 h 453703"/>
                <a:gd name="connsiteX7" fmla="*/ 15188 w 806991"/>
                <a:gd name="connsiteY7" fmla="*/ 17208 h 453703"/>
                <a:gd name="connsiteX8" fmla="*/ 16956 w 806991"/>
                <a:gd name="connsiteY8" fmla="*/ 0 h 453703"/>
                <a:gd name="connsiteX9" fmla="*/ 345045 w 806991"/>
                <a:gd name="connsiteY9" fmla="*/ 72025 h 453703"/>
                <a:gd name="connsiteX10" fmla="*/ 543730 w 806991"/>
                <a:gd name="connsiteY10" fmla="*/ 146539 h 453703"/>
                <a:gd name="connsiteX11" fmla="*/ 623530 w 806991"/>
                <a:gd name="connsiteY11" fmla="*/ 162755 h 453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6991" h="453703">
                  <a:moveTo>
                    <a:pt x="806992" y="121322"/>
                  </a:moveTo>
                  <a:lnTo>
                    <a:pt x="780945" y="453704"/>
                  </a:lnTo>
                  <a:lnTo>
                    <a:pt x="668624" y="402224"/>
                  </a:lnTo>
                  <a:lnTo>
                    <a:pt x="658090" y="388299"/>
                  </a:lnTo>
                  <a:lnTo>
                    <a:pt x="599449" y="310827"/>
                  </a:lnTo>
                  <a:lnTo>
                    <a:pt x="149317" y="246197"/>
                  </a:lnTo>
                  <a:lnTo>
                    <a:pt x="0" y="165966"/>
                  </a:lnTo>
                  <a:lnTo>
                    <a:pt x="15188" y="17208"/>
                  </a:lnTo>
                  <a:lnTo>
                    <a:pt x="16956" y="0"/>
                  </a:lnTo>
                  <a:lnTo>
                    <a:pt x="345045" y="72025"/>
                  </a:lnTo>
                  <a:lnTo>
                    <a:pt x="543730" y="146539"/>
                  </a:lnTo>
                  <a:lnTo>
                    <a:pt x="623530" y="162755"/>
                  </a:lnTo>
                  <a:close/>
                </a:path>
              </a:pathLst>
            </a:custGeom>
            <a:solidFill>
              <a:srgbClr val="EC8271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="" xmlns:a16="http://schemas.microsoft.com/office/drawing/2014/main" id="{9139FEF6-8531-477D-B522-979C70315050}"/>
                </a:ext>
              </a:extLst>
            </p:cNvPr>
            <p:cNvSpPr/>
            <p:nvPr/>
          </p:nvSpPr>
          <p:spPr>
            <a:xfrm>
              <a:off x="3549597" y="1685241"/>
              <a:ext cx="689168" cy="371072"/>
            </a:xfrm>
            <a:custGeom>
              <a:avLst/>
              <a:gdLst>
                <a:gd name="connsiteX0" fmla="*/ 689169 w 689168"/>
                <a:gd name="connsiteY0" fmla="*/ 261223 h 371072"/>
                <a:gd name="connsiteX1" fmla="*/ 658072 w 689168"/>
                <a:gd name="connsiteY1" fmla="*/ 371073 h 371072"/>
                <a:gd name="connsiteX2" fmla="*/ 599431 w 689168"/>
                <a:gd name="connsiteY2" fmla="*/ 293601 h 371072"/>
                <a:gd name="connsiteX3" fmla="*/ 149299 w 689168"/>
                <a:gd name="connsiteY3" fmla="*/ 228989 h 371072"/>
                <a:gd name="connsiteX4" fmla="*/ 0 w 689168"/>
                <a:gd name="connsiteY4" fmla="*/ 148757 h 371072"/>
                <a:gd name="connsiteX5" fmla="*/ 15170 w 689168"/>
                <a:gd name="connsiteY5" fmla="*/ 0 h 371072"/>
                <a:gd name="connsiteX6" fmla="*/ 30700 w 689168"/>
                <a:gd name="connsiteY6" fmla="*/ 4293 h 371072"/>
                <a:gd name="connsiteX7" fmla="*/ 124244 w 689168"/>
                <a:gd name="connsiteY7" fmla="*/ 40874 h 371072"/>
                <a:gd name="connsiteX8" fmla="*/ 429082 w 689168"/>
                <a:gd name="connsiteY8" fmla="*/ 198181 h 371072"/>
                <a:gd name="connsiteX9" fmla="*/ 667181 w 689168"/>
                <a:gd name="connsiteY9" fmla="*/ 260429 h 371072"/>
                <a:gd name="connsiteX10" fmla="*/ 689169 w 689168"/>
                <a:gd name="connsiteY10" fmla="*/ 261223 h 371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89168" h="371072">
                  <a:moveTo>
                    <a:pt x="689169" y="261223"/>
                  </a:moveTo>
                  <a:lnTo>
                    <a:pt x="658072" y="371073"/>
                  </a:lnTo>
                  <a:lnTo>
                    <a:pt x="599431" y="293601"/>
                  </a:lnTo>
                  <a:lnTo>
                    <a:pt x="149299" y="228989"/>
                  </a:lnTo>
                  <a:lnTo>
                    <a:pt x="0" y="148757"/>
                  </a:lnTo>
                  <a:lnTo>
                    <a:pt x="15170" y="0"/>
                  </a:lnTo>
                  <a:lnTo>
                    <a:pt x="30700" y="4293"/>
                  </a:lnTo>
                  <a:cubicBezTo>
                    <a:pt x="63078" y="13186"/>
                    <a:pt x="94428" y="25451"/>
                    <a:pt x="124244" y="40874"/>
                  </a:cubicBezTo>
                  <a:lnTo>
                    <a:pt x="429082" y="198181"/>
                  </a:lnTo>
                  <a:cubicBezTo>
                    <a:pt x="502839" y="236241"/>
                    <a:pt x="584171" y="257507"/>
                    <a:pt x="667181" y="260429"/>
                  </a:cubicBezTo>
                  <a:lnTo>
                    <a:pt x="689169" y="261223"/>
                  </a:lnTo>
                  <a:close/>
                </a:path>
              </a:pathLst>
            </a:custGeom>
            <a:solidFill>
              <a:srgbClr val="000000">
                <a:alpha val="30000"/>
              </a:srgbClr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="" xmlns:a16="http://schemas.microsoft.com/office/drawing/2014/main" id="{750108FA-7210-456B-AC92-B721C87212C1}"/>
                </a:ext>
              </a:extLst>
            </p:cNvPr>
            <p:cNvSpPr/>
            <p:nvPr/>
          </p:nvSpPr>
          <p:spPr>
            <a:xfrm>
              <a:off x="4603526" y="1828009"/>
              <a:ext cx="888215" cy="431409"/>
            </a:xfrm>
            <a:custGeom>
              <a:avLst/>
              <a:gdLst>
                <a:gd name="connsiteX0" fmla="*/ 888216 w 888215"/>
                <a:gd name="connsiteY0" fmla="*/ 278142 h 431409"/>
                <a:gd name="connsiteX1" fmla="*/ 822306 w 888215"/>
                <a:gd name="connsiteY1" fmla="*/ 431409 h 431409"/>
                <a:gd name="connsiteX2" fmla="*/ 652841 w 888215"/>
                <a:gd name="connsiteY2" fmla="*/ 428884 h 431409"/>
                <a:gd name="connsiteX3" fmla="*/ 441384 w 888215"/>
                <a:gd name="connsiteY3" fmla="*/ 348003 h 431409"/>
                <a:gd name="connsiteX4" fmla="*/ 228106 w 888215"/>
                <a:gd name="connsiteY4" fmla="*/ 266490 h 431409"/>
                <a:gd name="connsiteX5" fmla="*/ 185392 w 888215"/>
                <a:gd name="connsiteY5" fmla="*/ 285321 h 431409"/>
                <a:gd name="connsiteX6" fmla="*/ 123198 w 888215"/>
                <a:gd name="connsiteY6" fmla="*/ 312757 h 431409"/>
                <a:gd name="connsiteX7" fmla="*/ 0 w 888215"/>
                <a:gd name="connsiteY7" fmla="*/ 303071 h 431409"/>
                <a:gd name="connsiteX8" fmla="*/ 138873 w 888215"/>
                <a:gd name="connsiteY8" fmla="*/ 0 h 431409"/>
                <a:gd name="connsiteX9" fmla="*/ 251681 w 888215"/>
                <a:gd name="connsiteY9" fmla="*/ 100957 h 431409"/>
                <a:gd name="connsiteX10" fmla="*/ 279026 w 888215"/>
                <a:gd name="connsiteY10" fmla="*/ 125435 h 431409"/>
                <a:gd name="connsiteX11" fmla="*/ 356643 w 888215"/>
                <a:gd name="connsiteY11" fmla="*/ 150056 h 431409"/>
                <a:gd name="connsiteX12" fmla="*/ 566458 w 888215"/>
                <a:gd name="connsiteY12" fmla="*/ 181550 h 431409"/>
                <a:gd name="connsiteX13" fmla="*/ 876744 w 888215"/>
                <a:gd name="connsiteY13" fmla="*/ 274679 h 431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8215" h="431409">
                  <a:moveTo>
                    <a:pt x="888216" y="278142"/>
                  </a:moveTo>
                  <a:lnTo>
                    <a:pt x="822306" y="431409"/>
                  </a:lnTo>
                  <a:lnTo>
                    <a:pt x="652841" y="428884"/>
                  </a:lnTo>
                  <a:lnTo>
                    <a:pt x="441384" y="348003"/>
                  </a:lnTo>
                  <a:lnTo>
                    <a:pt x="228106" y="266490"/>
                  </a:lnTo>
                  <a:lnTo>
                    <a:pt x="185392" y="285321"/>
                  </a:lnTo>
                  <a:lnTo>
                    <a:pt x="123198" y="312757"/>
                  </a:lnTo>
                  <a:lnTo>
                    <a:pt x="0" y="303071"/>
                  </a:lnTo>
                  <a:lnTo>
                    <a:pt x="138873" y="0"/>
                  </a:lnTo>
                  <a:lnTo>
                    <a:pt x="251681" y="100957"/>
                  </a:lnTo>
                  <a:lnTo>
                    <a:pt x="279026" y="125435"/>
                  </a:lnTo>
                  <a:lnTo>
                    <a:pt x="356643" y="150056"/>
                  </a:lnTo>
                  <a:lnTo>
                    <a:pt x="566458" y="181550"/>
                  </a:lnTo>
                  <a:lnTo>
                    <a:pt x="876744" y="274679"/>
                  </a:lnTo>
                  <a:close/>
                </a:path>
              </a:pathLst>
            </a:custGeom>
            <a:solidFill>
              <a:srgbClr val="EC8271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="" xmlns:a16="http://schemas.microsoft.com/office/drawing/2014/main" id="{64453D61-73FF-4D2D-8B9B-22E14FB5BFA5}"/>
                </a:ext>
              </a:extLst>
            </p:cNvPr>
            <p:cNvSpPr/>
            <p:nvPr/>
          </p:nvSpPr>
          <p:spPr>
            <a:xfrm>
              <a:off x="4603508" y="1828046"/>
              <a:ext cx="251698" cy="312738"/>
            </a:xfrm>
            <a:custGeom>
              <a:avLst/>
              <a:gdLst>
                <a:gd name="connsiteX0" fmla="*/ 251699 w 251698"/>
                <a:gd name="connsiteY0" fmla="*/ 100921 h 312738"/>
                <a:gd name="connsiteX1" fmla="*/ 250653 w 251698"/>
                <a:gd name="connsiteY1" fmla="*/ 108443 h 312738"/>
                <a:gd name="connsiteX2" fmla="*/ 250599 w 251698"/>
                <a:gd name="connsiteY2" fmla="*/ 108984 h 312738"/>
                <a:gd name="connsiteX3" fmla="*/ 248777 w 251698"/>
                <a:gd name="connsiteY3" fmla="*/ 121106 h 312738"/>
                <a:gd name="connsiteX4" fmla="*/ 248723 w 251698"/>
                <a:gd name="connsiteY4" fmla="*/ 120420 h 312738"/>
                <a:gd name="connsiteX5" fmla="*/ 197153 w 251698"/>
                <a:gd name="connsiteY5" fmla="*/ 266021 h 312738"/>
                <a:gd name="connsiteX6" fmla="*/ 185392 w 251698"/>
                <a:gd name="connsiteY6" fmla="*/ 285303 h 312738"/>
                <a:gd name="connsiteX7" fmla="*/ 123198 w 251698"/>
                <a:gd name="connsiteY7" fmla="*/ 312739 h 312738"/>
                <a:gd name="connsiteX8" fmla="*/ 0 w 251698"/>
                <a:gd name="connsiteY8" fmla="*/ 303053 h 312738"/>
                <a:gd name="connsiteX9" fmla="*/ 138873 w 251698"/>
                <a:gd name="connsiteY9" fmla="*/ 0 h 312738"/>
                <a:gd name="connsiteX10" fmla="*/ 251699 w 251698"/>
                <a:gd name="connsiteY10" fmla="*/ 100921 h 312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1698" h="312738">
                  <a:moveTo>
                    <a:pt x="251699" y="100921"/>
                  </a:moveTo>
                  <a:lnTo>
                    <a:pt x="250653" y="108443"/>
                  </a:lnTo>
                  <a:lnTo>
                    <a:pt x="250599" y="108984"/>
                  </a:lnTo>
                  <a:cubicBezTo>
                    <a:pt x="250058" y="113043"/>
                    <a:pt x="249408" y="117101"/>
                    <a:pt x="248777" y="121106"/>
                  </a:cubicBezTo>
                  <a:cubicBezTo>
                    <a:pt x="248777" y="120853"/>
                    <a:pt x="248723" y="120655"/>
                    <a:pt x="248723" y="120420"/>
                  </a:cubicBezTo>
                  <a:cubicBezTo>
                    <a:pt x="240317" y="171593"/>
                    <a:pt x="222911" y="220927"/>
                    <a:pt x="197153" y="266021"/>
                  </a:cubicBezTo>
                  <a:cubicBezTo>
                    <a:pt x="193401" y="272551"/>
                    <a:pt x="189541" y="278972"/>
                    <a:pt x="185392" y="285303"/>
                  </a:cubicBezTo>
                  <a:lnTo>
                    <a:pt x="123198" y="312739"/>
                  </a:lnTo>
                  <a:lnTo>
                    <a:pt x="0" y="303053"/>
                  </a:lnTo>
                  <a:lnTo>
                    <a:pt x="138873" y="0"/>
                  </a:lnTo>
                  <a:lnTo>
                    <a:pt x="251699" y="100921"/>
                  </a:lnTo>
                  <a:close/>
                </a:path>
              </a:pathLst>
            </a:custGeom>
            <a:solidFill>
              <a:srgbClr val="000000">
                <a:alpha val="30000"/>
              </a:srgbClr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="" xmlns:a16="http://schemas.microsoft.com/office/drawing/2014/main" id="{68E7F9DD-07F7-4F7E-B7DC-956551C2DE98}"/>
                </a:ext>
              </a:extLst>
            </p:cNvPr>
            <p:cNvSpPr/>
            <p:nvPr/>
          </p:nvSpPr>
          <p:spPr>
            <a:xfrm>
              <a:off x="5044892" y="2102689"/>
              <a:ext cx="446849" cy="156730"/>
            </a:xfrm>
            <a:custGeom>
              <a:avLst/>
              <a:gdLst>
                <a:gd name="connsiteX0" fmla="*/ 446850 w 446849"/>
                <a:gd name="connsiteY0" fmla="*/ 3463 h 156730"/>
                <a:gd name="connsiteX1" fmla="*/ 380940 w 446849"/>
                <a:gd name="connsiteY1" fmla="*/ 156730 h 156730"/>
                <a:gd name="connsiteX2" fmla="*/ 211457 w 446849"/>
                <a:gd name="connsiteY2" fmla="*/ 154205 h 156730"/>
                <a:gd name="connsiteX3" fmla="*/ 0 w 446849"/>
                <a:gd name="connsiteY3" fmla="*/ 73324 h 156730"/>
                <a:gd name="connsiteX4" fmla="*/ 219610 w 446849"/>
                <a:gd name="connsiteY4" fmla="*/ 18489 h 156730"/>
                <a:gd name="connsiteX5" fmla="*/ 319034 w 446849"/>
                <a:gd name="connsiteY5" fmla="*/ 4401 h 156730"/>
                <a:gd name="connsiteX6" fmla="*/ 435359 w 446849"/>
                <a:gd name="connsiteY6" fmla="*/ 0 h 156730"/>
                <a:gd name="connsiteX7" fmla="*/ 446850 w 446849"/>
                <a:gd name="connsiteY7" fmla="*/ 3463 h 15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849" h="156730">
                  <a:moveTo>
                    <a:pt x="446850" y="3463"/>
                  </a:moveTo>
                  <a:lnTo>
                    <a:pt x="380940" y="156730"/>
                  </a:lnTo>
                  <a:lnTo>
                    <a:pt x="211457" y="154205"/>
                  </a:lnTo>
                  <a:lnTo>
                    <a:pt x="0" y="73324"/>
                  </a:lnTo>
                  <a:lnTo>
                    <a:pt x="219610" y="18489"/>
                  </a:lnTo>
                  <a:cubicBezTo>
                    <a:pt x="252186" y="10390"/>
                    <a:pt x="285519" y="5628"/>
                    <a:pt x="319034" y="4401"/>
                  </a:cubicBezTo>
                  <a:lnTo>
                    <a:pt x="435359" y="0"/>
                  </a:lnTo>
                  <a:lnTo>
                    <a:pt x="446850" y="3463"/>
                  </a:lnTo>
                  <a:close/>
                </a:path>
              </a:pathLst>
            </a:custGeom>
            <a:solidFill>
              <a:srgbClr val="000000">
                <a:alpha val="30000"/>
              </a:srgbClr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3" name="Graphic 6">
              <a:extLst>
                <a:ext uri="{FF2B5EF4-FFF2-40B4-BE49-F238E27FC236}">
                  <a16:creationId xmlns="" xmlns:a16="http://schemas.microsoft.com/office/drawing/2014/main" id="{BAE23312-608E-48B5-93FE-33222C77A380}"/>
                </a:ext>
              </a:extLst>
            </p:cNvPr>
            <p:cNvGrpSpPr/>
            <p:nvPr/>
          </p:nvGrpSpPr>
          <p:grpSpPr>
            <a:xfrm>
              <a:off x="1299134" y="4518180"/>
              <a:ext cx="895394" cy="295350"/>
              <a:chOff x="1299134" y="4518180"/>
              <a:chExt cx="895394" cy="295350"/>
            </a:xfrm>
          </p:grpSpPr>
          <p:sp>
            <p:nvSpPr>
              <p:cNvPr id="104" name="Freeform: Shape 103">
                <a:extLst>
                  <a:ext uri="{FF2B5EF4-FFF2-40B4-BE49-F238E27FC236}">
                    <a16:creationId xmlns="" xmlns:a16="http://schemas.microsoft.com/office/drawing/2014/main" id="{A43A2A44-3E04-48BC-853D-763DFA701954}"/>
                  </a:ext>
                </a:extLst>
              </p:cNvPr>
              <p:cNvSpPr/>
              <p:nvPr/>
            </p:nvSpPr>
            <p:spPr>
              <a:xfrm>
                <a:off x="1299134" y="4656530"/>
                <a:ext cx="229296" cy="88096"/>
              </a:xfrm>
              <a:custGeom>
                <a:avLst/>
                <a:gdLst>
                  <a:gd name="connsiteX0" fmla="*/ 229296 w 229296"/>
                  <a:gd name="connsiteY0" fmla="*/ 88096 h 88096"/>
                  <a:gd name="connsiteX1" fmla="*/ 0 w 229296"/>
                  <a:gd name="connsiteY1" fmla="*/ 88096 h 88096"/>
                  <a:gd name="connsiteX2" fmla="*/ 0 w 229296"/>
                  <a:gd name="connsiteY2" fmla="*/ 88096 h 88096"/>
                  <a:gd name="connsiteX3" fmla="*/ 88096 w 229296"/>
                  <a:gd name="connsiteY3" fmla="*/ 0 h 88096"/>
                  <a:gd name="connsiteX4" fmla="*/ 229296 w 229296"/>
                  <a:gd name="connsiteY4" fmla="*/ 0 h 88096"/>
                  <a:gd name="connsiteX5" fmla="*/ 229296 w 229296"/>
                  <a:gd name="connsiteY5" fmla="*/ 88096 h 88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296" h="88096">
                    <a:moveTo>
                      <a:pt x="229296" y="88096"/>
                    </a:moveTo>
                    <a:lnTo>
                      <a:pt x="0" y="88096"/>
                    </a:lnTo>
                    <a:lnTo>
                      <a:pt x="0" y="88096"/>
                    </a:lnTo>
                    <a:cubicBezTo>
                      <a:pt x="0" y="39449"/>
                      <a:pt x="39431" y="0"/>
                      <a:pt x="88096" y="0"/>
                    </a:cubicBezTo>
                    <a:lnTo>
                      <a:pt x="229296" y="0"/>
                    </a:lnTo>
                    <a:lnTo>
                      <a:pt x="229296" y="88096"/>
                    </a:lnTo>
                    <a:close/>
                  </a:path>
                </a:pathLst>
              </a:custGeom>
              <a:solidFill>
                <a:srgbClr val="FFFFFF"/>
              </a:solidFill>
              <a:ln w="18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="" xmlns:a16="http://schemas.microsoft.com/office/drawing/2014/main" id="{A88E10BA-E927-4655-A320-73176985D62D}"/>
                  </a:ext>
                </a:extLst>
              </p:cNvPr>
              <p:cNvSpPr/>
              <p:nvPr/>
            </p:nvSpPr>
            <p:spPr>
              <a:xfrm>
                <a:off x="1528430" y="4518180"/>
                <a:ext cx="666098" cy="255721"/>
              </a:xfrm>
              <a:custGeom>
                <a:avLst/>
                <a:gdLst>
                  <a:gd name="connsiteX0" fmla="*/ 666099 w 666098"/>
                  <a:gd name="connsiteY0" fmla="*/ 255721 h 255721"/>
                  <a:gd name="connsiteX1" fmla="*/ 0 w 666098"/>
                  <a:gd name="connsiteY1" fmla="*/ 255721 h 255721"/>
                  <a:gd name="connsiteX2" fmla="*/ 0 w 666098"/>
                  <a:gd name="connsiteY2" fmla="*/ 138350 h 255721"/>
                  <a:gd name="connsiteX3" fmla="*/ 358302 w 666098"/>
                  <a:gd name="connsiteY3" fmla="*/ 0 h 255721"/>
                  <a:gd name="connsiteX4" fmla="*/ 666099 w 666098"/>
                  <a:gd name="connsiteY4" fmla="*/ 32648 h 255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098" h="255721">
                    <a:moveTo>
                      <a:pt x="666099" y="255721"/>
                    </a:moveTo>
                    <a:lnTo>
                      <a:pt x="0" y="255721"/>
                    </a:lnTo>
                    <a:lnTo>
                      <a:pt x="0" y="138350"/>
                    </a:lnTo>
                    <a:lnTo>
                      <a:pt x="358302" y="0"/>
                    </a:lnTo>
                    <a:lnTo>
                      <a:pt x="666099" y="32648"/>
                    </a:lnTo>
                    <a:close/>
                  </a:path>
                </a:pathLst>
              </a:custGeom>
              <a:solidFill>
                <a:srgbClr val="F7931E"/>
              </a:solidFill>
              <a:ln w="18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="" xmlns:a16="http://schemas.microsoft.com/office/drawing/2014/main" id="{98CF2041-BB25-4184-A837-243206E98792}"/>
                  </a:ext>
                </a:extLst>
              </p:cNvPr>
              <p:cNvSpPr/>
              <p:nvPr/>
            </p:nvSpPr>
            <p:spPr>
              <a:xfrm>
                <a:off x="1299134" y="4721430"/>
                <a:ext cx="895394" cy="92100"/>
              </a:xfrm>
              <a:custGeom>
                <a:avLst/>
                <a:gdLst>
                  <a:gd name="connsiteX0" fmla="*/ 0 w 895394"/>
                  <a:gd name="connsiteY0" fmla="*/ 0 h 92100"/>
                  <a:gd name="connsiteX1" fmla="*/ 895395 w 895394"/>
                  <a:gd name="connsiteY1" fmla="*/ 0 h 92100"/>
                  <a:gd name="connsiteX2" fmla="*/ 895395 w 895394"/>
                  <a:gd name="connsiteY2" fmla="*/ 92101 h 92100"/>
                  <a:gd name="connsiteX3" fmla="*/ 0 w 895394"/>
                  <a:gd name="connsiteY3" fmla="*/ 92101 h 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5394" h="92100">
                    <a:moveTo>
                      <a:pt x="0" y="0"/>
                    </a:moveTo>
                    <a:lnTo>
                      <a:pt x="895395" y="0"/>
                    </a:lnTo>
                    <a:lnTo>
                      <a:pt x="895395" y="92101"/>
                    </a:lnTo>
                    <a:lnTo>
                      <a:pt x="0" y="92101"/>
                    </a:lnTo>
                    <a:close/>
                  </a:path>
                </a:pathLst>
              </a:custGeom>
              <a:solidFill>
                <a:srgbClr val="F2F2F2"/>
              </a:solidFill>
              <a:ln w="18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07" name="Graphic 6">
                <a:extLst>
                  <a:ext uri="{FF2B5EF4-FFF2-40B4-BE49-F238E27FC236}">
                    <a16:creationId xmlns="" xmlns:a16="http://schemas.microsoft.com/office/drawing/2014/main" id="{A265FC52-86A8-4296-9655-05026B24CDE7}"/>
                  </a:ext>
                </a:extLst>
              </p:cNvPr>
              <p:cNvGrpSpPr/>
              <p:nvPr/>
            </p:nvGrpSpPr>
            <p:grpSpPr>
              <a:xfrm>
                <a:off x="1613372" y="4539792"/>
                <a:ext cx="214968" cy="127395"/>
                <a:chOff x="1613372" y="4539792"/>
                <a:chExt cx="214968" cy="127395"/>
              </a:xfrm>
              <a:solidFill>
                <a:srgbClr val="FFFFFF"/>
              </a:solidFill>
            </p:grpSpPr>
            <p:sp>
              <p:nvSpPr>
                <p:cNvPr id="108" name="Freeform: Shape 107">
                  <a:extLst>
                    <a:ext uri="{FF2B5EF4-FFF2-40B4-BE49-F238E27FC236}">
                      <a16:creationId xmlns="" xmlns:a16="http://schemas.microsoft.com/office/drawing/2014/main" id="{65FEA424-65F6-4EA6-94F2-01276B66168E}"/>
                    </a:ext>
                  </a:extLst>
                </p:cNvPr>
                <p:cNvSpPr/>
                <p:nvPr/>
              </p:nvSpPr>
              <p:spPr>
                <a:xfrm>
                  <a:off x="1613372" y="4611745"/>
                  <a:ext cx="27231" cy="55442"/>
                </a:xfrm>
                <a:custGeom>
                  <a:avLst/>
                  <a:gdLst>
                    <a:gd name="connsiteX0" fmla="*/ 24114 w 27231"/>
                    <a:gd name="connsiteY0" fmla="*/ 55121 h 55442"/>
                    <a:gd name="connsiteX1" fmla="*/ 24114 w 27231"/>
                    <a:gd name="connsiteY1" fmla="*/ 55121 h 55442"/>
                    <a:gd name="connsiteX2" fmla="*/ 17837 w 27231"/>
                    <a:gd name="connsiteY2" fmla="*/ 52325 h 55442"/>
                    <a:gd name="connsiteX3" fmla="*/ 322 w 27231"/>
                    <a:gd name="connsiteY3" fmla="*/ 6599 h 55442"/>
                    <a:gd name="connsiteX4" fmla="*/ 3118 w 27231"/>
                    <a:gd name="connsiteY4" fmla="*/ 322 h 55442"/>
                    <a:gd name="connsiteX5" fmla="*/ 3118 w 27231"/>
                    <a:gd name="connsiteY5" fmla="*/ 322 h 55442"/>
                    <a:gd name="connsiteX6" fmla="*/ 9395 w 27231"/>
                    <a:gd name="connsiteY6" fmla="*/ 3118 h 55442"/>
                    <a:gd name="connsiteX7" fmla="*/ 26910 w 27231"/>
                    <a:gd name="connsiteY7" fmla="*/ 48843 h 55442"/>
                    <a:gd name="connsiteX8" fmla="*/ 24114 w 27231"/>
                    <a:gd name="connsiteY8" fmla="*/ 55121 h 55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231" h="55442">
                      <a:moveTo>
                        <a:pt x="24114" y="55121"/>
                      </a:moveTo>
                      <a:lnTo>
                        <a:pt x="24114" y="55121"/>
                      </a:lnTo>
                      <a:cubicBezTo>
                        <a:pt x="21606" y="56077"/>
                        <a:pt x="18793" y="54832"/>
                        <a:pt x="17837" y="52325"/>
                      </a:cubicBezTo>
                      <a:lnTo>
                        <a:pt x="322" y="6599"/>
                      </a:lnTo>
                      <a:cubicBezTo>
                        <a:pt x="-634" y="4092"/>
                        <a:pt x="610" y="1278"/>
                        <a:pt x="3118" y="322"/>
                      </a:cubicBezTo>
                      <a:lnTo>
                        <a:pt x="3118" y="322"/>
                      </a:lnTo>
                      <a:cubicBezTo>
                        <a:pt x="5625" y="-634"/>
                        <a:pt x="8439" y="611"/>
                        <a:pt x="9395" y="3118"/>
                      </a:cubicBezTo>
                      <a:lnTo>
                        <a:pt x="26910" y="48843"/>
                      </a:lnTo>
                      <a:cubicBezTo>
                        <a:pt x="27866" y="51351"/>
                        <a:pt x="26621" y="54146"/>
                        <a:pt x="24114" y="551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8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="" xmlns:a16="http://schemas.microsoft.com/office/drawing/2014/main" id="{BB1A4A6D-02D9-4489-BB59-74AEEF0FD056}"/>
                    </a:ext>
                  </a:extLst>
                </p:cNvPr>
                <p:cNvSpPr/>
                <p:nvPr/>
              </p:nvSpPr>
              <p:spPr>
                <a:xfrm>
                  <a:off x="1660307" y="4593743"/>
                  <a:ext cx="27231" cy="55442"/>
                </a:xfrm>
                <a:custGeom>
                  <a:avLst/>
                  <a:gdLst>
                    <a:gd name="connsiteX0" fmla="*/ 24114 w 27231"/>
                    <a:gd name="connsiteY0" fmla="*/ 55121 h 55442"/>
                    <a:gd name="connsiteX1" fmla="*/ 24114 w 27231"/>
                    <a:gd name="connsiteY1" fmla="*/ 55121 h 55442"/>
                    <a:gd name="connsiteX2" fmla="*/ 17836 w 27231"/>
                    <a:gd name="connsiteY2" fmla="*/ 52325 h 55442"/>
                    <a:gd name="connsiteX3" fmla="*/ 322 w 27231"/>
                    <a:gd name="connsiteY3" fmla="*/ 6599 h 55442"/>
                    <a:gd name="connsiteX4" fmla="*/ 3118 w 27231"/>
                    <a:gd name="connsiteY4" fmla="*/ 322 h 55442"/>
                    <a:gd name="connsiteX5" fmla="*/ 3118 w 27231"/>
                    <a:gd name="connsiteY5" fmla="*/ 322 h 55442"/>
                    <a:gd name="connsiteX6" fmla="*/ 9395 w 27231"/>
                    <a:gd name="connsiteY6" fmla="*/ 3118 h 55442"/>
                    <a:gd name="connsiteX7" fmla="*/ 26909 w 27231"/>
                    <a:gd name="connsiteY7" fmla="*/ 48843 h 55442"/>
                    <a:gd name="connsiteX8" fmla="*/ 24114 w 27231"/>
                    <a:gd name="connsiteY8" fmla="*/ 55121 h 55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231" h="55442">
                      <a:moveTo>
                        <a:pt x="24114" y="55121"/>
                      </a:moveTo>
                      <a:lnTo>
                        <a:pt x="24114" y="55121"/>
                      </a:lnTo>
                      <a:cubicBezTo>
                        <a:pt x="21606" y="56076"/>
                        <a:pt x="18792" y="54832"/>
                        <a:pt x="17836" y="52325"/>
                      </a:cubicBezTo>
                      <a:lnTo>
                        <a:pt x="322" y="6599"/>
                      </a:lnTo>
                      <a:cubicBezTo>
                        <a:pt x="-634" y="4092"/>
                        <a:pt x="610" y="1278"/>
                        <a:pt x="3118" y="322"/>
                      </a:cubicBezTo>
                      <a:lnTo>
                        <a:pt x="3118" y="322"/>
                      </a:lnTo>
                      <a:cubicBezTo>
                        <a:pt x="5625" y="-634"/>
                        <a:pt x="8439" y="610"/>
                        <a:pt x="9395" y="3118"/>
                      </a:cubicBezTo>
                      <a:lnTo>
                        <a:pt x="26909" y="48843"/>
                      </a:lnTo>
                      <a:cubicBezTo>
                        <a:pt x="27865" y="51369"/>
                        <a:pt x="26621" y="54165"/>
                        <a:pt x="24114" y="551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8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="" xmlns:a16="http://schemas.microsoft.com/office/drawing/2014/main" id="{3121BED8-3B64-4F92-A7F0-6B29646F2EFE}"/>
                    </a:ext>
                  </a:extLst>
                </p:cNvPr>
                <p:cNvSpPr/>
                <p:nvPr/>
              </p:nvSpPr>
              <p:spPr>
                <a:xfrm>
                  <a:off x="1707241" y="4575759"/>
                  <a:ext cx="27231" cy="55442"/>
                </a:xfrm>
                <a:custGeom>
                  <a:avLst/>
                  <a:gdLst>
                    <a:gd name="connsiteX0" fmla="*/ 24114 w 27231"/>
                    <a:gd name="connsiteY0" fmla="*/ 55121 h 55442"/>
                    <a:gd name="connsiteX1" fmla="*/ 24114 w 27231"/>
                    <a:gd name="connsiteY1" fmla="*/ 55121 h 55442"/>
                    <a:gd name="connsiteX2" fmla="*/ 17837 w 27231"/>
                    <a:gd name="connsiteY2" fmla="*/ 52325 h 55442"/>
                    <a:gd name="connsiteX3" fmla="*/ 322 w 27231"/>
                    <a:gd name="connsiteY3" fmla="*/ 6599 h 55442"/>
                    <a:gd name="connsiteX4" fmla="*/ 3118 w 27231"/>
                    <a:gd name="connsiteY4" fmla="*/ 322 h 55442"/>
                    <a:gd name="connsiteX5" fmla="*/ 3118 w 27231"/>
                    <a:gd name="connsiteY5" fmla="*/ 322 h 55442"/>
                    <a:gd name="connsiteX6" fmla="*/ 9395 w 27231"/>
                    <a:gd name="connsiteY6" fmla="*/ 3118 h 55442"/>
                    <a:gd name="connsiteX7" fmla="*/ 26910 w 27231"/>
                    <a:gd name="connsiteY7" fmla="*/ 48843 h 55442"/>
                    <a:gd name="connsiteX8" fmla="*/ 24114 w 27231"/>
                    <a:gd name="connsiteY8" fmla="*/ 55121 h 55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231" h="55442">
                      <a:moveTo>
                        <a:pt x="24114" y="55121"/>
                      </a:moveTo>
                      <a:lnTo>
                        <a:pt x="24114" y="55121"/>
                      </a:lnTo>
                      <a:cubicBezTo>
                        <a:pt x="21606" y="56077"/>
                        <a:pt x="18793" y="54832"/>
                        <a:pt x="17837" y="52325"/>
                      </a:cubicBezTo>
                      <a:lnTo>
                        <a:pt x="322" y="6599"/>
                      </a:lnTo>
                      <a:cubicBezTo>
                        <a:pt x="-634" y="4092"/>
                        <a:pt x="610" y="1278"/>
                        <a:pt x="3118" y="322"/>
                      </a:cubicBezTo>
                      <a:lnTo>
                        <a:pt x="3118" y="322"/>
                      </a:lnTo>
                      <a:cubicBezTo>
                        <a:pt x="5625" y="-634"/>
                        <a:pt x="8439" y="610"/>
                        <a:pt x="9395" y="3118"/>
                      </a:cubicBezTo>
                      <a:lnTo>
                        <a:pt x="26910" y="48843"/>
                      </a:lnTo>
                      <a:cubicBezTo>
                        <a:pt x="27866" y="51351"/>
                        <a:pt x="26621" y="54165"/>
                        <a:pt x="24114" y="551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8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="" xmlns:a16="http://schemas.microsoft.com/office/drawing/2014/main" id="{4C5D577C-4D1D-48ED-866A-49FEFD8599F1}"/>
                    </a:ext>
                  </a:extLst>
                </p:cNvPr>
                <p:cNvSpPr/>
                <p:nvPr/>
              </p:nvSpPr>
              <p:spPr>
                <a:xfrm>
                  <a:off x="1754175" y="4557776"/>
                  <a:ext cx="27231" cy="55442"/>
                </a:xfrm>
                <a:custGeom>
                  <a:avLst/>
                  <a:gdLst>
                    <a:gd name="connsiteX0" fmla="*/ 24114 w 27231"/>
                    <a:gd name="connsiteY0" fmla="*/ 55121 h 55442"/>
                    <a:gd name="connsiteX1" fmla="*/ 24114 w 27231"/>
                    <a:gd name="connsiteY1" fmla="*/ 55121 h 55442"/>
                    <a:gd name="connsiteX2" fmla="*/ 17837 w 27231"/>
                    <a:gd name="connsiteY2" fmla="*/ 52325 h 55442"/>
                    <a:gd name="connsiteX3" fmla="*/ 322 w 27231"/>
                    <a:gd name="connsiteY3" fmla="*/ 6599 h 55442"/>
                    <a:gd name="connsiteX4" fmla="*/ 3118 w 27231"/>
                    <a:gd name="connsiteY4" fmla="*/ 322 h 55442"/>
                    <a:gd name="connsiteX5" fmla="*/ 3118 w 27231"/>
                    <a:gd name="connsiteY5" fmla="*/ 322 h 55442"/>
                    <a:gd name="connsiteX6" fmla="*/ 9395 w 27231"/>
                    <a:gd name="connsiteY6" fmla="*/ 3118 h 55442"/>
                    <a:gd name="connsiteX7" fmla="*/ 26910 w 27231"/>
                    <a:gd name="connsiteY7" fmla="*/ 48843 h 55442"/>
                    <a:gd name="connsiteX8" fmla="*/ 24114 w 27231"/>
                    <a:gd name="connsiteY8" fmla="*/ 55121 h 55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231" h="55442">
                      <a:moveTo>
                        <a:pt x="24114" y="55121"/>
                      </a:moveTo>
                      <a:lnTo>
                        <a:pt x="24114" y="55121"/>
                      </a:lnTo>
                      <a:cubicBezTo>
                        <a:pt x="21606" y="56077"/>
                        <a:pt x="18793" y="54832"/>
                        <a:pt x="17837" y="52325"/>
                      </a:cubicBezTo>
                      <a:lnTo>
                        <a:pt x="322" y="6599"/>
                      </a:lnTo>
                      <a:cubicBezTo>
                        <a:pt x="-634" y="4092"/>
                        <a:pt x="610" y="1278"/>
                        <a:pt x="3118" y="322"/>
                      </a:cubicBezTo>
                      <a:lnTo>
                        <a:pt x="3118" y="322"/>
                      </a:lnTo>
                      <a:cubicBezTo>
                        <a:pt x="5625" y="-634"/>
                        <a:pt x="8439" y="611"/>
                        <a:pt x="9395" y="3118"/>
                      </a:cubicBezTo>
                      <a:lnTo>
                        <a:pt x="26910" y="48843"/>
                      </a:lnTo>
                      <a:cubicBezTo>
                        <a:pt x="27866" y="51351"/>
                        <a:pt x="26621" y="54165"/>
                        <a:pt x="24114" y="551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8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="" xmlns:a16="http://schemas.microsoft.com/office/drawing/2014/main" id="{62CE9986-9523-4E4C-8EBE-77FF89932945}"/>
                    </a:ext>
                  </a:extLst>
                </p:cNvPr>
                <p:cNvSpPr/>
                <p:nvPr/>
              </p:nvSpPr>
              <p:spPr>
                <a:xfrm>
                  <a:off x="1801109" y="4539792"/>
                  <a:ext cx="27231" cy="55442"/>
                </a:xfrm>
                <a:custGeom>
                  <a:avLst/>
                  <a:gdLst>
                    <a:gd name="connsiteX0" fmla="*/ 24114 w 27231"/>
                    <a:gd name="connsiteY0" fmla="*/ 55121 h 55442"/>
                    <a:gd name="connsiteX1" fmla="*/ 24114 w 27231"/>
                    <a:gd name="connsiteY1" fmla="*/ 55121 h 55442"/>
                    <a:gd name="connsiteX2" fmla="*/ 17836 w 27231"/>
                    <a:gd name="connsiteY2" fmla="*/ 52325 h 55442"/>
                    <a:gd name="connsiteX3" fmla="*/ 322 w 27231"/>
                    <a:gd name="connsiteY3" fmla="*/ 6599 h 55442"/>
                    <a:gd name="connsiteX4" fmla="*/ 3118 w 27231"/>
                    <a:gd name="connsiteY4" fmla="*/ 322 h 55442"/>
                    <a:gd name="connsiteX5" fmla="*/ 3118 w 27231"/>
                    <a:gd name="connsiteY5" fmla="*/ 322 h 55442"/>
                    <a:gd name="connsiteX6" fmla="*/ 9395 w 27231"/>
                    <a:gd name="connsiteY6" fmla="*/ 3118 h 55442"/>
                    <a:gd name="connsiteX7" fmla="*/ 26909 w 27231"/>
                    <a:gd name="connsiteY7" fmla="*/ 48843 h 55442"/>
                    <a:gd name="connsiteX8" fmla="*/ 24114 w 27231"/>
                    <a:gd name="connsiteY8" fmla="*/ 55121 h 55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231" h="55442">
                      <a:moveTo>
                        <a:pt x="24114" y="55121"/>
                      </a:moveTo>
                      <a:lnTo>
                        <a:pt x="24114" y="55121"/>
                      </a:lnTo>
                      <a:cubicBezTo>
                        <a:pt x="21606" y="56077"/>
                        <a:pt x="18792" y="54832"/>
                        <a:pt x="17836" y="52325"/>
                      </a:cubicBezTo>
                      <a:lnTo>
                        <a:pt x="322" y="6599"/>
                      </a:lnTo>
                      <a:cubicBezTo>
                        <a:pt x="-634" y="4092"/>
                        <a:pt x="610" y="1278"/>
                        <a:pt x="3118" y="322"/>
                      </a:cubicBezTo>
                      <a:lnTo>
                        <a:pt x="3118" y="322"/>
                      </a:lnTo>
                      <a:cubicBezTo>
                        <a:pt x="5625" y="-634"/>
                        <a:pt x="8439" y="611"/>
                        <a:pt x="9395" y="3118"/>
                      </a:cubicBezTo>
                      <a:lnTo>
                        <a:pt x="26909" y="48843"/>
                      </a:lnTo>
                      <a:cubicBezTo>
                        <a:pt x="27865" y="51351"/>
                        <a:pt x="26621" y="54165"/>
                        <a:pt x="24114" y="551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8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13" name="Graphic 6">
              <a:extLst>
                <a:ext uri="{FF2B5EF4-FFF2-40B4-BE49-F238E27FC236}">
                  <a16:creationId xmlns="" xmlns:a16="http://schemas.microsoft.com/office/drawing/2014/main" id="{9C61EAA3-AAFB-43D0-BD14-1EF25CEB8092}"/>
                </a:ext>
              </a:extLst>
            </p:cNvPr>
            <p:cNvGrpSpPr/>
            <p:nvPr/>
          </p:nvGrpSpPr>
          <p:grpSpPr>
            <a:xfrm>
              <a:off x="1617211" y="2586543"/>
              <a:ext cx="435522" cy="765036"/>
              <a:chOff x="1617211" y="2586543"/>
              <a:chExt cx="435522" cy="765036"/>
            </a:xfrm>
          </p:grpSpPr>
          <p:sp>
            <p:nvSpPr>
              <p:cNvPr id="114" name="Freeform: Shape 113">
                <a:extLst>
                  <a:ext uri="{FF2B5EF4-FFF2-40B4-BE49-F238E27FC236}">
                    <a16:creationId xmlns="" xmlns:a16="http://schemas.microsoft.com/office/drawing/2014/main" id="{18DD1F4D-C281-4D21-8390-5283A4DAB5FA}"/>
                  </a:ext>
                </a:extLst>
              </p:cNvPr>
              <p:cNvSpPr/>
              <p:nvPr/>
            </p:nvSpPr>
            <p:spPr>
              <a:xfrm>
                <a:off x="1674427" y="2589019"/>
                <a:ext cx="128771" cy="193260"/>
              </a:xfrm>
              <a:custGeom>
                <a:avLst/>
                <a:gdLst>
                  <a:gd name="connsiteX0" fmla="*/ 55719 w 128771"/>
                  <a:gd name="connsiteY0" fmla="*/ 193260 h 193260"/>
                  <a:gd name="connsiteX1" fmla="*/ 0 w 128771"/>
                  <a:gd name="connsiteY1" fmla="*/ 3088 h 193260"/>
                  <a:gd name="connsiteX2" fmla="*/ 0 w 128771"/>
                  <a:gd name="connsiteY2" fmla="*/ 3088 h 193260"/>
                  <a:gd name="connsiteX3" fmla="*/ 94464 w 128771"/>
                  <a:gd name="connsiteY3" fmla="*/ 54748 h 193260"/>
                  <a:gd name="connsiteX4" fmla="*/ 128772 w 128771"/>
                  <a:gd name="connsiteY4" fmla="*/ 171849 h 193260"/>
                  <a:gd name="connsiteX5" fmla="*/ 55719 w 128771"/>
                  <a:gd name="connsiteY5" fmla="*/ 193260 h 193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771" h="193260">
                    <a:moveTo>
                      <a:pt x="55719" y="193260"/>
                    </a:moveTo>
                    <a:lnTo>
                      <a:pt x="0" y="3088"/>
                    </a:lnTo>
                    <a:lnTo>
                      <a:pt x="0" y="3088"/>
                    </a:lnTo>
                    <a:cubicBezTo>
                      <a:pt x="40350" y="-8727"/>
                      <a:pt x="82649" y="14398"/>
                      <a:pt x="94464" y="54748"/>
                    </a:cubicBezTo>
                    <a:lnTo>
                      <a:pt x="128772" y="171849"/>
                    </a:lnTo>
                    <a:lnTo>
                      <a:pt x="55719" y="193260"/>
                    </a:lnTo>
                    <a:close/>
                  </a:path>
                </a:pathLst>
              </a:custGeom>
              <a:solidFill>
                <a:srgbClr val="FFFFFF"/>
              </a:solidFill>
              <a:ln w="18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="" xmlns:a16="http://schemas.microsoft.com/office/drawing/2014/main" id="{A65BDBA1-F93A-4EB9-99B0-E673A93B605E}"/>
                  </a:ext>
                </a:extLst>
              </p:cNvPr>
              <p:cNvSpPr/>
              <p:nvPr/>
            </p:nvSpPr>
            <p:spPr>
              <a:xfrm>
                <a:off x="1705849" y="2760887"/>
                <a:ext cx="346884" cy="580960"/>
              </a:xfrm>
              <a:custGeom>
                <a:avLst/>
                <a:gdLst>
                  <a:gd name="connsiteX0" fmla="*/ 161871 w 346884"/>
                  <a:gd name="connsiteY0" fmla="*/ 580960 h 580960"/>
                  <a:gd name="connsiteX1" fmla="*/ 0 w 346884"/>
                  <a:gd name="connsiteY1" fmla="*/ 28518 h 580960"/>
                  <a:gd name="connsiteX2" fmla="*/ 97350 w 346884"/>
                  <a:gd name="connsiteY2" fmla="*/ 0 h 580960"/>
                  <a:gd name="connsiteX3" fmla="*/ 299156 w 346884"/>
                  <a:gd name="connsiteY3" fmla="*/ 263550 h 580960"/>
                  <a:gd name="connsiteX4" fmla="*/ 346884 w 346884"/>
                  <a:gd name="connsiteY4" fmla="*/ 526757 h 580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884" h="580960">
                    <a:moveTo>
                      <a:pt x="161871" y="580960"/>
                    </a:moveTo>
                    <a:lnTo>
                      <a:pt x="0" y="28518"/>
                    </a:lnTo>
                    <a:lnTo>
                      <a:pt x="97350" y="0"/>
                    </a:lnTo>
                    <a:lnTo>
                      <a:pt x="299156" y="263550"/>
                    </a:lnTo>
                    <a:lnTo>
                      <a:pt x="346884" y="526757"/>
                    </a:lnTo>
                    <a:close/>
                  </a:path>
                </a:pathLst>
              </a:custGeom>
              <a:solidFill>
                <a:srgbClr val="F7931E"/>
              </a:solidFill>
              <a:ln w="18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="" xmlns:a16="http://schemas.microsoft.com/office/drawing/2014/main" id="{C490F1D4-9F9F-4371-AE6C-127409305595}"/>
                  </a:ext>
                </a:extLst>
              </p:cNvPr>
              <p:cNvSpPr/>
              <p:nvPr/>
            </p:nvSpPr>
            <p:spPr>
              <a:xfrm rot="4420139">
                <a:off x="1377271" y="2929259"/>
                <a:ext cx="773875" cy="79604"/>
              </a:xfrm>
              <a:custGeom>
                <a:avLst/>
                <a:gdLst>
                  <a:gd name="connsiteX0" fmla="*/ 0 w 773875"/>
                  <a:gd name="connsiteY0" fmla="*/ 0 h 79604"/>
                  <a:gd name="connsiteX1" fmla="*/ 773876 w 773875"/>
                  <a:gd name="connsiteY1" fmla="*/ 0 h 79604"/>
                  <a:gd name="connsiteX2" fmla="*/ 773876 w 773875"/>
                  <a:gd name="connsiteY2" fmla="*/ 79605 h 79604"/>
                  <a:gd name="connsiteX3" fmla="*/ 0 w 773875"/>
                  <a:gd name="connsiteY3" fmla="*/ 79605 h 79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3875" h="79604">
                    <a:moveTo>
                      <a:pt x="0" y="0"/>
                    </a:moveTo>
                    <a:lnTo>
                      <a:pt x="773876" y="0"/>
                    </a:lnTo>
                    <a:lnTo>
                      <a:pt x="773876" y="79605"/>
                    </a:lnTo>
                    <a:lnTo>
                      <a:pt x="0" y="79605"/>
                    </a:lnTo>
                    <a:close/>
                  </a:path>
                </a:pathLst>
              </a:custGeom>
              <a:solidFill>
                <a:srgbClr val="F2F2F2"/>
              </a:solidFill>
              <a:ln w="18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17" name="Graphic 6">
                <a:extLst>
                  <a:ext uri="{FF2B5EF4-FFF2-40B4-BE49-F238E27FC236}">
                    <a16:creationId xmlns="" xmlns:a16="http://schemas.microsoft.com/office/drawing/2014/main" id="{85B0063D-6FE6-4D76-B529-43AA7063B555}"/>
                  </a:ext>
                </a:extLst>
              </p:cNvPr>
              <p:cNvGrpSpPr/>
              <p:nvPr/>
            </p:nvGrpSpPr>
            <p:grpSpPr>
              <a:xfrm>
                <a:off x="1820287" y="2821446"/>
                <a:ext cx="147318" cy="172283"/>
                <a:chOff x="1820287" y="2821446"/>
                <a:chExt cx="147318" cy="172283"/>
              </a:xfrm>
              <a:solidFill>
                <a:srgbClr val="FFFFFF"/>
              </a:solidFill>
            </p:grpSpPr>
            <p:sp>
              <p:nvSpPr>
                <p:cNvPr id="118" name="Freeform: Shape 117">
                  <a:extLst>
                    <a:ext uri="{FF2B5EF4-FFF2-40B4-BE49-F238E27FC236}">
                      <a16:creationId xmlns="" xmlns:a16="http://schemas.microsoft.com/office/drawing/2014/main" id="{2FDCA23A-3A9B-482C-B841-BC6646EE7DA3}"/>
                    </a:ext>
                  </a:extLst>
                </p:cNvPr>
                <p:cNvSpPr/>
                <p:nvPr/>
              </p:nvSpPr>
              <p:spPr>
                <a:xfrm>
                  <a:off x="1820287" y="2821446"/>
                  <a:ext cx="42050" cy="34047"/>
                </a:xfrm>
                <a:custGeom>
                  <a:avLst/>
                  <a:gdLst>
                    <a:gd name="connsiteX0" fmla="*/ 859 w 42050"/>
                    <a:gd name="connsiteY0" fmla="*/ 32389 h 34047"/>
                    <a:gd name="connsiteX1" fmla="*/ 859 w 42050"/>
                    <a:gd name="connsiteY1" fmla="*/ 32389 h 34047"/>
                    <a:gd name="connsiteX2" fmla="*/ 1653 w 42050"/>
                    <a:gd name="connsiteY2" fmla="*/ 26509 h 34047"/>
                    <a:gd name="connsiteX3" fmla="*/ 35311 w 42050"/>
                    <a:gd name="connsiteY3" fmla="*/ 859 h 34047"/>
                    <a:gd name="connsiteX4" fmla="*/ 41191 w 42050"/>
                    <a:gd name="connsiteY4" fmla="*/ 1653 h 34047"/>
                    <a:gd name="connsiteX5" fmla="*/ 41191 w 42050"/>
                    <a:gd name="connsiteY5" fmla="*/ 1653 h 34047"/>
                    <a:gd name="connsiteX6" fmla="*/ 40398 w 42050"/>
                    <a:gd name="connsiteY6" fmla="*/ 7533 h 34047"/>
                    <a:gd name="connsiteX7" fmla="*/ 6739 w 42050"/>
                    <a:gd name="connsiteY7" fmla="*/ 33183 h 34047"/>
                    <a:gd name="connsiteX8" fmla="*/ 859 w 42050"/>
                    <a:gd name="connsiteY8" fmla="*/ 32389 h 34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2050" h="34047">
                      <a:moveTo>
                        <a:pt x="859" y="32389"/>
                      </a:moveTo>
                      <a:lnTo>
                        <a:pt x="859" y="32389"/>
                      </a:lnTo>
                      <a:cubicBezTo>
                        <a:pt x="-548" y="30549"/>
                        <a:pt x="-187" y="27916"/>
                        <a:pt x="1653" y="26509"/>
                      </a:cubicBezTo>
                      <a:lnTo>
                        <a:pt x="35311" y="859"/>
                      </a:lnTo>
                      <a:cubicBezTo>
                        <a:pt x="37151" y="-548"/>
                        <a:pt x="39785" y="-187"/>
                        <a:pt x="41191" y="1653"/>
                      </a:cubicBezTo>
                      <a:lnTo>
                        <a:pt x="41191" y="1653"/>
                      </a:lnTo>
                      <a:cubicBezTo>
                        <a:pt x="42598" y="3493"/>
                        <a:pt x="42238" y="6126"/>
                        <a:pt x="40398" y="7533"/>
                      </a:cubicBezTo>
                      <a:lnTo>
                        <a:pt x="6739" y="33183"/>
                      </a:lnTo>
                      <a:cubicBezTo>
                        <a:pt x="4899" y="34590"/>
                        <a:pt x="2266" y="34247"/>
                        <a:pt x="859" y="3238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8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="" xmlns:a16="http://schemas.microsoft.com/office/drawing/2014/main" id="{C7C48F11-5003-46CD-8CD8-02CBAAB38C26}"/>
                    </a:ext>
                  </a:extLst>
                </p:cNvPr>
                <p:cNvSpPr/>
                <p:nvPr/>
              </p:nvSpPr>
              <p:spPr>
                <a:xfrm>
                  <a:off x="1846605" y="2856007"/>
                  <a:ext cx="42050" cy="34041"/>
                </a:xfrm>
                <a:custGeom>
                  <a:avLst/>
                  <a:gdLst>
                    <a:gd name="connsiteX0" fmla="*/ 859 w 42050"/>
                    <a:gd name="connsiteY0" fmla="*/ 32389 h 34041"/>
                    <a:gd name="connsiteX1" fmla="*/ 859 w 42050"/>
                    <a:gd name="connsiteY1" fmla="*/ 32389 h 34041"/>
                    <a:gd name="connsiteX2" fmla="*/ 1653 w 42050"/>
                    <a:gd name="connsiteY2" fmla="*/ 26509 h 34041"/>
                    <a:gd name="connsiteX3" fmla="*/ 35311 w 42050"/>
                    <a:gd name="connsiteY3" fmla="*/ 859 h 34041"/>
                    <a:gd name="connsiteX4" fmla="*/ 41191 w 42050"/>
                    <a:gd name="connsiteY4" fmla="*/ 1653 h 34041"/>
                    <a:gd name="connsiteX5" fmla="*/ 41191 w 42050"/>
                    <a:gd name="connsiteY5" fmla="*/ 1653 h 34041"/>
                    <a:gd name="connsiteX6" fmla="*/ 40398 w 42050"/>
                    <a:gd name="connsiteY6" fmla="*/ 7533 h 34041"/>
                    <a:gd name="connsiteX7" fmla="*/ 6739 w 42050"/>
                    <a:gd name="connsiteY7" fmla="*/ 33183 h 34041"/>
                    <a:gd name="connsiteX8" fmla="*/ 859 w 42050"/>
                    <a:gd name="connsiteY8" fmla="*/ 32389 h 34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2050" h="34041">
                      <a:moveTo>
                        <a:pt x="859" y="32389"/>
                      </a:moveTo>
                      <a:lnTo>
                        <a:pt x="859" y="32389"/>
                      </a:lnTo>
                      <a:cubicBezTo>
                        <a:pt x="-548" y="30549"/>
                        <a:pt x="-187" y="27916"/>
                        <a:pt x="1653" y="26509"/>
                      </a:cubicBezTo>
                      <a:lnTo>
                        <a:pt x="35311" y="859"/>
                      </a:lnTo>
                      <a:cubicBezTo>
                        <a:pt x="37151" y="-548"/>
                        <a:pt x="39785" y="-187"/>
                        <a:pt x="41191" y="1653"/>
                      </a:cubicBezTo>
                      <a:lnTo>
                        <a:pt x="41191" y="1653"/>
                      </a:lnTo>
                      <a:cubicBezTo>
                        <a:pt x="42598" y="3492"/>
                        <a:pt x="42238" y="6126"/>
                        <a:pt x="40398" y="7533"/>
                      </a:cubicBezTo>
                      <a:lnTo>
                        <a:pt x="6739" y="33183"/>
                      </a:lnTo>
                      <a:cubicBezTo>
                        <a:pt x="4899" y="34590"/>
                        <a:pt x="2266" y="34229"/>
                        <a:pt x="859" y="3238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8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="" xmlns:a16="http://schemas.microsoft.com/office/drawing/2014/main" id="{59FE13CD-59A3-4D53-B17A-388EB112E2AC}"/>
                    </a:ext>
                  </a:extLst>
                </p:cNvPr>
                <p:cNvSpPr/>
                <p:nvPr/>
              </p:nvSpPr>
              <p:spPr>
                <a:xfrm>
                  <a:off x="1872922" y="2890567"/>
                  <a:ext cx="42050" cy="34041"/>
                </a:xfrm>
                <a:custGeom>
                  <a:avLst/>
                  <a:gdLst>
                    <a:gd name="connsiteX0" fmla="*/ 859 w 42050"/>
                    <a:gd name="connsiteY0" fmla="*/ 32389 h 34041"/>
                    <a:gd name="connsiteX1" fmla="*/ 859 w 42050"/>
                    <a:gd name="connsiteY1" fmla="*/ 32389 h 34041"/>
                    <a:gd name="connsiteX2" fmla="*/ 1653 w 42050"/>
                    <a:gd name="connsiteY2" fmla="*/ 26509 h 34041"/>
                    <a:gd name="connsiteX3" fmla="*/ 35311 w 42050"/>
                    <a:gd name="connsiteY3" fmla="*/ 859 h 34041"/>
                    <a:gd name="connsiteX4" fmla="*/ 41191 w 42050"/>
                    <a:gd name="connsiteY4" fmla="*/ 1653 h 34041"/>
                    <a:gd name="connsiteX5" fmla="*/ 41191 w 42050"/>
                    <a:gd name="connsiteY5" fmla="*/ 1653 h 34041"/>
                    <a:gd name="connsiteX6" fmla="*/ 40398 w 42050"/>
                    <a:gd name="connsiteY6" fmla="*/ 7533 h 34041"/>
                    <a:gd name="connsiteX7" fmla="*/ 6739 w 42050"/>
                    <a:gd name="connsiteY7" fmla="*/ 33183 h 34041"/>
                    <a:gd name="connsiteX8" fmla="*/ 859 w 42050"/>
                    <a:gd name="connsiteY8" fmla="*/ 32389 h 34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2050" h="34041">
                      <a:moveTo>
                        <a:pt x="859" y="32389"/>
                      </a:moveTo>
                      <a:lnTo>
                        <a:pt x="859" y="32389"/>
                      </a:lnTo>
                      <a:cubicBezTo>
                        <a:pt x="-548" y="30549"/>
                        <a:pt x="-187" y="27916"/>
                        <a:pt x="1653" y="26509"/>
                      </a:cubicBezTo>
                      <a:lnTo>
                        <a:pt x="35311" y="859"/>
                      </a:lnTo>
                      <a:cubicBezTo>
                        <a:pt x="37151" y="-548"/>
                        <a:pt x="39785" y="-187"/>
                        <a:pt x="41191" y="1653"/>
                      </a:cubicBezTo>
                      <a:lnTo>
                        <a:pt x="41191" y="1653"/>
                      </a:lnTo>
                      <a:cubicBezTo>
                        <a:pt x="42598" y="3493"/>
                        <a:pt x="42238" y="6126"/>
                        <a:pt x="40398" y="7533"/>
                      </a:cubicBezTo>
                      <a:lnTo>
                        <a:pt x="6739" y="33183"/>
                      </a:lnTo>
                      <a:cubicBezTo>
                        <a:pt x="4899" y="34590"/>
                        <a:pt x="2266" y="34229"/>
                        <a:pt x="859" y="3238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8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="" xmlns:a16="http://schemas.microsoft.com/office/drawing/2014/main" id="{385F8EC9-40BB-49A3-8B77-77A55D159152}"/>
                    </a:ext>
                  </a:extLst>
                </p:cNvPr>
                <p:cNvSpPr/>
                <p:nvPr/>
              </p:nvSpPr>
              <p:spPr>
                <a:xfrm>
                  <a:off x="1899239" y="2925127"/>
                  <a:ext cx="42050" cy="34041"/>
                </a:xfrm>
                <a:custGeom>
                  <a:avLst/>
                  <a:gdLst>
                    <a:gd name="connsiteX0" fmla="*/ 859 w 42050"/>
                    <a:gd name="connsiteY0" fmla="*/ 32389 h 34041"/>
                    <a:gd name="connsiteX1" fmla="*/ 859 w 42050"/>
                    <a:gd name="connsiteY1" fmla="*/ 32389 h 34041"/>
                    <a:gd name="connsiteX2" fmla="*/ 1653 w 42050"/>
                    <a:gd name="connsiteY2" fmla="*/ 26509 h 34041"/>
                    <a:gd name="connsiteX3" fmla="*/ 35311 w 42050"/>
                    <a:gd name="connsiteY3" fmla="*/ 859 h 34041"/>
                    <a:gd name="connsiteX4" fmla="*/ 41191 w 42050"/>
                    <a:gd name="connsiteY4" fmla="*/ 1653 h 34041"/>
                    <a:gd name="connsiteX5" fmla="*/ 41191 w 42050"/>
                    <a:gd name="connsiteY5" fmla="*/ 1653 h 34041"/>
                    <a:gd name="connsiteX6" fmla="*/ 40398 w 42050"/>
                    <a:gd name="connsiteY6" fmla="*/ 7533 h 34041"/>
                    <a:gd name="connsiteX7" fmla="*/ 6739 w 42050"/>
                    <a:gd name="connsiteY7" fmla="*/ 33183 h 34041"/>
                    <a:gd name="connsiteX8" fmla="*/ 859 w 42050"/>
                    <a:gd name="connsiteY8" fmla="*/ 32389 h 34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2050" h="34041">
                      <a:moveTo>
                        <a:pt x="859" y="32389"/>
                      </a:moveTo>
                      <a:lnTo>
                        <a:pt x="859" y="32389"/>
                      </a:lnTo>
                      <a:cubicBezTo>
                        <a:pt x="-548" y="30549"/>
                        <a:pt x="-187" y="27916"/>
                        <a:pt x="1653" y="26509"/>
                      </a:cubicBezTo>
                      <a:lnTo>
                        <a:pt x="35311" y="859"/>
                      </a:lnTo>
                      <a:cubicBezTo>
                        <a:pt x="37151" y="-548"/>
                        <a:pt x="39784" y="-187"/>
                        <a:pt x="41191" y="1653"/>
                      </a:cubicBezTo>
                      <a:lnTo>
                        <a:pt x="41191" y="1653"/>
                      </a:lnTo>
                      <a:cubicBezTo>
                        <a:pt x="42598" y="3492"/>
                        <a:pt x="42238" y="6126"/>
                        <a:pt x="40398" y="7533"/>
                      </a:cubicBezTo>
                      <a:lnTo>
                        <a:pt x="6739" y="33183"/>
                      </a:lnTo>
                      <a:cubicBezTo>
                        <a:pt x="4899" y="34590"/>
                        <a:pt x="2266" y="34229"/>
                        <a:pt x="859" y="3238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8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="" xmlns:a16="http://schemas.microsoft.com/office/drawing/2014/main" id="{B038F30F-4675-443C-97E6-0C28E183F1CD}"/>
                    </a:ext>
                  </a:extLst>
                </p:cNvPr>
                <p:cNvSpPr/>
                <p:nvPr/>
              </p:nvSpPr>
              <p:spPr>
                <a:xfrm>
                  <a:off x="1925556" y="2959688"/>
                  <a:ext cx="42050" cy="34041"/>
                </a:xfrm>
                <a:custGeom>
                  <a:avLst/>
                  <a:gdLst>
                    <a:gd name="connsiteX0" fmla="*/ 859 w 42050"/>
                    <a:gd name="connsiteY0" fmla="*/ 32389 h 34041"/>
                    <a:gd name="connsiteX1" fmla="*/ 859 w 42050"/>
                    <a:gd name="connsiteY1" fmla="*/ 32389 h 34041"/>
                    <a:gd name="connsiteX2" fmla="*/ 1653 w 42050"/>
                    <a:gd name="connsiteY2" fmla="*/ 26509 h 34041"/>
                    <a:gd name="connsiteX3" fmla="*/ 35311 w 42050"/>
                    <a:gd name="connsiteY3" fmla="*/ 859 h 34041"/>
                    <a:gd name="connsiteX4" fmla="*/ 41191 w 42050"/>
                    <a:gd name="connsiteY4" fmla="*/ 1653 h 34041"/>
                    <a:gd name="connsiteX5" fmla="*/ 41191 w 42050"/>
                    <a:gd name="connsiteY5" fmla="*/ 1653 h 34041"/>
                    <a:gd name="connsiteX6" fmla="*/ 40398 w 42050"/>
                    <a:gd name="connsiteY6" fmla="*/ 7533 h 34041"/>
                    <a:gd name="connsiteX7" fmla="*/ 6739 w 42050"/>
                    <a:gd name="connsiteY7" fmla="*/ 33183 h 34041"/>
                    <a:gd name="connsiteX8" fmla="*/ 859 w 42050"/>
                    <a:gd name="connsiteY8" fmla="*/ 32389 h 34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2050" h="34041">
                      <a:moveTo>
                        <a:pt x="859" y="32389"/>
                      </a:moveTo>
                      <a:lnTo>
                        <a:pt x="859" y="32389"/>
                      </a:lnTo>
                      <a:cubicBezTo>
                        <a:pt x="-548" y="30549"/>
                        <a:pt x="-187" y="27916"/>
                        <a:pt x="1653" y="26509"/>
                      </a:cubicBezTo>
                      <a:lnTo>
                        <a:pt x="35311" y="859"/>
                      </a:lnTo>
                      <a:cubicBezTo>
                        <a:pt x="37151" y="-548"/>
                        <a:pt x="39784" y="-187"/>
                        <a:pt x="41191" y="1653"/>
                      </a:cubicBezTo>
                      <a:lnTo>
                        <a:pt x="41191" y="1653"/>
                      </a:lnTo>
                      <a:cubicBezTo>
                        <a:pt x="42598" y="3493"/>
                        <a:pt x="42238" y="6126"/>
                        <a:pt x="40398" y="7533"/>
                      </a:cubicBezTo>
                      <a:lnTo>
                        <a:pt x="6739" y="33183"/>
                      </a:lnTo>
                      <a:cubicBezTo>
                        <a:pt x="4899" y="34590"/>
                        <a:pt x="2266" y="34229"/>
                        <a:pt x="859" y="3238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8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23" name="Freeform: Shape 122">
              <a:extLst>
                <a:ext uri="{FF2B5EF4-FFF2-40B4-BE49-F238E27FC236}">
                  <a16:creationId xmlns="" xmlns:a16="http://schemas.microsoft.com/office/drawing/2014/main" id="{10AFCA78-0066-4181-8905-6BB4E0A701E9}"/>
                </a:ext>
              </a:extLst>
            </p:cNvPr>
            <p:cNvSpPr/>
            <p:nvPr/>
          </p:nvSpPr>
          <p:spPr>
            <a:xfrm>
              <a:off x="4658722" y="2102303"/>
              <a:ext cx="874886" cy="623735"/>
            </a:xfrm>
            <a:custGeom>
              <a:avLst/>
              <a:gdLst>
                <a:gd name="connsiteX0" fmla="*/ 0 w 874886"/>
                <a:gd name="connsiteY0" fmla="*/ 244816 h 623735"/>
                <a:gd name="connsiteX1" fmla="*/ 22042 w 874886"/>
                <a:gd name="connsiteY1" fmla="*/ 245375 h 623735"/>
                <a:gd name="connsiteX2" fmla="*/ 263441 w 874886"/>
                <a:gd name="connsiteY2" fmla="*/ 197521 h 623735"/>
                <a:gd name="connsiteX3" fmla="*/ 577136 w 874886"/>
                <a:gd name="connsiteY3" fmla="*/ 58774 h 623735"/>
                <a:gd name="connsiteX4" fmla="*/ 672682 w 874886"/>
                <a:gd name="connsiteY4" fmla="*/ 27875 h 623735"/>
                <a:gd name="connsiteX5" fmla="*/ 797414 w 874886"/>
                <a:gd name="connsiteY5" fmla="*/ 1396 h 623735"/>
                <a:gd name="connsiteX6" fmla="*/ 844492 w 874886"/>
                <a:gd name="connsiteY6" fmla="*/ 9585 h 623735"/>
                <a:gd name="connsiteX7" fmla="*/ 844492 w 874886"/>
                <a:gd name="connsiteY7" fmla="*/ 9585 h 623735"/>
                <a:gd name="connsiteX8" fmla="*/ 873587 w 874886"/>
                <a:gd name="connsiteY8" fmla="*/ 76974 h 623735"/>
                <a:gd name="connsiteX9" fmla="*/ 872342 w 874886"/>
                <a:gd name="connsiteY9" fmla="*/ 83053 h 623735"/>
                <a:gd name="connsiteX10" fmla="*/ 815938 w 874886"/>
                <a:gd name="connsiteY10" fmla="*/ 179663 h 623735"/>
                <a:gd name="connsiteX11" fmla="*/ 690522 w 874886"/>
                <a:gd name="connsiteY11" fmla="*/ 288648 h 623735"/>
                <a:gd name="connsiteX12" fmla="*/ 587959 w 874886"/>
                <a:gd name="connsiteY12" fmla="*/ 363414 h 623735"/>
                <a:gd name="connsiteX13" fmla="*/ 487705 w 874886"/>
                <a:gd name="connsiteY13" fmla="*/ 424075 h 623735"/>
                <a:gd name="connsiteX14" fmla="*/ 83100 w 874886"/>
                <a:gd name="connsiteY14" fmla="*/ 623735 h 623735"/>
                <a:gd name="connsiteX15" fmla="*/ 0 w 874886"/>
                <a:gd name="connsiteY15" fmla="*/ 244816 h 623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74886" h="623735">
                  <a:moveTo>
                    <a:pt x="0" y="244816"/>
                  </a:moveTo>
                  <a:lnTo>
                    <a:pt x="22042" y="245375"/>
                  </a:lnTo>
                  <a:cubicBezTo>
                    <a:pt x="105052" y="247449"/>
                    <a:pt x="187503" y="231107"/>
                    <a:pt x="263441" y="197521"/>
                  </a:cubicBezTo>
                  <a:lnTo>
                    <a:pt x="577136" y="58774"/>
                  </a:lnTo>
                  <a:cubicBezTo>
                    <a:pt x="607837" y="45192"/>
                    <a:pt x="639854" y="34838"/>
                    <a:pt x="672682" y="27875"/>
                  </a:cubicBezTo>
                  <a:lnTo>
                    <a:pt x="797414" y="1396"/>
                  </a:lnTo>
                  <a:cubicBezTo>
                    <a:pt x="813576" y="-2031"/>
                    <a:pt x="830441" y="909"/>
                    <a:pt x="844492" y="9585"/>
                  </a:cubicBezTo>
                  <a:lnTo>
                    <a:pt x="844492" y="9585"/>
                  </a:lnTo>
                  <a:cubicBezTo>
                    <a:pt x="867346" y="23727"/>
                    <a:pt x="878962" y="50621"/>
                    <a:pt x="873587" y="76974"/>
                  </a:cubicBezTo>
                  <a:lnTo>
                    <a:pt x="872342" y="83053"/>
                  </a:lnTo>
                  <a:cubicBezTo>
                    <a:pt x="864676" y="120590"/>
                    <a:pt x="844853" y="154537"/>
                    <a:pt x="815938" y="179663"/>
                  </a:cubicBezTo>
                  <a:lnTo>
                    <a:pt x="690522" y="288648"/>
                  </a:lnTo>
                  <a:lnTo>
                    <a:pt x="587959" y="363414"/>
                  </a:lnTo>
                  <a:cubicBezTo>
                    <a:pt x="556339" y="386466"/>
                    <a:pt x="522807" y="406759"/>
                    <a:pt x="487705" y="424075"/>
                  </a:cubicBezTo>
                  <a:lnTo>
                    <a:pt x="83100" y="623735"/>
                  </a:lnTo>
                  <a:lnTo>
                    <a:pt x="0" y="244816"/>
                  </a:lnTo>
                  <a:close/>
                </a:path>
              </a:pathLst>
            </a:custGeom>
            <a:solidFill>
              <a:srgbClr val="EC8271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="" xmlns:a16="http://schemas.microsoft.com/office/drawing/2014/main" id="{D0D5CECB-AF5B-406C-A25C-A07CAC4A5294}"/>
                </a:ext>
              </a:extLst>
            </p:cNvPr>
            <p:cNvSpPr/>
            <p:nvPr/>
          </p:nvSpPr>
          <p:spPr>
            <a:xfrm>
              <a:off x="4713701" y="2166542"/>
              <a:ext cx="819906" cy="559495"/>
            </a:xfrm>
            <a:custGeom>
              <a:avLst/>
              <a:gdLst>
                <a:gd name="connsiteX0" fmla="*/ 819907 w 819906"/>
                <a:gd name="connsiteY0" fmla="*/ 0 h 559495"/>
                <a:gd name="connsiteX1" fmla="*/ 818626 w 819906"/>
                <a:gd name="connsiteY1" fmla="*/ 12753 h 559495"/>
                <a:gd name="connsiteX2" fmla="*/ 817381 w 819906"/>
                <a:gd name="connsiteY2" fmla="*/ 18831 h 559495"/>
                <a:gd name="connsiteX3" fmla="*/ 760977 w 819906"/>
                <a:gd name="connsiteY3" fmla="*/ 115442 h 559495"/>
                <a:gd name="connsiteX4" fmla="*/ 635543 w 819906"/>
                <a:gd name="connsiteY4" fmla="*/ 224408 h 559495"/>
                <a:gd name="connsiteX5" fmla="*/ 532998 w 819906"/>
                <a:gd name="connsiteY5" fmla="*/ 299156 h 559495"/>
                <a:gd name="connsiteX6" fmla="*/ 432744 w 819906"/>
                <a:gd name="connsiteY6" fmla="*/ 359817 h 559495"/>
                <a:gd name="connsiteX7" fmla="*/ 28139 w 819906"/>
                <a:gd name="connsiteY7" fmla="*/ 559495 h 559495"/>
                <a:gd name="connsiteX8" fmla="*/ 0 w 819906"/>
                <a:gd name="connsiteY8" fmla="*/ 431193 h 559495"/>
                <a:gd name="connsiteX9" fmla="*/ 401990 w 819906"/>
                <a:gd name="connsiteY9" fmla="*/ 283229 h 559495"/>
                <a:gd name="connsiteX10" fmla="*/ 511208 w 819906"/>
                <a:gd name="connsiteY10" fmla="*/ 231912 h 559495"/>
                <a:gd name="connsiteX11" fmla="*/ 623836 w 819906"/>
                <a:gd name="connsiteY11" fmla="*/ 166453 h 559495"/>
                <a:gd name="connsiteX12" fmla="*/ 762853 w 819906"/>
                <a:gd name="connsiteY12" fmla="*/ 68562 h 559495"/>
                <a:gd name="connsiteX13" fmla="*/ 819907 w 819906"/>
                <a:gd name="connsiteY13" fmla="*/ 0 h 55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9906" h="559495">
                  <a:moveTo>
                    <a:pt x="819907" y="0"/>
                  </a:moveTo>
                  <a:cubicBezTo>
                    <a:pt x="819907" y="4203"/>
                    <a:pt x="819510" y="8496"/>
                    <a:pt x="818626" y="12753"/>
                  </a:cubicBezTo>
                  <a:lnTo>
                    <a:pt x="817381" y="18831"/>
                  </a:lnTo>
                  <a:cubicBezTo>
                    <a:pt x="809715" y="56350"/>
                    <a:pt x="789892" y="90279"/>
                    <a:pt x="760977" y="115442"/>
                  </a:cubicBezTo>
                  <a:lnTo>
                    <a:pt x="635543" y="224408"/>
                  </a:lnTo>
                  <a:lnTo>
                    <a:pt x="532998" y="299156"/>
                  </a:lnTo>
                  <a:cubicBezTo>
                    <a:pt x="501360" y="322191"/>
                    <a:pt x="467845" y="342519"/>
                    <a:pt x="432744" y="359817"/>
                  </a:cubicBezTo>
                  <a:lnTo>
                    <a:pt x="28139" y="559495"/>
                  </a:lnTo>
                  <a:lnTo>
                    <a:pt x="0" y="431193"/>
                  </a:lnTo>
                  <a:lnTo>
                    <a:pt x="401990" y="283229"/>
                  </a:lnTo>
                  <a:cubicBezTo>
                    <a:pt x="439959" y="269232"/>
                    <a:pt x="476449" y="252078"/>
                    <a:pt x="511208" y="231912"/>
                  </a:cubicBezTo>
                  <a:lnTo>
                    <a:pt x="623836" y="166453"/>
                  </a:lnTo>
                  <a:lnTo>
                    <a:pt x="762853" y="68562"/>
                  </a:lnTo>
                  <a:cubicBezTo>
                    <a:pt x="787818" y="50975"/>
                    <a:pt x="807442" y="27291"/>
                    <a:pt x="819907" y="0"/>
                  </a:cubicBezTo>
                  <a:close/>
                </a:path>
              </a:pathLst>
            </a:custGeom>
            <a:solidFill>
              <a:srgbClr val="000000">
                <a:alpha val="30000"/>
              </a:srgbClr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="" xmlns:a16="http://schemas.microsoft.com/office/drawing/2014/main" id="{C5DEBB75-D08F-4892-8746-4BBA842750E9}"/>
                </a:ext>
              </a:extLst>
            </p:cNvPr>
            <p:cNvSpPr/>
            <p:nvPr/>
          </p:nvSpPr>
          <p:spPr>
            <a:xfrm>
              <a:off x="3485560" y="1667370"/>
              <a:ext cx="691715" cy="906970"/>
            </a:xfrm>
            <a:custGeom>
              <a:avLst/>
              <a:gdLst>
                <a:gd name="connsiteX0" fmla="*/ 691716 w 691715"/>
                <a:gd name="connsiteY0" fmla="*/ 616274 h 906970"/>
                <a:gd name="connsiteX1" fmla="*/ 672181 w 691715"/>
                <a:gd name="connsiteY1" fmla="*/ 606046 h 906970"/>
                <a:gd name="connsiteX2" fmla="*/ 484498 w 691715"/>
                <a:gd name="connsiteY2" fmla="*/ 446845 h 906970"/>
                <a:gd name="connsiteX3" fmla="*/ 277857 w 691715"/>
                <a:gd name="connsiteY3" fmla="*/ 173068 h 906970"/>
                <a:gd name="connsiteX4" fmla="*/ 209386 w 691715"/>
                <a:gd name="connsiteY4" fmla="*/ 99600 h 906970"/>
                <a:gd name="connsiteX5" fmla="*/ 113280 w 691715"/>
                <a:gd name="connsiteY5" fmla="*/ 15797 h 906970"/>
                <a:gd name="connsiteX6" fmla="*/ 68168 w 691715"/>
                <a:gd name="connsiteY6" fmla="*/ 68 h 906970"/>
                <a:gd name="connsiteX7" fmla="*/ 68168 w 691715"/>
                <a:gd name="connsiteY7" fmla="*/ 68 h 906970"/>
                <a:gd name="connsiteX8" fmla="*/ 9978 w 691715"/>
                <a:gd name="connsiteY8" fmla="*/ 44801 h 906970"/>
                <a:gd name="connsiteX9" fmla="*/ 8102 w 691715"/>
                <a:gd name="connsiteY9" fmla="*/ 50718 h 906970"/>
                <a:gd name="connsiteX10" fmla="*/ 10411 w 691715"/>
                <a:gd name="connsiteY10" fmla="*/ 162570 h 906970"/>
                <a:gd name="connsiteX11" fmla="*/ 67014 w 691715"/>
                <a:gd name="connsiteY11" fmla="*/ 318777 h 906970"/>
                <a:gd name="connsiteX12" fmla="*/ 120279 w 691715"/>
                <a:gd name="connsiteY12" fmla="*/ 433984 h 906970"/>
                <a:gd name="connsiteX13" fmla="*/ 178379 w 691715"/>
                <a:gd name="connsiteY13" fmla="*/ 535735 h 906970"/>
                <a:gd name="connsiteX14" fmla="*/ 434840 w 691715"/>
                <a:gd name="connsiteY14" fmla="*/ 906971 h 906970"/>
                <a:gd name="connsiteX15" fmla="*/ 691716 w 691715"/>
                <a:gd name="connsiteY15" fmla="*/ 616274 h 906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91715" h="906970">
                  <a:moveTo>
                    <a:pt x="691716" y="616274"/>
                  </a:moveTo>
                  <a:lnTo>
                    <a:pt x="672181" y="606046"/>
                  </a:lnTo>
                  <a:cubicBezTo>
                    <a:pt x="598623" y="567500"/>
                    <a:pt x="534534" y="513116"/>
                    <a:pt x="484498" y="446845"/>
                  </a:cubicBezTo>
                  <a:lnTo>
                    <a:pt x="277857" y="173068"/>
                  </a:lnTo>
                  <a:cubicBezTo>
                    <a:pt x="257637" y="146282"/>
                    <a:pt x="234693" y="121660"/>
                    <a:pt x="209386" y="99600"/>
                  </a:cubicBezTo>
                  <a:lnTo>
                    <a:pt x="113280" y="15797"/>
                  </a:lnTo>
                  <a:cubicBezTo>
                    <a:pt x="100834" y="4938"/>
                    <a:pt x="84672" y="-690"/>
                    <a:pt x="68168" y="68"/>
                  </a:cubicBezTo>
                  <a:lnTo>
                    <a:pt x="68168" y="68"/>
                  </a:lnTo>
                  <a:cubicBezTo>
                    <a:pt x="41310" y="1312"/>
                    <a:pt x="18095" y="19170"/>
                    <a:pt x="9978" y="44801"/>
                  </a:cubicBezTo>
                  <a:lnTo>
                    <a:pt x="8102" y="50718"/>
                  </a:lnTo>
                  <a:cubicBezTo>
                    <a:pt x="-3442" y="87244"/>
                    <a:pt x="-2630" y="126548"/>
                    <a:pt x="10411" y="162570"/>
                  </a:cubicBezTo>
                  <a:lnTo>
                    <a:pt x="67014" y="318777"/>
                  </a:lnTo>
                  <a:lnTo>
                    <a:pt x="120279" y="433984"/>
                  </a:lnTo>
                  <a:cubicBezTo>
                    <a:pt x="136694" y="469501"/>
                    <a:pt x="156138" y="503538"/>
                    <a:pt x="178379" y="535735"/>
                  </a:cubicBezTo>
                  <a:lnTo>
                    <a:pt x="434840" y="906971"/>
                  </a:lnTo>
                  <a:lnTo>
                    <a:pt x="691716" y="616274"/>
                  </a:lnTo>
                  <a:close/>
                </a:path>
              </a:pathLst>
            </a:custGeom>
            <a:solidFill>
              <a:srgbClr val="EC8271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="" xmlns:a16="http://schemas.microsoft.com/office/drawing/2014/main" id="{E3C8743E-3B07-45B6-82BF-05EB180C5FBC}"/>
                </a:ext>
              </a:extLst>
            </p:cNvPr>
            <p:cNvSpPr/>
            <p:nvPr/>
          </p:nvSpPr>
          <p:spPr>
            <a:xfrm>
              <a:off x="3672092" y="2035119"/>
              <a:ext cx="586551" cy="562309"/>
            </a:xfrm>
            <a:custGeom>
              <a:avLst/>
              <a:gdLst>
                <a:gd name="connsiteX0" fmla="*/ 586552 w 586551"/>
                <a:gd name="connsiteY0" fmla="*/ 275166 h 562309"/>
                <a:gd name="connsiteX1" fmla="*/ 366545 w 586551"/>
                <a:gd name="connsiteY1" fmla="*/ 442015 h 562309"/>
                <a:gd name="connsiteX2" fmla="*/ 366491 w 586551"/>
                <a:gd name="connsiteY2" fmla="*/ 442015 h 562309"/>
                <a:gd name="connsiteX3" fmla="*/ 207939 w 586551"/>
                <a:gd name="connsiteY3" fmla="*/ 562309 h 562309"/>
                <a:gd name="connsiteX4" fmla="*/ 147928 w 586551"/>
                <a:gd name="connsiteY4" fmla="*/ 465897 h 562309"/>
                <a:gd name="connsiteX5" fmla="*/ 129385 w 586551"/>
                <a:gd name="connsiteY5" fmla="*/ 436189 h 562309"/>
                <a:gd name="connsiteX6" fmla="*/ 66199 w 586551"/>
                <a:gd name="connsiteY6" fmla="*/ 334745 h 562309"/>
                <a:gd name="connsiteX7" fmla="*/ 63186 w 586551"/>
                <a:gd name="connsiteY7" fmla="*/ 329857 h 562309"/>
                <a:gd name="connsiteX8" fmla="*/ 47313 w 586551"/>
                <a:gd name="connsiteY8" fmla="*/ 304387 h 562309"/>
                <a:gd name="connsiteX9" fmla="*/ 0 w 586551"/>
                <a:gd name="connsiteY9" fmla="*/ 228448 h 562309"/>
                <a:gd name="connsiteX10" fmla="*/ 251104 w 586551"/>
                <a:gd name="connsiteY10" fmla="*/ 0 h 562309"/>
                <a:gd name="connsiteX11" fmla="*/ 281912 w 586551"/>
                <a:gd name="connsiteY11" fmla="*/ 33081 h 562309"/>
                <a:gd name="connsiteX12" fmla="*/ 309889 w 586551"/>
                <a:gd name="connsiteY12" fmla="*/ 62194 h 562309"/>
                <a:gd name="connsiteX13" fmla="*/ 340535 w 586551"/>
                <a:gd name="connsiteY13" fmla="*/ 92011 h 562309"/>
                <a:gd name="connsiteX14" fmla="*/ 426413 w 586551"/>
                <a:gd name="connsiteY14" fmla="*/ 166308 h 562309"/>
                <a:gd name="connsiteX15" fmla="*/ 459837 w 586551"/>
                <a:gd name="connsiteY15" fmla="*/ 191868 h 562309"/>
                <a:gd name="connsiteX16" fmla="*/ 562183 w 586551"/>
                <a:gd name="connsiteY16" fmla="*/ 260447 h 562309"/>
                <a:gd name="connsiteX17" fmla="*/ 586552 w 586551"/>
                <a:gd name="connsiteY17" fmla="*/ 275166 h 562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86551" h="562309">
                  <a:moveTo>
                    <a:pt x="586552" y="275166"/>
                  </a:moveTo>
                  <a:lnTo>
                    <a:pt x="366545" y="442015"/>
                  </a:lnTo>
                  <a:cubicBezTo>
                    <a:pt x="366545" y="442015"/>
                    <a:pt x="366545" y="442015"/>
                    <a:pt x="366491" y="442015"/>
                  </a:cubicBezTo>
                  <a:lnTo>
                    <a:pt x="207939" y="562309"/>
                  </a:lnTo>
                  <a:lnTo>
                    <a:pt x="147928" y="465897"/>
                  </a:lnTo>
                  <a:lnTo>
                    <a:pt x="129385" y="436189"/>
                  </a:lnTo>
                  <a:lnTo>
                    <a:pt x="66199" y="334745"/>
                  </a:lnTo>
                  <a:lnTo>
                    <a:pt x="63186" y="329857"/>
                  </a:lnTo>
                  <a:lnTo>
                    <a:pt x="47313" y="304387"/>
                  </a:lnTo>
                  <a:lnTo>
                    <a:pt x="0" y="228448"/>
                  </a:lnTo>
                  <a:lnTo>
                    <a:pt x="251104" y="0"/>
                  </a:lnTo>
                  <a:lnTo>
                    <a:pt x="281912" y="33081"/>
                  </a:lnTo>
                  <a:cubicBezTo>
                    <a:pt x="291111" y="42912"/>
                    <a:pt x="300455" y="52652"/>
                    <a:pt x="309889" y="62194"/>
                  </a:cubicBezTo>
                  <a:cubicBezTo>
                    <a:pt x="319972" y="72331"/>
                    <a:pt x="330163" y="82324"/>
                    <a:pt x="340535" y="92011"/>
                  </a:cubicBezTo>
                  <a:cubicBezTo>
                    <a:pt x="368079" y="118111"/>
                    <a:pt x="396741" y="142877"/>
                    <a:pt x="426413" y="166308"/>
                  </a:cubicBezTo>
                  <a:cubicBezTo>
                    <a:pt x="437434" y="175057"/>
                    <a:pt x="448563" y="183606"/>
                    <a:pt x="459837" y="191868"/>
                  </a:cubicBezTo>
                  <a:cubicBezTo>
                    <a:pt x="492810" y="216345"/>
                    <a:pt x="526973" y="239235"/>
                    <a:pt x="562183" y="260447"/>
                  </a:cubicBezTo>
                  <a:lnTo>
                    <a:pt x="586552" y="275166"/>
                  </a:lnTo>
                  <a:close/>
                </a:path>
              </a:pathLst>
            </a:custGeom>
            <a:solidFill>
              <a:schemeClr val="accent4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="" xmlns:a16="http://schemas.microsoft.com/office/drawing/2014/main" id="{05A8B3C4-82A0-4AAA-B041-56DC5A4DA2F5}"/>
                </a:ext>
              </a:extLst>
            </p:cNvPr>
            <p:cNvSpPr/>
            <p:nvPr/>
          </p:nvSpPr>
          <p:spPr>
            <a:xfrm>
              <a:off x="3719405" y="2097313"/>
              <a:ext cx="293221" cy="272550"/>
            </a:xfrm>
            <a:custGeom>
              <a:avLst/>
              <a:gdLst>
                <a:gd name="connsiteX0" fmla="*/ 293222 w 293221"/>
                <a:gd name="connsiteY0" fmla="*/ 29798 h 272550"/>
                <a:gd name="connsiteX1" fmla="*/ 18885 w 293221"/>
                <a:gd name="connsiteY1" fmla="*/ 272551 h 272550"/>
                <a:gd name="connsiteX2" fmla="*/ 0 w 293221"/>
                <a:gd name="connsiteY2" fmla="*/ 242193 h 272550"/>
                <a:gd name="connsiteX3" fmla="*/ 262576 w 293221"/>
                <a:gd name="connsiteY3" fmla="*/ 0 h 272550"/>
                <a:gd name="connsiteX4" fmla="*/ 293222 w 293221"/>
                <a:gd name="connsiteY4" fmla="*/ 29798 h 272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221" h="272550">
                  <a:moveTo>
                    <a:pt x="293222" y="29798"/>
                  </a:moveTo>
                  <a:cubicBezTo>
                    <a:pt x="229152" y="131549"/>
                    <a:pt x="136005" y="215191"/>
                    <a:pt x="18885" y="272551"/>
                  </a:cubicBezTo>
                  <a:lnTo>
                    <a:pt x="0" y="242193"/>
                  </a:lnTo>
                  <a:cubicBezTo>
                    <a:pt x="112267" y="183715"/>
                    <a:pt x="201374" y="100398"/>
                    <a:pt x="262576" y="0"/>
                  </a:cubicBezTo>
                  <a:cubicBezTo>
                    <a:pt x="272659" y="10137"/>
                    <a:pt x="282832" y="20112"/>
                    <a:pt x="293222" y="29798"/>
                  </a:cubicBezTo>
                  <a:close/>
                </a:path>
              </a:pathLst>
            </a:custGeom>
            <a:solidFill>
              <a:srgbClr val="F2F2F2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="" xmlns:a16="http://schemas.microsoft.com/office/drawing/2014/main" id="{BF0B40CE-784F-44F1-8AAC-80F22B209395}"/>
                </a:ext>
              </a:extLst>
            </p:cNvPr>
            <p:cNvSpPr/>
            <p:nvPr/>
          </p:nvSpPr>
          <p:spPr>
            <a:xfrm>
              <a:off x="4562129" y="2251681"/>
              <a:ext cx="534044" cy="511172"/>
            </a:xfrm>
            <a:custGeom>
              <a:avLst/>
              <a:gdLst>
                <a:gd name="connsiteX0" fmla="*/ 534044 w 534044"/>
                <a:gd name="connsiteY0" fmla="*/ 322317 h 511172"/>
                <a:gd name="connsiteX1" fmla="*/ 451540 w 534044"/>
                <a:gd name="connsiteY1" fmla="*/ 367447 h 511172"/>
                <a:gd name="connsiteX2" fmla="*/ 420496 w 534044"/>
                <a:gd name="connsiteY2" fmla="*/ 384457 h 511172"/>
                <a:gd name="connsiteX3" fmla="*/ 315679 w 534044"/>
                <a:gd name="connsiteY3" fmla="*/ 441853 h 511172"/>
                <a:gd name="connsiteX4" fmla="*/ 285177 w 534044"/>
                <a:gd name="connsiteY4" fmla="*/ 458520 h 511172"/>
                <a:gd name="connsiteX5" fmla="*/ 191742 w 534044"/>
                <a:gd name="connsiteY5" fmla="*/ 509693 h 511172"/>
                <a:gd name="connsiteX6" fmla="*/ 189018 w 534044"/>
                <a:gd name="connsiteY6" fmla="*/ 511172 h 511172"/>
                <a:gd name="connsiteX7" fmla="*/ 69914 w 534044"/>
                <a:gd name="connsiteY7" fmla="*/ 236439 h 511172"/>
                <a:gd name="connsiteX8" fmla="*/ 13799 w 534044"/>
                <a:gd name="connsiteY8" fmla="*/ 106964 h 511172"/>
                <a:gd name="connsiteX9" fmla="*/ 0 w 534044"/>
                <a:gd name="connsiteY9" fmla="*/ 75181 h 511172"/>
                <a:gd name="connsiteX10" fmla="*/ 20473 w 534044"/>
                <a:gd name="connsiteY10" fmla="*/ 74586 h 511172"/>
                <a:gd name="connsiteX11" fmla="*/ 68832 w 534044"/>
                <a:gd name="connsiteY11" fmla="*/ 73161 h 511172"/>
                <a:gd name="connsiteX12" fmla="*/ 76552 w 534044"/>
                <a:gd name="connsiteY12" fmla="*/ 72909 h 511172"/>
                <a:gd name="connsiteX13" fmla="*/ 110860 w 534044"/>
                <a:gd name="connsiteY13" fmla="*/ 71917 h 511172"/>
                <a:gd name="connsiteX14" fmla="*/ 135139 w 534044"/>
                <a:gd name="connsiteY14" fmla="*/ 70780 h 511172"/>
                <a:gd name="connsiteX15" fmla="*/ 176824 w 534044"/>
                <a:gd name="connsiteY15" fmla="*/ 66866 h 511172"/>
                <a:gd name="connsiteX16" fmla="*/ 288514 w 534044"/>
                <a:gd name="connsiteY16" fmla="*/ 43922 h 511172"/>
                <a:gd name="connsiteX17" fmla="*/ 305776 w 534044"/>
                <a:gd name="connsiteY17" fmla="*/ 38673 h 511172"/>
                <a:gd name="connsiteX18" fmla="*/ 329406 w 534044"/>
                <a:gd name="connsiteY18" fmla="*/ 31151 h 511172"/>
                <a:gd name="connsiteX19" fmla="*/ 427387 w 534044"/>
                <a:gd name="connsiteY19" fmla="*/ 0 h 511172"/>
                <a:gd name="connsiteX20" fmla="*/ 432672 w 534044"/>
                <a:gd name="connsiteY20" fmla="*/ 15963 h 511172"/>
                <a:gd name="connsiteX21" fmla="*/ 527551 w 534044"/>
                <a:gd name="connsiteY21" fmla="*/ 302602 h 511172"/>
                <a:gd name="connsiteX22" fmla="*/ 534044 w 534044"/>
                <a:gd name="connsiteY22" fmla="*/ 322317 h 511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34044" h="511172">
                  <a:moveTo>
                    <a:pt x="534044" y="322317"/>
                  </a:moveTo>
                  <a:lnTo>
                    <a:pt x="451540" y="367447"/>
                  </a:lnTo>
                  <a:lnTo>
                    <a:pt x="420496" y="384457"/>
                  </a:lnTo>
                  <a:lnTo>
                    <a:pt x="315679" y="441853"/>
                  </a:lnTo>
                  <a:lnTo>
                    <a:pt x="285177" y="458520"/>
                  </a:lnTo>
                  <a:lnTo>
                    <a:pt x="191742" y="509693"/>
                  </a:lnTo>
                  <a:lnTo>
                    <a:pt x="189018" y="511172"/>
                  </a:lnTo>
                  <a:lnTo>
                    <a:pt x="69914" y="236439"/>
                  </a:lnTo>
                  <a:lnTo>
                    <a:pt x="13799" y="106964"/>
                  </a:lnTo>
                  <a:lnTo>
                    <a:pt x="0" y="75181"/>
                  </a:lnTo>
                  <a:lnTo>
                    <a:pt x="20473" y="74586"/>
                  </a:lnTo>
                  <a:lnTo>
                    <a:pt x="68832" y="73161"/>
                  </a:lnTo>
                  <a:lnTo>
                    <a:pt x="76552" y="72909"/>
                  </a:lnTo>
                  <a:lnTo>
                    <a:pt x="110860" y="71917"/>
                  </a:lnTo>
                  <a:cubicBezTo>
                    <a:pt x="118959" y="71664"/>
                    <a:pt x="127076" y="71267"/>
                    <a:pt x="135139" y="70780"/>
                  </a:cubicBezTo>
                  <a:cubicBezTo>
                    <a:pt x="149082" y="69896"/>
                    <a:pt x="162971" y="68562"/>
                    <a:pt x="176824" y="66866"/>
                  </a:cubicBezTo>
                  <a:cubicBezTo>
                    <a:pt x="214595" y="62212"/>
                    <a:pt x="251916" y="54564"/>
                    <a:pt x="288514" y="43922"/>
                  </a:cubicBezTo>
                  <a:cubicBezTo>
                    <a:pt x="294304" y="42244"/>
                    <a:pt x="300040" y="40513"/>
                    <a:pt x="305776" y="38673"/>
                  </a:cubicBezTo>
                  <a:lnTo>
                    <a:pt x="329406" y="31151"/>
                  </a:lnTo>
                  <a:lnTo>
                    <a:pt x="427387" y="0"/>
                  </a:lnTo>
                  <a:lnTo>
                    <a:pt x="432672" y="15963"/>
                  </a:lnTo>
                  <a:lnTo>
                    <a:pt x="527551" y="302602"/>
                  </a:lnTo>
                  <a:lnTo>
                    <a:pt x="534044" y="322317"/>
                  </a:lnTo>
                  <a:close/>
                </a:path>
              </a:pathLst>
            </a:custGeom>
            <a:solidFill>
              <a:schemeClr val="accent4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="" xmlns:a16="http://schemas.microsoft.com/office/drawing/2014/main" id="{E3ACBE38-D8DA-4863-8233-6B93193F2885}"/>
                </a:ext>
              </a:extLst>
            </p:cNvPr>
            <p:cNvSpPr/>
            <p:nvPr/>
          </p:nvSpPr>
          <p:spPr>
            <a:xfrm>
              <a:off x="3195372" y="2257669"/>
              <a:ext cx="1598398" cy="1559292"/>
            </a:xfrm>
            <a:custGeom>
              <a:avLst/>
              <a:gdLst>
                <a:gd name="connsiteX0" fmla="*/ 1598399 w 1598398"/>
                <a:gd name="connsiteY0" fmla="*/ 427820 h 1559292"/>
                <a:gd name="connsiteX1" fmla="*/ 1560970 w 1598398"/>
                <a:gd name="connsiteY1" fmla="*/ 499015 h 1559292"/>
                <a:gd name="connsiteX2" fmla="*/ 1528051 w 1598398"/>
                <a:gd name="connsiteY2" fmla="*/ 561606 h 1559292"/>
                <a:gd name="connsiteX3" fmla="*/ 1434652 w 1598398"/>
                <a:gd name="connsiteY3" fmla="*/ 739296 h 1559292"/>
                <a:gd name="connsiteX4" fmla="*/ 1433515 w 1598398"/>
                <a:gd name="connsiteY4" fmla="*/ 741424 h 1559292"/>
                <a:gd name="connsiteX5" fmla="*/ 1397566 w 1598398"/>
                <a:gd name="connsiteY5" fmla="*/ 805098 h 1559292"/>
                <a:gd name="connsiteX6" fmla="*/ 1307991 w 1598398"/>
                <a:gd name="connsiteY6" fmla="*/ 933436 h 1559292"/>
                <a:gd name="connsiteX7" fmla="*/ 1263401 w 1598398"/>
                <a:gd name="connsiteY7" fmla="*/ 986287 h 1559292"/>
                <a:gd name="connsiteX8" fmla="*/ 1199584 w 1598398"/>
                <a:gd name="connsiteY8" fmla="*/ 1052486 h 1559292"/>
                <a:gd name="connsiteX9" fmla="*/ 1156816 w 1598398"/>
                <a:gd name="connsiteY9" fmla="*/ 1093576 h 1559292"/>
                <a:gd name="connsiteX10" fmla="*/ 1108962 w 1598398"/>
                <a:gd name="connsiteY10" fmla="*/ 1139500 h 1559292"/>
                <a:gd name="connsiteX11" fmla="*/ 997669 w 1598398"/>
                <a:gd name="connsiteY11" fmla="*/ 1246392 h 1559292"/>
                <a:gd name="connsiteX12" fmla="*/ 949472 w 1598398"/>
                <a:gd name="connsiteY12" fmla="*/ 1292713 h 1559292"/>
                <a:gd name="connsiteX13" fmla="*/ 840416 w 1598398"/>
                <a:gd name="connsiteY13" fmla="*/ 1397476 h 1559292"/>
                <a:gd name="connsiteX14" fmla="*/ 482817 w 1598398"/>
                <a:gd name="connsiteY14" fmla="*/ 1559293 h 1559292"/>
                <a:gd name="connsiteX15" fmla="*/ 0 w 1598398"/>
                <a:gd name="connsiteY15" fmla="*/ 1015075 h 1559292"/>
                <a:gd name="connsiteX16" fmla="*/ 329947 w 1598398"/>
                <a:gd name="connsiteY16" fmla="*/ 747124 h 1559292"/>
                <a:gd name="connsiteX17" fmla="*/ 378144 w 1598398"/>
                <a:gd name="connsiteY17" fmla="*/ 704609 h 1559292"/>
                <a:gd name="connsiteX18" fmla="*/ 409926 w 1598398"/>
                <a:gd name="connsiteY18" fmla="*/ 672664 h 1559292"/>
                <a:gd name="connsiteX19" fmla="*/ 498528 w 1598398"/>
                <a:gd name="connsiteY19" fmla="*/ 559694 h 1559292"/>
                <a:gd name="connsiteX20" fmla="*/ 519993 w 1598398"/>
                <a:gd name="connsiteY20" fmla="*/ 524935 h 1559292"/>
                <a:gd name="connsiteX21" fmla="*/ 521670 w 1598398"/>
                <a:gd name="connsiteY21" fmla="*/ 522013 h 1559292"/>
                <a:gd name="connsiteX22" fmla="*/ 599341 w 1598398"/>
                <a:gd name="connsiteY22" fmla="*/ 388425 h 1559292"/>
                <a:gd name="connsiteX23" fmla="*/ 622429 w 1598398"/>
                <a:gd name="connsiteY23" fmla="*/ 348778 h 1559292"/>
                <a:gd name="connsiteX24" fmla="*/ 689512 w 1598398"/>
                <a:gd name="connsiteY24" fmla="*/ 233337 h 1559292"/>
                <a:gd name="connsiteX25" fmla="*/ 709047 w 1598398"/>
                <a:gd name="connsiteY25" fmla="*/ 199768 h 1559292"/>
                <a:gd name="connsiteX26" fmla="*/ 712852 w 1598398"/>
                <a:gd name="connsiteY26" fmla="*/ 193184 h 1559292"/>
                <a:gd name="connsiteX27" fmla="*/ 736987 w 1598398"/>
                <a:gd name="connsiteY27" fmla="*/ 151698 h 1559292"/>
                <a:gd name="connsiteX28" fmla="*/ 804124 w 1598398"/>
                <a:gd name="connsiteY28" fmla="*/ 95384 h 1559292"/>
                <a:gd name="connsiteX29" fmla="*/ 851581 w 1598398"/>
                <a:gd name="connsiteY29" fmla="*/ 55628 h 1559292"/>
                <a:gd name="connsiteX30" fmla="*/ 869240 w 1598398"/>
                <a:gd name="connsiteY30" fmla="*/ 40838 h 1559292"/>
                <a:gd name="connsiteX31" fmla="*/ 917689 w 1598398"/>
                <a:gd name="connsiteY31" fmla="*/ 33226 h 1559292"/>
                <a:gd name="connsiteX32" fmla="*/ 1129777 w 1598398"/>
                <a:gd name="connsiteY32" fmla="*/ 0 h 1559292"/>
                <a:gd name="connsiteX33" fmla="*/ 1487575 w 1598398"/>
                <a:gd name="connsiteY33" fmla="*/ 95276 h 1559292"/>
                <a:gd name="connsiteX34" fmla="*/ 1598399 w 1598398"/>
                <a:gd name="connsiteY34" fmla="*/ 427820 h 1559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598398" h="1559292">
                  <a:moveTo>
                    <a:pt x="1598399" y="427820"/>
                  </a:moveTo>
                  <a:lnTo>
                    <a:pt x="1560970" y="499015"/>
                  </a:lnTo>
                  <a:lnTo>
                    <a:pt x="1528051" y="561606"/>
                  </a:lnTo>
                  <a:lnTo>
                    <a:pt x="1434652" y="739296"/>
                  </a:lnTo>
                  <a:lnTo>
                    <a:pt x="1433515" y="741424"/>
                  </a:lnTo>
                  <a:cubicBezTo>
                    <a:pt x="1422152" y="763034"/>
                    <a:pt x="1410139" y="784246"/>
                    <a:pt x="1397566" y="805098"/>
                  </a:cubicBezTo>
                  <a:cubicBezTo>
                    <a:pt x="1370474" y="849795"/>
                    <a:pt x="1340567" y="892707"/>
                    <a:pt x="1307991" y="933436"/>
                  </a:cubicBezTo>
                  <a:cubicBezTo>
                    <a:pt x="1293705" y="951474"/>
                    <a:pt x="1278824" y="969079"/>
                    <a:pt x="1263401" y="986287"/>
                  </a:cubicBezTo>
                  <a:cubicBezTo>
                    <a:pt x="1243037" y="1009123"/>
                    <a:pt x="1221716" y="1031219"/>
                    <a:pt x="1199584" y="1052486"/>
                  </a:cubicBezTo>
                  <a:lnTo>
                    <a:pt x="1156816" y="1093576"/>
                  </a:lnTo>
                  <a:lnTo>
                    <a:pt x="1108962" y="1139500"/>
                  </a:lnTo>
                  <a:lnTo>
                    <a:pt x="997669" y="1246392"/>
                  </a:lnTo>
                  <a:lnTo>
                    <a:pt x="949472" y="1292713"/>
                  </a:lnTo>
                  <a:lnTo>
                    <a:pt x="840416" y="1397476"/>
                  </a:lnTo>
                  <a:lnTo>
                    <a:pt x="482817" y="1559293"/>
                  </a:lnTo>
                  <a:lnTo>
                    <a:pt x="0" y="1015075"/>
                  </a:lnTo>
                  <a:lnTo>
                    <a:pt x="329947" y="747124"/>
                  </a:lnTo>
                  <a:cubicBezTo>
                    <a:pt x="346614" y="733578"/>
                    <a:pt x="362667" y="719436"/>
                    <a:pt x="378144" y="704609"/>
                  </a:cubicBezTo>
                  <a:cubicBezTo>
                    <a:pt x="389021" y="694328"/>
                    <a:pt x="399645" y="683649"/>
                    <a:pt x="409926" y="672664"/>
                  </a:cubicBezTo>
                  <a:cubicBezTo>
                    <a:pt x="442701" y="637761"/>
                    <a:pt x="472373" y="599936"/>
                    <a:pt x="498528" y="559694"/>
                  </a:cubicBezTo>
                  <a:cubicBezTo>
                    <a:pt x="505995" y="548330"/>
                    <a:pt x="513156" y="536696"/>
                    <a:pt x="519993" y="524935"/>
                  </a:cubicBezTo>
                  <a:lnTo>
                    <a:pt x="521670" y="522013"/>
                  </a:lnTo>
                  <a:lnTo>
                    <a:pt x="599341" y="388425"/>
                  </a:lnTo>
                  <a:lnTo>
                    <a:pt x="622429" y="348778"/>
                  </a:lnTo>
                  <a:lnTo>
                    <a:pt x="689512" y="233337"/>
                  </a:lnTo>
                  <a:lnTo>
                    <a:pt x="709047" y="199768"/>
                  </a:lnTo>
                  <a:lnTo>
                    <a:pt x="712852" y="193184"/>
                  </a:lnTo>
                  <a:lnTo>
                    <a:pt x="736987" y="151698"/>
                  </a:lnTo>
                  <a:lnTo>
                    <a:pt x="804124" y="95384"/>
                  </a:lnTo>
                  <a:lnTo>
                    <a:pt x="851581" y="55628"/>
                  </a:lnTo>
                  <a:lnTo>
                    <a:pt x="869240" y="40838"/>
                  </a:lnTo>
                  <a:lnTo>
                    <a:pt x="917689" y="33226"/>
                  </a:lnTo>
                  <a:lnTo>
                    <a:pt x="1129777" y="0"/>
                  </a:lnTo>
                  <a:lnTo>
                    <a:pt x="1487575" y="95276"/>
                  </a:lnTo>
                  <a:lnTo>
                    <a:pt x="1598399" y="427820"/>
                  </a:lnTo>
                  <a:close/>
                </a:path>
              </a:pathLst>
            </a:custGeom>
            <a:solidFill>
              <a:schemeClr val="accent4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="" xmlns:a16="http://schemas.microsoft.com/office/drawing/2014/main" id="{342A9A2F-F15B-4813-8B33-E0EFDF557AEC}"/>
                </a:ext>
              </a:extLst>
            </p:cNvPr>
            <p:cNvSpPr/>
            <p:nvPr/>
          </p:nvSpPr>
          <p:spPr>
            <a:xfrm>
              <a:off x="3573516" y="2930297"/>
              <a:ext cx="619507" cy="620066"/>
            </a:xfrm>
            <a:custGeom>
              <a:avLst/>
              <a:gdLst>
                <a:gd name="connsiteX0" fmla="*/ 619507 w 619507"/>
                <a:gd name="connsiteY0" fmla="*/ 573745 h 620066"/>
                <a:gd name="connsiteX1" fmla="*/ 571310 w 619507"/>
                <a:gd name="connsiteY1" fmla="*/ 620066 h 620066"/>
                <a:gd name="connsiteX2" fmla="*/ 0 w 619507"/>
                <a:gd name="connsiteY2" fmla="*/ 31945 h 620066"/>
                <a:gd name="connsiteX3" fmla="*/ 31783 w 619507"/>
                <a:gd name="connsiteY3" fmla="*/ 0 h 620066"/>
                <a:gd name="connsiteX4" fmla="*/ 619507 w 619507"/>
                <a:gd name="connsiteY4" fmla="*/ 573745 h 620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9507" h="620066">
                  <a:moveTo>
                    <a:pt x="619507" y="573745"/>
                  </a:moveTo>
                  <a:lnTo>
                    <a:pt x="571310" y="620066"/>
                  </a:lnTo>
                  <a:cubicBezTo>
                    <a:pt x="481284" y="371488"/>
                    <a:pt x="285646" y="160680"/>
                    <a:pt x="0" y="31945"/>
                  </a:cubicBezTo>
                  <a:cubicBezTo>
                    <a:pt x="10877" y="21663"/>
                    <a:pt x="21501" y="10985"/>
                    <a:pt x="31783" y="0"/>
                  </a:cubicBezTo>
                  <a:cubicBezTo>
                    <a:pt x="321595" y="123162"/>
                    <a:pt x="522608" y="328973"/>
                    <a:pt x="619507" y="573745"/>
                  </a:cubicBezTo>
                  <a:close/>
                </a:path>
              </a:pathLst>
            </a:custGeom>
            <a:solidFill>
              <a:srgbClr val="F2F2F2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="" xmlns:a16="http://schemas.microsoft.com/office/drawing/2014/main" id="{4B2B3D9F-0552-40DD-A16B-36A16B6E489D}"/>
                </a:ext>
              </a:extLst>
            </p:cNvPr>
            <p:cNvSpPr/>
            <p:nvPr/>
          </p:nvSpPr>
          <p:spPr>
            <a:xfrm>
              <a:off x="3693900" y="2779646"/>
              <a:ext cx="658270" cy="617504"/>
            </a:xfrm>
            <a:custGeom>
              <a:avLst/>
              <a:gdLst>
                <a:gd name="connsiteX0" fmla="*/ 658270 w 658270"/>
                <a:gd name="connsiteY0" fmla="*/ 571581 h 617504"/>
                <a:gd name="connsiteX1" fmla="*/ 610416 w 658270"/>
                <a:gd name="connsiteY1" fmla="*/ 617505 h 617504"/>
                <a:gd name="connsiteX2" fmla="*/ 0 w 658270"/>
                <a:gd name="connsiteY2" fmla="*/ 37681 h 617504"/>
                <a:gd name="connsiteX3" fmla="*/ 21465 w 658270"/>
                <a:gd name="connsiteY3" fmla="*/ 2922 h 617504"/>
                <a:gd name="connsiteX4" fmla="*/ 23142 w 658270"/>
                <a:gd name="connsiteY4" fmla="*/ 0 h 617504"/>
                <a:gd name="connsiteX5" fmla="*/ 658270 w 658270"/>
                <a:gd name="connsiteY5" fmla="*/ 571581 h 617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8270" h="617504">
                  <a:moveTo>
                    <a:pt x="658270" y="571581"/>
                  </a:moveTo>
                  <a:lnTo>
                    <a:pt x="610416" y="617505"/>
                  </a:lnTo>
                  <a:cubicBezTo>
                    <a:pt x="511298" y="360864"/>
                    <a:pt x="300383" y="151589"/>
                    <a:pt x="0" y="37681"/>
                  </a:cubicBezTo>
                  <a:cubicBezTo>
                    <a:pt x="7468" y="26317"/>
                    <a:pt x="14629" y="14683"/>
                    <a:pt x="21465" y="2922"/>
                  </a:cubicBezTo>
                  <a:lnTo>
                    <a:pt x="23142" y="0"/>
                  </a:lnTo>
                  <a:cubicBezTo>
                    <a:pt x="332869" y="107992"/>
                    <a:pt x="552226" y="314994"/>
                    <a:pt x="658270" y="571581"/>
                  </a:cubicBezTo>
                  <a:close/>
                </a:path>
              </a:pathLst>
            </a:custGeom>
            <a:solidFill>
              <a:srgbClr val="F2F2F2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="" xmlns:a16="http://schemas.microsoft.com/office/drawing/2014/main" id="{880DDB8B-F6B9-4928-B418-F5596188C475}"/>
                </a:ext>
              </a:extLst>
            </p:cNvPr>
            <p:cNvSpPr/>
            <p:nvPr/>
          </p:nvSpPr>
          <p:spPr>
            <a:xfrm>
              <a:off x="3794713" y="2606429"/>
              <a:ext cx="708649" cy="637508"/>
            </a:xfrm>
            <a:custGeom>
              <a:avLst/>
              <a:gdLst>
                <a:gd name="connsiteX0" fmla="*/ 708650 w 708649"/>
                <a:gd name="connsiteY0" fmla="*/ 584658 h 637508"/>
                <a:gd name="connsiteX1" fmla="*/ 664060 w 708649"/>
                <a:gd name="connsiteY1" fmla="*/ 637509 h 637508"/>
                <a:gd name="connsiteX2" fmla="*/ 0 w 708649"/>
                <a:gd name="connsiteY2" fmla="*/ 39647 h 637508"/>
                <a:gd name="connsiteX3" fmla="*/ 23088 w 708649"/>
                <a:gd name="connsiteY3" fmla="*/ 0 h 637508"/>
                <a:gd name="connsiteX4" fmla="*/ 708650 w 708649"/>
                <a:gd name="connsiteY4" fmla="*/ 584658 h 637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8649" h="637508">
                  <a:moveTo>
                    <a:pt x="708650" y="584658"/>
                  </a:moveTo>
                  <a:cubicBezTo>
                    <a:pt x="694364" y="602696"/>
                    <a:pt x="679483" y="620301"/>
                    <a:pt x="664060" y="637509"/>
                  </a:cubicBezTo>
                  <a:cubicBezTo>
                    <a:pt x="559008" y="358717"/>
                    <a:pt x="326646" y="140406"/>
                    <a:pt x="0" y="39647"/>
                  </a:cubicBezTo>
                  <a:lnTo>
                    <a:pt x="23088" y="0"/>
                  </a:lnTo>
                  <a:cubicBezTo>
                    <a:pt x="356787" y="93833"/>
                    <a:pt x="596473" y="308013"/>
                    <a:pt x="708650" y="584658"/>
                  </a:cubicBezTo>
                  <a:close/>
                </a:path>
              </a:pathLst>
            </a:custGeom>
            <a:solidFill>
              <a:srgbClr val="F2F2F2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="" xmlns:a16="http://schemas.microsoft.com/office/drawing/2014/main" id="{CF366A0A-53A1-4F4B-AA12-E28A01884F8F}"/>
                </a:ext>
              </a:extLst>
            </p:cNvPr>
            <p:cNvSpPr/>
            <p:nvPr/>
          </p:nvSpPr>
          <p:spPr>
            <a:xfrm>
              <a:off x="4697268" y="2318528"/>
              <a:ext cx="180539" cy="391672"/>
            </a:xfrm>
            <a:custGeom>
              <a:avLst/>
              <a:gdLst>
                <a:gd name="connsiteX0" fmla="*/ 180540 w 180539"/>
                <a:gd name="connsiteY0" fmla="*/ 375005 h 391672"/>
                <a:gd name="connsiteX1" fmla="*/ 150038 w 180539"/>
                <a:gd name="connsiteY1" fmla="*/ 391672 h 391672"/>
                <a:gd name="connsiteX2" fmla="*/ 0 w 180539"/>
                <a:gd name="connsiteY2" fmla="*/ 3914 h 391672"/>
                <a:gd name="connsiteX3" fmla="*/ 41685 w 180539"/>
                <a:gd name="connsiteY3" fmla="*/ 0 h 391672"/>
                <a:gd name="connsiteX4" fmla="*/ 180540 w 180539"/>
                <a:gd name="connsiteY4" fmla="*/ 375005 h 391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539" h="391672">
                  <a:moveTo>
                    <a:pt x="180540" y="375005"/>
                  </a:moveTo>
                  <a:lnTo>
                    <a:pt x="150038" y="391672"/>
                  </a:lnTo>
                  <a:cubicBezTo>
                    <a:pt x="56657" y="273958"/>
                    <a:pt x="6367" y="140027"/>
                    <a:pt x="0" y="3914"/>
                  </a:cubicBezTo>
                  <a:cubicBezTo>
                    <a:pt x="13943" y="3030"/>
                    <a:pt x="27832" y="1696"/>
                    <a:pt x="41685" y="0"/>
                  </a:cubicBezTo>
                  <a:cubicBezTo>
                    <a:pt x="47457" y="131135"/>
                    <a:pt x="93977" y="260321"/>
                    <a:pt x="180540" y="375005"/>
                  </a:cubicBezTo>
                  <a:close/>
                </a:path>
              </a:pathLst>
            </a:custGeom>
            <a:solidFill>
              <a:srgbClr val="F2F2F2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="" xmlns:a16="http://schemas.microsoft.com/office/drawing/2014/main" id="{1EDD6802-2C39-4AD4-A46E-1EF0DF003558}"/>
                </a:ext>
              </a:extLst>
            </p:cNvPr>
            <p:cNvSpPr/>
            <p:nvPr/>
          </p:nvSpPr>
          <p:spPr>
            <a:xfrm>
              <a:off x="4850626" y="2282832"/>
              <a:ext cx="163043" cy="353305"/>
            </a:xfrm>
            <a:custGeom>
              <a:avLst/>
              <a:gdLst>
                <a:gd name="connsiteX0" fmla="*/ 163043 w 163043"/>
                <a:gd name="connsiteY0" fmla="*/ 336296 h 353305"/>
                <a:gd name="connsiteX1" fmla="*/ 132000 w 163043"/>
                <a:gd name="connsiteY1" fmla="*/ 353306 h 353305"/>
                <a:gd name="connsiteX2" fmla="*/ 0 w 163043"/>
                <a:gd name="connsiteY2" fmla="*/ 12771 h 353305"/>
                <a:gd name="connsiteX3" fmla="*/ 17262 w 163043"/>
                <a:gd name="connsiteY3" fmla="*/ 7522 h 353305"/>
                <a:gd name="connsiteX4" fmla="*/ 40891 w 163043"/>
                <a:gd name="connsiteY4" fmla="*/ 0 h 353305"/>
                <a:gd name="connsiteX5" fmla="*/ 163043 w 163043"/>
                <a:gd name="connsiteY5" fmla="*/ 336296 h 35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043" h="353305">
                  <a:moveTo>
                    <a:pt x="163043" y="336296"/>
                  </a:moveTo>
                  <a:lnTo>
                    <a:pt x="132000" y="353306"/>
                  </a:lnTo>
                  <a:cubicBezTo>
                    <a:pt x="54636" y="248398"/>
                    <a:pt x="10480" y="131766"/>
                    <a:pt x="0" y="12771"/>
                  </a:cubicBezTo>
                  <a:cubicBezTo>
                    <a:pt x="5790" y="11093"/>
                    <a:pt x="11526" y="9362"/>
                    <a:pt x="17262" y="7522"/>
                  </a:cubicBezTo>
                  <a:lnTo>
                    <a:pt x="40891" y="0"/>
                  </a:lnTo>
                  <a:cubicBezTo>
                    <a:pt x="49225" y="117101"/>
                    <a:pt x="90062" y="232128"/>
                    <a:pt x="163043" y="336296"/>
                  </a:cubicBezTo>
                  <a:close/>
                </a:path>
              </a:pathLst>
            </a:custGeom>
            <a:solidFill>
              <a:srgbClr val="F2F2F2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="" xmlns:a16="http://schemas.microsoft.com/office/drawing/2014/main" id="{1A5A8CFE-95CB-4D97-A59B-B690A7409831}"/>
                </a:ext>
              </a:extLst>
            </p:cNvPr>
            <p:cNvSpPr/>
            <p:nvPr/>
          </p:nvSpPr>
          <p:spPr>
            <a:xfrm>
              <a:off x="1825331" y="3101440"/>
              <a:ext cx="1676502" cy="1531604"/>
            </a:xfrm>
            <a:custGeom>
              <a:avLst/>
              <a:gdLst>
                <a:gd name="connsiteX0" fmla="*/ 1676502 w 1676502"/>
                <a:gd name="connsiteY0" fmla="*/ 317519 h 1531604"/>
                <a:gd name="connsiteX1" fmla="*/ 1634781 w 1676502"/>
                <a:gd name="connsiteY1" fmla="*/ 605348 h 1531604"/>
                <a:gd name="connsiteX2" fmla="*/ 1255429 w 1676502"/>
                <a:gd name="connsiteY2" fmla="*/ 605348 h 1531604"/>
                <a:gd name="connsiteX3" fmla="*/ 1220381 w 1676502"/>
                <a:gd name="connsiteY3" fmla="*/ 604662 h 1531604"/>
                <a:gd name="connsiteX4" fmla="*/ 1062821 w 1676502"/>
                <a:gd name="connsiteY4" fmla="*/ 584099 h 1531604"/>
                <a:gd name="connsiteX5" fmla="*/ 621834 w 1676502"/>
                <a:gd name="connsiteY5" fmla="*/ 485613 h 1531604"/>
                <a:gd name="connsiteX6" fmla="*/ 562508 w 1676502"/>
                <a:gd name="connsiteY6" fmla="*/ 727319 h 1531604"/>
                <a:gd name="connsiteX7" fmla="*/ 514311 w 1676502"/>
                <a:gd name="connsiteY7" fmla="*/ 1000916 h 1531604"/>
                <a:gd name="connsiteX8" fmla="*/ 479552 w 1676502"/>
                <a:gd name="connsiteY8" fmla="*/ 1150575 h 1531604"/>
                <a:gd name="connsiteX9" fmla="*/ 369161 w 1676502"/>
                <a:gd name="connsiteY9" fmla="*/ 1531497 h 1531604"/>
                <a:gd name="connsiteX10" fmla="*/ 366239 w 1676502"/>
                <a:gd name="connsiteY10" fmla="*/ 1531551 h 1531604"/>
                <a:gd name="connsiteX11" fmla="*/ 358483 w 1676502"/>
                <a:gd name="connsiteY11" fmla="*/ 1531605 h 1531604"/>
                <a:gd name="connsiteX12" fmla="*/ 0 w 1676502"/>
                <a:gd name="connsiteY12" fmla="*/ 1432632 h 1531604"/>
                <a:gd name="connsiteX13" fmla="*/ 65910 w 1676502"/>
                <a:gd name="connsiteY13" fmla="*/ 1259054 h 1531604"/>
                <a:gd name="connsiteX14" fmla="*/ 269358 w 1676502"/>
                <a:gd name="connsiteY14" fmla="*/ 276357 h 1531604"/>
                <a:gd name="connsiteX15" fmla="*/ 324824 w 1676502"/>
                <a:gd name="connsiteY15" fmla="*/ 153556 h 1531604"/>
                <a:gd name="connsiteX16" fmla="*/ 427315 w 1676502"/>
                <a:gd name="connsiteY16" fmla="*/ 66091 h 1531604"/>
                <a:gd name="connsiteX17" fmla="*/ 560848 w 1676502"/>
                <a:gd name="connsiteY17" fmla="*/ 30502 h 1531604"/>
                <a:gd name="connsiteX18" fmla="*/ 1105517 w 1676502"/>
                <a:gd name="connsiteY18" fmla="*/ 11526 h 1531604"/>
                <a:gd name="connsiteX19" fmla="*/ 1437051 w 1676502"/>
                <a:gd name="connsiteY19" fmla="*/ 0 h 1531604"/>
                <a:gd name="connsiteX20" fmla="*/ 1676502 w 1676502"/>
                <a:gd name="connsiteY20" fmla="*/ 317519 h 1531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76502" h="1531604">
                  <a:moveTo>
                    <a:pt x="1676502" y="317519"/>
                  </a:moveTo>
                  <a:lnTo>
                    <a:pt x="1634781" y="605348"/>
                  </a:lnTo>
                  <a:lnTo>
                    <a:pt x="1255429" y="605348"/>
                  </a:lnTo>
                  <a:cubicBezTo>
                    <a:pt x="1243758" y="605348"/>
                    <a:pt x="1232052" y="605095"/>
                    <a:pt x="1220381" y="604662"/>
                  </a:cubicBezTo>
                  <a:cubicBezTo>
                    <a:pt x="1167386" y="602534"/>
                    <a:pt x="1114626" y="595661"/>
                    <a:pt x="1062821" y="584099"/>
                  </a:cubicBezTo>
                  <a:lnTo>
                    <a:pt x="621834" y="485613"/>
                  </a:lnTo>
                  <a:lnTo>
                    <a:pt x="562508" y="727319"/>
                  </a:lnTo>
                  <a:lnTo>
                    <a:pt x="514311" y="1000916"/>
                  </a:lnTo>
                  <a:cubicBezTo>
                    <a:pt x="505418" y="1051386"/>
                    <a:pt x="493838" y="1101332"/>
                    <a:pt x="479552" y="1150575"/>
                  </a:cubicBezTo>
                  <a:lnTo>
                    <a:pt x="369161" y="1531497"/>
                  </a:lnTo>
                  <a:lnTo>
                    <a:pt x="366239" y="1531551"/>
                  </a:lnTo>
                  <a:cubicBezTo>
                    <a:pt x="363659" y="1531605"/>
                    <a:pt x="361044" y="1531605"/>
                    <a:pt x="358483" y="1531605"/>
                  </a:cubicBezTo>
                  <a:cubicBezTo>
                    <a:pt x="232308" y="1531605"/>
                    <a:pt x="108425" y="1497387"/>
                    <a:pt x="0" y="1432632"/>
                  </a:cubicBezTo>
                  <a:lnTo>
                    <a:pt x="65910" y="1259054"/>
                  </a:lnTo>
                  <a:lnTo>
                    <a:pt x="269358" y="276357"/>
                  </a:lnTo>
                  <a:cubicBezTo>
                    <a:pt x="278702" y="231262"/>
                    <a:pt x="297840" y="189487"/>
                    <a:pt x="324824" y="153556"/>
                  </a:cubicBezTo>
                  <a:cubicBezTo>
                    <a:pt x="351809" y="117660"/>
                    <a:pt x="386622" y="87609"/>
                    <a:pt x="427315" y="66091"/>
                  </a:cubicBezTo>
                  <a:cubicBezTo>
                    <a:pt x="468603" y="44283"/>
                    <a:pt x="514221" y="32125"/>
                    <a:pt x="560848" y="30502"/>
                  </a:cubicBezTo>
                  <a:lnTo>
                    <a:pt x="1105517" y="11526"/>
                  </a:lnTo>
                  <a:lnTo>
                    <a:pt x="1437051" y="0"/>
                  </a:lnTo>
                  <a:lnTo>
                    <a:pt x="1676502" y="317519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="" xmlns:a16="http://schemas.microsoft.com/office/drawing/2014/main" id="{71B8F591-4633-425B-ADBB-F19C6D9D285A}"/>
                </a:ext>
              </a:extLst>
            </p:cNvPr>
            <p:cNvSpPr/>
            <p:nvPr/>
          </p:nvSpPr>
          <p:spPr>
            <a:xfrm>
              <a:off x="2097557" y="3101422"/>
              <a:ext cx="1404276" cy="1531622"/>
            </a:xfrm>
            <a:custGeom>
              <a:avLst/>
              <a:gdLst>
                <a:gd name="connsiteX0" fmla="*/ 1404276 w 1404276"/>
                <a:gd name="connsiteY0" fmla="*/ 317483 h 1531622"/>
                <a:gd name="connsiteX1" fmla="*/ 1270003 w 1404276"/>
                <a:gd name="connsiteY1" fmla="*/ 139450 h 1531622"/>
                <a:gd name="connsiteX2" fmla="*/ 1270003 w 1404276"/>
                <a:gd name="connsiteY2" fmla="*/ 139504 h 1531622"/>
                <a:gd name="connsiteX3" fmla="*/ 1164789 w 1404276"/>
                <a:gd name="connsiteY3" fmla="*/ 0 h 1531622"/>
                <a:gd name="connsiteX4" fmla="*/ 833255 w 1404276"/>
                <a:gd name="connsiteY4" fmla="*/ 11526 h 1531622"/>
                <a:gd name="connsiteX5" fmla="*/ 859860 w 1404276"/>
                <a:gd name="connsiteY5" fmla="*/ 262828 h 1531622"/>
                <a:gd name="connsiteX6" fmla="*/ 886538 w 1404276"/>
                <a:gd name="connsiteY6" fmla="*/ 417213 h 1531622"/>
                <a:gd name="connsiteX7" fmla="*/ 701994 w 1404276"/>
                <a:gd name="connsiteY7" fmla="*/ 423346 h 1531622"/>
                <a:gd name="connsiteX8" fmla="*/ 251302 w 1404276"/>
                <a:gd name="connsiteY8" fmla="*/ 390969 h 1531622"/>
                <a:gd name="connsiteX9" fmla="*/ 228268 w 1404276"/>
                <a:gd name="connsiteY9" fmla="*/ 638753 h 1531622"/>
                <a:gd name="connsiteX10" fmla="*/ 173487 w 1404276"/>
                <a:gd name="connsiteY10" fmla="*/ 954414 h 1531622"/>
                <a:gd name="connsiteX11" fmla="*/ 114161 w 1404276"/>
                <a:gd name="connsiteY11" fmla="*/ 1208242 h 1531622"/>
                <a:gd name="connsiteX12" fmla="*/ 0 w 1404276"/>
                <a:gd name="connsiteY12" fmla="*/ 1526284 h 1531622"/>
                <a:gd name="connsiteX13" fmla="*/ 86473 w 1404276"/>
                <a:gd name="connsiteY13" fmla="*/ 1531623 h 1531622"/>
                <a:gd name="connsiteX14" fmla="*/ 93995 w 1404276"/>
                <a:gd name="connsiteY14" fmla="*/ 1531569 h 1531622"/>
                <a:gd name="connsiteX15" fmla="*/ 96863 w 1404276"/>
                <a:gd name="connsiteY15" fmla="*/ 1531515 h 1531622"/>
                <a:gd name="connsiteX16" fmla="*/ 207308 w 1404276"/>
                <a:gd name="connsiteY16" fmla="*/ 1150593 h 1531622"/>
                <a:gd name="connsiteX17" fmla="*/ 242067 w 1404276"/>
                <a:gd name="connsiteY17" fmla="*/ 1000898 h 1531622"/>
                <a:gd name="connsiteX18" fmla="*/ 290228 w 1404276"/>
                <a:gd name="connsiteY18" fmla="*/ 727301 h 1531622"/>
                <a:gd name="connsiteX19" fmla="*/ 349554 w 1404276"/>
                <a:gd name="connsiteY19" fmla="*/ 485595 h 1531622"/>
                <a:gd name="connsiteX20" fmla="*/ 790595 w 1404276"/>
                <a:gd name="connsiteY20" fmla="*/ 584135 h 1531622"/>
                <a:gd name="connsiteX21" fmla="*/ 948119 w 1404276"/>
                <a:gd name="connsiteY21" fmla="*/ 604608 h 1531622"/>
                <a:gd name="connsiteX22" fmla="*/ 948155 w 1404276"/>
                <a:gd name="connsiteY22" fmla="*/ 604698 h 1531622"/>
                <a:gd name="connsiteX23" fmla="*/ 956308 w 1404276"/>
                <a:gd name="connsiteY23" fmla="*/ 604933 h 1531622"/>
                <a:gd name="connsiteX24" fmla="*/ 960872 w 1404276"/>
                <a:gd name="connsiteY24" fmla="*/ 605059 h 1531622"/>
                <a:gd name="connsiteX25" fmla="*/ 983203 w 1404276"/>
                <a:gd name="connsiteY25" fmla="*/ 605384 h 1531622"/>
                <a:gd name="connsiteX26" fmla="*/ 1362555 w 1404276"/>
                <a:gd name="connsiteY26" fmla="*/ 605384 h 1531622"/>
                <a:gd name="connsiteX27" fmla="*/ 1404276 w 1404276"/>
                <a:gd name="connsiteY27" fmla="*/ 317555 h 1531622"/>
                <a:gd name="connsiteX28" fmla="*/ 1404276 w 1404276"/>
                <a:gd name="connsiteY28" fmla="*/ 317537 h 1531622"/>
                <a:gd name="connsiteX29" fmla="*/ 1404276 w 1404276"/>
                <a:gd name="connsiteY29" fmla="*/ 317483 h 153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404276" h="1531622">
                  <a:moveTo>
                    <a:pt x="1404276" y="317483"/>
                  </a:moveTo>
                  <a:lnTo>
                    <a:pt x="1270003" y="139450"/>
                  </a:lnTo>
                  <a:lnTo>
                    <a:pt x="1270003" y="139504"/>
                  </a:lnTo>
                  <a:lnTo>
                    <a:pt x="1164789" y="0"/>
                  </a:lnTo>
                  <a:lnTo>
                    <a:pt x="833255" y="11526"/>
                  </a:lnTo>
                  <a:lnTo>
                    <a:pt x="859860" y="262828"/>
                  </a:lnTo>
                  <a:cubicBezTo>
                    <a:pt x="865362" y="314885"/>
                    <a:pt x="874309" y="366437"/>
                    <a:pt x="886538" y="417213"/>
                  </a:cubicBezTo>
                  <a:cubicBezTo>
                    <a:pt x="825426" y="425673"/>
                    <a:pt x="763557" y="427784"/>
                    <a:pt x="701994" y="423346"/>
                  </a:cubicBezTo>
                  <a:lnTo>
                    <a:pt x="251302" y="390969"/>
                  </a:lnTo>
                  <a:lnTo>
                    <a:pt x="228268" y="638753"/>
                  </a:lnTo>
                  <a:lnTo>
                    <a:pt x="173487" y="954414"/>
                  </a:lnTo>
                  <a:cubicBezTo>
                    <a:pt x="172098" y="1005678"/>
                    <a:pt x="120979" y="1157411"/>
                    <a:pt x="114161" y="1208242"/>
                  </a:cubicBezTo>
                  <a:lnTo>
                    <a:pt x="0" y="1526284"/>
                  </a:lnTo>
                  <a:cubicBezTo>
                    <a:pt x="28572" y="1529837"/>
                    <a:pt x="57450" y="1531623"/>
                    <a:pt x="86473" y="1531623"/>
                  </a:cubicBezTo>
                  <a:cubicBezTo>
                    <a:pt x="88998" y="1531623"/>
                    <a:pt x="91470" y="1531623"/>
                    <a:pt x="93995" y="1531569"/>
                  </a:cubicBezTo>
                  <a:lnTo>
                    <a:pt x="96863" y="1531515"/>
                  </a:lnTo>
                  <a:lnTo>
                    <a:pt x="207308" y="1150593"/>
                  </a:lnTo>
                  <a:cubicBezTo>
                    <a:pt x="221540" y="1101350"/>
                    <a:pt x="233156" y="1051367"/>
                    <a:pt x="242067" y="1000898"/>
                  </a:cubicBezTo>
                  <a:lnTo>
                    <a:pt x="290228" y="727301"/>
                  </a:lnTo>
                  <a:lnTo>
                    <a:pt x="349554" y="485595"/>
                  </a:lnTo>
                  <a:lnTo>
                    <a:pt x="790595" y="584135"/>
                  </a:lnTo>
                  <a:cubicBezTo>
                    <a:pt x="842418" y="595715"/>
                    <a:pt x="895124" y="602516"/>
                    <a:pt x="948119" y="604608"/>
                  </a:cubicBezTo>
                  <a:cubicBezTo>
                    <a:pt x="948137" y="604644"/>
                    <a:pt x="948155" y="604680"/>
                    <a:pt x="948155" y="604698"/>
                  </a:cubicBezTo>
                  <a:cubicBezTo>
                    <a:pt x="950861" y="604806"/>
                    <a:pt x="953585" y="604860"/>
                    <a:pt x="956308" y="604933"/>
                  </a:cubicBezTo>
                  <a:cubicBezTo>
                    <a:pt x="957824" y="604987"/>
                    <a:pt x="959357" y="605023"/>
                    <a:pt x="960872" y="605059"/>
                  </a:cubicBezTo>
                  <a:cubicBezTo>
                    <a:pt x="968321" y="605239"/>
                    <a:pt x="975771" y="605384"/>
                    <a:pt x="983203" y="605384"/>
                  </a:cubicBezTo>
                  <a:lnTo>
                    <a:pt x="1362555" y="605384"/>
                  </a:lnTo>
                  <a:lnTo>
                    <a:pt x="1404276" y="317555"/>
                  </a:lnTo>
                  <a:lnTo>
                    <a:pt x="1404276" y="317537"/>
                  </a:lnTo>
                  <a:lnTo>
                    <a:pt x="1404276" y="317483"/>
                  </a:lnTo>
                  <a:close/>
                </a:path>
              </a:pathLst>
            </a:custGeom>
            <a:solidFill>
              <a:schemeClr val="tx1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="" xmlns:a16="http://schemas.microsoft.com/office/drawing/2014/main" id="{8413A2EC-90F4-46D4-8956-E005CD68F470}"/>
                </a:ext>
              </a:extLst>
            </p:cNvPr>
            <p:cNvSpPr/>
            <p:nvPr/>
          </p:nvSpPr>
          <p:spPr>
            <a:xfrm>
              <a:off x="1982561" y="2471009"/>
              <a:ext cx="2053190" cy="1391067"/>
            </a:xfrm>
            <a:custGeom>
              <a:avLst/>
              <a:gdLst>
                <a:gd name="connsiteX0" fmla="*/ 1545283 w 2053190"/>
                <a:gd name="connsiteY0" fmla="*/ 1375949 h 1391067"/>
                <a:gd name="connsiteX1" fmla="*/ 1517252 w 2053190"/>
                <a:gd name="connsiteY1" fmla="*/ 1368049 h 1391067"/>
                <a:gd name="connsiteX2" fmla="*/ 1196450 w 2053190"/>
                <a:gd name="connsiteY2" fmla="*/ 1142216 h 1391067"/>
                <a:gd name="connsiteX3" fmla="*/ 1184329 w 2053190"/>
                <a:gd name="connsiteY3" fmla="*/ 1125188 h 1391067"/>
                <a:gd name="connsiteX4" fmla="*/ 1032830 w 2053190"/>
                <a:gd name="connsiteY4" fmla="*/ 835484 h 1391067"/>
                <a:gd name="connsiteX5" fmla="*/ 915007 w 2053190"/>
                <a:gd name="connsiteY5" fmla="*/ 507377 h 1391067"/>
                <a:gd name="connsiteX6" fmla="*/ 662587 w 2053190"/>
                <a:gd name="connsiteY6" fmla="*/ 633587 h 1391067"/>
                <a:gd name="connsiteX7" fmla="*/ 456686 w 2053190"/>
                <a:gd name="connsiteY7" fmla="*/ 713079 h 1391067"/>
                <a:gd name="connsiteX8" fmla="*/ 53668 w 2053190"/>
                <a:gd name="connsiteY8" fmla="*/ 825996 h 1391067"/>
                <a:gd name="connsiteX9" fmla="*/ 53668 w 2053190"/>
                <a:gd name="connsiteY9" fmla="*/ 825996 h 1391067"/>
                <a:gd name="connsiteX10" fmla="*/ 4316 w 2053190"/>
                <a:gd name="connsiteY10" fmla="*/ 581927 h 1391067"/>
                <a:gd name="connsiteX11" fmla="*/ 12812 w 2053190"/>
                <a:gd name="connsiteY11" fmla="*/ 537897 h 1391067"/>
                <a:gd name="connsiteX12" fmla="*/ 389964 w 2053190"/>
                <a:gd name="connsiteY12" fmla="*/ 368756 h 1391067"/>
                <a:gd name="connsiteX13" fmla="*/ 647742 w 2053190"/>
                <a:gd name="connsiteY13" fmla="*/ 177989 h 1391067"/>
                <a:gd name="connsiteX14" fmla="*/ 740997 w 2053190"/>
                <a:gd name="connsiteY14" fmla="*/ 85545 h 1391067"/>
                <a:gd name="connsiteX15" fmla="*/ 845453 w 2053190"/>
                <a:gd name="connsiteY15" fmla="*/ 24488 h 1391067"/>
                <a:gd name="connsiteX16" fmla="*/ 899170 w 2053190"/>
                <a:gd name="connsiteY16" fmla="*/ 9228 h 1391067"/>
                <a:gd name="connsiteX17" fmla="*/ 1055503 w 2053190"/>
                <a:gd name="connsiteY17" fmla="*/ 17345 h 1391067"/>
                <a:gd name="connsiteX18" fmla="*/ 1055503 w 2053190"/>
                <a:gd name="connsiteY18" fmla="*/ 17345 h 1391067"/>
                <a:gd name="connsiteX19" fmla="*/ 1149228 w 2053190"/>
                <a:gd name="connsiteY19" fmla="*/ 84301 h 1391067"/>
                <a:gd name="connsiteX20" fmla="*/ 1558793 w 2053190"/>
                <a:gd name="connsiteY20" fmla="*/ 560119 h 1391067"/>
                <a:gd name="connsiteX21" fmla="*/ 1863343 w 2053190"/>
                <a:gd name="connsiteY21" fmla="*/ 855668 h 1391067"/>
                <a:gd name="connsiteX22" fmla="*/ 2053190 w 2053190"/>
                <a:gd name="connsiteY22" fmla="*/ 1184154 h 1391067"/>
                <a:gd name="connsiteX23" fmla="*/ 2053190 w 2053190"/>
                <a:gd name="connsiteY23" fmla="*/ 1184154 h 1391067"/>
                <a:gd name="connsiteX24" fmla="*/ 1907517 w 2053190"/>
                <a:gd name="connsiteY24" fmla="*/ 1301742 h 1391067"/>
                <a:gd name="connsiteX25" fmla="*/ 1545283 w 2053190"/>
                <a:gd name="connsiteY25" fmla="*/ 1375949 h 1391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53190" h="1391067">
                  <a:moveTo>
                    <a:pt x="1545283" y="1375949"/>
                  </a:moveTo>
                  <a:lnTo>
                    <a:pt x="1517252" y="1368049"/>
                  </a:lnTo>
                  <a:cubicBezTo>
                    <a:pt x="1387723" y="1331504"/>
                    <a:pt x="1274536" y="1251850"/>
                    <a:pt x="1196450" y="1142216"/>
                  </a:cubicBezTo>
                  <a:lnTo>
                    <a:pt x="1184329" y="1125188"/>
                  </a:lnTo>
                  <a:cubicBezTo>
                    <a:pt x="1120800" y="1036010"/>
                    <a:pt x="1069825" y="938533"/>
                    <a:pt x="1032830" y="835484"/>
                  </a:cubicBezTo>
                  <a:lnTo>
                    <a:pt x="915007" y="507377"/>
                  </a:lnTo>
                  <a:lnTo>
                    <a:pt x="662587" y="633587"/>
                  </a:lnTo>
                  <a:cubicBezTo>
                    <a:pt x="596641" y="666560"/>
                    <a:pt x="527682" y="693184"/>
                    <a:pt x="456686" y="713079"/>
                  </a:cubicBezTo>
                  <a:lnTo>
                    <a:pt x="53668" y="825996"/>
                  </a:lnTo>
                  <a:lnTo>
                    <a:pt x="53668" y="825996"/>
                  </a:lnTo>
                  <a:cubicBezTo>
                    <a:pt x="8573" y="753159"/>
                    <a:pt x="-8941" y="666578"/>
                    <a:pt x="4316" y="581927"/>
                  </a:cubicBezTo>
                  <a:lnTo>
                    <a:pt x="12812" y="537897"/>
                  </a:lnTo>
                  <a:lnTo>
                    <a:pt x="389964" y="368756"/>
                  </a:lnTo>
                  <a:cubicBezTo>
                    <a:pt x="484608" y="317890"/>
                    <a:pt x="571424" y="253639"/>
                    <a:pt x="647742" y="177989"/>
                  </a:cubicBezTo>
                  <a:lnTo>
                    <a:pt x="740997" y="85545"/>
                  </a:lnTo>
                  <a:cubicBezTo>
                    <a:pt x="770092" y="56703"/>
                    <a:pt x="806041" y="35689"/>
                    <a:pt x="845453" y="24488"/>
                  </a:cubicBezTo>
                  <a:lnTo>
                    <a:pt x="899170" y="9228"/>
                  </a:lnTo>
                  <a:cubicBezTo>
                    <a:pt x="950740" y="-5419"/>
                    <a:pt x="1005719" y="-2569"/>
                    <a:pt x="1055503" y="17345"/>
                  </a:cubicBezTo>
                  <a:lnTo>
                    <a:pt x="1055503" y="17345"/>
                  </a:lnTo>
                  <a:cubicBezTo>
                    <a:pt x="1091669" y="31811"/>
                    <a:pt x="1123830" y="54773"/>
                    <a:pt x="1149228" y="84301"/>
                  </a:cubicBezTo>
                  <a:lnTo>
                    <a:pt x="1558793" y="560119"/>
                  </a:lnTo>
                  <a:lnTo>
                    <a:pt x="1863343" y="855668"/>
                  </a:lnTo>
                  <a:cubicBezTo>
                    <a:pt x="1955858" y="945442"/>
                    <a:pt x="2021588" y="1059170"/>
                    <a:pt x="2053190" y="1184154"/>
                  </a:cubicBezTo>
                  <a:lnTo>
                    <a:pt x="2053190" y="1184154"/>
                  </a:lnTo>
                  <a:lnTo>
                    <a:pt x="1907517" y="1301742"/>
                  </a:lnTo>
                  <a:cubicBezTo>
                    <a:pt x="1805947" y="1383706"/>
                    <a:pt x="1670934" y="1411375"/>
                    <a:pt x="1545283" y="1375949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="" xmlns:a16="http://schemas.microsoft.com/office/drawing/2014/main" id="{7BC2E2D2-BFFA-4D83-8D42-F193CE0BC3BB}"/>
                </a:ext>
              </a:extLst>
            </p:cNvPr>
            <p:cNvSpPr/>
            <p:nvPr/>
          </p:nvSpPr>
          <p:spPr>
            <a:xfrm>
              <a:off x="1997123" y="2798117"/>
              <a:ext cx="2038646" cy="1063968"/>
            </a:xfrm>
            <a:custGeom>
              <a:avLst/>
              <a:gdLst>
                <a:gd name="connsiteX0" fmla="*/ 2038647 w 2038646"/>
                <a:gd name="connsiteY0" fmla="*/ 857010 h 1063968"/>
                <a:gd name="connsiteX1" fmla="*/ 1892956 w 2038646"/>
                <a:gd name="connsiteY1" fmla="*/ 974635 h 1063968"/>
                <a:gd name="connsiteX2" fmla="*/ 1530721 w 2038646"/>
                <a:gd name="connsiteY2" fmla="*/ 1048842 h 1063968"/>
                <a:gd name="connsiteX3" fmla="*/ 1502690 w 2038646"/>
                <a:gd name="connsiteY3" fmla="*/ 1040923 h 1063968"/>
                <a:gd name="connsiteX4" fmla="*/ 1181925 w 2038646"/>
                <a:gd name="connsiteY4" fmla="*/ 815091 h 1063968"/>
                <a:gd name="connsiteX5" fmla="*/ 1169767 w 2038646"/>
                <a:gd name="connsiteY5" fmla="*/ 798081 h 1063968"/>
                <a:gd name="connsiteX6" fmla="*/ 1018286 w 2038646"/>
                <a:gd name="connsiteY6" fmla="*/ 508376 h 1063968"/>
                <a:gd name="connsiteX7" fmla="*/ 900481 w 2038646"/>
                <a:gd name="connsiteY7" fmla="*/ 180306 h 1063968"/>
                <a:gd name="connsiteX8" fmla="*/ 648043 w 2038646"/>
                <a:gd name="connsiteY8" fmla="*/ 306480 h 1063968"/>
                <a:gd name="connsiteX9" fmla="*/ 442178 w 2038646"/>
                <a:gd name="connsiteY9" fmla="*/ 385972 h 1063968"/>
                <a:gd name="connsiteX10" fmla="*/ 39160 w 2038646"/>
                <a:gd name="connsiteY10" fmla="*/ 498888 h 1063968"/>
                <a:gd name="connsiteX11" fmla="*/ 0 w 2038646"/>
                <a:gd name="connsiteY11" fmla="*/ 411225 h 1063968"/>
                <a:gd name="connsiteX12" fmla="*/ 14232 w 2038646"/>
                <a:gd name="connsiteY12" fmla="*/ 429425 h 1063968"/>
                <a:gd name="connsiteX13" fmla="*/ 411568 w 2038646"/>
                <a:gd name="connsiteY13" fmla="*/ 263856 h 1063968"/>
                <a:gd name="connsiteX14" fmla="*/ 611787 w 2038646"/>
                <a:gd name="connsiteY14" fmla="*/ 157704 h 1063968"/>
                <a:gd name="connsiteX15" fmla="*/ 927105 w 2038646"/>
                <a:gd name="connsiteY15" fmla="*/ 0 h 1063968"/>
                <a:gd name="connsiteX16" fmla="*/ 1063038 w 2038646"/>
                <a:gd name="connsiteY16" fmla="*/ 342609 h 1063968"/>
                <a:gd name="connsiteX17" fmla="*/ 1208404 w 2038646"/>
                <a:gd name="connsiteY17" fmla="*/ 575856 h 1063968"/>
                <a:gd name="connsiteX18" fmla="*/ 1222997 w 2038646"/>
                <a:gd name="connsiteY18" fmla="*/ 591134 h 1063968"/>
                <a:gd name="connsiteX19" fmla="*/ 1580000 w 2038646"/>
                <a:gd name="connsiteY19" fmla="*/ 772431 h 1063968"/>
                <a:gd name="connsiteX20" fmla="*/ 1609672 w 2038646"/>
                <a:gd name="connsiteY20" fmla="*/ 776526 h 1063968"/>
                <a:gd name="connsiteX21" fmla="*/ 1927606 w 2038646"/>
                <a:gd name="connsiteY21" fmla="*/ 619561 h 1063968"/>
                <a:gd name="connsiteX22" fmla="*/ 2038647 w 2038646"/>
                <a:gd name="connsiteY22" fmla="*/ 857010 h 106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038646" h="1063968">
                  <a:moveTo>
                    <a:pt x="2038647" y="857010"/>
                  </a:moveTo>
                  <a:lnTo>
                    <a:pt x="1892956" y="974635"/>
                  </a:lnTo>
                  <a:cubicBezTo>
                    <a:pt x="1791403" y="1056598"/>
                    <a:pt x="1656390" y="1084286"/>
                    <a:pt x="1530721" y="1048842"/>
                  </a:cubicBezTo>
                  <a:lnTo>
                    <a:pt x="1502690" y="1040923"/>
                  </a:lnTo>
                  <a:cubicBezTo>
                    <a:pt x="1373161" y="1004379"/>
                    <a:pt x="1259992" y="924742"/>
                    <a:pt x="1181925" y="815091"/>
                  </a:cubicBezTo>
                  <a:lnTo>
                    <a:pt x="1169767" y="798081"/>
                  </a:lnTo>
                  <a:cubicBezTo>
                    <a:pt x="1106238" y="708884"/>
                    <a:pt x="1055264" y="611408"/>
                    <a:pt x="1018286" y="508376"/>
                  </a:cubicBezTo>
                  <a:lnTo>
                    <a:pt x="900481" y="180306"/>
                  </a:lnTo>
                  <a:lnTo>
                    <a:pt x="648043" y="306480"/>
                  </a:lnTo>
                  <a:cubicBezTo>
                    <a:pt x="582097" y="339453"/>
                    <a:pt x="513175" y="366094"/>
                    <a:pt x="442178" y="385972"/>
                  </a:cubicBezTo>
                  <a:lnTo>
                    <a:pt x="39160" y="498888"/>
                  </a:lnTo>
                  <a:cubicBezTo>
                    <a:pt x="22096" y="471345"/>
                    <a:pt x="9001" y="441835"/>
                    <a:pt x="0" y="411225"/>
                  </a:cubicBezTo>
                  <a:cubicBezTo>
                    <a:pt x="4491" y="417412"/>
                    <a:pt x="9253" y="423491"/>
                    <a:pt x="14232" y="429425"/>
                  </a:cubicBezTo>
                  <a:lnTo>
                    <a:pt x="411568" y="263856"/>
                  </a:lnTo>
                  <a:cubicBezTo>
                    <a:pt x="481572" y="234744"/>
                    <a:pt x="548619" y="199137"/>
                    <a:pt x="611787" y="157704"/>
                  </a:cubicBezTo>
                  <a:lnTo>
                    <a:pt x="927105" y="0"/>
                  </a:lnTo>
                  <a:lnTo>
                    <a:pt x="1063038" y="342609"/>
                  </a:lnTo>
                  <a:cubicBezTo>
                    <a:pt x="1094893" y="410990"/>
                    <a:pt x="1131978" y="495876"/>
                    <a:pt x="1208404" y="575856"/>
                  </a:cubicBezTo>
                  <a:lnTo>
                    <a:pt x="1222997" y="591134"/>
                  </a:lnTo>
                  <a:cubicBezTo>
                    <a:pt x="1316938" y="689421"/>
                    <a:pt x="1442895" y="753402"/>
                    <a:pt x="1580000" y="772431"/>
                  </a:cubicBezTo>
                  <a:lnTo>
                    <a:pt x="1609672" y="776526"/>
                  </a:lnTo>
                  <a:cubicBezTo>
                    <a:pt x="1721705" y="792056"/>
                    <a:pt x="1838030" y="704303"/>
                    <a:pt x="1927606" y="619561"/>
                  </a:cubicBezTo>
                  <a:cubicBezTo>
                    <a:pt x="1979176" y="690702"/>
                    <a:pt x="2016947" y="771223"/>
                    <a:pt x="2038647" y="85701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="" xmlns:a16="http://schemas.microsoft.com/office/drawing/2014/main" id="{72C5E21C-3072-4131-8C69-6DDFA0034AF7}"/>
                </a:ext>
              </a:extLst>
            </p:cNvPr>
            <p:cNvSpPr/>
            <p:nvPr/>
          </p:nvSpPr>
          <p:spPr>
            <a:xfrm>
              <a:off x="4220350" y="1979437"/>
              <a:ext cx="420207" cy="540703"/>
            </a:xfrm>
            <a:custGeom>
              <a:avLst/>
              <a:gdLst>
                <a:gd name="connsiteX0" fmla="*/ 420208 w 420207"/>
                <a:gd name="connsiteY0" fmla="*/ 88151 h 540703"/>
                <a:gd name="connsiteX1" fmla="*/ 391492 w 420207"/>
                <a:gd name="connsiteY1" fmla="*/ 197712 h 540703"/>
                <a:gd name="connsiteX2" fmla="*/ 308788 w 420207"/>
                <a:gd name="connsiteY2" fmla="*/ 512886 h 540703"/>
                <a:gd name="connsiteX3" fmla="*/ 298904 w 420207"/>
                <a:gd name="connsiteY3" fmla="*/ 529192 h 540703"/>
                <a:gd name="connsiteX4" fmla="*/ 281750 w 420207"/>
                <a:gd name="connsiteY4" fmla="*/ 537489 h 540703"/>
                <a:gd name="connsiteX5" fmla="*/ 81819 w 420207"/>
                <a:gd name="connsiteY5" fmla="*/ 479895 h 540703"/>
                <a:gd name="connsiteX6" fmla="*/ 75434 w 420207"/>
                <a:gd name="connsiteY6" fmla="*/ 474303 h 540703"/>
                <a:gd name="connsiteX7" fmla="*/ 64467 w 420207"/>
                <a:gd name="connsiteY7" fmla="*/ 444252 h 540703"/>
                <a:gd name="connsiteX8" fmla="*/ 57198 w 420207"/>
                <a:gd name="connsiteY8" fmla="*/ 417556 h 540703"/>
                <a:gd name="connsiteX9" fmla="*/ 0 w 420207"/>
                <a:gd name="connsiteY9" fmla="*/ 206803 h 540703"/>
                <a:gd name="connsiteX10" fmla="*/ 153267 w 420207"/>
                <a:gd name="connsiteY10" fmla="*/ 0 h 540703"/>
                <a:gd name="connsiteX11" fmla="*/ 420208 w 420207"/>
                <a:gd name="connsiteY11" fmla="*/ 88151 h 540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0207" h="540703">
                  <a:moveTo>
                    <a:pt x="420208" y="88151"/>
                  </a:moveTo>
                  <a:lnTo>
                    <a:pt x="391492" y="197712"/>
                  </a:lnTo>
                  <a:lnTo>
                    <a:pt x="308788" y="512886"/>
                  </a:lnTo>
                  <a:cubicBezTo>
                    <a:pt x="307057" y="519307"/>
                    <a:pt x="303594" y="524899"/>
                    <a:pt x="298904" y="529192"/>
                  </a:cubicBezTo>
                  <a:cubicBezTo>
                    <a:pt x="294214" y="533449"/>
                    <a:pt x="288280" y="536407"/>
                    <a:pt x="281750" y="537489"/>
                  </a:cubicBezTo>
                  <a:cubicBezTo>
                    <a:pt x="209815" y="549304"/>
                    <a:pt x="136402" y="528200"/>
                    <a:pt x="81819" y="479895"/>
                  </a:cubicBezTo>
                  <a:lnTo>
                    <a:pt x="75434" y="474303"/>
                  </a:lnTo>
                  <a:cubicBezTo>
                    <a:pt x="66938" y="466781"/>
                    <a:pt x="62772" y="455472"/>
                    <a:pt x="64467" y="444252"/>
                  </a:cubicBezTo>
                  <a:lnTo>
                    <a:pt x="57198" y="417556"/>
                  </a:lnTo>
                  <a:lnTo>
                    <a:pt x="0" y="206803"/>
                  </a:lnTo>
                  <a:lnTo>
                    <a:pt x="153267" y="0"/>
                  </a:lnTo>
                  <a:lnTo>
                    <a:pt x="420208" y="88151"/>
                  </a:lnTo>
                  <a:close/>
                </a:path>
              </a:pathLst>
            </a:custGeom>
            <a:solidFill>
              <a:srgbClr val="DB6053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="" xmlns:a16="http://schemas.microsoft.com/office/drawing/2014/main" id="{23D53E33-FFD9-45E8-BADB-62F7A3D6477E}"/>
                </a:ext>
              </a:extLst>
            </p:cNvPr>
            <p:cNvSpPr/>
            <p:nvPr/>
          </p:nvSpPr>
          <p:spPr>
            <a:xfrm>
              <a:off x="4220368" y="1979418"/>
              <a:ext cx="420189" cy="417556"/>
            </a:xfrm>
            <a:custGeom>
              <a:avLst/>
              <a:gdLst>
                <a:gd name="connsiteX0" fmla="*/ 420190 w 420189"/>
                <a:gd name="connsiteY0" fmla="*/ 88169 h 417556"/>
                <a:gd name="connsiteX1" fmla="*/ 391474 w 420189"/>
                <a:gd name="connsiteY1" fmla="*/ 197730 h 417556"/>
                <a:gd name="connsiteX2" fmla="*/ 391383 w 420189"/>
                <a:gd name="connsiteY2" fmla="*/ 197135 h 417556"/>
                <a:gd name="connsiteX3" fmla="*/ 391293 w 420189"/>
                <a:gd name="connsiteY3" fmla="*/ 195403 h 417556"/>
                <a:gd name="connsiteX4" fmla="*/ 326087 w 420189"/>
                <a:gd name="connsiteY4" fmla="*/ 264957 h 417556"/>
                <a:gd name="connsiteX5" fmla="*/ 307995 w 420189"/>
                <a:gd name="connsiteY5" fmla="*/ 314885 h 417556"/>
                <a:gd name="connsiteX6" fmla="*/ 292176 w 420189"/>
                <a:gd name="connsiteY6" fmla="*/ 339850 h 417556"/>
                <a:gd name="connsiteX7" fmla="*/ 266472 w 420189"/>
                <a:gd name="connsiteY7" fmla="*/ 357887 h 417556"/>
                <a:gd name="connsiteX8" fmla="*/ 75741 w 420189"/>
                <a:gd name="connsiteY8" fmla="*/ 414742 h 417556"/>
                <a:gd name="connsiteX9" fmla="*/ 57198 w 420189"/>
                <a:gd name="connsiteY9" fmla="*/ 417556 h 417556"/>
                <a:gd name="connsiteX10" fmla="*/ 0 w 420189"/>
                <a:gd name="connsiteY10" fmla="*/ 206803 h 417556"/>
                <a:gd name="connsiteX11" fmla="*/ 153267 w 420189"/>
                <a:gd name="connsiteY11" fmla="*/ 0 h 417556"/>
                <a:gd name="connsiteX12" fmla="*/ 420190 w 420189"/>
                <a:gd name="connsiteY12" fmla="*/ 88169 h 417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0189" h="417556">
                  <a:moveTo>
                    <a:pt x="420190" y="88169"/>
                  </a:moveTo>
                  <a:lnTo>
                    <a:pt x="391474" y="197730"/>
                  </a:lnTo>
                  <a:cubicBezTo>
                    <a:pt x="391420" y="197532"/>
                    <a:pt x="391383" y="197333"/>
                    <a:pt x="391383" y="197135"/>
                  </a:cubicBezTo>
                  <a:lnTo>
                    <a:pt x="391293" y="195403"/>
                  </a:lnTo>
                  <a:cubicBezTo>
                    <a:pt x="360196" y="210735"/>
                    <a:pt x="336657" y="235700"/>
                    <a:pt x="326087" y="264957"/>
                  </a:cubicBezTo>
                  <a:lnTo>
                    <a:pt x="307995" y="314885"/>
                  </a:lnTo>
                  <a:cubicBezTo>
                    <a:pt x="304640" y="324085"/>
                    <a:pt x="299247" y="332526"/>
                    <a:pt x="292176" y="339850"/>
                  </a:cubicBezTo>
                  <a:cubicBezTo>
                    <a:pt x="285159" y="347173"/>
                    <a:pt x="276447" y="353342"/>
                    <a:pt x="266472" y="357887"/>
                  </a:cubicBezTo>
                  <a:cubicBezTo>
                    <a:pt x="206352" y="385521"/>
                    <a:pt x="141885" y="404749"/>
                    <a:pt x="75741" y="414742"/>
                  </a:cubicBezTo>
                  <a:lnTo>
                    <a:pt x="57198" y="417556"/>
                  </a:lnTo>
                  <a:lnTo>
                    <a:pt x="0" y="206803"/>
                  </a:lnTo>
                  <a:lnTo>
                    <a:pt x="153267" y="0"/>
                  </a:lnTo>
                  <a:lnTo>
                    <a:pt x="420190" y="88169"/>
                  </a:lnTo>
                  <a:close/>
                </a:path>
              </a:pathLst>
            </a:custGeom>
            <a:solidFill>
              <a:srgbClr val="000000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42" name="Graphic 6">
              <a:extLst>
                <a:ext uri="{FF2B5EF4-FFF2-40B4-BE49-F238E27FC236}">
                  <a16:creationId xmlns="" xmlns:a16="http://schemas.microsoft.com/office/drawing/2014/main" id="{774097F8-BAEF-41ED-92DA-2601584AB05C}"/>
                </a:ext>
              </a:extLst>
            </p:cNvPr>
            <p:cNvGrpSpPr/>
            <p:nvPr/>
          </p:nvGrpSpPr>
          <p:grpSpPr>
            <a:xfrm>
              <a:off x="4176105" y="1308906"/>
              <a:ext cx="633679" cy="1015584"/>
              <a:chOff x="4176105" y="1308906"/>
              <a:chExt cx="633679" cy="1015584"/>
            </a:xfrm>
          </p:grpSpPr>
          <p:sp>
            <p:nvSpPr>
              <p:cNvPr id="143" name="Freeform: Shape 142">
                <a:extLst>
                  <a:ext uri="{FF2B5EF4-FFF2-40B4-BE49-F238E27FC236}">
                    <a16:creationId xmlns="" xmlns:a16="http://schemas.microsoft.com/office/drawing/2014/main" id="{F27E7CCA-D863-401B-AEC1-7344720C8A50}"/>
                  </a:ext>
                </a:extLst>
              </p:cNvPr>
              <p:cNvSpPr/>
              <p:nvPr/>
            </p:nvSpPr>
            <p:spPr>
              <a:xfrm>
                <a:off x="4176107" y="1654847"/>
                <a:ext cx="543600" cy="669643"/>
              </a:xfrm>
              <a:custGeom>
                <a:avLst/>
                <a:gdLst>
                  <a:gd name="connsiteX0" fmla="*/ 543600 w 543600"/>
                  <a:gd name="connsiteY0" fmla="*/ 346217 h 669643"/>
                  <a:gd name="connsiteX1" fmla="*/ 519646 w 543600"/>
                  <a:gd name="connsiteY1" fmla="*/ 419504 h 669643"/>
                  <a:gd name="connsiteX2" fmla="*/ 487990 w 543600"/>
                  <a:gd name="connsiteY2" fmla="*/ 472283 h 669643"/>
                  <a:gd name="connsiteX3" fmla="*/ 436619 w 543600"/>
                  <a:gd name="connsiteY3" fmla="*/ 506086 h 669643"/>
                  <a:gd name="connsiteX4" fmla="*/ 428718 w 543600"/>
                  <a:gd name="connsiteY4" fmla="*/ 508394 h 669643"/>
                  <a:gd name="connsiteX5" fmla="*/ 359651 w 543600"/>
                  <a:gd name="connsiteY5" fmla="*/ 566548 h 669643"/>
                  <a:gd name="connsiteX6" fmla="*/ 336978 w 543600"/>
                  <a:gd name="connsiteY6" fmla="*/ 612436 h 669643"/>
                  <a:gd name="connsiteX7" fmla="*/ 319968 w 543600"/>
                  <a:gd name="connsiteY7" fmla="*/ 634190 h 669643"/>
                  <a:gd name="connsiteX8" fmla="*/ 295744 w 543600"/>
                  <a:gd name="connsiteY8" fmla="*/ 647376 h 669643"/>
                  <a:gd name="connsiteX9" fmla="*/ 127632 w 543600"/>
                  <a:gd name="connsiteY9" fmla="*/ 669346 h 669643"/>
                  <a:gd name="connsiteX10" fmla="*/ 99384 w 543600"/>
                  <a:gd name="connsiteY10" fmla="*/ 668371 h 669643"/>
                  <a:gd name="connsiteX11" fmla="*/ 76422 w 543600"/>
                  <a:gd name="connsiteY11" fmla="*/ 665828 h 669643"/>
                  <a:gd name="connsiteX12" fmla="*/ 52450 w 543600"/>
                  <a:gd name="connsiteY12" fmla="*/ 659064 h 669643"/>
                  <a:gd name="connsiteX13" fmla="*/ 36090 w 543600"/>
                  <a:gd name="connsiteY13" fmla="*/ 650352 h 669643"/>
                  <a:gd name="connsiteX14" fmla="*/ 32 w 543600"/>
                  <a:gd name="connsiteY14" fmla="*/ 408628 h 669643"/>
                  <a:gd name="connsiteX15" fmla="*/ 102451 w 543600"/>
                  <a:gd name="connsiteY15" fmla="*/ 43110 h 669643"/>
                  <a:gd name="connsiteX16" fmla="*/ 234036 w 543600"/>
                  <a:gd name="connsiteY16" fmla="*/ 0 h 669643"/>
                  <a:gd name="connsiteX17" fmla="*/ 444898 w 543600"/>
                  <a:gd name="connsiteY17" fmla="*/ 77274 h 669643"/>
                  <a:gd name="connsiteX18" fmla="*/ 534726 w 543600"/>
                  <a:gd name="connsiteY18" fmla="*/ 190966 h 669643"/>
                  <a:gd name="connsiteX19" fmla="*/ 543600 w 543600"/>
                  <a:gd name="connsiteY19" fmla="*/ 346217 h 669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43600" h="669643">
                    <a:moveTo>
                      <a:pt x="543600" y="346217"/>
                    </a:moveTo>
                    <a:lnTo>
                      <a:pt x="519646" y="419504"/>
                    </a:lnTo>
                    <a:cubicBezTo>
                      <a:pt x="513099" y="439490"/>
                      <a:pt x="502222" y="457438"/>
                      <a:pt x="487990" y="472283"/>
                    </a:cubicBezTo>
                    <a:cubicBezTo>
                      <a:pt x="473830" y="487092"/>
                      <a:pt x="456352" y="498744"/>
                      <a:pt x="436619" y="506086"/>
                    </a:cubicBezTo>
                    <a:lnTo>
                      <a:pt x="428718" y="508394"/>
                    </a:lnTo>
                    <a:cubicBezTo>
                      <a:pt x="398613" y="517323"/>
                      <a:pt x="373558" y="538355"/>
                      <a:pt x="359651" y="566548"/>
                    </a:cubicBezTo>
                    <a:lnTo>
                      <a:pt x="336978" y="612436"/>
                    </a:lnTo>
                    <a:cubicBezTo>
                      <a:pt x="332793" y="620896"/>
                      <a:pt x="327003" y="628237"/>
                      <a:pt x="319968" y="634190"/>
                    </a:cubicBezTo>
                    <a:cubicBezTo>
                      <a:pt x="312988" y="640160"/>
                      <a:pt x="304780" y="644670"/>
                      <a:pt x="295744" y="647376"/>
                    </a:cubicBezTo>
                    <a:cubicBezTo>
                      <a:pt x="241306" y="663826"/>
                      <a:pt x="184505" y="671276"/>
                      <a:pt x="127632" y="669346"/>
                    </a:cubicBezTo>
                    <a:lnTo>
                      <a:pt x="99384" y="668371"/>
                    </a:lnTo>
                    <a:cubicBezTo>
                      <a:pt x="91682" y="668155"/>
                      <a:pt x="83980" y="667289"/>
                      <a:pt x="76422" y="665828"/>
                    </a:cubicBezTo>
                    <a:cubicBezTo>
                      <a:pt x="68269" y="664259"/>
                      <a:pt x="60242" y="662022"/>
                      <a:pt x="52450" y="659064"/>
                    </a:cubicBezTo>
                    <a:cubicBezTo>
                      <a:pt x="46534" y="656881"/>
                      <a:pt x="41050" y="653905"/>
                      <a:pt x="36090" y="650352"/>
                    </a:cubicBezTo>
                    <a:cubicBezTo>
                      <a:pt x="12442" y="579084"/>
                      <a:pt x="-743" y="496508"/>
                      <a:pt x="32" y="408628"/>
                    </a:cubicBezTo>
                    <a:cubicBezTo>
                      <a:pt x="1295" y="262233"/>
                      <a:pt x="40906" y="131351"/>
                      <a:pt x="102451" y="43110"/>
                    </a:cubicBezTo>
                    <a:lnTo>
                      <a:pt x="234036" y="0"/>
                    </a:lnTo>
                    <a:lnTo>
                      <a:pt x="444898" y="77274"/>
                    </a:lnTo>
                    <a:lnTo>
                      <a:pt x="534726" y="190966"/>
                    </a:lnTo>
                    <a:lnTo>
                      <a:pt x="543600" y="346217"/>
                    </a:lnTo>
                    <a:close/>
                  </a:path>
                </a:pathLst>
              </a:custGeom>
              <a:solidFill>
                <a:srgbClr val="EC8271"/>
              </a:solidFill>
              <a:ln w="18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="" xmlns:a16="http://schemas.microsoft.com/office/drawing/2014/main" id="{56C55CAE-3968-4309-BE74-508855F6F408}"/>
                  </a:ext>
                </a:extLst>
              </p:cNvPr>
              <p:cNvSpPr/>
              <p:nvPr/>
            </p:nvSpPr>
            <p:spPr>
              <a:xfrm>
                <a:off x="4176105" y="1654865"/>
                <a:ext cx="497587" cy="663266"/>
              </a:xfrm>
              <a:custGeom>
                <a:avLst/>
                <a:gdLst>
                  <a:gd name="connsiteX0" fmla="*/ 497588 w 497587"/>
                  <a:gd name="connsiteY0" fmla="*/ 143959 h 663266"/>
                  <a:gd name="connsiteX1" fmla="*/ 441021 w 497587"/>
                  <a:gd name="connsiteY1" fmla="*/ 118851 h 663266"/>
                  <a:gd name="connsiteX2" fmla="*/ 351482 w 497587"/>
                  <a:gd name="connsiteY2" fmla="*/ 99875 h 663266"/>
                  <a:gd name="connsiteX3" fmla="*/ 297008 w 497587"/>
                  <a:gd name="connsiteY3" fmla="*/ 106747 h 663266"/>
                  <a:gd name="connsiteX4" fmla="*/ 156746 w 497587"/>
                  <a:gd name="connsiteY4" fmla="*/ 217139 h 663266"/>
                  <a:gd name="connsiteX5" fmla="*/ 67261 w 497587"/>
                  <a:gd name="connsiteY5" fmla="*/ 545011 h 663266"/>
                  <a:gd name="connsiteX6" fmla="*/ 65637 w 497587"/>
                  <a:gd name="connsiteY6" fmla="*/ 663267 h 663266"/>
                  <a:gd name="connsiteX7" fmla="*/ 52434 w 497587"/>
                  <a:gd name="connsiteY7" fmla="*/ 659064 h 663266"/>
                  <a:gd name="connsiteX8" fmla="*/ 36073 w 497587"/>
                  <a:gd name="connsiteY8" fmla="*/ 650316 h 663266"/>
                  <a:gd name="connsiteX9" fmla="*/ 34 w 497587"/>
                  <a:gd name="connsiteY9" fmla="*/ 408610 h 663266"/>
                  <a:gd name="connsiteX10" fmla="*/ 102470 w 497587"/>
                  <a:gd name="connsiteY10" fmla="*/ 43110 h 663266"/>
                  <a:gd name="connsiteX11" fmla="*/ 234020 w 497587"/>
                  <a:gd name="connsiteY11" fmla="*/ 0 h 663266"/>
                  <a:gd name="connsiteX12" fmla="*/ 444881 w 497587"/>
                  <a:gd name="connsiteY12" fmla="*/ 77274 h 663266"/>
                  <a:gd name="connsiteX13" fmla="*/ 497588 w 497587"/>
                  <a:gd name="connsiteY13" fmla="*/ 143959 h 6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97587" h="663266">
                    <a:moveTo>
                      <a:pt x="497588" y="143959"/>
                    </a:moveTo>
                    <a:lnTo>
                      <a:pt x="441021" y="118851"/>
                    </a:lnTo>
                    <a:cubicBezTo>
                      <a:pt x="412648" y="106297"/>
                      <a:pt x="382146" y="99875"/>
                      <a:pt x="351482" y="99875"/>
                    </a:cubicBezTo>
                    <a:cubicBezTo>
                      <a:pt x="333245" y="99875"/>
                      <a:pt x="314937" y="102148"/>
                      <a:pt x="297008" y="106747"/>
                    </a:cubicBezTo>
                    <a:cubicBezTo>
                      <a:pt x="236798" y="122170"/>
                      <a:pt x="185715" y="162160"/>
                      <a:pt x="156746" y="217139"/>
                    </a:cubicBezTo>
                    <a:cubicBezTo>
                      <a:pt x="109180" y="307273"/>
                      <a:pt x="76604" y="420532"/>
                      <a:pt x="67261" y="545011"/>
                    </a:cubicBezTo>
                    <a:cubicBezTo>
                      <a:pt x="64194" y="585398"/>
                      <a:pt x="63743" y="624954"/>
                      <a:pt x="65637" y="663267"/>
                    </a:cubicBezTo>
                    <a:cubicBezTo>
                      <a:pt x="61182" y="662130"/>
                      <a:pt x="56781" y="660687"/>
                      <a:pt x="52434" y="659064"/>
                    </a:cubicBezTo>
                    <a:cubicBezTo>
                      <a:pt x="46499" y="656845"/>
                      <a:pt x="41070" y="653923"/>
                      <a:pt x="36073" y="650316"/>
                    </a:cubicBezTo>
                    <a:cubicBezTo>
                      <a:pt x="12444" y="579066"/>
                      <a:pt x="-760" y="496508"/>
                      <a:pt x="34" y="408610"/>
                    </a:cubicBezTo>
                    <a:cubicBezTo>
                      <a:pt x="1279" y="262215"/>
                      <a:pt x="40926" y="131315"/>
                      <a:pt x="102470" y="43110"/>
                    </a:cubicBezTo>
                    <a:lnTo>
                      <a:pt x="234020" y="0"/>
                    </a:lnTo>
                    <a:lnTo>
                      <a:pt x="444881" y="77274"/>
                    </a:lnTo>
                    <a:lnTo>
                      <a:pt x="497588" y="143959"/>
                    </a:lnTo>
                    <a:close/>
                  </a:path>
                </a:pathLst>
              </a:custGeom>
              <a:solidFill>
                <a:srgbClr val="F2A89C"/>
              </a:solidFill>
              <a:ln w="18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="" xmlns:a16="http://schemas.microsoft.com/office/drawing/2014/main" id="{0985CACE-AD61-4D08-8C7C-5183CCE3DD60}"/>
                  </a:ext>
                </a:extLst>
              </p:cNvPr>
              <p:cNvSpPr/>
              <p:nvPr/>
            </p:nvSpPr>
            <p:spPr>
              <a:xfrm>
                <a:off x="4202663" y="1308906"/>
                <a:ext cx="607087" cy="877381"/>
              </a:xfrm>
              <a:custGeom>
                <a:avLst/>
                <a:gdLst>
                  <a:gd name="connsiteX0" fmla="*/ 191553 w 607087"/>
                  <a:gd name="connsiteY0" fmla="*/ 432865 h 877381"/>
                  <a:gd name="connsiteX1" fmla="*/ 191553 w 607087"/>
                  <a:gd name="connsiteY1" fmla="*/ 432865 h 877381"/>
                  <a:gd name="connsiteX2" fmla="*/ 264786 w 607087"/>
                  <a:gd name="connsiteY2" fmla="*/ 445311 h 877381"/>
                  <a:gd name="connsiteX3" fmla="*/ 317059 w 607087"/>
                  <a:gd name="connsiteY3" fmla="*/ 450217 h 877381"/>
                  <a:gd name="connsiteX4" fmla="*/ 394892 w 607087"/>
                  <a:gd name="connsiteY4" fmla="*/ 503519 h 877381"/>
                  <a:gd name="connsiteX5" fmla="*/ 394892 w 607087"/>
                  <a:gd name="connsiteY5" fmla="*/ 503519 h 877381"/>
                  <a:gd name="connsiteX6" fmla="*/ 396750 w 607087"/>
                  <a:gd name="connsiteY6" fmla="*/ 516397 h 877381"/>
                  <a:gd name="connsiteX7" fmla="*/ 396209 w 607087"/>
                  <a:gd name="connsiteY7" fmla="*/ 519410 h 877381"/>
                  <a:gd name="connsiteX8" fmla="*/ 358619 w 607087"/>
                  <a:gd name="connsiteY8" fmla="*/ 643762 h 877381"/>
                  <a:gd name="connsiteX9" fmla="*/ 342727 w 607087"/>
                  <a:gd name="connsiteY9" fmla="*/ 680216 h 877381"/>
                  <a:gd name="connsiteX10" fmla="*/ 378153 w 607087"/>
                  <a:gd name="connsiteY10" fmla="*/ 702457 h 877381"/>
                  <a:gd name="connsiteX11" fmla="*/ 406996 w 607087"/>
                  <a:gd name="connsiteY11" fmla="*/ 718944 h 877381"/>
                  <a:gd name="connsiteX12" fmla="*/ 406996 w 607087"/>
                  <a:gd name="connsiteY12" fmla="*/ 765084 h 877381"/>
                  <a:gd name="connsiteX13" fmla="*/ 397995 w 607087"/>
                  <a:gd name="connsiteY13" fmla="*/ 857383 h 877381"/>
                  <a:gd name="connsiteX14" fmla="*/ 403821 w 607087"/>
                  <a:gd name="connsiteY14" fmla="*/ 872589 h 877381"/>
                  <a:gd name="connsiteX15" fmla="*/ 403821 w 607087"/>
                  <a:gd name="connsiteY15" fmla="*/ 872589 h 877381"/>
                  <a:gd name="connsiteX16" fmla="*/ 429218 w 607087"/>
                  <a:gd name="connsiteY16" fmla="*/ 871850 h 877381"/>
                  <a:gd name="connsiteX17" fmla="*/ 484035 w 607087"/>
                  <a:gd name="connsiteY17" fmla="*/ 815319 h 877381"/>
                  <a:gd name="connsiteX18" fmla="*/ 549657 w 607087"/>
                  <a:gd name="connsiteY18" fmla="*/ 728035 h 877381"/>
                  <a:gd name="connsiteX19" fmla="*/ 549657 w 607087"/>
                  <a:gd name="connsiteY19" fmla="*/ 728035 h 877381"/>
                  <a:gd name="connsiteX20" fmla="*/ 603084 w 607087"/>
                  <a:gd name="connsiteY20" fmla="*/ 570998 h 877381"/>
                  <a:gd name="connsiteX21" fmla="*/ 604942 w 607087"/>
                  <a:gd name="connsiteY21" fmla="*/ 557469 h 877381"/>
                  <a:gd name="connsiteX22" fmla="*/ 601822 w 607087"/>
                  <a:gd name="connsiteY22" fmla="*/ 477310 h 877381"/>
                  <a:gd name="connsiteX23" fmla="*/ 598196 w 607087"/>
                  <a:gd name="connsiteY23" fmla="*/ 460697 h 877381"/>
                  <a:gd name="connsiteX24" fmla="*/ 539303 w 607087"/>
                  <a:gd name="connsiteY24" fmla="*/ 350342 h 877381"/>
                  <a:gd name="connsiteX25" fmla="*/ 539303 w 607087"/>
                  <a:gd name="connsiteY25" fmla="*/ 350342 h 877381"/>
                  <a:gd name="connsiteX26" fmla="*/ 392872 w 607087"/>
                  <a:gd name="connsiteY26" fmla="*/ 262895 h 877381"/>
                  <a:gd name="connsiteX27" fmla="*/ 322741 w 607087"/>
                  <a:gd name="connsiteY27" fmla="*/ 243342 h 877381"/>
                  <a:gd name="connsiteX28" fmla="*/ 243339 w 607087"/>
                  <a:gd name="connsiteY28" fmla="*/ 203911 h 877381"/>
                  <a:gd name="connsiteX29" fmla="*/ 243339 w 607087"/>
                  <a:gd name="connsiteY29" fmla="*/ 203911 h 877381"/>
                  <a:gd name="connsiteX30" fmla="*/ 145268 w 607087"/>
                  <a:gd name="connsiteY30" fmla="*/ 89768 h 877381"/>
                  <a:gd name="connsiteX31" fmla="*/ 141137 w 607087"/>
                  <a:gd name="connsiteY31" fmla="*/ 81381 h 877381"/>
                  <a:gd name="connsiteX32" fmla="*/ 126057 w 607087"/>
                  <a:gd name="connsiteY32" fmla="*/ 20034 h 877381"/>
                  <a:gd name="connsiteX33" fmla="*/ 125787 w 607087"/>
                  <a:gd name="connsiteY33" fmla="*/ 9067 h 877381"/>
                  <a:gd name="connsiteX34" fmla="*/ 109733 w 607087"/>
                  <a:gd name="connsiteY34" fmla="*/ 2952 h 877381"/>
                  <a:gd name="connsiteX35" fmla="*/ 109733 w 607087"/>
                  <a:gd name="connsiteY35" fmla="*/ 2952 h 877381"/>
                  <a:gd name="connsiteX36" fmla="*/ 30566 w 607087"/>
                  <a:gd name="connsiteY36" fmla="*/ 114173 h 877381"/>
                  <a:gd name="connsiteX37" fmla="*/ 20410 w 607087"/>
                  <a:gd name="connsiteY37" fmla="*/ 133510 h 877381"/>
                  <a:gd name="connsiteX38" fmla="*/ 280 w 607087"/>
                  <a:gd name="connsiteY38" fmla="*/ 206310 h 877381"/>
                  <a:gd name="connsiteX39" fmla="*/ 280 w 607087"/>
                  <a:gd name="connsiteY39" fmla="*/ 206310 h 877381"/>
                  <a:gd name="connsiteX40" fmla="*/ 20789 w 607087"/>
                  <a:gd name="connsiteY40" fmla="*/ 299764 h 877381"/>
                  <a:gd name="connsiteX41" fmla="*/ 73261 w 607087"/>
                  <a:gd name="connsiteY41" fmla="*/ 389520 h 877381"/>
                  <a:gd name="connsiteX42" fmla="*/ 116822 w 607087"/>
                  <a:gd name="connsiteY42" fmla="*/ 407990 h 877381"/>
                  <a:gd name="connsiteX43" fmla="*/ 191553 w 607087"/>
                  <a:gd name="connsiteY43" fmla="*/ 432865 h 877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07087" h="877381">
                    <a:moveTo>
                      <a:pt x="191553" y="432865"/>
                    </a:moveTo>
                    <a:lnTo>
                      <a:pt x="191553" y="432865"/>
                    </a:lnTo>
                    <a:cubicBezTo>
                      <a:pt x="215615" y="438835"/>
                      <a:pt x="240092" y="442984"/>
                      <a:pt x="264786" y="445311"/>
                    </a:cubicBezTo>
                    <a:lnTo>
                      <a:pt x="317059" y="450217"/>
                    </a:lnTo>
                    <a:cubicBezTo>
                      <a:pt x="350465" y="453355"/>
                      <a:pt x="379885" y="473504"/>
                      <a:pt x="394892" y="503519"/>
                    </a:cubicBezTo>
                    <a:lnTo>
                      <a:pt x="394892" y="503519"/>
                    </a:lnTo>
                    <a:cubicBezTo>
                      <a:pt x="396877" y="507505"/>
                      <a:pt x="397544" y="512014"/>
                      <a:pt x="396750" y="516397"/>
                    </a:cubicBezTo>
                    <a:lnTo>
                      <a:pt x="396209" y="519410"/>
                    </a:lnTo>
                    <a:cubicBezTo>
                      <a:pt x="388597" y="562195"/>
                      <a:pt x="375989" y="603935"/>
                      <a:pt x="358619" y="643762"/>
                    </a:cubicBezTo>
                    <a:lnTo>
                      <a:pt x="342727" y="680216"/>
                    </a:lnTo>
                    <a:lnTo>
                      <a:pt x="378153" y="702457"/>
                    </a:lnTo>
                    <a:lnTo>
                      <a:pt x="406996" y="718944"/>
                    </a:lnTo>
                    <a:lnTo>
                      <a:pt x="406996" y="765084"/>
                    </a:lnTo>
                    <a:lnTo>
                      <a:pt x="397995" y="857383"/>
                    </a:lnTo>
                    <a:cubicBezTo>
                      <a:pt x="397436" y="863083"/>
                      <a:pt x="399600" y="868711"/>
                      <a:pt x="403821" y="872589"/>
                    </a:cubicBezTo>
                    <a:lnTo>
                      <a:pt x="403821" y="872589"/>
                    </a:lnTo>
                    <a:cubicBezTo>
                      <a:pt x="411090" y="879263"/>
                      <a:pt x="422364" y="878921"/>
                      <a:pt x="429218" y="871850"/>
                    </a:cubicBezTo>
                    <a:lnTo>
                      <a:pt x="484035" y="815319"/>
                    </a:lnTo>
                    <a:cubicBezTo>
                      <a:pt x="509468" y="789092"/>
                      <a:pt x="531510" y="759763"/>
                      <a:pt x="549657" y="728035"/>
                    </a:cubicBezTo>
                    <a:lnTo>
                      <a:pt x="549657" y="728035"/>
                    </a:lnTo>
                    <a:cubicBezTo>
                      <a:pt x="577345" y="679585"/>
                      <a:pt x="595490" y="626284"/>
                      <a:pt x="603084" y="570998"/>
                    </a:cubicBezTo>
                    <a:lnTo>
                      <a:pt x="604942" y="557469"/>
                    </a:lnTo>
                    <a:cubicBezTo>
                      <a:pt x="608622" y="530774"/>
                      <a:pt x="607558" y="503627"/>
                      <a:pt x="601822" y="477310"/>
                    </a:cubicBezTo>
                    <a:lnTo>
                      <a:pt x="598196" y="460697"/>
                    </a:lnTo>
                    <a:cubicBezTo>
                      <a:pt x="589159" y="419174"/>
                      <a:pt x="568777" y="380970"/>
                      <a:pt x="539303" y="350342"/>
                    </a:cubicBezTo>
                    <a:lnTo>
                      <a:pt x="539303" y="350342"/>
                    </a:lnTo>
                    <a:cubicBezTo>
                      <a:pt x="499187" y="308638"/>
                      <a:pt x="448609" y="278443"/>
                      <a:pt x="392872" y="262895"/>
                    </a:cubicBezTo>
                    <a:lnTo>
                      <a:pt x="322741" y="243342"/>
                    </a:lnTo>
                    <a:cubicBezTo>
                      <a:pt x="294476" y="234179"/>
                      <a:pt x="267708" y="220903"/>
                      <a:pt x="243339" y="203911"/>
                    </a:cubicBezTo>
                    <a:lnTo>
                      <a:pt x="243339" y="203911"/>
                    </a:lnTo>
                    <a:cubicBezTo>
                      <a:pt x="201528" y="174780"/>
                      <a:pt x="167779" y="135494"/>
                      <a:pt x="145268" y="89768"/>
                    </a:cubicBezTo>
                    <a:lnTo>
                      <a:pt x="141137" y="81381"/>
                    </a:lnTo>
                    <a:cubicBezTo>
                      <a:pt x="131721" y="62261"/>
                      <a:pt x="126581" y="41337"/>
                      <a:pt x="126057" y="20034"/>
                    </a:cubicBezTo>
                    <a:lnTo>
                      <a:pt x="125787" y="9067"/>
                    </a:lnTo>
                    <a:cubicBezTo>
                      <a:pt x="125588" y="770"/>
                      <a:pt x="115415" y="-3108"/>
                      <a:pt x="109733" y="2952"/>
                    </a:cubicBezTo>
                    <a:lnTo>
                      <a:pt x="109733" y="2952"/>
                    </a:lnTo>
                    <a:cubicBezTo>
                      <a:pt x="78456" y="36286"/>
                      <a:pt x="51832" y="73697"/>
                      <a:pt x="30566" y="114173"/>
                    </a:cubicBezTo>
                    <a:lnTo>
                      <a:pt x="20410" y="133510"/>
                    </a:lnTo>
                    <a:cubicBezTo>
                      <a:pt x="8578" y="156057"/>
                      <a:pt x="1705" y="180877"/>
                      <a:pt x="280" y="206310"/>
                    </a:cubicBezTo>
                    <a:lnTo>
                      <a:pt x="280" y="206310"/>
                    </a:lnTo>
                    <a:cubicBezTo>
                      <a:pt x="-1542" y="238742"/>
                      <a:pt x="5547" y="271066"/>
                      <a:pt x="20789" y="299764"/>
                    </a:cubicBezTo>
                    <a:lnTo>
                      <a:pt x="73261" y="389520"/>
                    </a:lnTo>
                    <a:lnTo>
                      <a:pt x="116822" y="407990"/>
                    </a:lnTo>
                    <a:cubicBezTo>
                      <a:pt x="141047" y="418200"/>
                      <a:pt x="166029" y="426533"/>
                      <a:pt x="191553" y="432865"/>
                    </a:cubicBez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8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="" xmlns:a16="http://schemas.microsoft.com/office/drawing/2014/main" id="{BEA476C6-8B16-4C25-8777-8DDC7627F93A}"/>
                  </a:ext>
                </a:extLst>
              </p:cNvPr>
              <p:cNvSpPr/>
              <p:nvPr/>
            </p:nvSpPr>
            <p:spPr>
              <a:xfrm>
                <a:off x="4207525" y="1308917"/>
                <a:ext cx="602260" cy="583090"/>
              </a:xfrm>
              <a:custGeom>
                <a:avLst/>
                <a:gdLst>
                  <a:gd name="connsiteX0" fmla="*/ 600080 w 602260"/>
                  <a:gd name="connsiteY0" fmla="*/ 557423 h 583090"/>
                  <a:gd name="connsiteX1" fmla="*/ 598259 w 602260"/>
                  <a:gd name="connsiteY1" fmla="*/ 570969 h 583090"/>
                  <a:gd name="connsiteX2" fmla="*/ 596437 w 602260"/>
                  <a:gd name="connsiteY2" fmla="*/ 583090 h 583090"/>
                  <a:gd name="connsiteX3" fmla="*/ 591946 w 602260"/>
                  <a:gd name="connsiteY3" fmla="*/ 531484 h 583090"/>
                  <a:gd name="connsiteX4" fmla="*/ 589961 w 602260"/>
                  <a:gd name="connsiteY4" fmla="*/ 517938 h 583090"/>
                  <a:gd name="connsiteX5" fmla="*/ 564654 w 602260"/>
                  <a:gd name="connsiteY5" fmla="*/ 441855 h 583090"/>
                  <a:gd name="connsiteX6" fmla="*/ 556555 w 602260"/>
                  <a:gd name="connsiteY6" fmla="*/ 426883 h 583090"/>
                  <a:gd name="connsiteX7" fmla="*/ 469253 w 602260"/>
                  <a:gd name="connsiteY7" fmla="*/ 337308 h 583090"/>
                  <a:gd name="connsiteX8" fmla="*/ 307580 w 602260"/>
                  <a:gd name="connsiteY8" fmla="*/ 294089 h 583090"/>
                  <a:gd name="connsiteX9" fmla="*/ 304261 w 602260"/>
                  <a:gd name="connsiteY9" fmla="*/ 294089 h 583090"/>
                  <a:gd name="connsiteX10" fmla="*/ 231442 w 602260"/>
                  <a:gd name="connsiteY10" fmla="*/ 294883 h 583090"/>
                  <a:gd name="connsiteX11" fmla="*/ 144176 w 602260"/>
                  <a:gd name="connsiteY11" fmla="*/ 279118 h 583090"/>
                  <a:gd name="connsiteX12" fmla="*/ 75993 w 602260"/>
                  <a:gd name="connsiteY12" fmla="*/ 246001 h 583090"/>
                  <a:gd name="connsiteX13" fmla="*/ 18200 w 602260"/>
                  <a:gd name="connsiteY13" fmla="*/ 196812 h 583090"/>
                  <a:gd name="connsiteX14" fmla="*/ 11869 w 602260"/>
                  <a:gd name="connsiteY14" fmla="*/ 189939 h 583090"/>
                  <a:gd name="connsiteX15" fmla="*/ 0 w 602260"/>
                  <a:gd name="connsiteY15" fmla="*/ 175004 h 583090"/>
                  <a:gd name="connsiteX16" fmla="*/ 15567 w 602260"/>
                  <a:gd name="connsiteY16" fmla="*/ 133481 h 583090"/>
                  <a:gd name="connsiteX17" fmla="*/ 25704 w 602260"/>
                  <a:gd name="connsiteY17" fmla="*/ 114145 h 583090"/>
                  <a:gd name="connsiteX18" fmla="*/ 61545 w 602260"/>
                  <a:gd name="connsiteY18" fmla="*/ 55864 h 583090"/>
                  <a:gd name="connsiteX19" fmla="*/ 104908 w 602260"/>
                  <a:gd name="connsiteY19" fmla="*/ 2960 h 583090"/>
                  <a:gd name="connsiteX20" fmla="*/ 120979 w 602260"/>
                  <a:gd name="connsiteY20" fmla="*/ 9093 h 583090"/>
                  <a:gd name="connsiteX21" fmla="*/ 121232 w 602260"/>
                  <a:gd name="connsiteY21" fmla="*/ 20023 h 583090"/>
                  <a:gd name="connsiteX22" fmla="*/ 136311 w 602260"/>
                  <a:gd name="connsiteY22" fmla="*/ 81370 h 583090"/>
                  <a:gd name="connsiteX23" fmla="*/ 140460 w 602260"/>
                  <a:gd name="connsiteY23" fmla="*/ 89776 h 583090"/>
                  <a:gd name="connsiteX24" fmla="*/ 182236 w 602260"/>
                  <a:gd name="connsiteY24" fmla="*/ 153052 h 583090"/>
                  <a:gd name="connsiteX25" fmla="*/ 238495 w 602260"/>
                  <a:gd name="connsiteY25" fmla="*/ 203882 h 583090"/>
                  <a:gd name="connsiteX26" fmla="*/ 317952 w 602260"/>
                  <a:gd name="connsiteY26" fmla="*/ 243331 h 583090"/>
                  <a:gd name="connsiteX27" fmla="*/ 388065 w 602260"/>
                  <a:gd name="connsiteY27" fmla="*/ 262902 h 583090"/>
                  <a:gd name="connsiteX28" fmla="*/ 467160 w 602260"/>
                  <a:gd name="connsiteY28" fmla="*/ 296813 h 583090"/>
                  <a:gd name="connsiteX29" fmla="*/ 534495 w 602260"/>
                  <a:gd name="connsiteY29" fmla="*/ 350349 h 583090"/>
                  <a:gd name="connsiteX30" fmla="*/ 593370 w 602260"/>
                  <a:gd name="connsiteY30" fmla="*/ 460704 h 583090"/>
                  <a:gd name="connsiteX31" fmla="*/ 597032 w 602260"/>
                  <a:gd name="connsiteY31" fmla="*/ 477317 h 583090"/>
                  <a:gd name="connsiteX32" fmla="*/ 600080 w 602260"/>
                  <a:gd name="connsiteY32" fmla="*/ 557423 h 583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602260" h="583090">
                    <a:moveTo>
                      <a:pt x="600080" y="557423"/>
                    </a:moveTo>
                    <a:lnTo>
                      <a:pt x="598259" y="570969"/>
                    </a:lnTo>
                    <a:cubicBezTo>
                      <a:pt x="597718" y="575028"/>
                      <a:pt x="597068" y="579086"/>
                      <a:pt x="596437" y="583090"/>
                    </a:cubicBezTo>
                    <a:cubicBezTo>
                      <a:pt x="595950" y="565828"/>
                      <a:pt x="594453" y="548584"/>
                      <a:pt x="591946" y="531484"/>
                    </a:cubicBezTo>
                    <a:lnTo>
                      <a:pt x="589961" y="517938"/>
                    </a:lnTo>
                    <a:cubicBezTo>
                      <a:pt x="586047" y="491296"/>
                      <a:pt x="577497" y="465538"/>
                      <a:pt x="564654" y="441855"/>
                    </a:cubicBezTo>
                    <a:lnTo>
                      <a:pt x="556555" y="426883"/>
                    </a:lnTo>
                    <a:cubicBezTo>
                      <a:pt x="536281" y="389563"/>
                      <a:pt x="506086" y="358502"/>
                      <a:pt x="469253" y="337308"/>
                    </a:cubicBezTo>
                    <a:cubicBezTo>
                      <a:pt x="420064" y="308970"/>
                      <a:pt x="364291" y="294089"/>
                      <a:pt x="307580" y="294089"/>
                    </a:cubicBezTo>
                    <a:lnTo>
                      <a:pt x="304261" y="294089"/>
                    </a:lnTo>
                    <a:lnTo>
                      <a:pt x="231442" y="294883"/>
                    </a:lnTo>
                    <a:cubicBezTo>
                      <a:pt x="201734" y="293945"/>
                      <a:pt x="172369" y="288660"/>
                      <a:pt x="144176" y="279118"/>
                    </a:cubicBezTo>
                    <a:cubicBezTo>
                      <a:pt x="120041" y="270965"/>
                      <a:pt x="97151" y="259781"/>
                      <a:pt x="75993" y="246001"/>
                    </a:cubicBezTo>
                    <a:cubicBezTo>
                      <a:pt x="54781" y="232166"/>
                      <a:pt x="35408" y="215643"/>
                      <a:pt x="18200" y="196812"/>
                    </a:cubicBezTo>
                    <a:lnTo>
                      <a:pt x="11869" y="189939"/>
                    </a:lnTo>
                    <a:cubicBezTo>
                      <a:pt x="7576" y="185195"/>
                      <a:pt x="3608" y="180199"/>
                      <a:pt x="0" y="175004"/>
                    </a:cubicBezTo>
                    <a:cubicBezTo>
                      <a:pt x="3463" y="160574"/>
                      <a:pt x="8658" y="146631"/>
                      <a:pt x="15567" y="133481"/>
                    </a:cubicBezTo>
                    <a:lnTo>
                      <a:pt x="25704" y="114145"/>
                    </a:lnTo>
                    <a:cubicBezTo>
                      <a:pt x="36328" y="93924"/>
                      <a:pt x="48305" y="74443"/>
                      <a:pt x="61545" y="55864"/>
                    </a:cubicBezTo>
                    <a:cubicBezTo>
                      <a:pt x="74748" y="37322"/>
                      <a:pt x="89287" y="19627"/>
                      <a:pt x="104908" y="2960"/>
                    </a:cubicBezTo>
                    <a:cubicBezTo>
                      <a:pt x="110589" y="-3119"/>
                      <a:pt x="120727" y="777"/>
                      <a:pt x="120979" y="9093"/>
                    </a:cubicBezTo>
                    <a:lnTo>
                      <a:pt x="121232" y="20023"/>
                    </a:lnTo>
                    <a:cubicBezTo>
                      <a:pt x="121773" y="41326"/>
                      <a:pt x="126914" y="62250"/>
                      <a:pt x="136311" y="81370"/>
                    </a:cubicBezTo>
                    <a:lnTo>
                      <a:pt x="140460" y="89776"/>
                    </a:lnTo>
                    <a:cubicBezTo>
                      <a:pt x="151680" y="112611"/>
                      <a:pt x="165767" y="133878"/>
                      <a:pt x="182236" y="153052"/>
                    </a:cubicBezTo>
                    <a:cubicBezTo>
                      <a:pt x="198740" y="172226"/>
                      <a:pt x="217626" y="189344"/>
                      <a:pt x="238495" y="203882"/>
                    </a:cubicBezTo>
                    <a:cubicBezTo>
                      <a:pt x="262919" y="220892"/>
                      <a:pt x="289668" y="234186"/>
                      <a:pt x="317952" y="243331"/>
                    </a:cubicBezTo>
                    <a:lnTo>
                      <a:pt x="388065" y="262902"/>
                    </a:lnTo>
                    <a:cubicBezTo>
                      <a:pt x="415951" y="270658"/>
                      <a:pt x="442539" y="282076"/>
                      <a:pt x="467160" y="296813"/>
                    </a:cubicBezTo>
                    <a:cubicBezTo>
                      <a:pt x="491782" y="311496"/>
                      <a:pt x="514473" y="329497"/>
                      <a:pt x="534495" y="350349"/>
                    </a:cubicBezTo>
                    <a:cubicBezTo>
                      <a:pt x="563969" y="380959"/>
                      <a:pt x="584388" y="419163"/>
                      <a:pt x="593370" y="460704"/>
                    </a:cubicBezTo>
                    <a:lnTo>
                      <a:pt x="597032" y="477317"/>
                    </a:lnTo>
                    <a:cubicBezTo>
                      <a:pt x="602750" y="503616"/>
                      <a:pt x="603796" y="530709"/>
                      <a:pt x="600080" y="557423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18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="" xmlns:a16="http://schemas.microsoft.com/office/drawing/2014/main" id="{57D904B4-3297-437C-BEA1-AE8F6740FB3A}"/>
                  </a:ext>
                </a:extLst>
              </p:cNvPr>
              <p:cNvSpPr/>
              <p:nvPr/>
            </p:nvSpPr>
            <p:spPr>
              <a:xfrm rot="-3734295">
                <a:off x="4555009" y="1963716"/>
                <a:ext cx="161511" cy="106279"/>
              </a:xfrm>
              <a:custGeom>
                <a:avLst/>
                <a:gdLst>
                  <a:gd name="connsiteX0" fmla="*/ 161512 w 161511"/>
                  <a:gd name="connsiteY0" fmla="*/ 53140 h 106279"/>
                  <a:gd name="connsiteX1" fmla="*/ 80756 w 161511"/>
                  <a:gd name="connsiteY1" fmla="*/ 106279 h 106279"/>
                  <a:gd name="connsiteX2" fmla="*/ 0 w 161511"/>
                  <a:gd name="connsiteY2" fmla="*/ 53140 h 106279"/>
                  <a:gd name="connsiteX3" fmla="*/ 80756 w 161511"/>
                  <a:gd name="connsiteY3" fmla="*/ 0 h 106279"/>
                  <a:gd name="connsiteX4" fmla="*/ 161512 w 161511"/>
                  <a:gd name="connsiteY4" fmla="*/ 53140 h 106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511" h="106279">
                    <a:moveTo>
                      <a:pt x="161512" y="53140"/>
                    </a:moveTo>
                    <a:cubicBezTo>
                      <a:pt x="161512" y="82488"/>
                      <a:pt x="125356" y="106279"/>
                      <a:pt x="80756" y="106279"/>
                    </a:cubicBezTo>
                    <a:cubicBezTo>
                      <a:pt x="36156" y="106279"/>
                      <a:pt x="0" y="82488"/>
                      <a:pt x="0" y="53140"/>
                    </a:cubicBezTo>
                    <a:cubicBezTo>
                      <a:pt x="0" y="23791"/>
                      <a:pt x="36156" y="0"/>
                      <a:pt x="80756" y="0"/>
                    </a:cubicBezTo>
                    <a:cubicBezTo>
                      <a:pt x="125356" y="0"/>
                      <a:pt x="161512" y="23791"/>
                      <a:pt x="161512" y="53140"/>
                    </a:cubicBezTo>
                    <a:close/>
                  </a:path>
                </a:pathLst>
              </a:custGeom>
              <a:solidFill>
                <a:srgbClr val="EC8271"/>
              </a:solidFill>
              <a:ln w="18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48" name="Freeform: Shape 147">
              <a:extLst>
                <a:ext uri="{FF2B5EF4-FFF2-40B4-BE49-F238E27FC236}">
                  <a16:creationId xmlns="" xmlns:a16="http://schemas.microsoft.com/office/drawing/2014/main" id="{444F0EB5-6A81-4036-8004-C4E7BEAB1276}"/>
                </a:ext>
              </a:extLst>
            </p:cNvPr>
            <p:cNvSpPr/>
            <p:nvPr/>
          </p:nvSpPr>
          <p:spPr>
            <a:xfrm>
              <a:off x="4193870" y="2301393"/>
              <a:ext cx="444811" cy="350664"/>
            </a:xfrm>
            <a:custGeom>
              <a:avLst/>
              <a:gdLst>
                <a:gd name="connsiteX0" fmla="*/ 444812 w 444811"/>
                <a:gd name="connsiteY0" fmla="*/ 23178 h 350664"/>
                <a:gd name="connsiteX1" fmla="*/ 444162 w 444811"/>
                <a:gd name="connsiteY1" fmla="*/ 39593 h 350664"/>
                <a:gd name="connsiteX2" fmla="*/ 438174 w 444811"/>
                <a:gd name="connsiteY2" fmla="*/ 186727 h 350664"/>
                <a:gd name="connsiteX3" fmla="*/ 434656 w 444811"/>
                <a:gd name="connsiteY3" fmla="*/ 273633 h 350664"/>
                <a:gd name="connsiteX4" fmla="*/ 421705 w 444811"/>
                <a:gd name="connsiteY4" fmla="*/ 283031 h 350664"/>
                <a:gd name="connsiteX5" fmla="*/ 367177 w 444811"/>
                <a:gd name="connsiteY5" fmla="*/ 315607 h 350664"/>
                <a:gd name="connsiteX6" fmla="*/ 0 w 444811"/>
                <a:gd name="connsiteY6" fmla="*/ 256028 h 350664"/>
                <a:gd name="connsiteX7" fmla="*/ 6277 w 444811"/>
                <a:gd name="connsiteY7" fmla="*/ 100398 h 350664"/>
                <a:gd name="connsiteX8" fmla="*/ 8460 w 444811"/>
                <a:gd name="connsiteY8" fmla="*/ 46321 h 350664"/>
                <a:gd name="connsiteX9" fmla="*/ 10336 w 444811"/>
                <a:gd name="connsiteY9" fmla="*/ 0 h 350664"/>
                <a:gd name="connsiteX10" fmla="*/ 71051 w 444811"/>
                <a:gd name="connsiteY10" fmla="*/ 66848 h 350664"/>
                <a:gd name="connsiteX11" fmla="*/ 203899 w 444811"/>
                <a:gd name="connsiteY11" fmla="*/ 125723 h 350664"/>
                <a:gd name="connsiteX12" fmla="*/ 345640 w 444811"/>
                <a:gd name="connsiteY12" fmla="*/ 94175 h 350664"/>
                <a:gd name="connsiteX13" fmla="*/ 422174 w 444811"/>
                <a:gd name="connsiteY13" fmla="*/ 33767 h 350664"/>
                <a:gd name="connsiteX14" fmla="*/ 437109 w 444811"/>
                <a:gd name="connsiteY14" fmla="*/ 23431 h 350664"/>
                <a:gd name="connsiteX15" fmla="*/ 444812 w 444811"/>
                <a:gd name="connsiteY15" fmla="*/ 23178 h 350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11" h="350664">
                  <a:moveTo>
                    <a:pt x="444812" y="23178"/>
                  </a:moveTo>
                  <a:cubicBezTo>
                    <a:pt x="444613" y="28662"/>
                    <a:pt x="444361" y="34109"/>
                    <a:pt x="444162" y="39593"/>
                  </a:cubicBezTo>
                  <a:cubicBezTo>
                    <a:pt x="442178" y="88638"/>
                    <a:pt x="440212" y="137682"/>
                    <a:pt x="438174" y="186727"/>
                  </a:cubicBezTo>
                  <a:cubicBezTo>
                    <a:pt x="437037" y="215696"/>
                    <a:pt x="435847" y="244664"/>
                    <a:pt x="434656" y="273633"/>
                  </a:cubicBezTo>
                  <a:cubicBezTo>
                    <a:pt x="430363" y="276844"/>
                    <a:pt x="426052" y="280018"/>
                    <a:pt x="421705" y="283031"/>
                  </a:cubicBezTo>
                  <a:cubicBezTo>
                    <a:pt x="403667" y="295693"/>
                    <a:pt x="385467" y="306516"/>
                    <a:pt x="367177" y="315607"/>
                  </a:cubicBezTo>
                  <a:cubicBezTo>
                    <a:pt x="242590" y="377549"/>
                    <a:pt x="114305" y="357238"/>
                    <a:pt x="0" y="256028"/>
                  </a:cubicBezTo>
                  <a:cubicBezTo>
                    <a:pt x="2129" y="204169"/>
                    <a:pt x="4203" y="152257"/>
                    <a:pt x="6277" y="100398"/>
                  </a:cubicBezTo>
                  <a:cubicBezTo>
                    <a:pt x="7017" y="82360"/>
                    <a:pt x="7702" y="64359"/>
                    <a:pt x="8460" y="46321"/>
                  </a:cubicBezTo>
                  <a:cubicBezTo>
                    <a:pt x="9109" y="30899"/>
                    <a:pt x="9704" y="15422"/>
                    <a:pt x="10336" y="0"/>
                  </a:cubicBezTo>
                  <a:cubicBezTo>
                    <a:pt x="29474" y="26407"/>
                    <a:pt x="49784" y="48702"/>
                    <a:pt x="71051" y="66848"/>
                  </a:cubicBezTo>
                  <a:cubicBezTo>
                    <a:pt x="112087" y="101895"/>
                    <a:pt x="156730" y="121629"/>
                    <a:pt x="203899" y="125723"/>
                  </a:cubicBezTo>
                  <a:cubicBezTo>
                    <a:pt x="249228" y="129728"/>
                    <a:pt x="296848" y="119302"/>
                    <a:pt x="345640" y="94175"/>
                  </a:cubicBezTo>
                  <a:cubicBezTo>
                    <a:pt x="359042" y="87303"/>
                    <a:pt x="408880" y="42569"/>
                    <a:pt x="422174" y="33767"/>
                  </a:cubicBezTo>
                  <a:cubicBezTo>
                    <a:pt x="427171" y="30448"/>
                    <a:pt x="432113" y="26985"/>
                    <a:pt x="437109" y="23431"/>
                  </a:cubicBezTo>
                  <a:lnTo>
                    <a:pt x="444812" y="23178"/>
                  </a:lnTo>
                  <a:close/>
                </a:path>
              </a:pathLst>
            </a:custGeom>
            <a:solidFill>
              <a:schemeClr val="accent4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="" xmlns:a16="http://schemas.microsoft.com/office/drawing/2014/main" id="{E0233E00-1A0F-4CD4-AB8B-037D3527C25D}"/>
                </a:ext>
              </a:extLst>
            </p:cNvPr>
            <p:cNvSpPr/>
            <p:nvPr/>
          </p:nvSpPr>
          <p:spPr>
            <a:xfrm>
              <a:off x="3884865" y="2450835"/>
              <a:ext cx="745158" cy="611913"/>
            </a:xfrm>
            <a:custGeom>
              <a:avLst/>
              <a:gdLst>
                <a:gd name="connsiteX0" fmla="*/ 745158 w 745158"/>
                <a:gd name="connsiteY0" fmla="*/ 546111 h 611913"/>
                <a:gd name="connsiteX1" fmla="*/ 744022 w 745158"/>
                <a:gd name="connsiteY1" fmla="*/ 548240 h 611913"/>
                <a:gd name="connsiteX2" fmla="*/ 708073 w 745158"/>
                <a:gd name="connsiteY2" fmla="*/ 611913 h 611913"/>
                <a:gd name="connsiteX3" fmla="*/ 0 w 745158"/>
                <a:gd name="connsiteY3" fmla="*/ 40152 h 611913"/>
                <a:gd name="connsiteX4" fmla="*/ 23341 w 745158"/>
                <a:gd name="connsiteY4" fmla="*/ 0 h 611913"/>
                <a:gd name="connsiteX5" fmla="*/ 745158 w 745158"/>
                <a:gd name="connsiteY5" fmla="*/ 546111 h 61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5158" h="611913">
                  <a:moveTo>
                    <a:pt x="745158" y="546111"/>
                  </a:moveTo>
                  <a:lnTo>
                    <a:pt x="744022" y="548240"/>
                  </a:lnTo>
                  <a:cubicBezTo>
                    <a:pt x="732658" y="569849"/>
                    <a:pt x="720645" y="591062"/>
                    <a:pt x="708073" y="611913"/>
                  </a:cubicBezTo>
                  <a:cubicBezTo>
                    <a:pt x="588482" y="332526"/>
                    <a:pt x="339705" y="122476"/>
                    <a:pt x="0" y="40152"/>
                  </a:cubicBezTo>
                  <a:lnTo>
                    <a:pt x="23341" y="0"/>
                  </a:lnTo>
                  <a:cubicBezTo>
                    <a:pt x="364128" y="74424"/>
                    <a:pt x="617018" y="275329"/>
                    <a:pt x="745158" y="546111"/>
                  </a:cubicBezTo>
                  <a:close/>
                </a:path>
              </a:pathLst>
            </a:custGeom>
            <a:solidFill>
              <a:srgbClr val="F2F2F2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="" xmlns:a16="http://schemas.microsoft.com/office/drawing/2014/main" id="{A15D31AA-3947-4745-BA20-835514A45C19}"/>
                </a:ext>
              </a:extLst>
            </p:cNvPr>
            <p:cNvSpPr/>
            <p:nvPr/>
          </p:nvSpPr>
          <p:spPr>
            <a:xfrm>
              <a:off x="3999496" y="2313316"/>
              <a:ext cx="756846" cy="505959"/>
            </a:xfrm>
            <a:custGeom>
              <a:avLst/>
              <a:gdLst>
                <a:gd name="connsiteX0" fmla="*/ 756847 w 756846"/>
                <a:gd name="connsiteY0" fmla="*/ 443368 h 505959"/>
                <a:gd name="connsiteX1" fmla="*/ 723928 w 756846"/>
                <a:gd name="connsiteY1" fmla="*/ 505959 h 505959"/>
                <a:gd name="connsiteX2" fmla="*/ 561570 w 756846"/>
                <a:gd name="connsiteY2" fmla="*/ 303702 h 505959"/>
                <a:gd name="connsiteX3" fmla="*/ 200670 w 756846"/>
                <a:gd name="connsiteY3" fmla="*/ 88493 h 505959"/>
                <a:gd name="connsiteX4" fmla="*/ 0 w 756846"/>
                <a:gd name="connsiteY4" fmla="*/ 39755 h 505959"/>
                <a:gd name="connsiteX5" fmla="*/ 47457 w 756846"/>
                <a:gd name="connsiteY5" fmla="*/ 0 h 505959"/>
                <a:gd name="connsiteX6" fmla="*/ 202835 w 756846"/>
                <a:gd name="connsiteY6" fmla="*/ 34416 h 505959"/>
                <a:gd name="connsiteX7" fmla="*/ 265426 w 756846"/>
                <a:gd name="connsiteY7" fmla="*/ 54925 h 505959"/>
                <a:gd name="connsiteX8" fmla="*/ 398274 w 756846"/>
                <a:gd name="connsiteY8" fmla="*/ 113800 h 505959"/>
                <a:gd name="connsiteX9" fmla="*/ 616098 w 756846"/>
                <a:gd name="connsiteY9" fmla="*/ 271108 h 505959"/>
                <a:gd name="connsiteX10" fmla="*/ 756847 w 756846"/>
                <a:gd name="connsiteY10" fmla="*/ 443368 h 505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6846" h="505959">
                  <a:moveTo>
                    <a:pt x="756847" y="443368"/>
                  </a:moveTo>
                  <a:lnTo>
                    <a:pt x="723928" y="505959"/>
                  </a:lnTo>
                  <a:cubicBezTo>
                    <a:pt x="679284" y="431067"/>
                    <a:pt x="624810" y="363227"/>
                    <a:pt x="561570" y="303702"/>
                  </a:cubicBezTo>
                  <a:cubicBezTo>
                    <a:pt x="461695" y="209563"/>
                    <a:pt x="339976" y="136203"/>
                    <a:pt x="200670" y="88493"/>
                  </a:cubicBezTo>
                  <a:cubicBezTo>
                    <a:pt x="137285" y="66740"/>
                    <a:pt x="70257" y="50379"/>
                    <a:pt x="0" y="39755"/>
                  </a:cubicBezTo>
                  <a:lnTo>
                    <a:pt x="47457" y="0"/>
                  </a:lnTo>
                  <a:cubicBezTo>
                    <a:pt x="101192" y="8153"/>
                    <a:pt x="153050" y="19679"/>
                    <a:pt x="202835" y="34416"/>
                  </a:cubicBezTo>
                  <a:cubicBezTo>
                    <a:pt x="224101" y="40693"/>
                    <a:pt x="244953" y="47512"/>
                    <a:pt x="265426" y="54925"/>
                  </a:cubicBezTo>
                  <a:cubicBezTo>
                    <a:pt x="306461" y="89972"/>
                    <a:pt x="351105" y="109706"/>
                    <a:pt x="398274" y="113800"/>
                  </a:cubicBezTo>
                  <a:cubicBezTo>
                    <a:pt x="479300" y="156712"/>
                    <a:pt x="552280" y="209617"/>
                    <a:pt x="616098" y="271108"/>
                  </a:cubicBezTo>
                  <a:cubicBezTo>
                    <a:pt x="669724" y="322732"/>
                    <a:pt x="716839" y="380417"/>
                    <a:pt x="756847" y="443368"/>
                  </a:cubicBezTo>
                  <a:close/>
                </a:path>
              </a:pathLst>
            </a:custGeom>
            <a:solidFill>
              <a:srgbClr val="F2F2F2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="" xmlns:a16="http://schemas.microsoft.com/office/drawing/2014/main" id="{D8829C2D-ED2D-47EA-9948-5396C407D03A}"/>
                </a:ext>
              </a:extLst>
            </p:cNvPr>
            <p:cNvSpPr/>
            <p:nvPr/>
          </p:nvSpPr>
          <p:spPr>
            <a:xfrm>
              <a:off x="3930086" y="2498852"/>
              <a:ext cx="1166087" cy="1156293"/>
            </a:xfrm>
            <a:custGeom>
              <a:avLst/>
              <a:gdLst>
                <a:gd name="connsiteX0" fmla="*/ 1166088 w 1166087"/>
                <a:gd name="connsiteY0" fmla="*/ 75145 h 1156293"/>
                <a:gd name="connsiteX1" fmla="*/ 1083583 w 1166087"/>
                <a:gd name="connsiteY1" fmla="*/ 120276 h 1156293"/>
                <a:gd name="connsiteX2" fmla="*/ 1052540 w 1166087"/>
                <a:gd name="connsiteY2" fmla="*/ 137286 h 1156293"/>
                <a:gd name="connsiteX3" fmla="*/ 947722 w 1166087"/>
                <a:gd name="connsiteY3" fmla="*/ 194682 h 1156293"/>
                <a:gd name="connsiteX4" fmla="*/ 917220 w 1166087"/>
                <a:gd name="connsiteY4" fmla="*/ 211349 h 1156293"/>
                <a:gd name="connsiteX5" fmla="*/ 823785 w 1166087"/>
                <a:gd name="connsiteY5" fmla="*/ 262522 h 1156293"/>
                <a:gd name="connsiteX6" fmla="*/ 793337 w 1166087"/>
                <a:gd name="connsiteY6" fmla="*/ 320423 h 1156293"/>
                <a:gd name="connsiteX7" fmla="*/ 699938 w 1166087"/>
                <a:gd name="connsiteY7" fmla="*/ 498113 h 1156293"/>
                <a:gd name="connsiteX8" fmla="*/ 698801 w 1166087"/>
                <a:gd name="connsiteY8" fmla="*/ 500241 h 1156293"/>
                <a:gd name="connsiteX9" fmla="*/ 662852 w 1166087"/>
                <a:gd name="connsiteY9" fmla="*/ 563915 h 1156293"/>
                <a:gd name="connsiteX10" fmla="*/ 573276 w 1166087"/>
                <a:gd name="connsiteY10" fmla="*/ 692253 h 1156293"/>
                <a:gd name="connsiteX11" fmla="*/ 528687 w 1166087"/>
                <a:gd name="connsiteY11" fmla="*/ 745104 h 1156293"/>
                <a:gd name="connsiteX12" fmla="*/ 464870 w 1166087"/>
                <a:gd name="connsiteY12" fmla="*/ 811303 h 1156293"/>
                <a:gd name="connsiteX13" fmla="*/ 422102 w 1166087"/>
                <a:gd name="connsiteY13" fmla="*/ 852393 h 1156293"/>
                <a:gd name="connsiteX14" fmla="*/ 374248 w 1166087"/>
                <a:gd name="connsiteY14" fmla="*/ 898317 h 1156293"/>
                <a:gd name="connsiteX15" fmla="*/ 262955 w 1166087"/>
                <a:gd name="connsiteY15" fmla="*/ 1005209 h 1156293"/>
                <a:gd name="connsiteX16" fmla="*/ 214758 w 1166087"/>
                <a:gd name="connsiteY16" fmla="*/ 1051530 h 1156293"/>
                <a:gd name="connsiteX17" fmla="*/ 105701 w 1166087"/>
                <a:gd name="connsiteY17" fmla="*/ 1156293 h 1156293"/>
                <a:gd name="connsiteX18" fmla="*/ 0 w 1166087"/>
                <a:gd name="connsiteY18" fmla="*/ 926312 h 1156293"/>
                <a:gd name="connsiteX19" fmla="*/ 33622 w 1166087"/>
                <a:gd name="connsiteY19" fmla="*/ 901636 h 1156293"/>
                <a:gd name="connsiteX20" fmla="*/ 177835 w 1166087"/>
                <a:gd name="connsiteY20" fmla="*/ 795880 h 1156293"/>
                <a:gd name="connsiteX21" fmla="*/ 239884 w 1166087"/>
                <a:gd name="connsiteY21" fmla="*/ 750443 h 1156293"/>
                <a:gd name="connsiteX22" fmla="*/ 295260 w 1166087"/>
                <a:gd name="connsiteY22" fmla="*/ 709750 h 1156293"/>
                <a:gd name="connsiteX23" fmla="*/ 378613 w 1166087"/>
                <a:gd name="connsiteY23" fmla="*/ 643552 h 1156293"/>
                <a:gd name="connsiteX24" fmla="*/ 437741 w 1166087"/>
                <a:gd name="connsiteY24" fmla="*/ 589853 h 1156293"/>
                <a:gd name="connsiteX25" fmla="*/ 559369 w 1166087"/>
                <a:gd name="connsiteY25" fmla="*/ 456861 h 1156293"/>
                <a:gd name="connsiteX26" fmla="*/ 609749 w 1166087"/>
                <a:gd name="connsiteY26" fmla="*/ 389724 h 1156293"/>
                <a:gd name="connsiteX27" fmla="*/ 611372 w 1166087"/>
                <a:gd name="connsiteY27" fmla="*/ 387451 h 1156293"/>
                <a:gd name="connsiteX28" fmla="*/ 743914 w 1166087"/>
                <a:gd name="connsiteY28" fmla="*/ 199191 h 1156293"/>
                <a:gd name="connsiteX29" fmla="*/ 787132 w 1166087"/>
                <a:gd name="connsiteY29" fmla="*/ 137881 h 1156293"/>
                <a:gd name="connsiteX30" fmla="*/ 903169 w 1166087"/>
                <a:gd name="connsiteY30" fmla="*/ 92696 h 1156293"/>
                <a:gd name="connsiteX31" fmla="*/ 941030 w 1166087"/>
                <a:gd name="connsiteY31" fmla="*/ 77959 h 1156293"/>
                <a:gd name="connsiteX32" fmla="*/ 1071155 w 1166087"/>
                <a:gd name="connsiteY32" fmla="*/ 27291 h 1156293"/>
                <a:gd name="connsiteX33" fmla="*/ 1109720 w 1166087"/>
                <a:gd name="connsiteY33" fmla="*/ 12266 h 1156293"/>
                <a:gd name="connsiteX34" fmla="*/ 1141268 w 1166087"/>
                <a:gd name="connsiteY34" fmla="*/ 0 h 1156293"/>
                <a:gd name="connsiteX35" fmla="*/ 1159612 w 1166087"/>
                <a:gd name="connsiteY35" fmla="*/ 55466 h 1156293"/>
                <a:gd name="connsiteX36" fmla="*/ 1166088 w 1166087"/>
                <a:gd name="connsiteY36" fmla="*/ 75145 h 1156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166087" h="1156293">
                  <a:moveTo>
                    <a:pt x="1166088" y="75145"/>
                  </a:moveTo>
                  <a:lnTo>
                    <a:pt x="1083583" y="120276"/>
                  </a:lnTo>
                  <a:lnTo>
                    <a:pt x="1052540" y="137286"/>
                  </a:lnTo>
                  <a:lnTo>
                    <a:pt x="947722" y="194682"/>
                  </a:lnTo>
                  <a:lnTo>
                    <a:pt x="917220" y="211349"/>
                  </a:lnTo>
                  <a:lnTo>
                    <a:pt x="823785" y="262522"/>
                  </a:lnTo>
                  <a:lnTo>
                    <a:pt x="793337" y="320423"/>
                  </a:lnTo>
                  <a:lnTo>
                    <a:pt x="699938" y="498113"/>
                  </a:lnTo>
                  <a:lnTo>
                    <a:pt x="698801" y="500241"/>
                  </a:lnTo>
                  <a:cubicBezTo>
                    <a:pt x="687437" y="521851"/>
                    <a:pt x="675424" y="543063"/>
                    <a:pt x="662852" y="563915"/>
                  </a:cubicBezTo>
                  <a:cubicBezTo>
                    <a:pt x="635759" y="608612"/>
                    <a:pt x="605853" y="651524"/>
                    <a:pt x="573276" y="692253"/>
                  </a:cubicBezTo>
                  <a:cubicBezTo>
                    <a:pt x="558990" y="710291"/>
                    <a:pt x="544109" y="727896"/>
                    <a:pt x="528687" y="745104"/>
                  </a:cubicBezTo>
                  <a:cubicBezTo>
                    <a:pt x="508322" y="767940"/>
                    <a:pt x="487002" y="790036"/>
                    <a:pt x="464870" y="811303"/>
                  </a:cubicBezTo>
                  <a:lnTo>
                    <a:pt x="422102" y="852393"/>
                  </a:lnTo>
                  <a:lnTo>
                    <a:pt x="374248" y="898317"/>
                  </a:lnTo>
                  <a:lnTo>
                    <a:pt x="262955" y="1005209"/>
                  </a:lnTo>
                  <a:lnTo>
                    <a:pt x="214758" y="1051530"/>
                  </a:lnTo>
                  <a:lnTo>
                    <a:pt x="105701" y="1156293"/>
                  </a:lnTo>
                  <a:cubicBezTo>
                    <a:pt x="84742" y="1073482"/>
                    <a:pt x="48792" y="995559"/>
                    <a:pt x="0" y="926312"/>
                  </a:cubicBezTo>
                  <a:lnTo>
                    <a:pt x="33622" y="901636"/>
                  </a:lnTo>
                  <a:lnTo>
                    <a:pt x="177835" y="795880"/>
                  </a:lnTo>
                  <a:lnTo>
                    <a:pt x="239884" y="750443"/>
                  </a:lnTo>
                  <a:lnTo>
                    <a:pt x="295260" y="709750"/>
                  </a:lnTo>
                  <a:cubicBezTo>
                    <a:pt x="323976" y="688736"/>
                    <a:pt x="351827" y="666640"/>
                    <a:pt x="378613" y="643552"/>
                  </a:cubicBezTo>
                  <a:cubicBezTo>
                    <a:pt x="398941" y="626199"/>
                    <a:pt x="418657" y="608306"/>
                    <a:pt x="437741" y="589853"/>
                  </a:cubicBezTo>
                  <a:cubicBezTo>
                    <a:pt x="481194" y="548168"/>
                    <a:pt x="521779" y="503723"/>
                    <a:pt x="559369" y="456861"/>
                  </a:cubicBezTo>
                  <a:cubicBezTo>
                    <a:pt x="576776" y="434963"/>
                    <a:pt x="593623" y="412614"/>
                    <a:pt x="609749" y="389724"/>
                  </a:cubicBezTo>
                  <a:lnTo>
                    <a:pt x="611372" y="387451"/>
                  </a:lnTo>
                  <a:lnTo>
                    <a:pt x="743914" y="199191"/>
                  </a:lnTo>
                  <a:lnTo>
                    <a:pt x="787132" y="137881"/>
                  </a:lnTo>
                  <a:lnTo>
                    <a:pt x="903169" y="92696"/>
                  </a:lnTo>
                  <a:lnTo>
                    <a:pt x="941030" y="77959"/>
                  </a:lnTo>
                  <a:lnTo>
                    <a:pt x="1071155" y="27291"/>
                  </a:lnTo>
                  <a:lnTo>
                    <a:pt x="1109720" y="12266"/>
                  </a:lnTo>
                  <a:lnTo>
                    <a:pt x="1141268" y="0"/>
                  </a:lnTo>
                  <a:lnTo>
                    <a:pt x="1159612" y="55466"/>
                  </a:lnTo>
                  <a:lnTo>
                    <a:pt x="1166088" y="75145"/>
                  </a:lnTo>
                  <a:close/>
                </a:path>
              </a:pathLst>
            </a:custGeom>
            <a:solidFill>
              <a:srgbClr val="000000">
                <a:alpha val="50000"/>
              </a:srgbClr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="" xmlns:a16="http://schemas.microsoft.com/office/drawing/2014/main" id="{C3CF3AFC-148D-4E8C-9E47-6423ADD6733F}"/>
                </a:ext>
              </a:extLst>
            </p:cNvPr>
            <p:cNvSpPr/>
            <p:nvPr/>
          </p:nvSpPr>
          <p:spPr>
            <a:xfrm>
              <a:off x="3801477" y="2201445"/>
              <a:ext cx="330451" cy="299589"/>
            </a:xfrm>
            <a:custGeom>
              <a:avLst/>
              <a:gdLst>
                <a:gd name="connsiteX0" fmla="*/ 330452 w 330451"/>
                <a:gd name="connsiteY0" fmla="*/ 25541 h 299589"/>
                <a:gd name="connsiteX1" fmla="*/ 18543 w 330451"/>
                <a:gd name="connsiteY1" fmla="*/ 299589 h 299589"/>
                <a:gd name="connsiteX2" fmla="*/ 0 w 330451"/>
                <a:gd name="connsiteY2" fmla="*/ 269881 h 299589"/>
                <a:gd name="connsiteX3" fmla="*/ 297028 w 330451"/>
                <a:gd name="connsiteY3" fmla="*/ 0 h 299589"/>
                <a:gd name="connsiteX4" fmla="*/ 330452 w 330451"/>
                <a:gd name="connsiteY4" fmla="*/ 25541 h 299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451" h="299589">
                  <a:moveTo>
                    <a:pt x="330452" y="25541"/>
                  </a:moveTo>
                  <a:cubicBezTo>
                    <a:pt x="261872" y="143509"/>
                    <a:pt x="155395" y="238874"/>
                    <a:pt x="18543" y="299589"/>
                  </a:cubicBezTo>
                  <a:lnTo>
                    <a:pt x="0" y="269881"/>
                  </a:lnTo>
                  <a:cubicBezTo>
                    <a:pt x="130070" y="208282"/>
                    <a:pt x="231316" y="114738"/>
                    <a:pt x="297028" y="0"/>
                  </a:cubicBezTo>
                  <a:cubicBezTo>
                    <a:pt x="308049" y="8730"/>
                    <a:pt x="319178" y="17280"/>
                    <a:pt x="330452" y="25541"/>
                  </a:cubicBezTo>
                  <a:close/>
                </a:path>
              </a:pathLst>
            </a:custGeom>
            <a:solidFill>
              <a:srgbClr val="F2F2F2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="" xmlns:a16="http://schemas.microsoft.com/office/drawing/2014/main" id="{AC75DDBE-8C9D-4639-8DC2-737E86D4A3CA}"/>
                </a:ext>
              </a:extLst>
            </p:cNvPr>
            <p:cNvSpPr/>
            <p:nvPr/>
          </p:nvSpPr>
          <p:spPr>
            <a:xfrm>
              <a:off x="3469744" y="3649517"/>
              <a:ext cx="649900" cy="318619"/>
            </a:xfrm>
            <a:custGeom>
              <a:avLst/>
              <a:gdLst>
                <a:gd name="connsiteX0" fmla="*/ 649901 w 649900"/>
                <a:gd name="connsiteY0" fmla="*/ 159309 h 318619"/>
                <a:gd name="connsiteX1" fmla="*/ 324950 w 649900"/>
                <a:gd name="connsiteY1" fmla="*/ 318619 h 318619"/>
                <a:gd name="connsiteX2" fmla="*/ 0 w 649900"/>
                <a:gd name="connsiteY2" fmla="*/ 159309 h 318619"/>
                <a:gd name="connsiteX3" fmla="*/ 324950 w 649900"/>
                <a:gd name="connsiteY3" fmla="*/ 0 h 318619"/>
                <a:gd name="connsiteX4" fmla="*/ 649901 w 649900"/>
                <a:gd name="connsiteY4" fmla="*/ 159309 h 318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9900" h="318619">
                  <a:moveTo>
                    <a:pt x="649901" y="159309"/>
                  </a:moveTo>
                  <a:cubicBezTo>
                    <a:pt x="649901" y="247294"/>
                    <a:pt x="504416" y="318619"/>
                    <a:pt x="324950" y="318619"/>
                  </a:cubicBezTo>
                  <a:cubicBezTo>
                    <a:pt x="145485" y="318619"/>
                    <a:pt x="0" y="247294"/>
                    <a:pt x="0" y="159309"/>
                  </a:cubicBezTo>
                  <a:cubicBezTo>
                    <a:pt x="0" y="71325"/>
                    <a:pt x="145485" y="0"/>
                    <a:pt x="324950" y="0"/>
                  </a:cubicBezTo>
                  <a:cubicBezTo>
                    <a:pt x="504416" y="0"/>
                    <a:pt x="649901" y="71325"/>
                    <a:pt x="649901" y="159309"/>
                  </a:cubicBezTo>
                  <a:close/>
                </a:path>
              </a:pathLst>
            </a:custGeom>
            <a:solidFill>
              <a:srgbClr val="595959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="" xmlns:a16="http://schemas.microsoft.com/office/drawing/2014/main" id="{29042534-336F-46F4-805A-109720AF404F}"/>
                </a:ext>
              </a:extLst>
            </p:cNvPr>
            <p:cNvSpPr/>
            <p:nvPr/>
          </p:nvSpPr>
          <p:spPr>
            <a:xfrm>
              <a:off x="3469744" y="3649517"/>
              <a:ext cx="603219" cy="245169"/>
            </a:xfrm>
            <a:custGeom>
              <a:avLst/>
              <a:gdLst>
                <a:gd name="connsiteX0" fmla="*/ 603219 w 603219"/>
                <a:gd name="connsiteY0" fmla="*/ 76985 h 245169"/>
                <a:gd name="connsiteX1" fmla="*/ 364525 w 603219"/>
                <a:gd name="connsiteY1" fmla="*/ 19787 h 245169"/>
                <a:gd name="connsiteX2" fmla="*/ 39557 w 603219"/>
                <a:gd name="connsiteY2" fmla="*/ 197766 h 245169"/>
                <a:gd name="connsiteX3" fmla="*/ 51227 w 603219"/>
                <a:gd name="connsiteY3" fmla="*/ 245169 h 245169"/>
                <a:gd name="connsiteX4" fmla="*/ 0 w 603219"/>
                <a:gd name="connsiteY4" fmla="*/ 159291 h 245169"/>
                <a:gd name="connsiteX5" fmla="*/ 324968 w 603219"/>
                <a:gd name="connsiteY5" fmla="*/ 0 h 245169"/>
                <a:gd name="connsiteX6" fmla="*/ 603219 w 603219"/>
                <a:gd name="connsiteY6" fmla="*/ 76985 h 245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3219" h="245169">
                  <a:moveTo>
                    <a:pt x="603219" y="76985"/>
                  </a:moveTo>
                  <a:cubicBezTo>
                    <a:pt x="543839" y="41829"/>
                    <a:pt x="458863" y="19787"/>
                    <a:pt x="364525" y="19787"/>
                  </a:cubicBezTo>
                  <a:cubicBezTo>
                    <a:pt x="185067" y="19787"/>
                    <a:pt x="39557" y="99478"/>
                    <a:pt x="39557" y="197766"/>
                  </a:cubicBezTo>
                  <a:cubicBezTo>
                    <a:pt x="39557" y="214180"/>
                    <a:pt x="43615" y="230108"/>
                    <a:pt x="51227" y="245169"/>
                  </a:cubicBezTo>
                  <a:cubicBezTo>
                    <a:pt x="18795" y="220403"/>
                    <a:pt x="0" y="190930"/>
                    <a:pt x="0" y="159291"/>
                  </a:cubicBezTo>
                  <a:cubicBezTo>
                    <a:pt x="0" y="71339"/>
                    <a:pt x="145493" y="0"/>
                    <a:pt x="324968" y="0"/>
                  </a:cubicBezTo>
                  <a:cubicBezTo>
                    <a:pt x="442971" y="18"/>
                    <a:pt x="546310" y="30863"/>
                    <a:pt x="603219" y="76985"/>
                  </a:cubicBezTo>
                  <a:close/>
                </a:path>
              </a:pathLst>
            </a:custGeom>
            <a:solidFill>
              <a:srgbClr val="FFFFFF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="" xmlns:a16="http://schemas.microsoft.com/office/drawing/2014/main" id="{F4206FFC-EDE6-448F-81D1-F293DB62A81A}"/>
                </a:ext>
              </a:extLst>
            </p:cNvPr>
            <p:cNvSpPr/>
            <p:nvPr/>
          </p:nvSpPr>
          <p:spPr>
            <a:xfrm rot="16869089">
              <a:off x="2993051" y="3487342"/>
              <a:ext cx="357429" cy="729072"/>
            </a:xfrm>
            <a:custGeom>
              <a:avLst/>
              <a:gdLst>
                <a:gd name="connsiteX0" fmla="*/ 357429 w 357429"/>
                <a:gd name="connsiteY0" fmla="*/ 364536 h 729072"/>
                <a:gd name="connsiteX1" fmla="*/ 178715 w 357429"/>
                <a:gd name="connsiteY1" fmla="*/ 729072 h 729072"/>
                <a:gd name="connsiteX2" fmla="*/ 0 w 357429"/>
                <a:gd name="connsiteY2" fmla="*/ 364536 h 729072"/>
                <a:gd name="connsiteX3" fmla="*/ 178715 w 357429"/>
                <a:gd name="connsiteY3" fmla="*/ 0 h 729072"/>
                <a:gd name="connsiteX4" fmla="*/ 357429 w 357429"/>
                <a:gd name="connsiteY4" fmla="*/ 364536 h 72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429" h="729072">
                  <a:moveTo>
                    <a:pt x="357429" y="364536"/>
                  </a:moveTo>
                  <a:cubicBezTo>
                    <a:pt x="357429" y="565864"/>
                    <a:pt x="277416" y="729072"/>
                    <a:pt x="178715" y="729072"/>
                  </a:cubicBezTo>
                  <a:cubicBezTo>
                    <a:pt x="80013" y="729072"/>
                    <a:pt x="0" y="565864"/>
                    <a:pt x="0" y="364536"/>
                  </a:cubicBezTo>
                  <a:cubicBezTo>
                    <a:pt x="0" y="163209"/>
                    <a:pt x="80013" y="0"/>
                    <a:pt x="178715" y="0"/>
                  </a:cubicBezTo>
                  <a:cubicBezTo>
                    <a:pt x="277416" y="0"/>
                    <a:pt x="357429" y="163209"/>
                    <a:pt x="357429" y="364536"/>
                  </a:cubicBezTo>
                  <a:close/>
                </a:path>
              </a:pathLst>
            </a:custGeom>
            <a:solidFill>
              <a:srgbClr val="595959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="" xmlns:a16="http://schemas.microsoft.com/office/drawing/2014/main" id="{26101358-4D38-4498-8C83-99C657A7C13A}"/>
                </a:ext>
              </a:extLst>
            </p:cNvPr>
            <p:cNvSpPr/>
            <p:nvPr/>
          </p:nvSpPr>
          <p:spPr>
            <a:xfrm>
              <a:off x="2812418" y="3662708"/>
              <a:ext cx="683480" cy="224149"/>
            </a:xfrm>
            <a:custGeom>
              <a:avLst/>
              <a:gdLst>
                <a:gd name="connsiteX0" fmla="*/ 683481 w 683480"/>
                <a:gd name="connsiteY0" fmla="*/ 158781 h 224149"/>
                <a:gd name="connsiteX1" fmla="*/ 433171 w 683480"/>
                <a:gd name="connsiteY1" fmla="*/ 44043 h 224149"/>
                <a:gd name="connsiteX2" fmla="*/ 36881 w 683480"/>
                <a:gd name="connsiteY2" fmla="*/ 169441 h 224149"/>
                <a:gd name="connsiteX3" fmla="*/ 39442 w 683480"/>
                <a:gd name="connsiteY3" fmla="*/ 224150 h 224149"/>
                <a:gd name="connsiteX4" fmla="*/ 1689 w 683480"/>
                <a:gd name="connsiteY4" fmla="*/ 118521 h 224149"/>
                <a:gd name="connsiteX5" fmla="*/ 393920 w 683480"/>
                <a:gd name="connsiteY5" fmla="*/ 13685 h 224149"/>
                <a:gd name="connsiteX6" fmla="*/ 683481 w 683480"/>
                <a:gd name="connsiteY6" fmla="*/ 158781 h 22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3480" h="224149">
                  <a:moveTo>
                    <a:pt x="683481" y="158781"/>
                  </a:moveTo>
                  <a:cubicBezTo>
                    <a:pt x="625760" y="107211"/>
                    <a:pt x="536996" y="64497"/>
                    <a:pt x="433171" y="44043"/>
                  </a:cubicBezTo>
                  <a:cubicBezTo>
                    <a:pt x="235639" y="5117"/>
                    <a:pt x="58201" y="61269"/>
                    <a:pt x="36881" y="169441"/>
                  </a:cubicBezTo>
                  <a:cubicBezTo>
                    <a:pt x="33327" y="187515"/>
                    <a:pt x="34338" y="205914"/>
                    <a:pt x="39442" y="224150"/>
                  </a:cubicBezTo>
                  <a:cubicBezTo>
                    <a:pt x="9121" y="189860"/>
                    <a:pt x="-5165" y="153351"/>
                    <a:pt x="1689" y="118521"/>
                  </a:cubicBezTo>
                  <a:cubicBezTo>
                    <a:pt x="20773" y="21712"/>
                    <a:pt x="196389" y="-25240"/>
                    <a:pt x="393920" y="13685"/>
                  </a:cubicBezTo>
                  <a:cubicBezTo>
                    <a:pt x="523810" y="39299"/>
                    <a:pt x="630846" y="95667"/>
                    <a:pt x="683481" y="158781"/>
                  </a:cubicBezTo>
                  <a:close/>
                </a:path>
              </a:pathLst>
            </a:custGeom>
            <a:solidFill>
              <a:srgbClr val="FFFFFF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="" xmlns:a16="http://schemas.microsoft.com/office/drawing/2014/main" id="{3F1B2AF1-5EBC-42B1-AC1D-39E3C4FB3B62}"/>
                </a:ext>
              </a:extLst>
            </p:cNvPr>
            <p:cNvSpPr/>
            <p:nvPr/>
          </p:nvSpPr>
          <p:spPr>
            <a:xfrm rot="19862467">
              <a:off x="3879914" y="3185325"/>
              <a:ext cx="1079095" cy="529031"/>
            </a:xfrm>
            <a:custGeom>
              <a:avLst/>
              <a:gdLst>
                <a:gd name="connsiteX0" fmla="*/ 1079096 w 1079095"/>
                <a:gd name="connsiteY0" fmla="*/ 264516 h 529031"/>
                <a:gd name="connsiteX1" fmla="*/ 539548 w 1079095"/>
                <a:gd name="connsiteY1" fmla="*/ 529032 h 529031"/>
                <a:gd name="connsiteX2" fmla="*/ 0 w 1079095"/>
                <a:gd name="connsiteY2" fmla="*/ 264516 h 529031"/>
                <a:gd name="connsiteX3" fmla="*/ 539548 w 1079095"/>
                <a:gd name="connsiteY3" fmla="*/ 0 h 529031"/>
                <a:gd name="connsiteX4" fmla="*/ 1079096 w 1079095"/>
                <a:gd name="connsiteY4" fmla="*/ 264516 h 52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9095" h="529031">
                  <a:moveTo>
                    <a:pt x="1079096" y="264516"/>
                  </a:moveTo>
                  <a:cubicBezTo>
                    <a:pt x="1079096" y="410604"/>
                    <a:pt x="837532" y="529032"/>
                    <a:pt x="539548" y="529032"/>
                  </a:cubicBezTo>
                  <a:cubicBezTo>
                    <a:pt x="241564" y="529032"/>
                    <a:pt x="0" y="410604"/>
                    <a:pt x="0" y="264516"/>
                  </a:cubicBezTo>
                  <a:cubicBezTo>
                    <a:pt x="0" y="118428"/>
                    <a:pt x="241564" y="0"/>
                    <a:pt x="539548" y="0"/>
                  </a:cubicBezTo>
                  <a:cubicBezTo>
                    <a:pt x="837532" y="0"/>
                    <a:pt x="1079096" y="118428"/>
                    <a:pt x="1079096" y="264516"/>
                  </a:cubicBezTo>
                  <a:close/>
                </a:path>
              </a:pathLst>
            </a:custGeom>
            <a:solidFill>
              <a:srgbClr val="595959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="" xmlns:a16="http://schemas.microsoft.com/office/drawing/2014/main" id="{21BB9804-D6F9-4AB9-8274-B533A03328B5}"/>
                </a:ext>
              </a:extLst>
            </p:cNvPr>
            <p:cNvSpPr/>
            <p:nvPr/>
          </p:nvSpPr>
          <p:spPr>
            <a:xfrm>
              <a:off x="3930082" y="3100721"/>
              <a:ext cx="827288" cy="693819"/>
            </a:xfrm>
            <a:custGeom>
              <a:avLst/>
              <a:gdLst>
                <a:gd name="connsiteX0" fmla="*/ 827288 w 827288"/>
                <a:gd name="connsiteY0" fmla="*/ 5715 h 693819"/>
                <a:gd name="connsiteX1" fmla="*/ 434552 w 827288"/>
                <a:gd name="connsiteY1" fmla="*/ 114519 h 693819"/>
                <a:gd name="connsiteX2" fmla="*/ 105561 w 827288"/>
                <a:gd name="connsiteY2" fmla="*/ 634331 h 693819"/>
                <a:gd name="connsiteX3" fmla="*/ 160630 w 827288"/>
                <a:gd name="connsiteY3" fmla="*/ 693820 h 693819"/>
                <a:gd name="connsiteX4" fmla="*/ 17176 w 827288"/>
                <a:gd name="connsiteY4" fmla="*/ 610251 h 693819"/>
                <a:gd name="connsiteX5" fmla="*/ 361192 w 827288"/>
                <a:gd name="connsiteY5" fmla="*/ 117585 h 693819"/>
                <a:gd name="connsiteX6" fmla="*/ 827288 w 827288"/>
                <a:gd name="connsiteY6" fmla="*/ 5715 h 69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7288" h="693819">
                  <a:moveTo>
                    <a:pt x="827288" y="5715"/>
                  </a:moveTo>
                  <a:cubicBezTo>
                    <a:pt x="712766" y="2378"/>
                    <a:pt x="571585" y="38670"/>
                    <a:pt x="434552" y="114519"/>
                  </a:cubicBezTo>
                  <a:cubicBezTo>
                    <a:pt x="173834" y="258803"/>
                    <a:pt x="26538" y="491544"/>
                    <a:pt x="105561" y="634331"/>
                  </a:cubicBezTo>
                  <a:cubicBezTo>
                    <a:pt x="118765" y="658177"/>
                    <a:pt x="137452" y="678037"/>
                    <a:pt x="160630" y="693820"/>
                  </a:cubicBezTo>
                  <a:cubicBezTo>
                    <a:pt x="93602" y="683917"/>
                    <a:pt x="42627" y="656211"/>
                    <a:pt x="17176" y="610251"/>
                  </a:cubicBezTo>
                  <a:cubicBezTo>
                    <a:pt x="-53532" y="482471"/>
                    <a:pt x="100493" y="261869"/>
                    <a:pt x="361192" y="117585"/>
                  </a:cubicBezTo>
                  <a:cubicBezTo>
                    <a:pt x="532623" y="22707"/>
                    <a:pt x="707535" y="-15551"/>
                    <a:pt x="827288" y="5715"/>
                  </a:cubicBezTo>
                  <a:close/>
                </a:path>
              </a:pathLst>
            </a:custGeom>
            <a:solidFill>
              <a:srgbClr val="FFFFFF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="" xmlns:a16="http://schemas.microsoft.com/office/drawing/2014/main" id="{92F64568-F051-4120-AF93-918E71C0F17F}"/>
                </a:ext>
              </a:extLst>
            </p:cNvPr>
            <p:cNvSpPr/>
            <p:nvPr/>
          </p:nvSpPr>
          <p:spPr>
            <a:xfrm rot="19862467">
              <a:off x="4712781" y="2523528"/>
              <a:ext cx="670019" cy="328443"/>
            </a:xfrm>
            <a:custGeom>
              <a:avLst/>
              <a:gdLst>
                <a:gd name="connsiteX0" fmla="*/ 670020 w 670019"/>
                <a:gd name="connsiteY0" fmla="*/ 164222 h 328443"/>
                <a:gd name="connsiteX1" fmla="*/ 335010 w 670019"/>
                <a:gd name="connsiteY1" fmla="*/ 328444 h 328443"/>
                <a:gd name="connsiteX2" fmla="*/ 0 w 670019"/>
                <a:gd name="connsiteY2" fmla="*/ 164222 h 328443"/>
                <a:gd name="connsiteX3" fmla="*/ 335010 w 670019"/>
                <a:gd name="connsiteY3" fmla="*/ 0 h 328443"/>
                <a:gd name="connsiteX4" fmla="*/ 670020 w 670019"/>
                <a:gd name="connsiteY4" fmla="*/ 164222 h 328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019" h="328443">
                  <a:moveTo>
                    <a:pt x="670020" y="164222"/>
                  </a:moveTo>
                  <a:cubicBezTo>
                    <a:pt x="670020" y="254919"/>
                    <a:pt x="520031" y="328444"/>
                    <a:pt x="335010" y="328444"/>
                  </a:cubicBezTo>
                  <a:cubicBezTo>
                    <a:pt x="149989" y="328444"/>
                    <a:pt x="0" y="254919"/>
                    <a:pt x="0" y="164222"/>
                  </a:cubicBezTo>
                  <a:cubicBezTo>
                    <a:pt x="0" y="73525"/>
                    <a:pt x="149989" y="0"/>
                    <a:pt x="335010" y="0"/>
                  </a:cubicBezTo>
                  <a:cubicBezTo>
                    <a:pt x="520031" y="0"/>
                    <a:pt x="670020" y="73525"/>
                    <a:pt x="670020" y="164222"/>
                  </a:cubicBezTo>
                  <a:close/>
                </a:path>
              </a:pathLst>
            </a:custGeom>
            <a:solidFill>
              <a:srgbClr val="595959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="" xmlns:a16="http://schemas.microsoft.com/office/drawing/2014/main" id="{E1802733-0D06-4A79-83ED-0E6DF2540657}"/>
                </a:ext>
              </a:extLst>
            </p:cNvPr>
            <p:cNvSpPr/>
            <p:nvPr/>
          </p:nvSpPr>
          <p:spPr>
            <a:xfrm>
              <a:off x="4743837" y="2471006"/>
              <a:ext cx="513684" cy="430792"/>
            </a:xfrm>
            <a:custGeom>
              <a:avLst/>
              <a:gdLst>
                <a:gd name="connsiteX0" fmla="*/ 513684 w 513684"/>
                <a:gd name="connsiteY0" fmla="*/ 3550 h 430792"/>
                <a:gd name="connsiteX1" fmla="*/ 269832 w 513684"/>
                <a:gd name="connsiteY1" fmla="*/ 71101 h 430792"/>
                <a:gd name="connsiteX2" fmla="*/ 65554 w 513684"/>
                <a:gd name="connsiteY2" fmla="*/ 393851 h 430792"/>
                <a:gd name="connsiteX3" fmla="*/ 99735 w 513684"/>
                <a:gd name="connsiteY3" fmla="*/ 430792 h 430792"/>
                <a:gd name="connsiteX4" fmla="*/ 10665 w 513684"/>
                <a:gd name="connsiteY4" fmla="*/ 378897 h 430792"/>
                <a:gd name="connsiteX5" fmla="*/ 224268 w 513684"/>
                <a:gd name="connsiteY5" fmla="*/ 73013 h 430792"/>
                <a:gd name="connsiteX6" fmla="*/ 513684 w 513684"/>
                <a:gd name="connsiteY6" fmla="*/ 3550 h 430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3684" h="430792">
                  <a:moveTo>
                    <a:pt x="513684" y="3550"/>
                  </a:moveTo>
                  <a:cubicBezTo>
                    <a:pt x="442579" y="1475"/>
                    <a:pt x="354916" y="24022"/>
                    <a:pt x="269832" y="71101"/>
                  </a:cubicBezTo>
                  <a:cubicBezTo>
                    <a:pt x="107961" y="160676"/>
                    <a:pt x="16509" y="305195"/>
                    <a:pt x="65554" y="393851"/>
                  </a:cubicBezTo>
                  <a:cubicBezTo>
                    <a:pt x="73743" y="408660"/>
                    <a:pt x="85341" y="420998"/>
                    <a:pt x="99735" y="430792"/>
                  </a:cubicBezTo>
                  <a:cubicBezTo>
                    <a:pt x="58122" y="424641"/>
                    <a:pt x="26466" y="407433"/>
                    <a:pt x="10665" y="378897"/>
                  </a:cubicBezTo>
                  <a:cubicBezTo>
                    <a:pt x="-33239" y="299567"/>
                    <a:pt x="62397" y="162588"/>
                    <a:pt x="224268" y="73013"/>
                  </a:cubicBezTo>
                  <a:cubicBezTo>
                    <a:pt x="330727" y="14084"/>
                    <a:pt x="439332" y="-9654"/>
                    <a:pt x="513684" y="3550"/>
                  </a:cubicBezTo>
                  <a:close/>
                </a:path>
              </a:pathLst>
            </a:custGeom>
            <a:solidFill>
              <a:srgbClr val="FFFFFF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="" xmlns:a16="http://schemas.microsoft.com/office/drawing/2014/main" id="{5CB8A6EF-6AF0-4827-9738-DBA0D585CC99}"/>
                </a:ext>
              </a:extLst>
            </p:cNvPr>
            <p:cNvSpPr/>
            <p:nvPr/>
          </p:nvSpPr>
          <p:spPr>
            <a:xfrm rot="17938468">
              <a:off x="4455875" y="2832350"/>
              <a:ext cx="566579" cy="328418"/>
            </a:xfrm>
            <a:custGeom>
              <a:avLst/>
              <a:gdLst>
                <a:gd name="connsiteX0" fmla="*/ 566579 w 566579"/>
                <a:gd name="connsiteY0" fmla="*/ 164209 h 328418"/>
                <a:gd name="connsiteX1" fmla="*/ 283289 w 566579"/>
                <a:gd name="connsiteY1" fmla="*/ 328418 h 328418"/>
                <a:gd name="connsiteX2" fmla="*/ 0 w 566579"/>
                <a:gd name="connsiteY2" fmla="*/ 164209 h 328418"/>
                <a:gd name="connsiteX3" fmla="*/ 283289 w 566579"/>
                <a:gd name="connsiteY3" fmla="*/ 0 h 328418"/>
                <a:gd name="connsiteX4" fmla="*/ 566579 w 566579"/>
                <a:gd name="connsiteY4" fmla="*/ 164209 h 328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6579" h="328418">
                  <a:moveTo>
                    <a:pt x="566579" y="164209"/>
                  </a:moveTo>
                  <a:cubicBezTo>
                    <a:pt x="566579" y="254899"/>
                    <a:pt x="439746" y="328418"/>
                    <a:pt x="283289" y="328418"/>
                  </a:cubicBezTo>
                  <a:cubicBezTo>
                    <a:pt x="126833" y="328418"/>
                    <a:pt x="0" y="254899"/>
                    <a:pt x="0" y="164209"/>
                  </a:cubicBezTo>
                  <a:cubicBezTo>
                    <a:pt x="0" y="73519"/>
                    <a:pt x="126833" y="0"/>
                    <a:pt x="283289" y="0"/>
                  </a:cubicBezTo>
                  <a:cubicBezTo>
                    <a:pt x="439746" y="0"/>
                    <a:pt x="566579" y="73519"/>
                    <a:pt x="566579" y="164209"/>
                  </a:cubicBezTo>
                  <a:close/>
                </a:path>
              </a:pathLst>
            </a:custGeom>
            <a:solidFill>
              <a:srgbClr val="595959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="" xmlns:a16="http://schemas.microsoft.com/office/drawing/2014/main" id="{C2725029-8401-444A-A231-0A0B7A45A7FA}"/>
                </a:ext>
              </a:extLst>
            </p:cNvPr>
            <p:cNvSpPr/>
            <p:nvPr/>
          </p:nvSpPr>
          <p:spPr>
            <a:xfrm>
              <a:off x="4540597" y="2736085"/>
              <a:ext cx="391721" cy="431463"/>
            </a:xfrm>
            <a:custGeom>
              <a:avLst/>
              <a:gdLst>
                <a:gd name="connsiteX0" fmla="*/ 6922 w 391721"/>
                <a:gd name="connsiteY0" fmla="*/ 431463 h 431463"/>
                <a:gd name="connsiteX1" fmla="*/ 56147 w 391721"/>
                <a:gd name="connsiteY1" fmla="*/ 220854 h 431463"/>
                <a:gd name="connsiteX2" fmla="*/ 353897 w 391721"/>
                <a:gd name="connsiteY2" fmla="*/ 61888 h 431463"/>
                <a:gd name="connsiteX3" fmla="*/ 391722 w 391721"/>
                <a:gd name="connsiteY3" fmla="*/ 94464 h 431463"/>
                <a:gd name="connsiteX4" fmla="*/ 335913 w 391721"/>
                <a:gd name="connsiteY4" fmla="*/ 12518 h 431463"/>
                <a:gd name="connsiteX5" fmla="*/ 55011 w 391721"/>
                <a:gd name="connsiteY5" fmla="*/ 180829 h 431463"/>
                <a:gd name="connsiteX6" fmla="*/ 6922 w 391721"/>
                <a:gd name="connsiteY6" fmla="*/ 431463 h 431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1721" h="431463">
                  <a:moveTo>
                    <a:pt x="6922" y="431463"/>
                  </a:moveTo>
                  <a:cubicBezTo>
                    <a:pt x="302" y="368620"/>
                    <a:pt x="16302" y="292789"/>
                    <a:pt x="56147" y="220854"/>
                  </a:cubicBezTo>
                  <a:cubicBezTo>
                    <a:pt x="131942" y="83984"/>
                    <a:pt x="265259" y="12807"/>
                    <a:pt x="353897" y="61888"/>
                  </a:cubicBezTo>
                  <a:cubicBezTo>
                    <a:pt x="368705" y="70077"/>
                    <a:pt x="381350" y="81134"/>
                    <a:pt x="391722" y="94464"/>
                  </a:cubicBezTo>
                  <a:cubicBezTo>
                    <a:pt x="383082" y="57360"/>
                    <a:pt x="364449" y="28319"/>
                    <a:pt x="335913" y="12518"/>
                  </a:cubicBezTo>
                  <a:cubicBezTo>
                    <a:pt x="256601" y="-31404"/>
                    <a:pt x="130806" y="43940"/>
                    <a:pt x="55011" y="180829"/>
                  </a:cubicBezTo>
                  <a:cubicBezTo>
                    <a:pt x="5172" y="270819"/>
                    <a:pt x="-10647" y="365030"/>
                    <a:pt x="6922" y="431463"/>
                  </a:cubicBezTo>
                  <a:close/>
                </a:path>
              </a:pathLst>
            </a:custGeom>
            <a:solidFill>
              <a:srgbClr val="FFFFFF"/>
            </a:solidFill>
            <a:ln w="18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1" name="TextBox 170">
            <a:extLst>
              <a:ext uri="{FF2B5EF4-FFF2-40B4-BE49-F238E27FC236}">
                <a16:creationId xmlns="" xmlns:a16="http://schemas.microsoft.com/office/drawing/2014/main" id="{5E615AD2-2C96-4E7E-A79B-AE4B3A046B9A}"/>
              </a:ext>
            </a:extLst>
          </p:cNvPr>
          <p:cNvSpPr txBox="1"/>
          <p:nvPr/>
        </p:nvSpPr>
        <p:spPr>
          <a:xfrm>
            <a:off x="38180" y="847173"/>
            <a:ext cx="4474456" cy="1455906"/>
          </a:xfrm>
          <a:prstGeom prst="rect">
            <a:avLst/>
          </a:prstGeom>
          <a:noFill/>
        </p:spPr>
        <p:txBody>
          <a:bodyPr wrap="square" lIns="70226" tIns="35113" rIns="70226" bIns="35113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ảo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grpSp>
        <p:nvGrpSpPr>
          <p:cNvPr id="180" name="Group 179">
            <a:extLst>
              <a:ext uri="{FF2B5EF4-FFF2-40B4-BE49-F238E27FC236}">
                <a16:creationId xmlns="" xmlns:a16="http://schemas.microsoft.com/office/drawing/2014/main" id="{3FF6F3A5-98B5-4612-B7BC-1FFB82B77D00}"/>
              </a:ext>
            </a:extLst>
          </p:cNvPr>
          <p:cNvGrpSpPr/>
          <p:nvPr/>
        </p:nvGrpSpPr>
        <p:grpSpPr>
          <a:xfrm>
            <a:off x="1776453" y="4876716"/>
            <a:ext cx="1019096" cy="142156"/>
            <a:chOff x="1115285" y="5918200"/>
            <a:chExt cx="1358795" cy="177695"/>
          </a:xfrm>
        </p:grpSpPr>
        <p:sp>
          <p:nvSpPr>
            <p:cNvPr id="173" name="Oval 172">
              <a:extLst>
                <a:ext uri="{FF2B5EF4-FFF2-40B4-BE49-F238E27FC236}">
                  <a16:creationId xmlns="" xmlns:a16="http://schemas.microsoft.com/office/drawing/2014/main" id="{6017D26F-8723-4952-8960-63A087936206}"/>
                </a:ext>
              </a:extLst>
            </p:cNvPr>
            <p:cNvSpPr/>
            <p:nvPr/>
          </p:nvSpPr>
          <p:spPr>
            <a:xfrm>
              <a:off x="1115285" y="5918200"/>
              <a:ext cx="177695" cy="1776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="" xmlns:a16="http://schemas.microsoft.com/office/drawing/2014/main" id="{5241BDF3-00A6-45C6-84B5-E1BA4B6E809E}"/>
                </a:ext>
              </a:extLst>
            </p:cNvPr>
            <p:cNvSpPr/>
            <p:nvPr/>
          </p:nvSpPr>
          <p:spPr>
            <a:xfrm>
              <a:off x="1410560" y="5918200"/>
              <a:ext cx="177695" cy="1776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="" xmlns:a16="http://schemas.microsoft.com/office/drawing/2014/main" id="{19FE079F-86C4-4C0F-A5F8-C49F65084F23}"/>
                </a:ext>
              </a:extLst>
            </p:cNvPr>
            <p:cNvSpPr/>
            <p:nvPr/>
          </p:nvSpPr>
          <p:spPr>
            <a:xfrm>
              <a:off x="1705835" y="5918200"/>
              <a:ext cx="177695" cy="1776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>
              <a:extLst>
                <a:ext uri="{FF2B5EF4-FFF2-40B4-BE49-F238E27FC236}">
                  <a16:creationId xmlns="" xmlns:a16="http://schemas.microsoft.com/office/drawing/2014/main" id="{EE35C3C6-FC84-40D7-8FC2-0D070747C14E}"/>
                </a:ext>
              </a:extLst>
            </p:cNvPr>
            <p:cNvSpPr/>
            <p:nvPr/>
          </p:nvSpPr>
          <p:spPr>
            <a:xfrm>
              <a:off x="2001110" y="5918200"/>
              <a:ext cx="177695" cy="1776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>
              <a:extLst>
                <a:ext uri="{FF2B5EF4-FFF2-40B4-BE49-F238E27FC236}">
                  <a16:creationId xmlns="" xmlns:a16="http://schemas.microsoft.com/office/drawing/2014/main" id="{ADFE4950-94CC-44B3-A314-CB7930825ACF}"/>
                </a:ext>
              </a:extLst>
            </p:cNvPr>
            <p:cNvSpPr/>
            <p:nvPr/>
          </p:nvSpPr>
          <p:spPr>
            <a:xfrm>
              <a:off x="2296385" y="5918200"/>
              <a:ext cx="177695" cy="1776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84" name="Straight Connector 183">
            <a:extLst>
              <a:ext uri="{FF2B5EF4-FFF2-40B4-BE49-F238E27FC236}">
                <a16:creationId xmlns="" xmlns:a16="http://schemas.microsoft.com/office/drawing/2014/main" id="{2BC30A58-A605-48D7-8B90-1DE2465DBDE5}"/>
              </a:ext>
            </a:extLst>
          </p:cNvPr>
          <p:cNvCxnSpPr>
            <a:cxnSpLocks/>
          </p:cNvCxnSpPr>
          <p:nvPr/>
        </p:nvCxnSpPr>
        <p:spPr>
          <a:xfrm>
            <a:off x="457200" y="660369"/>
            <a:ext cx="365395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="" xmlns:a16="http://schemas.microsoft.com/office/drawing/2014/main" id="{065BCB05-B659-496D-B531-059497DE5062}"/>
              </a:ext>
            </a:extLst>
          </p:cNvPr>
          <p:cNvCxnSpPr>
            <a:cxnSpLocks/>
          </p:cNvCxnSpPr>
          <p:nvPr/>
        </p:nvCxnSpPr>
        <p:spPr>
          <a:xfrm>
            <a:off x="5031023" y="660369"/>
            <a:ext cx="365395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7" name="Group 226">
            <a:extLst>
              <a:ext uri="{FF2B5EF4-FFF2-40B4-BE49-F238E27FC236}">
                <a16:creationId xmlns="" xmlns:a16="http://schemas.microsoft.com/office/drawing/2014/main" id="{3FE21401-BD5D-4CD0-8212-91003634AFA1}"/>
              </a:ext>
            </a:extLst>
          </p:cNvPr>
          <p:cNvGrpSpPr/>
          <p:nvPr/>
        </p:nvGrpSpPr>
        <p:grpSpPr>
          <a:xfrm>
            <a:off x="4661020" y="784269"/>
            <a:ext cx="4378189" cy="3492563"/>
            <a:chOff x="6391289" y="1429017"/>
            <a:chExt cx="5188680" cy="4365703"/>
          </a:xfrm>
        </p:grpSpPr>
        <p:cxnSp>
          <p:nvCxnSpPr>
            <p:cNvPr id="200" name="Straight Connector 199">
              <a:extLst>
                <a:ext uri="{FF2B5EF4-FFF2-40B4-BE49-F238E27FC236}">
                  <a16:creationId xmlns="" xmlns:a16="http://schemas.microsoft.com/office/drawing/2014/main" id="{2EEE7215-84FA-44A3-A2AA-4C9A7207DBB3}"/>
                </a:ext>
              </a:extLst>
            </p:cNvPr>
            <p:cNvCxnSpPr>
              <a:cxnSpLocks/>
            </p:cNvCxnSpPr>
            <p:nvPr/>
          </p:nvCxnSpPr>
          <p:spPr>
            <a:xfrm>
              <a:off x="6708031" y="4815372"/>
              <a:ext cx="487193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4" name="Group 223">
              <a:extLst>
                <a:ext uri="{FF2B5EF4-FFF2-40B4-BE49-F238E27FC236}">
                  <a16:creationId xmlns="" xmlns:a16="http://schemas.microsoft.com/office/drawing/2014/main" id="{2769770F-D915-427C-B6B2-55376D479C84}"/>
                </a:ext>
              </a:extLst>
            </p:cNvPr>
            <p:cNvGrpSpPr/>
            <p:nvPr/>
          </p:nvGrpSpPr>
          <p:grpSpPr>
            <a:xfrm>
              <a:off x="6391289" y="2266413"/>
              <a:ext cx="1553799" cy="872812"/>
              <a:chOff x="6391289" y="2442365"/>
              <a:chExt cx="1553799" cy="872812"/>
            </a:xfrm>
          </p:grpSpPr>
          <p:sp>
            <p:nvSpPr>
              <p:cNvPr id="194" name="TextBox 193">
                <a:extLst>
                  <a:ext uri="{FF2B5EF4-FFF2-40B4-BE49-F238E27FC236}">
                    <a16:creationId xmlns="" xmlns:a16="http://schemas.microsoft.com/office/drawing/2014/main" id="{052E6906-B1FE-4076-828A-507EC6C435BC}"/>
                  </a:ext>
                </a:extLst>
              </p:cNvPr>
              <p:cNvSpPr txBox="1"/>
              <p:nvPr/>
            </p:nvSpPr>
            <p:spPr>
              <a:xfrm>
                <a:off x="7698780" y="2853512"/>
                <a:ext cx="24630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>
                  <a:latin typeface="Georgia" panose="02040502050405020303" pitchFamily="18" charset="0"/>
                </a:endParaRPr>
              </a:p>
            </p:txBody>
          </p:sp>
          <p:grpSp>
            <p:nvGrpSpPr>
              <p:cNvPr id="219" name="Group 218">
                <a:extLst>
                  <a:ext uri="{FF2B5EF4-FFF2-40B4-BE49-F238E27FC236}">
                    <a16:creationId xmlns="" xmlns:a16="http://schemas.microsoft.com/office/drawing/2014/main" id="{E28F7421-1235-42A0-AA05-8F343F5A84F2}"/>
                  </a:ext>
                </a:extLst>
              </p:cNvPr>
              <p:cNvGrpSpPr/>
              <p:nvPr/>
            </p:nvGrpSpPr>
            <p:grpSpPr>
              <a:xfrm>
                <a:off x="6391289" y="2442365"/>
                <a:ext cx="1024662" cy="748342"/>
                <a:chOff x="6391289" y="2442365"/>
                <a:chExt cx="1024662" cy="748342"/>
              </a:xfrm>
            </p:grpSpPr>
            <p:sp>
              <p:nvSpPr>
                <p:cNvPr id="193" name="Oval 192">
                  <a:extLst>
                    <a:ext uri="{FF2B5EF4-FFF2-40B4-BE49-F238E27FC236}">
                      <a16:creationId xmlns="" xmlns:a16="http://schemas.microsoft.com/office/drawing/2014/main" id="{EDC514C8-0B2A-43B6-9B61-0C2C69C47B74}"/>
                    </a:ext>
                  </a:extLst>
                </p:cNvPr>
                <p:cNvSpPr/>
                <p:nvPr/>
              </p:nvSpPr>
              <p:spPr>
                <a:xfrm>
                  <a:off x="6391289" y="2442365"/>
                  <a:ext cx="641827" cy="641825"/>
                </a:xfrm>
                <a:prstGeom prst="ellipse">
                  <a:avLst/>
                </a:prstGeom>
                <a:solidFill>
                  <a:srgbClr val="FDEB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01" name="Group 200">
                  <a:extLst>
                    <a:ext uri="{FF2B5EF4-FFF2-40B4-BE49-F238E27FC236}">
                      <a16:creationId xmlns="" xmlns:a16="http://schemas.microsoft.com/office/drawing/2014/main" id="{DCB982FC-77FD-416C-9B32-D4A698D0D4AF}"/>
                    </a:ext>
                  </a:extLst>
                </p:cNvPr>
                <p:cNvGrpSpPr/>
                <p:nvPr/>
              </p:nvGrpSpPr>
              <p:grpSpPr>
                <a:xfrm>
                  <a:off x="6532020" y="2582310"/>
                  <a:ext cx="883931" cy="608397"/>
                  <a:chOff x="2152957" y="2203066"/>
                  <a:chExt cx="883931" cy="608397"/>
                </a:xfrm>
              </p:grpSpPr>
              <p:sp>
                <p:nvSpPr>
                  <p:cNvPr id="202" name="Freeform 22">
                    <a:extLst>
                      <a:ext uri="{FF2B5EF4-FFF2-40B4-BE49-F238E27FC236}">
                        <a16:creationId xmlns="" xmlns:a16="http://schemas.microsoft.com/office/drawing/2014/main" id="{4C8DA34D-DA76-4AFB-AE9B-AA89270F1F2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62275" y="2587625"/>
                    <a:ext cx="55563" cy="53975"/>
                  </a:xfrm>
                  <a:custGeom>
                    <a:avLst/>
                    <a:gdLst>
                      <a:gd name="T0" fmla="*/ 9 w 15"/>
                      <a:gd name="T1" fmla="*/ 11 h 14"/>
                      <a:gd name="T2" fmla="*/ 15 w 15"/>
                      <a:gd name="T3" fmla="*/ 11 h 14"/>
                      <a:gd name="T4" fmla="*/ 8 w 15"/>
                      <a:gd name="T5" fmla="*/ 0 h 14"/>
                      <a:gd name="T6" fmla="*/ 8 w 15"/>
                      <a:gd name="T7" fmla="*/ 1 h 14"/>
                      <a:gd name="T8" fmla="*/ 1 w 15"/>
                      <a:gd name="T9" fmla="*/ 14 h 14"/>
                      <a:gd name="T10" fmla="*/ 0 w 15"/>
                      <a:gd name="T11" fmla="*/ 14 h 14"/>
                      <a:gd name="T12" fmla="*/ 9 w 15"/>
                      <a:gd name="T13" fmla="*/ 11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" h="14">
                        <a:moveTo>
                          <a:pt x="9" y="11"/>
                        </a:moveTo>
                        <a:cubicBezTo>
                          <a:pt x="11" y="10"/>
                          <a:pt x="13" y="10"/>
                          <a:pt x="15" y="11"/>
                        </a:cubicBezTo>
                        <a:cubicBezTo>
                          <a:pt x="13" y="7"/>
                          <a:pt x="11" y="3"/>
                          <a:pt x="8" y="0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1" y="14"/>
                          <a:pt x="1" y="14"/>
                          <a:pt x="1" y="14"/>
                        </a:cubicBezTo>
                        <a:cubicBezTo>
                          <a:pt x="1" y="14"/>
                          <a:pt x="1" y="14"/>
                          <a:pt x="0" y="14"/>
                        </a:cubicBezTo>
                        <a:lnTo>
                          <a:pt x="9" y="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/>
                  </a:p>
                </p:txBody>
              </p:sp>
              <p:sp>
                <p:nvSpPr>
                  <p:cNvPr id="203" name="Freeform 23">
                    <a:extLst>
                      <a:ext uri="{FF2B5EF4-FFF2-40B4-BE49-F238E27FC236}">
                        <a16:creationId xmlns="" xmlns:a16="http://schemas.microsoft.com/office/drawing/2014/main" id="{7A031846-18E8-4738-A93B-08C635F878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52957" y="2203066"/>
                    <a:ext cx="360364" cy="361950"/>
                  </a:xfrm>
                  <a:custGeom>
                    <a:avLst/>
                    <a:gdLst>
                      <a:gd name="T0" fmla="*/ 93 w 96"/>
                      <a:gd name="T1" fmla="*/ 48 h 96"/>
                      <a:gd name="T2" fmla="*/ 81 w 96"/>
                      <a:gd name="T3" fmla="*/ 54 h 96"/>
                      <a:gd name="T4" fmla="*/ 71 w 96"/>
                      <a:gd name="T5" fmla="*/ 72 h 96"/>
                      <a:gd name="T6" fmla="*/ 69 w 96"/>
                      <a:gd name="T7" fmla="*/ 75 h 96"/>
                      <a:gd name="T8" fmla="*/ 60 w 96"/>
                      <a:gd name="T9" fmla="*/ 79 h 96"/>
                      <a:gd name="T10" fmla="*/ 57 w 96"/>
                      <a:gd name="T11" fmla="*/ 80 h 96"/>
                      <a:gd name="T12" fmla="*/ 53 w 96"/>
                      <a:gd name="T13" fmla="*/ 78 h 96"/>
                      <a:gd name="T14" fmla="*/ 52 w 96"/>
                      <a:gd name="T15" fmla="*/ 77 h 96"/>
                      <a:gd name="T16" fmla="*/ 51 w 96"/>
                      <a:gd name="T17" fmla="*/ 78 h 96"/>
                      <a:gd name="T18" fmla="*/ 50 w 96"/>
                      <a:gd name="T19" fmla="*/ 78 h 96"/>
                      <a:gd name="T20" fmla="*/ 49 w 96"/>
                      <a:gd name="T21" fmla="*/ 78 h 96"/>
                      <a:gd name="T22" fmla="*/ 36 w 96"/>
                      <a:gd name="T23" fmla="*/ 72 h 96"/>
                      <a:gd name="T24" fmla="*/ 35 w 96"/>
                      <a:gd name="T25" fmla="*/ 70 h 96"/>
                      <a:gd name="T26" fmla="*/ 35 w 96"/>
                      <a:gd name="T27" fmla="*/ 61 h 96"/>
                      <a:gd name="T28" fmla="*/ 35 w 96"/>
                      <a:gd name="T29" fmla="*/ 61 h 96"/>
                      <a:gd name="T30" fmla="*/ 25 w 96"/>
                      <a:gd name="T31" fmla="*/ 54 h 96"/>
                      <a:gd name="T32" fmla="*/ 22 w 96"/>
                      <a:gd name="T33" fmla="*/ 50 h 96"/>
                      <a:gd name="T34" fmla="*/ 17 w 96"/>
                      <a:gd name="T35" fmla="*/ 46 h 96"/>
                      <a:gd name="T36" fmla="*/ 16 w 96"/>
                      <a:gd name="T37" fmla="*/ 43 h 96"/>
                      <a:gd name="T38" fmla="*/ 25 w 96"/>
                      <a:gd name="T39" fmla="*/ 29 h 96"/>
                      <a:gd name="T40" fmla="*/ 27 w 96"/>
                      <a:gd name="T41" fmla="*/ 28 h 96"/>
                      <a:gd name="T42" fmla="*/ 45 w 96"/>
                      <a:gd name="T43" fmla="*/ 28 h 96"/>
                      <a:gd name="T44" fmla="*/ 49 w 96"/>
                      <a:gd name="T45" fmla="*/ 26 h 96"/>
                      <a:gd name="T46" fmla="*/ 49 w 96"/>
                      <a:gd name="T47" fmla="*/ 19 h 96"/>
                      <a:gd name="T48" fmla="*/ 43 w 96"/>
                      <a:gd name="T49" fmla="*/ 16 h 96"/>
                      <a:gd name="T50" fmla="*/ 42 w 96"/>
                      <a:gd name="T51" fmla="*/ 14 h 96"/>
                      <a:gd name="T52" fmla="*/ 43 w 96"/>
                      <a:gd name="T53" fmla="*/ 12 h 96"/>
                      <a:gd name="T54" fmla="*/ 61 w 96"/>
                      <a:gd name="T55" fmla="*/ 2 h 96"/>
                      <a:gd name="T56" fmla="*/ 48 w 96"/>
                      <a:gd name="T57" fmla="*/ 0 h 96"/>
                      <a:gd name="T58" fmla="*/ 0 w 96"/>
                      <a:gd name="T59" fmla="*/ 48 h 96"/>
                      <a:gd name="T60" fmla="*/ 48 w 96"/>
                      <a:gd name="T61" fmla="*/ 96 h 96"/>
                      <a:gd name="T62" fmla="*/ 96 w 96"/>
                      <a:gd name="T63" fmla="*/ 48 h 96"/>
                      <a:gd name="T64" fmla="*/ 96 w 96"/>
                      <a:gd name="T65" fmla="*/ 47 h 96"/>
                      <a:gd name="T66" fmla="*/ 93 w 96"/>
                      <a:gd name="T67" fmla="*/ 48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96" h="96">
                        <a:moveTo>
                          <a:pt x="93" y="48"/>
                        </a:moveTo>
                        <a:cubicBezTo>
                          <a:pt x="81" y="54"/>
                          <a:pt x="81" y="54"/>
                          <a:pt x="81" y="54"/>
                        </a:cubicBezTo>
                        <a:cubicBezTo>
                          <a:pt x="71" y="72"/>
                          <a:pt x="71" y="72"/>
                          <a:pt x="71" y="72"/>
                        </a:cubicBezTo>
                        <a:cubicBezTo>
                          <a:pt x="71" y="73"/>
                          <a:pt x="70" y="74"/>
                          <a:pt x="69" y="75"/>
                        </a:cubicBezTo>
                        <a:cubicBezTo>
                          <a:pt x="60" y="79"/>
                          <a:pt x="60" y="79"/>
                          <a:pt x="60" y="79"/>
                        </a:cubicBezTo>
                        <a:cubicBezTo>
                          <a:pt x="59" y="80"/>
                          <a:pt x="58" y="80"/>
                          <a:pt x="57" y="80"/>
                        </a:cubicBezTo>
                        <a:cubicBezTo>
                          <a:pt x="56" y="80"/>
                          <a:pt x="54" y="80"/>
                          <a:pt x="53" y="78"/>
                        </a:cubicBezTo>
                        <a:cubicBezTo>
                          <a:pt x="52" y="78"/>
                          <a:pt x="52" y="78"/>
                          <a:pt x="52" y="77"/>
                        </a:cubicBezTo>
                        <a:cubicBezTo>
                          <a:pt x="51" y="78"/>
                          <a:pt x="51" y="78"/>
                          <a:pt x="51" y="78"/>
                        </a:cubicBezTo>
                        <a:cubicBezTo>
                          <a:pt x="51" y="78"/>
                          <a:pt x="50" y="78"/>
                          <a:pt x="50" y="78"/>
                        </a:cubicBezTo>
                        <a:cubicBezTo>
                          <a:pt x="50" y="78"/>
                          <a:pt x="49" y="78"/>
                          <a:pt x="49" y="78"/>
                        </a:cubicBezTo>
                        <a:cubicBezTo>
                          <a:pt x="36" y="72"/>
                          <a:pt x="36" y="72"/>
                          <a:pt x="36" y="72"/>
                        </a:cubicBezTo>
                        <a:cubicBezTo>
                          <a:pt x="35" y="72"/>
                          <a:pt x="35" y="71"/>
                          <a:pt x="35" y="70"/>
                        </a:cubicBezTo>
                        <a:cubicBezTo>
                          <a:pt x="35" y="61"/>
                          <a:pt x="35" y="61"/>
                          <a:pt x="35" y="61"/>
                        </a:cubicBezTo>
                        <a:cubicBezTo>
                          <a:pt x="35" y="61"/>
                          <a:pt x="35" y="61"/>
                          <a:pt x="35" y="61"/>
                        </a:cubicBezTo>
                        <a:cubicBezTo>
                          <a:pt x="25" y="54"/>
                          <a:pt x="25" y="54"/>
                          <a:pt x="25" y="54"/>
                        </a:cubicBezTo>
                        <a:cubicBezTo>
                          <a:pt x="24" y="54"/>
                          <a:pt x="23" y="52"/>
                          <a:pt x="22" y="50"/>
                        </a:cubicBezTo>
                        <a:cubicBezTo>
                          <a:pt x="17" y="46"/>
                          <a:pt x="17" y="46"/>
                          <a:pt x="17" y="46"/>
                        </a:cubicBezTo>
                        <a:cubicBezTo>
                          <a:pt x="16" y="45"/>
                          <a:pt x="16" y="44"/>
                          <a:pt x="16" y="43"/>
                        </a:cubicBezTo>
                        <a:cubicBezTo>
                          <a:pt x="25" y="29"/>
                          <a:pt x="25" y="29"/>
                          <a:pt x="25" y="29"/>
                        </a:cubicBezTo>
                        <a:cubicBezTo>
                          <a:pt x="26" y="28"/>
                          <a:pt x="26" y="28"/>
                          <a:pt x="27" y="28"/>
                        </a:cubicBezTo>
                        <a:cubicBezTo>
                          <a:pt x="45" y="28"/>
                          <a:pt x="45" y="28"/>
                          <a:pt x="45" y="28"/>
                        </a:cubicBezTo>
                        <a:cubicBezTo>
                          <a:pt x="49" y="26"/>
                          <a:pt x="49" y="26"/>
                          <a:pt x="49" y="26"/>
                        </a:cubicBezTo>
                        <a:cubicBezTo>
                          <a:pt x="49" y="19"/>
                          <a:pt x="49" y="19"/>
                          <a:pt x="49" y="19"/>
                        </a:cubicBezTo>
                        <a:cubicBezTo>
                          <a:pt x="43" y="16"/>
                          <a:pt x="43" y="16"/>
                          <a:pt x="43" y="16"/>
                        </a:cubicBezTo>
                        <a:cubicBezTo>
                          <a:pt x="42" y="15"/>
                          <a:pt x="42" y="15"/>
                          <a:pt x="42" y="14"/>
                        </a:cubicBezTo>
                        <a:cubicBezTo>
                          <a:pt x="42" y="13"/>
                          <a:pt x="42" y="13"/>
                          <a:pt x="43" y="12"/>
                        </a:cubicBezTo>
                        <a:cubicBezTo>
                          <a:pt x="61" y="2"/>
                          <a:pt x="61" y="2"/>
                          <a:pt x="61" y="2"/>
                        </a:cubicBezTo>
                        <a:cubicBezTo>
                          <a:pt x="57" y="1"/>
                          <a:pt x="53" y="0"/>
                          <a:pt x="48" y="0"/>
                        </a:cubicBezTo>
                        <a:cubicBezTo>
                          <a:pt x="22" y="0"/>
                          <a:pt x="0" y="22"/>
                          <a:pt x="0" y="48"/>
                        </a:cubicBezTo>
                        <a:cubicBezTo>
                          <a:pt x="0" y="74"/>
                          <a:pt x="22" y="96"/>
                          <a:pt x="48" y="96"/>
                        </a:cubicBezTo>
                        <a:cubicBezTo>
                          <a:pt x="74" y="96"/>
                          <a:pt x="96" y="74"/>
                          <a:pt x="96" y="48"/>
                        </a:cubicBezTo>
                        <a:cubicBezTo>
                          <a:pt x="96" y="48"/>
                          <a:pt x="96" y="47"/>
                          <a:pt x="96" y="47"/>
                        </a:cubicBezTo>
                        <a:cubicBezTo>
                          <a:pt x="95" y="47"/>
                          <a:pt x="94" y="48"/>
                          <a:pt x="93" y="48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/>
                  </a:p>
                </p:txBody>
              </p:sp>
              <p:sp>
                <p:nvSpPr>
                  <p:cNvPr id="204" name="Freeform 24">
                    <a:extLst>
                      <a:ext uri="{FF2B5EF4-FFF2-40B4-BE49-F238E27FC236}">
                        <a16:creationId xmlns="" xmlns:a16="http://schemas.microsoft.com/office/drawing/2014/main" id="{9DDD3DEA-4E97-4532-A4A4-A57D26DBD69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49563" y="2625725"/>
                    <a:ext cx="82550" cy="49213"/>
                  </a:xfrm>
                  <a:custGeom>
                    <a:avLst/>
                    <a:gdLst>
                      <a:gd name="T0" fmla="*/ 8 w 22"/>
                      <a:gd name="T1" fmla="*/ 13 h 13"/>
                      <a:gd name="T2" fmla="*/ 22 w 22"/>
                      <a:gd name="T3" fmla="*/ 8 h 13"/>
                      <a:gd name="T4" fmla="*/ 11 w 22"/>
                      <a:gd name="T5" fmla="*/ 1 h 13"/>
                      <a:gd name="T6" fmla="*/ 9 w 22"/>
                      <a:gd name="T7" fmla="*/ 0 h 13"/>
                      <a:gd name="T8" fmla="*/ 1 w 22"/>
                      <a:gd name="T9" fmla="*/ 5 h 13"/>
                      <a:gd name="T10" fmla="*/ 0 w 22"/>
                      <a:gd name="T11" fmla="*/ 6 h 13"/>
                      <a:gd name="T12" fmla="*/ 1 w 22"/>
                      <a:gd name="T13" fmla="*/ 8 h 13"/>
                      <a:gd name="T14" fmla="*/ 8 w 22"/>
                      <a:gd name="T15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2" h="13">
                        <a:moveTo>
                          <a:pt x="8" y="13"/>
                        </a:moveTo>
                        <a:cubicBezTo>
                          <a:pt x="22" y="8"/>
                          <a:pt x="22" y="8"/>
                          <a:pt x="22" y="8"/>
                        </a:cubicBezTo>
                        <a:cubicBezTo>
                          <a:pt x="11" y="1"/>
                          <a:pt x="11" y="1"/>
                          <a:pt x="11" y="1"/>
                        </a:cubicBezTo>
                        <a:cubicBezTo>
                          <a:pt x="10" y="0"/>
                          <a:pt x="10" y="0"/>
                          <a:pt x="9" y="0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0" y="5"/>
                          <a:pt x="0" y="6"/>
                          <a:pt x="0" y="6"/>
                        </a:cubicBezTo>
                        <a:cubicBezTo>
                          <a:pt x="0" y="7"/>
                          <a:pt x="0" y="8"/>
                          <a:pt x="1" y="8"/>
                        </a:cubicBezTo>
                        <a:lnTo>
                          <a:pt x="8" y="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/>
                  </a:p>
                </p:txBody>
              </p:sp>
              <p:sp>
                <p:nvSpPr>
                  <p:cNvPr id="205" name="Freeform 25">
                    <a:extLst>
                      <a:ext uri="{FF2B5EF4-FFF2-40B4-BE49-F238E27FC236}">
                        <a16:creationId xmlns="" xmlns:a16="http://schemas.microsoft.com/office/drawing/2014/main" id="{AADA2867-FF97-4DE8-8ECF-6D9A644248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74950" y="2636838"/>
                    <a:ext cx="261938" cy="174625"/>
                  </a:xfrm>
                  <a:custGeom>
                    <a:avLst/>
                    <a:gdLst>
                      <a:gd name="T0" fmla="*/ 69 w 70"/>
                      <a:gd name="T1" fmla="*/ 5 h 46"/>
                      <a:gd name="T2" fmla="*/ 60 w 70"/>
                      <a:gd name="T3" fmla="*/ 2 h 46"/>
                      <a:gd name="T4" fmla="*/ 21 w 70"/>
                      <a:gd name="T5" fmla="*/ 17 h 46"/>
                      <a:gd name="T6" fmla="*/ 11 w 70"/>
                      <a:gd name="T7" fmla="*/ 13 h 46"/>
                      <a:gd name="T8" fmla="*/ 9 w 70"/>
                      <a:gd name="T9" fmla="*/ 13 h 46"/>
                      <a:gd name="T10" fmla="*/ 1 w 70"/>
                      <a:gd name="T11" fmla="*/ 18 h 46"/>
                      <a:gd name="T12" fmla="*/ 0 w 70"/>
                      <a:gd name="T13" fmla="*/ 19 h 46"/>
                      <a:gd name="T14" fmla="*/ 1 w 70"/>
                      <a:gd name="T15" fmla="*/ 21 h 46"/>
                      <a:gd name="T16" fmla="*/ 19 w 70"/>
                      <a:gd name="T17" fmla="*/ 33 h 46"/>
                      <a:gd name="T18" fmla="*/ 21 w 70"/>
                      <a:gd name="T19" fmla="*/ 33 h 46"/>
                      <a:gd name="T20" fmla="*/ 35 w 70"/>
                      <a:gd name="T21" fmla="*/ 28 h 46"/>
                      <a:gd name="T22" fmla="*/ 29 w 70"/>
                      <a:gd name="T23" fmla="*/ 43 h 46"/>
                      <a:gd name="T24" fmla="*/ 30 w 70"/>
                      <a:gd name="T25" fmla="*/ 46 h 46"/>
                      <a:gd name="T26" fmla="*/ 31 w 70"/>
                      <a:gd name="T27" fmla="*/ 46 h 46"/>
                      <a:gd name="T28" fmla="*/ 32 w 70"/>
                      <a:gd name="T29" fmla="*/ 46 h 46"/>
                      <a:gd name="T30" fmla="*/ 41 w 70"/>
                      <a:gd name="T31" fmla="*/ 41 h 46"/>
                      <a:gd name="T32" fmla="*/ 42 w 70"/>
                      <a:gd name="T33" fmla="*/ 40 h 46"/>
                      <a:gd name="T34" fmla="*/ 53 w 70"/>
                      <a:gd name="T35" fmla="*/ 21 h 46"/>
                      <a:gd name="T36" fmla="*/ 66 w 70"/>
                      <a:gd name="T37" fmla="*/ 15 h 46"/>
                      <a:gd name="T38" fmla="*/ 70 w 70"/>
                      <a:gd name="T39" fmla="*/ 11 h 46"/>
                      <a:gd name="T40" fmla="*/ 69 w 70"/>
                      <a:gd name="T41" fmla="*/ 5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70" h="46">
                        <a:moveTo>
                          <a:pt x="69" y="5"/>
                        </a:moveTo>
                        <a:cubicBezTo>
                          <a:pt x="68" y="2"/>
                          <a:pt x="64" y="0"/>
                          <a:pt x="60" y="2"/>
                        </a:cubicBezTo>
                        <a:cubicBezTo>
                          <a:pt x="21" y="17"/>
                          <a:pt x="21" y="17"/>
                          <a:pt x="21" y="17"/>
                        </a:cubicBezTo>
                        <a:cubicBezTo>
                          <a:pt x="11" y="13"/>
                          <a:pt x="11" y="13"/>
                          <a:pt x="11" y="13"/>
                        </a:cubicBezTo>
                        <a:cubicBezTo>
                          <a:pt x="10" y="13"/>
                          <a:pt x="10" y="13"/>
                          <a:pt x="9" y="13"/>
                        </a:cubicBezTo>
                        <a:cubicBezTo>
                          <a:pt x="1" y="18"/>
                          <a:pt x="1" y="18"/>
                          <a:pt x="1" y="18"/>
                        </a:cubicBezTo>
                        <a:cubicBezTo>
                          <a:pt x="1" y="18"/>
                          <a:pt x="0" y="19"/>
                          <a:pt x="0" y="19"/>
                        </a:cubicBezTo>
                        <a:cubicBezTo>
                          <a:pt x="0" y="20"/>
                          <a:pt x="1" y="21"/>
                          <a:pt x="1" y="21"/>
                        </a:cubicBezTo>
                        <a:cubicBezTo>
                          <a:pt x="19" y="33"/>
                          <a:pt x="19" y="33"/>
                          <a:pt x="19" y="33"/>
                        </a:cubicBezTo>
                        <a:cubicBezTo>
                          <a:pt x="20" y="33"/>
                          <a:pt x="21" y="33"/>
                          <a:pt x="21" y="33"/>
                        </a:cubicBezTo>
                        <a:cubicBezTo>
                          <a:pt x="35" y="28"/>
                          <a:pt x="35" y="28"/>
                          <a:pt x="35" y="28"/>
                        </a:cubicBezTo>
                        <a:cubicBezTo>
                          <a:pt x="29" y="43"/>
                          <a:pt x="29" y="43"/>
                          <a:pt x="29" y="43"/>
                        </a:cubicBezTo>
                        <a:cubicBezTo>
                          <a:pt x="29" y="44"/>
                          <a:pt x="29" y="45"/>
                          <a:pt x="30" y="46"/>
                        </a:cubicBezTo>
                        <a:cubicBezTo>
                          <a:pt x="30" y="46"/>
                          <a:pt x="30" y="46"/>
                          <a:pt x="31" y="46"/>
                        </a:cubicBezTo>
                        <a:cubicBezTo>
                          <a:pt x="31" y="46"/>
                          <a:pt x="32" y="46"/>
                          <a:pt x="32" y="46"/>
                        </a:cubicBezTo>
                        <a:cubicBezTo>
                          <a:pt x="41" y="41"/>
                          <a:pt x="41" y="41"/>
                          <a:pt x="41" y="41"/>
                        </a:cubicBezTo>
                        <a:cubicBezTo>
                          <a:pt x="41" y="41"/>
                          <a:pt x="42" y="41"/>
                          <a:pt x="42" y="40"/>
                        </a:cubicBezTo>
                        <a:cubicBezTo>
                          <a:pt x="53" y="21"/>
                          <a:pt x="53" y="21"/>
                          <a:pt x="53" y="21"/>
                        </a:cubicBezTo>
                        <a:cubicBezTo>
                          <a:pt x="66" y="15"/>
                          <a:pt x="66" y="15"/>
                          <a:pt x="66" y="15"/>
                        </a:cubicBezTo>
                        <a:cubicBezTo>
                          <a:pt x="67" y="14"/>
                          <a:pt x="69" y="13"/>
                          <a:pt x="70" y="11"/>
                        </a:cubicBezTo>
                        <a:cubicBezTo>
                          <a:pt x="70" y="9"/>
                          <a:pt x="70" y="7"/>
                          <a:pt x="69" y="5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/>
                  </a:p>
                </p:txBody>
              </p:sp>
            </p:grpSp>
          </p:grpSp>
        </p:grpSp>
        <p:grpSp>
          <p:nvGrpSpPr>
            <p:cNvPr id="225" name="Group 224">
              <a:extLst>
                <a:ext uri="{FF2B5EF4-FFF2-40B4-BE49-F238E27FC236}">
                  <a16:creationId xmlns="" xmlns:a16="http://schemas.microsoft.com/office/drawing/2014/main" id="{F1B3FE39-3CF2-4272-947C-2BA2DD9256DC}"/>
                </a:ext>
              </a:extLst>
            </p:cNvPr>
            <p:cNvGrpSpPr/>
            <p:nvPr/>
          </p:nvGrpSpPr>
          <p:grpSpPr>
            <a:xfrm>
              <a:off x="6415641" y="1429017"/>
              <a:ext cx="1529447" cy="641824"/>
              <a:chOff x="6415641" y="1707676"/>
              <a:chExt cx="1529447" cy="641824"/>
            </a:xfrm>
          </p:grpSpPr>
          <p:sp>
            <p:nvSpPr>
              <p:cNvPr id="192" name="TextBox 191">
                <a:extLst>
                  <a:ext uri="{FF2B5EF4-FFF2-40B4-BE49-F238E27FC236}">
                    <a16:creationId xmlns="" xmlns:a16="http://schemas.microsoft.com/office/drawing/2014/main" id="{4C67763C-C026-4A9B-BE7C-8186AB7A627E}"/>
                  </a:ext>
                </a:extLst>
              </p:cNvPr>
              <p:cNvSpPr txBox="1"/>
              <p:nvPr/>
            </p:nvSpPr>
            <p:spPr>
              <a:xfrm>
                <a:off x="7698780" y="1797756"/>
                <a:ext cx="24630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>
                  <a:solidFill>
                    <a:schemeClr val="bg1"/>
                  </a:solidFill>
                  <a:latin typeface="Georgia" panose="02040502050405020303" pitchFamily="18" charset="0"/>
                </a:endParaRPr>
              </a:p>
            </p:txBody>
          </p:sp>
          <p:grpSp>
            <p:nvGrpSpPr>
              <p:cNvPr id="218" name="Group 217">
                <a:extLst>
                  <a:ext uri="{FF2B5EF4-FFF2-40B4-BE49-F238E27FC236}">
                    <a16:creationId xmlns="" xmlns:a16="http://schemas.microsoft.com/office/drawing/2014/main" id="{DED3A3FC-22D3-4A61-9928-77B95490863D}"/>
                  </a:ext>
                </a:extLst>
              </p:cNvPr>
              <p:cNvGrpSpPr/>
              <p:nvPr/>
            </p:nvGrpSpPr>
            <p:grpSpPr>
              <a:xfrm>
                <a:off x="6415641" y="1707676"/>
                <a:ext cx="1000310" cy="641824"/>
                <a:chOff x="6415641" y="1707676"/>
                <a:chExt cx="1000310" cy="641824"/>
              </a:xfrm>
            </p:grpSpPr>
            <p:sp>
              <p:nvSpPr>
                <p:cNvPr id="191" name="Oval 190">
                  <a:extLst>
                    <a:ext uri="{FF2B5EF4-FFF2-40B4-BE49-F238E27FC236}">
                      <a16:creationId xmlns="" xmlns:a16="http://schemas.microsoft.com/office/drawing/2014/main" id="{112508E0-BA97-43AE-B5E3-696EEE977353}"/>
                    </a:ext>
                  </a:extLst>
                </p:cNvPr>
                <p:cNvSpPr/>
                <p:nvPr/>
              </p:nvSpPr>
              <p:spPr>
                <a:xfrm>
                  <a:off x="6415641" y="1707676"/>
                  <a:ext cx="641827" cy="641824"/>
                </a:xfrm>
                <a:prstGeom prst="ellipse">
                  <a:avLst/>
                </a:prstGeom>
                <a:solidFill>
                  <a:srgbClr val="FDEB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06" name="Group 205">
                  <a:extLst>
                    <a:ext uri="{FF2B5EF4-FFF2-40B4-BE49-F238E27FC236}">
                      <a16:creationId xmlns="" xmlns:a16="http://schemas.microsoft.com/office/drawing/2014/main" id="{F99AAB76-CF5C-4E97-9E20-347EC2C78F7D}"/>
                    </a:ext>
                  </a:extLst>
                </p:cNvPr>
                <p:cNvGrpSpPr/>
                <p:nvPr/>
              </p:nvGrpSpPr>
              <p:grpSpPr>
                <a:xfrm>
                  <a:off x="6630985" y="1923019"/>
                  <a:ext cx="784966" cy="211138"/>
                  <a:chOff x="2245572" y="1954213"/>
                  <a:chExt cx="784966" cy="211138"/>
                </a:xfrm>
              </p:grpSpPr>
              <p:sp>
                <p:nvSpPr>
                  <p:cNvPr id="207" name="Freeform 13">
                    <a:extLst>
                      <a:ext uri="{FF2B5EF4-FFF2-40B4-BE49-F238E27FC236}">
                        <a16:creationId xmlns="" xmlns:a16="http://schemas.microsoft.com/office/drawing/2014/main" id="{6E0F601B-771E-4738-96A4-F6460E86B4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70175" y="1998663"/>
                    <a:ext cx="60325" cy="120650"/>
                  </a:xfrm>
                  <a:custGeom>
                    <a:avLst/>
                    <a:gdLst>
                      <a:gd name="T0" fmla="*/ 14 w 16"/>
                      <a:gd name="T1" fmla="*/ 0 h 32"/>
                      <a:gd name="T2" fmla="*/ 10 w 16"/>
                      <a:gd name="T3" fmla="*/ 0 h 32"/>
                      <a:gd name="T4" fmla="*/ 4 w 16"/>
                      <a:gd name="T5" fmla="*/ 6 h 32"/>
                      <a:gd name="T6" fmla="*/ 4 w 16"/>
                      <a:gd name="T7" fmla="*/ 14 h 32"/>
                      <a:gd name="T8" fmla="*/ 2 w 16"/>
                      <a:gd name="T9" fmla="*/ 14 h 32"/>
                      <a:gd name="T10" fmla="*/ 0 w 16"/>
                      <a:gd name="T11" fmla="*/ 16 h 32"/>
                      <a:gd name="T12" fmla="*/ 2 w 16"/>
                      <a:gd name="T13" fmla="*/ 18 h 32"/>
                      <a:gd name="T14" fmla="*/ 4 w 16"/>
                      <a:gd name="T15" fmla="*/ 18 h 32"/>
                      <a:gd name="T16" fmla="*/ 4 w 16"/>
                      <a:gd name="T17" fmla="*/ 26 h 32"/>
                      <a:gd name="T18" fmla="*/ 10 w 16"/>
                      <a:gd name="T19" fmla="*/ 32 h 32"/>
                      <a:gd name="T20" fmla="*/ 14 w 16"/>
                      <a:gd name="T21" fmla="*/ 32 h 32"/>
                      <a:gd name="T22" fmla="*/ 16 w 16"/>
                      <a:gd name="T23" fmla="*/ 30 h 32"/>
                      <a:gd name="T24" fmla="*/ 16 w 16"/>
                      <a:gd name="T25" fmla="*/ 2 h 32"/>
                      <a:gd name="T26" fmla="*/ 14 w 16"/>
                      <a:gd name="T27" fmla="*/ 0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6" h="32">
                        <a:moveTo>
                          <a:pt x="14" y="0"/>
                        </a:move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7" y="0"/>
                          <a:pt x="4" y="3"/>
                          <a:pt x="4" y="6"/>
                        </a:cubicBezTo>
                        <a:cubicBezTo>
                          <a:pt x="4" y="14"/>
                          <a:pt x="4" y="14"/>
                          <a:pt x="4" y="14"/>
                        </a:cubicBezTo>
                        <a:cubicBezTo>
                          <a:pt x="2" y="14"/>
                          <a:pt x="2" y="14"/>
                          <a:pt x="2" y="14"/>
                        </a:cubicBezTo>
                        <a:cubicBezTo>
                          <a:pt x="1" y="14"/>
                          <a:pt x="0" y="15"/>
                          <a:pt x="0" y="16"/>
                        </a:cubicBezTo>
                        <a:cubicBezTo>
                          <a:pt x="0" y="17"/>
                          <a:pt x="1" y="18"/>
                          <a:pt x="2" y="18"/>
                        </a:cubicBezTo>
                        <a:cubicBezTo>
                          <a:pt x="4" y="18"/>
                          <a:pt x="4" y="18"/>
                          <a:pt x="4" y="18"/>
                        </a:cubicBezTo>
                        <a:cubicBezTo>
                          <a:pt x="4" y="26"/>
                          <a:pt x="4" y="26"/>
                          <a:pt x="4" y="26"/>
                        </a:cubicBezTo>
                        <a:cubicBezTo>
                          <a:pt x="4" y="29"/>
                          <a:pt x="7" y="32"/>
                          <a:pt x="10" y="32"/>
                        </a:cubicBezTo>
                        <a:cubicBezTo>
                          <a:pt x="14" y="32"/>
                          <a:pt x="14" y="32"/>
                          <a:pt x="14" y="32"/>
                        </a:cubicBezTo>
                        <a:cubicBezTo>
                          <a:pt x="15" y="32"/>
                          <a:pt x="16" y="31"/>
                          <a:pt x="16" y="30"/>
                        </a:cubicBezTo>
                        <a:cubicBezTo>
                          <a:pt x="16" y="2"/>
                          <a:pt x="16" y="2"/>
                          <a:pt x="16" y="2"/>
                        </a:cubicBezTo>
                        <a:cubicBezTo>
                          <a:pt x="16" y="1"/>
                          <a:pt x="15" y="0"/>
                          <a:pt x="1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/>
                  </a:p>
                </p:txBody>
              </p:sp>
              <p:sp>
                <p:nvSpPr>
                  <p:cNvPr id="208" name="Freeform 14">
                    <a:extLst>
                      <a:ext uri="{FF2B5EF4-FFF2-40B4-BE49-F238E27FC236}">
                        <a16:creationId xmlns="" xmlns:a16="http://schemas.microsoft.com/office/drawing/2014/main" id="{083AECB1-5B7C-4C5D-A677-4B4E04B90CB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45572" y="1954213"/>
                    <a:ext cx="211136" cy="211138"/>
                  </a:xfrm>
                  <a:custGeom>
                    <a:avLst/>
                    <a:gdLst>
                      <a:gd name="T0" fmla="*/ 50 w 56"/>
                      <a:gd name="T1" fmla="*/ 0 h 56"/>
                      <a:gd name="T2" fmla="*/ 42 w 56"/>
                      <a:gd name="T3" fmla="*/ 0 h 56"/>
                      <a:gd name="T4" fmla="*/ 36 w 56"/>
                      <a:gd name="T5" fmla="*/ 6 h 56"/>
                      <a:gd name="T6" fmla="*/ 36 w 56"/>
                      <a:gd name="T7" fmla="*/ 28 h 56"/>
                      <a:gd name="T8" fmla="*/ 20 w 56"/>
                      <a:gd name="T9" fmla="*/ 28 h 56"/>
                      <a:gd name="T10" fmla="*/ 20 w 56"/>
                      <a:gd name="T11" fmla="*/ 6 h 56"/>
                      <a:gd name="T12" fmla="*/ 14 w 56"/>
                      <a:gd name="T13" fmla="*/ 0 h 56"/>
                      <a:gd name="T14" fmla="*/ 6 w 56"/>
                      <a:gd name="T15" fmla="*/ 0 h 56"/>
                      <a:gd name="T16" fmla="*/ 0 w 56"/>
                      <a:gd name="T17" fmla="*/ 6 h 56"/>
                      <a:gd name="T18" fmla="*/ 0 w 56"/>
                      <a:gd name="T19" fmla="*/ 50 h 56"/>
                      <a:gd name="T20" fmla="*/ 6 w 56"/>
                      <a:gd name="T21" fmla="*/ 56 h 56"/>
                      <a:gd name="T22" fmla="*/ 14 w 56"/>
                      <a:gd name="T23" fmla="*/ 56 h 56"/>
                      <a:gd name="T24" fmla="*/ 20 w 56"/>
                      <a:gd name="T25" fmla="*/ 50 h 56"/>
                      <a:gd name="T26" fmla="*/ 20 w 56"/>
                      <a:gd name="T27" fmla="*/ 32 h 56"/>
                      <a:gd name="T28" fmla="*/ 36 w 56"/>
                      <a:gd name="T29" fmla="*/ 32 h 56"/>
                      <a:gd name="T30" fmla="*/ 36 w 56"/>
                      <a:gd name="T31" fmla="*/ 50 h 56"/>
                      <a:gd name="T32" fmla="*/ 42 w 56"/>
                      <a:gd name="T33" fmla="*/ 56 h 56"/>
                      <a:gd name="T34" fmla="*/ 50 w 56"/>
                      <a:gd name="T35" fmla="*/ 56 h 56"/>
                      <a:gd name="T36" fmla="*/ 56 w 56"/>
                      <a:gd name="T37" fmla="*/ 50 h 56"/>
                      <a:gd name="T38" fmla="*/ 56 w 56"/>
                      <a:gd name="T39" fmla="*/ 6 h 56"/>
                      <a:gd name="T40" fmla="*/ 50 w 56"/>
                      <a:gd name="T41" fmla="*/ 0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56" h="56">
                        <a:moveTo>
                          <a:pt x="50" y="0"/>
                        </a:moveTo>
                        <a:cubicBezTo>
                          <a:pt x="42" y="0"/>
                          <a:pt x="42" y="0"/>
                          <a:pt x="42" y="0"/>
                        </a:cubicBezTo>
                        <a:cubicBezTo>
                          <a:pt x="39" y="0"/>
                          <a:pt x="36" y="3"/>
                          <a:pt x="36" y="6"/>
                        </a:cubicBezTo>
                        <a:cubicBezTo>
                          <a:pt x="36" y="28"/>
                          <a:pt x="36" y="28"/>
                          <a:pt x="36" y="28"/>
                        </a:cubicBezTo>
                        <a:cubicBezTo>
                          <a:pt x="20" y="28"/>
                          <a:pt x="20" y="28"/>
                          <a:pt x="20" y="28"/>
                        </a:cubicBezTo>
                        <a:cubicBezTo>
                          <a:pt x="20" y="6"/>
                          <a:pt x="20" y="6"/>
                          <a:pt x="20" y="6"/>
                        </a:cubicBezTo>
                        <a:cubicBezTo>
                          <a:pt x="20" y="3"/>
                          <a:pt x="17" y="0"/>
                          <a:pt x="14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3" y="0"/>
                          <a:pt x="0" y="3"/>
                          <a:pt x="0" y="6"/>
                        </a:cubicBezTo>
                        <a:cubicBezTo>
                          <a:pt x="0" y="50"/>
                          <a:pt x="0" y="50"/>
                          <a:pt x="0" y="50"/>
                        </a:cubicBezTo>
                        <a:cubicBezTo>
                          <a:pt x="0" y="53"/>
                          <a:pt x="3" y="56"/>
                          <a:pt x="6" y="56"/>
                        </a:cubicBezTo>
                        <a:cubicBezTo>
                          <a:pt x="14" y="56"/>
                          <a:pt x="14" y="56"/>
                          <a:pt x="14" y="56"/>
                        </a:cubicBezTo>
                        <a:cubicBezTo>
                          <a:pt x="17" y="56"/>
                          <a:pt x="20" y="53"/>
                          <a:pt x="20" y="50"/>
                        </a:cubicBezTo>
                        <a:cubicBezTo>
                          <a:pt x="20" y="32"/>
                          <a:pt x="20" y="32"/>
                          <a:pt x="20" y="32"/>
                        </a:cubicBezTo>
                        <a:cubicBezTo>
                          <a:pt x="36" y="32"/>
                          <a:pt x="36" y="32"/>
                          <a:pt x="36" y="32"/>
                        </a:cubicBezTo>
                        <a:cubicBezTo>
                          <a:pt x="36" y="50"/>
                          <a:pt x="36" y="50"/>
                          <a:pt x="36" y="50"/>
                        </a:cubicBezTo>
                        <a:cubicBezTo>
                          <a:pt x="36" y="53"/>
                          <a:pt x="39" y="56"/>
                          <a:pt x="42" y="56"/>
                        </a:cubicBezTo>
                        <a:cubicBezTo>
                          <a:pt x="50" y="56"/>
                          <a:pt x="50" y="56"/>
                          <a:pt x="50" y="56"/>
                        </a:cubicBezTo>
                        <a:cubicBezTo>
                          <a:pt x="53" y="56"/>
                          <a:pt x="56" y="53"/>
                          <a:pt x="56" y="50"/>
                        </a:cubicBezTo>
                        <a:cubicBezTo>
                          <a:pt x="56" y="6"/>
                          <a:pt x="56" y="6"/>
                          <a:pt x="56" y="6"/>
                        </a:cubicBezTo>
                        <a:cubicBezTo>
                          <a:pt x="56" y="3"/>
                          <a:pt x="53" y="0"/>
                          <a:pt x="5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/>
                  </a:p>
                </p:txBody>
              </p:sp>
              <p:sp>
                <p:nvSpPr>
                  <p:cNvPr id="209" name="Freeform 15">
                    <a:extLst>
                      <a:ext uri="{FF2B5EF4-FFF2-40B4-BE49-F238E27FC236}">
                        <a16:creationId xmlns="" xmlns:a16="http://schemas.microsoft.com/office/drawing/2014/main" id="{6F29C532-C7CC-402F-85D8-2F35E148771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70213" y="1998663"/>
                    <a:ext cx="60325" cy="120650"/>
                  </a:xfrm>
                  <a:custGeom>
                    <a:avLst/>
                    <a:gdLst>
                      <a:gd name="T0" fmla="*/ 14 w 16"/>
                      <a:gd name="T1" fmla="*/ 14 h 32"/>
                      <a:gd name="T2" fmla="*/ 12 w 16"/>
                      <a:gd name="T3" fmla="*/ 14 h 32"/>
                      <a:gd name="T4" fmla="*/ 12 w 16"/>
                      <a:gd name="T5" fmla="*/ 6 h 32"/>
                      <a:gd name="T6" fmla="*/ 6 w 16"/>
                      <a:gd name="T7" fmla="*/ 0 h 32"/>
                      <a:gd name="T8" fmla="*/ 2 w 16"/>
                      <a:gd name="T9" fmla="*/ 0 h 32"/>
                      <a:gd name="T10" fmla="*/ 0 w 16"/>
                      <a:gd name="T11" fmla="*/ 2 h 32"/>
                      <a:gd name="T12" fmla="*/ 0 w 16"/>
                      <a:gd name="T13" fmla="*/ 30 h 32"/>
                      <a:gd name="T14" fmla="*/ 2 w 16"/>
                      <a:gd name="T15" fmla="*/ 32 h 32"/>
                      <a:gd name="T16" fmla="*/ 6 w 16"/>
                      <a:gd name="T17" fmla="*/ 32 h 32"/>
                      <a:gd name="T18" fmla="*/ 12 w 16"/>
                      <a:gd name="T19" fmla="*/ 26 h 32"/>
                      <a:gd name="T20" fmla="*/ 12 w 16"/>
                      <a:gd name="T21" fmla="*/ 18 h 32"/>
                      <a:gd name="T22" fmla="*/ 14 w 16"/>
                      <a:gd name="T23" fmla="*/ 18 h 32"/>
                      <a:gd name="T24" fmla="*/ 16 w 16"/>
                      <a:gd name="T25" fmla="*/ 16 h 32"/>
                      <a:gd name="T26" fmla="*/ 14 w 16"/>
                      <a:gd name="T27" fmla="*/ 14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6" h="32">
                        <a:moveTo>
                          <a:pt x="14" y="14"/>
                        </a:moveTo>
                        <a:cubicBezTo>
                          <a:pt x="12" y="14"/>
                          <a:pt x="12" y="14"/>
                          <a:pt x="12" y="14"/>
                        </a:cubicBezTo>
                        <a:cubicBezTo>
                          <a:pt x="12" y="6"/>
                          <a:pt x="12" y="6"/>
                          <a:pt x="12" y="6"/>
                        </a:cubicBezTo>
                        <a:cubicBezTo>
                          <a:pt x="12" y="3"/>
                          <a:pt x="9" y="0"/>
                          <a:pt x="6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0" y="1"/>
                          <a:pt x="0" y="2"/>
                        </a:cubicBezTo>
                        <a:cubicBezTo>
                          <a:pt x="0" y="30"/>
                          <a:pt x="0" y="30"/>
                          <a:pt x="0" y="30"/>
                        </a:cubicBezTo>
                        <a:cubicBezTo>
                          <a:pt x="0" y="31"/>
                          <a:pt x="1" y="32"/>
                          <a:pt x="2" y="32"/>
                        </a:cubicBezTo>
                        <a:cubicBezTo>
                          <a:pt x="6" y="32"/>
                          <a:pt x="6" y="32"/>
                          <a:pt x="6" y="32"/>
                        </a:cubicBezTo>
                        <a:cubicBezTo>
                          <a:pt x="9" y="32"/>
                          <a:pt x="12" y="29"/>
                          <a:pt x="12" y="26"/>
                        </a:cubicBezTo>
                        <a:cubicBezTo>
                          <a:pt x="12" y="18"/>
                          <a:pt x="12" y="18"/>
                          <a:pt x="12" y="18"/>
                        </a:cubicBezTo>
                        <a:cubicBezTo>
                          <a:pt x="14" y="18"/>
                          <a:pt x="14" y="18"/>
                          <a:pt x="14" y="18"/>
                        </a:cubicBezTo>
                        <a:cubicBezTo>
                          <a:pt x="15" y="18"/>
                          <a:pt x="16" y="17"/>
                          <a:pt x="16" y="16"/>
                        </a:cubicBezTo>
                        <a:cubicBezTo>
                          <a:pt x="16" y="15"/>
                          <a:pt x="15" y="14"/>
                          <a:pt x="14" y="1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/>
                  </a:p>
                </p:txBody>
              </p:sp>
            </p:grpSp>
          </p:grpSp>
        </p:grpSp>
        <p:grpSp>
          <p:nvGrpSpPr>
            <p:cNvPr id="223" name="Group 222">
              <a:extLst>
                <a:ext uri="{FF2B5EF4-FFF2-40B4-BE49-F238E27FC236}">
                  <a16:creationId xmlns="" xmlns:a16="http://schemas.microsoft.com/office/drawing/2014/main" id="{942DBBE7-6667-40E1-8D37-21EA6349F012}"/>
                </a:ext>
              </a:extLst>
            </p:cNvPr>
            <p:cNvGrpSpPr/>
            <p:nvPr/>
          </p:nvGrpSpPr>
          <p:grpSpPr>
            <a:xfrm>
              <a:off x="6439993" y="3052445"/>
              <a:ext cx="1477716" cy="1245244"/>
              <a:chOff x="6439993" y="3007702"/>
              <a:chExt cx="1477716" cy="1245244"/>
            </a:xfrm>
          </p:grpSpPr>
          <p:sp>
            <p:nvSpPr>
              <p:cNvPr id="196" name="TextBox 195">
                <a:extLst>
                  <a:ext uri="{FF2B5EF4-FFF2-40B4-BE49-F238E27FC236}">
                    <a16:creationId xmlns="" xmlns:a16="http://schemas.microsoft.com/office/drawing/2014/main" id="{07BDCF43-89CD-4DDF-99F3-13F0812D5309}"/>
                  </a:ext>
                </a:extLst>
              </p:cNvPr>
              <p:cNvSpPr txBox="1"/>
              <p:nvPr/>
            </p:nvSpPr>
            <p:spPr>
              <a:xfrm>
                <a:off x="7698781" y="3791281"/>
                <a:ext cx="21892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>
                  <a:solidFill>
                    <a:schemeClr val="bg1"/>
                  </a:solidFill>
                  <a:latin typeface="Georgia" panose="02040502050405020303" pitchFamily="18" charset="0"/>
                </a:endParaRPr>
              </a:p>
            </p:txBody>
          </p:sp>
          <p:grpSp>
            <p:nvGrpSpPr>
              <p:cNvPr id="220" name="Group 219">
                <a:extLst>
                  <a:ext uri="{FF2B5EF4-FFF2-40B4-BE49-F238E27FC236}">
                    <a16:creationId xmlns="" xmlns:a16="http://schemas.microsoft.com/office/drawing/2014/main" id="{AEB08EE5-D44B-45EA-A10C-0A23B1691678}"/>
                  </a:ext>
                </a:extLst>
              </p:cNvPr>
              <p:cNvGrpSpPr/>
              <p:nvPr/>
            </p:nvGrpSpPr>
            <p:grpSpPr>
              <a:xfrm>
                <a:off x="6439993" y="3007702"/>
                <a:ext cx="937857" cy="990599"/>
                <a:chOff x="6439993" y="3007702"/>
                <a:chExt cx="937857" cy="990599"/>
              </a:xfrm>
            </p:grpSpPr>
            <p:sp>
              <p:nvSpPr>
                <p:cNvPr id="195" name="Oval 194">
                  <a:extLst>
                    <a:ext uri="{FF2B5EF4-FFF2-40B4-BE49-F238E27FC236}">
                      <a16:creationId xmlns="" xmlns:a16="http://schemas.microsoft.com/office/drawing/2014/main" id="{98489932-4D5C-4E66-9A4A-EAEB41DD185D}"/>
                    </a:ext>
                  </a:extLst>
                </p:cNvPr>
                <p:cNvSpPr/>
                <p:nvPr/>
              </p:nvSpPr>
              <p:spPr>
                <a:xfrm>
                  <a:off x="6439993" y="3007702"/>
                  <a:ext cx="641826" cy="641823"/>
                </a:xfrm>
                <a:prstGeom prst="ellipse">
                  <a:avLst/>
                </a:prstGeom>
                <a:solidFill>
                  <a:srgbClr val="FDEB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10" name="Group 209">
                  <a:extLst>
                    <a:ext uri="{FF2B5EF4-FFF2-40B4-BE49-F238E27FC236}">
                      <a16:creationId xmlns="" xmlns:a16="http://schemas.microsoft.com/office/drawing/2014/main" id="{441A1C40-18F3-42CA-8504-64C3C207A837}"/>
                    </a:ext>
                  </a:extLst>
                </p:cNvPr>
                <p:cNvGrpSpPr/>
                <p:nvPr/>
              </p:nvGrpSpPr>
              <p:grpSpPr>
                <a:xfrm>
                  <a:off x="6580724" y="3349259"/>
                  <a:ext cx="797126" cy="649042"/>
                  <a:chOff x="4387649" y="3106984"/>
                  <a:chExt cx="797126" cy="649042"/>
                </a:xfrm>
              </p:grpSpPr>
              <p:sp>
                <p:nvSpPr>
                  <p:cNvPr id="211" name="Freeform 32">
                    <a:extLst>
                      <a:ext uri="{FF2B5EF4-FFF2-40B4-BE49-F238E27FC236}">
                        <a16:creationId xmlns="" xmlns:a16="http://schemas.microsoft.com/office/drawing/2014/main" id="{48FEA328-135E-47B5-97C3-54B151F8FC17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387649" y="3106984"/>
                    <a:ext cx="360363" cy="166689"/>
                  </a:xfrm>
                  <a:custGeom>
                    <a:avLst/>
                    <a:gdLst>
                      <a:gd name="T0" fmla="*/ 59 w 96"/>
                      <a:gd name="T1" fmla="*/ 6 h 44"/>
                      <a:gd name="T2" fmla="*/ 22 w 96"/>
                      <a:gd name="T3" fmla="*/ 0 h 44"/>
                      <a:gd name="T4" fmla="*/ 22 w 96"/>
                      <a:gd name="T5" fmla="*/ 44 h 44"/>
                      <a:gd name="T6" fmla="*/ 59 w 96"/>
                      <a:gd name="T7" fmla="*/ 38 h 44"/>
                      <a:gd name="T8" fmla="*/ 96 w 96"/>
                      <a:gd name="T9" fmla="*/ 22 h 44"/>
                      <a:gd name="T10" fmla="*/ 28 w 96"/>
                      <a:gd name="T11" fmla="*/ 24 h 44"/>
                      <a:gd name="T12" fmla="*/ 22 w 96"/>
                      <a:gd name="T13" fmla="*/ 30 h 44"/>
                      <a:gd name="T14" fmla="*/ 18 w 96"/>
                      <a:gd name="T15" fmla="*/ 30 h 44"/>
                      <a:gd name="T16" fmla="*/ 12 w 96"/>
                      <a:gd name="T17" fmla="*/ 24 h 44"/>
                      <a:gd name="T18" fmla="*/ 12 w 96"/>
                      <a:gd name="T19" fmla="*/ 20 h 44"/>
                      <a:gd name="T20" fmla="*/ 18 w 96"/>
                      <a:gd name="T21" fmla="*/ 14 h 44"/>
                      <a:gd name="T22" fmla="*/ 22 w 96"/>
                      <a:gd name="T23" fmla="*/ 14 h 44"/>
                      <a:gd name="T24" fmla="*/ 28 w 96"/>
                      <a:gd name="T25" fmla="*/ 20 h 44"/>
                      <a:gd name="T26" fmla="*/ 28 w 96"/>
                      <a:gd name="T27" fmla="*/ 24 h 44"/>
                      <a:gd name="T28" fmla="*/ 40 w 96"/>
                      <a:gd name="T29" fmla="*/ 30 h 44"/>
                      <a:gd name="T30" fmla="*/ 40 w 96"/>
                      <a:gd name="T31" fmla="*/ 26 h 44"/>
                      <a:gd name="T32" fmla="*/ 46 w 96"/>
                      <a:gd name="T33" fmla="*/ 28 h 44"/>
                      <a:gd name="T34" fmla="*/ 56 w 96"/>
                      <a:gd name="T35" fmla="*/ 30 h 44"/>
                      <a:gd name="T36" fmla="*/ 50 w 96"/>
                      <a:gd name="T37" fmla="*/ 28 h 44"/>
                      <a:gd name="T38" fmla="*/ 56 w 96"/>
                      <a:gd name="T39" fmla="*/ 26 h 44"/>
                      <a:gd name="T40" fmla="*/ 56 w 96"/>
                      <a:gd name="T41" fmla="*/ 30 h 44"/>
                      <a:gd name="T42" fmla="*/ 68 w 96"/>
                      <a:gd name="T43" fmla="*/ 26 h 44"/>
                      <a:gd name="T44" fmla="*/ 64 w 96"/>
                      <a:gd name="T45" fmla="*/ 22 h 44"/>
                      <a:gd name="T46" fmla="*/ 71 w 96"/>
                      <a:gd name="T47" fmla="*/ 19 h 44"/>
                      <a:gd name="T48" fmla="*/ 79 w 96"/>
                      <a:gd name="T49" fmla="*/ 33 h 44"/>
                      <a:gd name="T50" fmla="*/ 73 w 96"/>
                      <a:gd name="T51" fmla="*/ 33 h 44"/>
                      <a:gd name="T52" fmla="*/ 79 w 96"/>
                      <a:gd name="T53" fmla="*/ 27 h 44"/>
                      <a:gd name="T54" fmla="*/ 79 w 96"/>
                      <a:gd name="T55" fmla="*/ 17 h 44"/>
                      <a:gd name="T56" fmla="*/ 73 w 96"/>
                      <a:gd name="T57" fmla="*/ 17 h 44"/>
                      <a:gd name="T58" fmla="*/ 79 w 96"/>
                      <a:gd name="T59" fmla="*/ 11 h 44"/>
                      <a:gd name="T60" fmla="*/ 87 w 96"/>
                      <a:gd name="T61" fmla="*/ 25 h 44"/>
                      <a:gd name="T62" fmla="*/ 81 w 96"/>
                      <a:gd name="T63" fmla="*/ 25 h 44"/>
                      <a:gd name="T64" fmla="*/ 87 w 96"/>
                      <a:gd name="T65" fmla="*/ 19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96" h="44">
                        <a:moveTo>
                          <a:pt x="74" y="0"/>
                        </a:moveTo>
                        <a:cubicBezTo>
                          <a:pt x="68" y="0"/>
                          <a:pt x="63" y="2"/>
                          <a:pt x="59" y="6"/>
                        </a:cubicBezTo>
                        <a:cubicBezTo>
                          <a:pt x="37" y="6"/>
                          <a:pt x="37" y="6"/>
                          <a:pt x="37" y="6"/>
                        </a:cubicBezTo>
                        <a:cubicBezTo>
                          <a:pt x="33" y="2"/>
                          <a:pt x="28" y="0"/>
                          <a:pt x="22" y="0"/>
                        </a:cubicBezTo>
                        <a:cubicBezTo>
                          <a:pt x="10" y="0"/>
                          <a:pt x="0" y="10"/>
                          <a:pt x="0" y="22"/>
                        </a:cubicBezTo>
                        <a:cubicBezTo>
                          <a:pt x="0" y="34"/>
                          <a:pt x="10" y="44"/>
                          <a:pt x="22" y="44"/>
                        </a:cubicBezTo>
                        <a:cubicBezTo>
                          <a:pt x="28" y="44"/>
                          <a:pt x="33" y="42"/>
                          <a:pt x="37" y="38"/>
                        </a:cubicBezTo>
                        <a:cubicBezTo>
                          <a:pt x="59" y="38"/>
                          <a:pt x="59" y="38"/>
                          <a:pt x="59" y="38"/>
                        </a:cubicBezTo>
                        <a:cubicBezTo>
                          <a:pt x="63" y="42"/>
                          <a:pt x="68" y="44"/>
                          <a:pt x="74" y="44"/>
                        </a:cubicBezTo>
                        <a:cubicBezTo>
                          <a:pt x="86" y="44"/>
                          <a:pt x="96" y="34"/>
                          <a:pt x="96" y="22"/>
                        </a:cubicBezTo>
                        <a:cubicBezTo>
                          <a:pt x="96" y="10"/>
                          <a:pt x="86" y="0"/>
                          <a:pt x="74" y="0"/>
                        </a:cubicBezTo>
                        <a:close/>
                        <a:moveTo>
                          <a:pt x="28" y="24"/>
                        </a:moveTo>
                        <a:cubicBezTo>
                          <a:pt x="22" y="24"/>
                          <a:pt x="22" y="24"/>
                          <a:pt x="22" y="24"/>
                        </a:cubicBezTo>
                        <a:cubicBezTo>
                          <a:pt x="22" y="30"/>
                          <a:pt x="22" y="30"/>
                          <a:pt x="22" y="30"/>
                        </a:cubicBezTo>
                        <a:cubicBezTo>
                          <a:pt x="22" y="31"/>
                          <a:pt x="21" y="32"/>
                          <a:pt x="20" y="32"/>
                        </a:cubicBezTo>
                        <a:cubicBezTo>
                          <a:pt x="19" y="32"/>
                          <a:pt x="18" y="31"/>
                          <a:pt x="18" y="30"/>
                        </a:cubicBezTo>
                        <a:cubicBezTo>
                          <a:pt x="18" y="24"/>
                          <a:pt x="18" y="24"/>
                          <a:pt x="18" y="24"/>
                        </a:cubicBezTo>
                        <a:cubicBezTo>
                          <a:pt x="12" y="24"/>
                          <a:pt x="12" y="24"/>
                          <a:pt x="12" y="24"/>
                        </a:cubicBezTo>
                        <a:cubicBezTo>
                          <a:pt x="11" y="24"/>
                          <a:pt x="10" y="23"/>
                          <a:pt x="10" y="22"/>
                        </a:cubicBezTo>
                        <a:cubicBezTo>
                          <a:pt x="10" y="21"/>
                          <a:pt x="11" y="20"/>
                          <a:pt x="12" y="20"/>
                        </a:cubicBezTo>
                        <a:cubicBezTo>
                          <a:pt x="18" y="20"/>
                          <a:pt x="18" y="20"/>
                          <a:pt x="18" y="20"/>
                        </a:cubicBezTo>
                        <a:cubicBezTo>
                          <a:pt x="18" y="14"/>
                          <a:pt x="18" y="14"/>
                          <a:pt x="18" y="14"/>
                        </a:cubicBezTo>
                        <a:cubicBezTo>
                          <a:pt x="18" y="13"/>
                          <a:pt x="19" y="12"/>
                          <a:pt x="20" y="12"/>
                        </a:cubicBezTo>
                        <a:cubicBezTo>
                          <a:pt x="21" y="12"/>
                          <a:pt x="22" y="13"/>
                          <a:pt x="22" y="14"/>
                        </a:cubicBezTo>
                        <a:cubicBezTo>
                          <a:pt x="22" y="20"/>
                          <a:pt x="22" y="20"/>
                          <a:pt x="22" y="20"/>
                        </a:cubicBezTo>
                        <a:cubicBezTo>
                          <a:pt x="28" y="20"/>
                          <a:pt x="28" y="20"/>
                          <a:pt x="28" y="20"/>
                        </a:cubicBezTo>
                        <a:cubicBezTo>
                          <a:pt x="29" y="20"/>
                          <a:pt x="30" y="21"/>
                          <a:pt x="30" y="22"/>
                        </a:cubicBezTo>
                        <a:cubicBezTo>
                          <a:pt x="30" y="23"/>
                          <a:pt x="29" y="24"/>
                          <a:pt x="28" y="24"/>
                        </a:cubicBezTo>
                        <a:close/>
                        <a:moveTo>
                          <a:pt x="44" y="30"/>
                        </a:moveTo>
                        <a:cubicBezTo>
                          <a:pt x="40" y="30"/>
                          <a:pt x="40" y="30"/>
                          <a:pt x="40" y="30"/>
                        </a:cubicBezTo>
                        <a:cubicBezTo>
                          <a:pt x="39" y="30"/>
                          <a:pt x="38" y="29"/>
                          <a:pt x="38" y="28"/>
                        </a:cubicBezTo>
                        <a:cubicBezTo>
                          <a:pt x="38" y="27"/>
                          <a:pt x="39" y="26"/>
                          <a:pt x="40" y="26"/>
                        </a:cubicBezTo>
                        <a:cubicBezTo>
                          <a:pt x="44" y="26"/>
                          <a:pt x="44" y="26"/>
                          <a:pt x="44" y="26"/>
                        </a:cubicBezTo>
                        <a:cubicBezTo>
                          <a:pt x="45" y="26"/>
                          <a:pt x="46" y="27"/>
                          <a:pt x="46" y="28"/>
                        </a:cubicBezTo>
                        <a:cubicBezTo>
                          <a:pt x="46" y="29"/>
                          <a:pt x="45" y="30"/>
                          <a:pt x="44" y="30"/>
                        </a:cubicBezTo>
                        <a:close/>
                        <a:moveTo>
                          <a:pt x="56" y="30"/>
                        </a:moveTo>
                        <a:cubicBezTo>
                          <a:pt x="52" y="30"/>
                          <a:pt x="52" y="30"/>
                          <a:pt x="52" y="30"/>
                        </a:cubicBezTo>
                        <a:cubicBezTo>
                          <a:pt x="51" y="30"/>
                          <a:pt x="50" y="29"/>
                          <a:pt x="50" y="28"/>
                        </a:cubicBezTo>
                        <a:cubicBezTo>
                          <a:pt x="50" y="27"/>
                          <a:pt x="51" y="26"/>
                          <a:pt x="52" y="26"/>
                        </a:cubicBezTo>
                        <a:cubicBezTo>
                          <a:pt x="56" y="26"/>
                          <a:pt x="56" y="26"/>
                          <a:pt x="56" y="26"/>
                        </a:cubicBezTo>
                        <a:cubicBezTo>
                          <a:pt x="57" y="26"/>
                          <a:pt x="58" y="27"/>
                          <a:pt x="58" y="28"/>
                        </a:cubicBezTo>
                        <a:cubicBezTo>
                          <a:pt x="58" y="29"/>
                          <a:pt x="57" y="30"/>
                          <a:pt x="56" y="30"/>
                        </a:cubicBezTo>
                        <a:close/>
                        <a:moveTo>
                          <a:pt x="71" y="25"/>
                        </a:moveTo>
                        <a:cubicBezTo>
                          <a:pt x="70" y="26"/>
                          <a:pt x="69" y="26"/>
                          <a:pt x="68" y="26"/>
                        </a:cubicBezTo>
                        <a:cubicBezTo>
                          <a:pt x="67" y="26"/>
                          <a:pt x="66" y="26"/>
                          <a:pt x="65" y="25"/>
                        </a:cubicBezTo>
                        <a:cubicBezTo>
                          <a:pt x="64" y="24"/>
                          <a:pt x="64" y="23"/>
                          <a:pt x="64" y="22"/>
                        </a:cubicBezTo>
                        <a:cubicBezTo>
                          <a:pt x="64" y="21"/>
                          <a:pt x="64" y="20"/>
                          <a:pt x="65" y="19"/>
                        </a:cubicBezTo>
                        <a:cubicBezTo>
                          <a:pt x="67" y="18"/>
                          <a:pt x="69" y="18"/>
                          <a:pt x="71" y="19"/>
                        </a:cubicBezTo>
                        <a:cubicBezTo>
                          <a:pt x="72" y="21"/>
                          <a:pt x="72" y="23"/>
                          <a:pt x="71" y="25"/>
                        </a:cubicBezTo>
                        <a:close/>
                        <a:moveTo>
                          <a:pt x="79" y="33"/>
                        </a:moveTo>
                        <a:cubicBezTo>
                          <a:pt x="78" y="34"/>
                          <a:pt x="77" y="34"/>
                          <a:pt x="76" y="34"/>
                        </a:cubicBezTo>
                        <a:cubicBezTo>
                          <a:pt x="75" y="34"/>
                          <a:pt x="74" y="34"/>
                          <a:pt x="73" y="33"/>
                        </a:cubicBezTo>
                        <a:cubicBezTo>
                          <a:pt x="72" y="31"/>
                          <a:pt x="72" y="29"/>
                          <a:pt x="73" y="27"/>
                        </a:cubicBezTo>
                        <a:cubicBezTo>
                          <a:pt x="75" y="26"/>
                          <a:pt x="77" y="26"/>
                          <a:pt x="79" y="27"/>
                        </a:cubicBezTo>
                        <a:cubicBezTo>
                          <a:pt x="80" y="29"/>
                          <a:pt x="80" y="31"/>
                          <a:pt x="79" y="33"/>
                        </a:cubicBezTo>
                        <a:close/>
                        <a:moveTo>
                          <a:pt x="79" y="17"/>
                        </a:moveTo>
                        <a:cubicBezTo>
                          <a:pt x="78" y="18"/>
                          <a:pt x="77" y="18"/>
                          <a:pt x="76" y="18"/>
                        </a:cubicBezTo>
                        <a:cubicBezTo>
                          <a:pt x="75" y="18"/>
                          <a:pt x="74" y="18"/>
                          <a:pt x="73" y="17"/>
                        </a:cubicBezTo>
                        <a:cubicBezTo>
                          <a:pt x="72" y="15"/>
                          <a:pt x="72" y="13"/>
                          <a:pt x="73" y="11"/>
                        </a:cubicBezTo>
                        <a:cubicBezTo>
                          <a:pt x="75" y="10"/>
                          <a:pt x="77" y="10"/>
                          <a:pt x="79" y="11"/>
                        </a:cubicBezTo>
                        <a:cubicBezTo>
                          <a:pt x="80" y="13"/>
                          <a:pt x="80" y="15"/>
                          <a:pt x="79" y="17"/>
                        </a:cubicBezTo>
                        <a:close/>
                        <a:moveTo>
                          <a:pt x="87" y="25"/>
                        </a:moveTo>
                        <a:cubicBezTo>
                          <a:pt x="86" y="26"/>
                          <a:pt x="85" y="26"/>
                          <a:pt x="84" y="26"/>
                        </a:cubicBezTo>
                        <a:cubicBezTo>
                          <a:pt x="83" y="26"/>
                          <a:pt x="82" y="26"/>
                          <a:pt x="81" y="25"/>
                        </a:cubicBezTo>
                        <a:cubicBezTo>
                          <a:pt x="80" y="23"/>
                          <a:pt x="80" y="21"/>
                          <a:pt x="81" y="19"/>
                        </a:cubicBezTo>
                        <a:cubicBezTo>
                          <a:pt x="83" y="18"/>
                          <a:pt x="85" y="18"/>
                          <a:pt x="87" y="19"/>
                        </a:cubicBezTo>
                        <a:cubicBezTo>
                          <a:pt x="88" y="21"/>
                          <a:pt x="88" y="23"/>
                          <a:pt x="87" y="25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/>
                  </a:p>
                </p:txBody>
              </p:sp>
              <p:sp>
                <p:nvSpPr>
                  <p:cNvPr id="212" name="Freeform 33">
                    <a:extLst>
                      <a:ext uri="{FF2B5EF4-FFF2-40B4-BE49-F238E27FC236}">
                        <a16:creationId xmlns="" xmlns:a16="http://schemas.microsoft.com/office/drawing/2014/main" id="{3465BF87-FA49-4A60-A177-44B5D974699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37125" y="3663950"/>
                    <a:ext cx="211138" cy="57150"/>
                  </a:xfrm>
                  <a:custGeom>
                    <a:avLst/>
                    <a:gdLst>
                      <a:gd name="T0" fmla="*/ 53 w 56"/>
                      <a:gd name="T1" fmla="*/ 15 h 15"/>
                      <a:gd name="T2" fmla="*/ 52 w 56"/>
                      <a:gd name="T3" fmla="*/ 14 h 15"/>
                      <a:gd name="T4" fmla="*/ 28 w 56"/>
                      <a:gd name="T5" fmla="*/ 4 h 15"/>
                      <a:gd name="T6" fmla="*/ 28 w 56"/>
                      <a:gd name="T7" fmla="*/ 4 h 15"/>
                      <a:gd name="T8" fmla="*/ 4 w 56"/>
                      <a:gd name="T9" fmla="*/ 14 h 15"/>
                      <a:gd name="T10" fmla="*/ 1 w 56"/>
                      <a:gd name="T11" fmla="*/ 14 h 15"/>
                      <a:gd name="T12" fmla="*/ 1 w 56"/>
                      <a:gd name="T13" fmla="*/ 11 h 15"/>
                      <a:gd name="T14" fmla="*/ 28 w 56"/>
                      <a:gd name="T15" fmla="*/ 0 h 15"/>
                      <a:gd name="T16" fmla="*/ 28 w 56"/>
                      <a:gd name="T17" fmla="*/ 0 h 15"/>
                      <a:gd name="T18" fmla="*/ 55 w 56"/>
                      <a:gd name="T19" fmla="*/ 11 h 15"/>
                      <a:gd name="T20" fmla="*/ 55 w 56"/>
                      <a:gd name="T21" fmla="*/ 14 h 15"/>
                      <a:gd name="T22" fmla="*/ 53 w 56"/>
                      <a:gd name="T23" fmla="*/ 15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56" h="15">
                        <a:moveTo>
                          <a:pt x="53" y="15"/>
                        </a:moveTo>
                        <a:cubicBezTo>
                          <a:pt x="53" y="15"/>
                          <a:pt x="52" y="14"/>
                          <a:pt x="52" y="14"/>
                        </a:cubicBezTo>
                        <a:cubicBezTo>
                          <a:pt x="46" y="8"/>
                          <a:pt x="37" y="4"/>
                          <a:pt x="28" y="4"/>
                        </a:cubicBezTo>
                        <a:cubicBezTo>
                          <a:pt x="28" y="4"/>
                          <a:pt x="28" y="4"/>
                          <a:pt x="28" y="4"/>
                        </a:cubicBezTo>
                        <a:cubicBezTo>
                          <a:pt x="19" y="4"/>
                          <a:pt x="10" y="8"/>
                          <a:pt x="4" y="14"/>
                        </a:cubicBezTo>
                        <a:cubicBezTo>
                          <a:pt x="3" y="15"/>
                          <a:pt x="2" y="15"/>
                          <a:pt x="1" y="14"/>
                        </a:cubicBezTo>
                        <a:cubicBezTo>
                          <a:pt x="0" y="13"/>
                          <a:pt x="0" y="12"/>
                          <a:pt x="1" y="11"/>
                        </a:cubicBezTo>
                        <a:cubicBezTo>
                          <a:pt x="8" y="4"/>
                          <a:pt x="18" y="0"/>
                          <a:pt x="28" y="0"/>
                        </a:cubicBezTo>
                        <a:cubicBezTo>
                          <a:pt x="28" y="0"/>
                          <a:pt x="28" y="0"/>
                          <a:pt x="28" y="0"/>
                        </a:cubicBezTo>
                        <a:cubicBezTo>
                          <a:pt x="38" y="0"/>
                          <a:pt x="48" y="4"/>
                          <a:pt x="55" y="11"/>
                        </a:cubicBezTo>
                        <a:cubicBezTo>
                          <a:pt x="56" y="12"/>
                          <a:pt x="56" y="13"/>
                          <a:pt x="55" y="14"/>
                        </a:cubicBezTo>
                        <a:cubicBezTo>
                          <a:pt x="54" y="14"/>
                          <a:pt x="54" y="15"/>
                          <a:pt x="53" y="15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/>
                  </a:p>
                </p:txBody>
              </p:sp>
              <p:sp>
                <p:nvSpPr>
                  <p:cNvPr id="213" name="Freeform 34">
                    <a:extLst>
                      <a:ext uri="{FF2B5EF4-FFF2-40B4-BE49-F238E27FC236}">
                        <a16:creationId xmlns="" xmlns:a16="http://schemas.microsoft.com/office/drawing/2014/main" id="{491E59FB-0A78-4F94-A28E-F7E8186C197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99025" y="3592513"/>
                    <a:ext cx="285750" cy="90488"/>
                  </a:xfrm>
                  <a:custGeom>
                    <a:avLst/>
                    <a:gdLst>
                      <a:gd name="T0" fmla="*/ 73 w 76"/>
                      <a:gd name="T1" fmla="*/ 24 h 24"/>
                      <a:gd name="T2" fmla="*/ 72 w 76"/>
                      <a:gd name="T3" fmla="*/ 23 h 24"/>
                      <a:gd name="T4" fmla="*/ 4 w 76"/>
                      <a:gd name="T5" fmla="*/ 23 h 24"/>
                      <a:gd name="T6" fmla="*/ 1 w 76"/>
                      <a:gd name="T7" fmla="*/ 23 h 24"/>
                      <a:gd name="T8" fmla="*/ 1 w 76"/>
                      <a:gd name="T9" fmla="*/ 20 h 24"/>
                      <a:gd name="T10" fmla="*/ 75 w 76"/>
                      <a:gd name="T11" fmla="*/ 20 h 24"/>
                      <a:gd name="T12" fmla="*/ 75 w 76"/>
                      <a:gd name="T13" fmla="*/ 23 h 24"/>
                      <a:gd name="T14" fmla="*/ 73 w 76"/>
                      <a:gd name="T15" fmla="*/ 24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76" h="24">
                        <a:moveTo>
                          <a:pt x="73" y="24"/>
                        </a:moveTo>
                        <a:cubicBezTo>
                          <a:pt x="73" y="24"/>
                          <a:pt x="72" y="24"/>
                          <a:pt x="72" y="23"/>
                        </a:cubicBezTo>
                        <a:cubicBezTo>
                          <a:pt x="53" y="4"/>
                          <a:pt x="23" y="4"/>
                          <a:pt x="4" y="23"/>
                        </a:cubicBezTo>
                        <a:cubicBezTo>
                          <a:pt x="3" y="24"/>
                          <a:pt x="2" y="24"/>
                          <a:pt x="1" y="23"/>
                        </a:cubicBezTo>
                        <a:cubicBezTo>
                          <a:pt x="0" y="22"/>
                          <a:pt x="0" y="21"/>
                          <a:pt x="1" y="20"/>
                        </a:cubicBezTo>
                        <a:cubicBezTo>
                          <a:pt x="21" y="0"/>
                          <a:pt x="55" y="0"/>
                          <a:pt x="75" y="20"/>
                        </a:cubicBezTo>
                        <a:cubicBezTo>
                          <a:pt x="76" y="21"/>
                          <a:pt x="76" y="22"/>
                          <a:pt x="75" y="23"/>
                        </a:cubicBezTo>
                        <a:cubicBezTo>
                          <a:pt x="74" y="24"/>
                          <a:pt x="74" y="24"/>
                          <a:pt x="73" y="2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/>
                  </a:p>
                </p:txBody>
              </p:sp>
              <p:sp>
                <p:nvSpPr>
                  <p:cNvPr id="214" name="Freeform 35">
                    <a:extLst>
                      <a:ext uri="{FF2B5EF4-FFF2-40B4-BE49-F238E27FC236}">
                        <a16:creationId xmlns="" xmlns:a16="http://schemas.microsoft.com/office/drawing/2014/main" id="{4D32B550-637E-4EED-B710-B9F0C6FAB1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78400" y="3709988"/>
                    <a:ext cx="128588" cy="46038"/>
                  </a:xfrm>
                  <a:custGeom>
                    <a:avLst/>
                    <a:gdLst>
                      <a:gd name="T0" fmla="*/ 32 w 34"/>
                      <a:gd name="T1" fmla="*/ 12 h 12"/>
                      <a:gd name="T2" fmla="*/ 31 w 34"/>
                      <a:gd name="T3" fmla="*/ 12 h 12"/>
                      <a:gd name="T4" fmla="*/ 3 w 34"/>
                      <a:gd name="T5" fmla="*/ 12 h 12"/>
                      <a:gd name="T6" fmla="*/ 0 w 34"/>
                      <a:gd name="T7" fmla="*/ 12 h 12"/>
                      <a:gd name="T8" fmla="*/ 0 w 34"/>
                      <a:gd name="T9" fmla="*/ 9 h 12"/>
                      <a:gd name="T10" fmla="*/ 34 w 34"/>
                      <a:gd name="T11" fmla="*/ 9 h 12"/>
                      <a:gd name="T12" fmla="*/ 34 w 34"/>
                      <a:gd name="T13" fmla="*/ 12 h 12"/>
                      <a:gd name="T14" fmla="*/ 32 w 34"/>
                      <a:gd name="T15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4" h="12">
                        <a:moveTo>
                          <a:pt x="32" y="12"/>
                        </a:moveTo>
                        <a:cubicBezTo>
                          <a:pt x="32" y="12"/>
                          <a:pt x="31" y="12"/>
                          <a:pt x="31" y="12"/>
                        </a:cubicBezTo>
                        <a:cubicBezTo>
                          <a:pt x="23" y="4"/>
                          <a:pt x="11" y="4"/>
                          <a:pt x="3" y="12"/>
                        </a:cubicBezTo>
                        <a:cubicBezTo>
                          <a:pt x="2" y="12"/>
                          <a:pt x="1" y="12"/>
                          <a:pt x="0" y="12"/>
                        </a:cubicBezTo>
                        <a:cubicBezTo>
                          <a:pt x="0" y="11"/>
                          <a:pt x="0" y="10"/>
                          <a:pt x="0" y="9"/>
                        </a:cubicBezTo>
                        <a:cubicBezTo>
                          <a:pt x="10" y="0"/>
                          <a:pt x="24" y="0"/>
                          <a:pt x="34" y="9"/>
                        </a:cubicBezTo>
                        <a:cubicBezTo>
                          <a:pt x="34" y="10"/>
                          <a:pt x="34" y="11"/>
                          <a:pt x="34" y="12"/>
                        </a:cubicBezTo>
                        <a:cubicBezTo>
                          <a:pt x="33" y="12"/>
                          <a:pt x="33" y="12"/>
                          <a:pt x="32" y="1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/>
                  </a:p>
                </p:txBody>
              </p:sp>
              <p:sp>
                <p:nvSpPr>
                  <p:cNvPr id="215" name="Freeform 36">
                    <a:extLst>
                      <a:ext uri="{FF2B5EF4-FFF2-40B4-BE49-F238E27FC236}">
                        <a16:creationId xmlns="" xmlns:a16="http://schemas.microsoft.com/office/drawing/2014/main" id="{1445E9A0-4F30-470D-B8D2-1B134B4EF33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37125" y="3663950"/>
                    <a:ext cx="211138" cy="57150"/>
                  </a:xfrm>
                  <a:custGeom>
                    <a:avLst/>
                    <a:gdLst>
                      <a:gd name="T0" fmla="*/ 53 w 56"/>
                      <a:gd name="T1" fmla="*/ 15 h 15"/>
                      <a:gd name="T2" fmla="*/ 52 w 56"/>
                      <a:gd name="T3" fmla="*/ 14 h 15"/>
                      <a:gd name="T4" fmla="*/ 28 w 56"/>
                      <a:gd name="T5" fmla="*/ 4 h 15"/>
                      <a:gd name="T6" fmla="*/ 28 w 56"/>
                      <a:gd name="T7" fmla="*/ 4 h 15"/>
                      <a:gd name="T8" fmla="*/ 4 w 56"/>
                      <a:gd name="T9" fmla="*/ 14 h 15"/>
                      <a:gd name="T10" fmla="*/ 1 w 56"/>
                      <a:gd name="T11" fmla="*/ 14 h 15"/>
                      <a:gd name="T12" fmla="*/ 1 w 56"/>
                      <a:gd name="T13" fmla="*/ 11 h 15"/>
                      <a:gd name="T14" fmla="*/ 28 w 56"/>
                      <a:gd name="T15" fmla="*/ 0 h 15"/>
                      <a:gd name="T16" fmla="*/ 28 w 56"/>
                      <a:gd name="T17" fmla="*/ 0 h 15"/>
                      <a:gd name="T18" fmla="*/ 55 w 56"/>
                      <a:gd name="T19" fmla="*/ 11 h 15"/>
                      <a:gd name="T20" fmla="*/ 55 w 56"/>
                      <a:gd name="T21" fmla="*/ 14 h 15"/>
                      <a:gd name="T22" fmla="*/ 53 w 56"/>
                      <a:gd name="T23" fmla="*/ 15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56" h="15">
                        <a:moveTo>
                          <a:pt x="53" y="15"/>
                        </a:moveTo>
                        <a:cubicBezTo>
                          <a:pt x="53" y="15"/>
                          <a:pt x="52" y="14"/>
                          <a:pt x="52" y="14"/>
                        </a:cubicBezTo>
                        <a:cubicBezTo>
                          <a:pt x="46" y="8"/>
                          <a:pt x="37" y="4"/>
                          <a:pt x="28" y="4"/>
                        </a:cubicBezTo>
                        <a:cubicBezTo>
                          <a:pt x="28" y="4"/>
                          <a:pt x="28" y="4"/>
                          <a:pt x="28" y="4"/>
                        </a:cubicBezTo>
                        <a:cubicBezTo>
                          <a:pt x="19" y="4"/>
                          <a:pt x="10" y="8"/>
                          <a:pt x="4" y="14"/>
                        </a:cubicBezTo>
                        <a:cubicBezTo>
                          <a:pt x="3" y="15"/>
                          <a:pt x="2" y="15"/>
                          <a:pt x="1" y="14"/>
                        </a:cubicBezTo>
                        <a:cubicBezTo>
                          <a:pt x="0" y="13"/>
                          <a:pt x="0" y="12"/>
                          <a:pt x="1" y="11"/>
                        </a:cubicBezTo>
                        <a:cubicBezTo>
                          <a:pt x="8" y="4"/>
                          <a:pt x="18" y="0"/>
                          <a:pt x="28" y="0"/>
                        </a:cubicBezTo>
                        <a:cubicBezTo>
                          <a:pt x="28" y="0"/>
                          <a:pt x="28" y="0"/>
                          <a:pt x="28" y="0"/>
                        </a:cubicBezTo>
                        <a:cubicBezTo>
                          <a:pt x="38" y="0"/>
                          <a:pt x="48" y="4"/>
                          <a:pt x="55" y="11"/>
                        </a:cubicBezTo>
                        <a:cubicBezTo>
                          <a:pt x="56" y="12"/>
                          <a:pt x="56" y="13"/>
                          <a:pt x="55" y="14"/>
                        </a:cubicBezTo>
                        <a:cubicBezTo>
                          <a:pt x="54" y="14"/>
                          <a:pt x="54" y="15"/>
                          <a:pt x="53" y="15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/>
                  </a:p>
                </p:txBody>
              </p:sp>
              <p:sp>
                <p:nvSpPr>
                  <p:cNvPr id="216" name="Freeform 37">
                    <a:extLst>
                      <a:ext uri="{FF2B5EF4-FFF2-40B4-BE49-F238E27FC236}">
                        <a16:creationId xmlns="" xmlns:a16="http://schemas.microsoft.com/office/drawing/2014/main" id="{4E0D6EA7-EBBE-45CE-B6EF-B1E5A592815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78400" y="3709988"/>
                    <a:ext cx="128588" cy="46038"/>
                  </a:xfrm>
                  <a:custGeom>
                    <a:avLst/>
                    <a:gdLst>
                      <a:gd name="T0" fmla="*/ 32 w 34"/>
                      <a:gd name="T1" fmla="*/ 12 h 12"/>
                      <a:gd name="T2" fmla="*/ 31 w 34"/>
                      <a:gd name="T3" fmla="*/ 12 h 12"/>
                      <a:gd name="T4" fmla="*/ 3 w 34"/>
                      <a:gd name="T5" fmla="*/ 12 h 12"/>
                      <a:gd name="T6" fmla="*/ 0 w 34"/>
                      <a:gd name="T7" fmla="*/ 12 h 12"/>
                      <a:gd name="T8" fmla="*/ 0 w 34"/>
                      <a:gd name="T9" fmla="*/ 9 h 12"/>
                      <a:gd name="T10" fmla="*/ 34 w 34"/>
                      <a:gd name="T11" fmla="*/ 9 h 12"/>
                      <a:gd name="T12" fmla="*/ 34 w 34"/>
                      <a:gd name="T13" fmla="*/ 12 h 12"/>
                      <a:gd name="T14" fmla="*/ 32 w 34"/>
                      <a:gd name="T15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4" h="12">
                        <a:moveTo>
                          <a:pt x="32" y="12"/>
                        </a:moveTo>
                        <a:cubicBezTo>
                          <a:pt x="32" y="12"/>
                          <a:pt x="31" y="12"/>
                          <a:pt x="31" y="12"/>
                        </a:cubicBezTo>
                        <a:cubicBezTo>
                          <a:pt x="23" y="4"/>
                          <a:pt x="11" y="4"/>
                          <a:pt x="3" y="12"/>
                        </a:cubicBezTo>
                        <a:cubicBezTo>
                          <a:pt x="2" y="12"/>
                          <a:pt x="1" y="12"/>
                          <a:pt x="0" y="12"/>
                        </a:cubicBezTo>
                        <a:cubicBezTo>
                          <a:pt x="0" y="11"/>
                          <a:pt x="0" y="10"/>
                          <a:pt x="0" y="9"/>
                        </a:cubicBezTo>
                        <a:cubicBezTo>
                          <a:pt x="10" y="0"/>
                          <a:pt x="24" y="0"/>
                          <a:pt x="34" y="9"/>
                        </a:cubicBezTo>
                        <a:cubicBezTo>
                          <a:pt x="34" y="10"/>
                          <a:pt x="34" y="11"/>
                          <a:pt x="34" y="12"/>
                        </a:cubicBezTo>
                        <a:cubicBezTo>
                          <a:pt x="33" y="12"/>
                          <a:pt x="33" y="12"/>
                          <a:pt x="32" y="1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/>
                  </a:p>
                </p:txBody>
              </p:sp>
            </p:grpSp>
          </p:grpSp>
        </p:grpSp>
        <p:grpSp>
          <p:nvGrpSpPr>
            <p:cNvPr id="222" name="Group 221">
              <a:extLst>
                <a:ext uri="{FF2B5EF4-FFF2-40B4-BE49-F238E27FC236}">
                  <a16:creationId xmlns="" xmlns:a16="http://schemas.microsoft.com/office/drawing/2014/main" id="{86C2F3E0-29D9-4089-8585-9AD48B784334}"/>
                </a:ext>
              </a:extLst>
            </p:cNvPr>
            <p:cNvGrpSpPr/>
            <p:nvPr/>
          </p:nvGrpSpPr>
          <p:grpSpPr>
            <a:xfrm>
              <a:off x="6450276" y="3804393"/>
              <a:ext cx="1467433" cy="1990327"/>
              <a:chOff x="6450276" y="3804393"/>
              <a:chExt cx="1467433" cy="1990327"/>
            </a:xfrm>
          </p:grpSpPr>
          <p:sp>
            <p:nvSpPr>
              <p:cNvPr id="198" name="TextBox 197">
                <a:extLst>
                  <a:ext uri="{FF2B5EF4-FFF2-40B4-BE49-F238E27FC236}">
                    <a16:creationId xmlns="" xmlns:a16="http://schemas.microsoft.com/office/drawing/2014/main" id="{42057D99-FD48-403E-AFA8-9B385EE73C39}"/>
                  </a:ext>
                </a:extLst>
              </p:cNvPr>
              <p:cNvSpPr txBox="1"/>
              <p:nvPr/>
            </p:nvSpPr>
            <p:spPr>
              <a:xfrm>
                <a:off x="7698781" y="5333055"/>
                <a:ext cx="21892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>
                  <a:solidFill>
                    <a:schemeClr val="bg1"/>
                  </a:solidFill>
                  <a:latin typeface="Georgia" panose="02040502050405020303" pitchFamily="18" charset="0"/>
                </a:endParaRPr>
              </a:p>
            </p:txBody>
          </p:sp>
          <p:grpSp>
            <p:nvGrpSpPr>
              <p:cNvPr id="221" name="Group 220">
                <a:extLst>
                  <a:ext uri="{FF2B5EF4-FFF2-40B4-BE49-F238E27FC236}">
                    <a16:creationId xmlns="" xmlns:a16="http://schemas.microsoft.com/office/drawing/2014/main" id="{E8317EF2-1FAC-4F62-BC8B-636DEB30E319}"/>
                  </a:ext>
                </a:extLst>
              </p:cNvPr>
              <p:cNvGrpSpPr/>
              <p:nvPr/>
            </p:nvGrpSpPr>
            <p:grpSpPr>
              <a:xfrm>
                <a:off x="6450276" y="3804393"/>
                <a:ext cx="641824" cy="641824"/>
                <a:chOff x="6450276" y="3804393"/>
                <a:chExt cx="641824" cy="641824"/>
              </a:xfrm>
            </p:grpSpPr>
            <p:sp>
              <p:nvSpPr>
                <p:cNvPr id="197" name="Oval 196">
                  <a:extLst>
                    <a:ext uri="{FF2B5EF4-FFF2-40B4-BE49-F238E27FC236}">
                      <a16:creationId xmlns="" xmlns:a16="http://schemas.microsoft.com/office/drawing/2014/main" id="{38677242-E6D2-4D39-A8A0-849DCCB5E25F}"/>
                    </a:ext>
                  </a:extLst>
                </p:cNvPr>
                <p:cNvSpPr/>
                <p:nvPr/>
              </p:nvSpPr>
              <p:spPr>
                <a:xfrm>
                  <a:off x="6450276" y="3804393"/>
                  <a:ext cx="641824" cy="641824"/>
                </a:xfrm>
                <a:prstGeom prst="ellipse">
                  <a:avLst/>
                </a:prstGeom>
                <a:solidFill>
                  <a:srgbClr val="FDEB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Freeform 48">
                  <a:extLst>
                    <a:ext uri="{FF2B5EF4-FFF2-40B4-BE49-F238E27FC236}">
                      <a16:creationId xmlns="" xmlns:a16="http://schemas.microsoft.com/office/drawing/2014/main" id="{7477F3D5-8C63-465E-99AA-9EFCFE173F6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590213" y="3959412"/>
                  <a:ext cx="361950" cy="331789"/>
                </a:xfrm>
                <a:custGeom>
                  <a:avLst/>
                  <a:gdLst>
                    <a:gd name="T0" fmla="*/ 82 w 96"/>
                    <a:gd name="T1" fmla="*/ 0 h 88"/>
                    <a:gd name="T2" fmla="*/ 68 w 96"/>
                    <a:gd name="T3" fmla="*/ 14 h 88"/>
                    <a:gd name="T4" fmla="*/ 68 w 96"/>
                    <a:gd name="T5" fmla="*/ 16 h 88"/>
                    <a:gd name="T6" fmla="*/ 31 w 96"/>
                    <a:gd name="T7" fmla="*/ 16 h 88"/>
                    <a:gd name="T8" fmla="*/ 17 w 96"/>
                    <a:gd name="T9" fmla="*/ 0 h 88"/>
                    <a:gd name="T10" fmla="*/ 0 w 96"/>
                    <a:gd name="T11" fmla="*/ 0 h 88"/>
                    <a:gd name="T12" fmla="*/ 0 w 96"/>
                    <a:gd name="T13" fmla="*/ 4 h 88"/>
                    <a:gd name="T14" fmla="*/ 15 w 96"/>
                    <a:gd name="T15" fmla="*/ 4 h 88"/>
                    <a:gd name="T16" fmla="*/ 26 w 96"/>
                    <a:gd name="T17" fmla="*/ 16 h 88"/>
                    <a:gd name="T18" fmla="*/ 18 w 96"/>
                    <a:gd name="T19" fmla="*/ 16 h 88"/>
                    <a:gd name="T20" fmla="*/ 16 w 96"/>
                    <a:gd name="T21" fmla="*/ 17 h 88"/>
                    <a:gd name="T22" fmla="*/ 17 w 96"/>
                    <a:gd name="T23" fmla="*/ 19 h 88"/>
                    <a:gd name="T24" fmla="*/ 48 w 96"/>
                    <a:gd name="T25" fmla="*/ 51 h 88"/>
                    <a:gd name="T26" fmla="*/ 48 w 96"/>
                    <a:gd name="T27" fmla="*/ 84 h 88"/>
                    <a:gd name="T28" fmla="*/ 34 w 96"/>
                    <a:gd name="T29" fmla="*/ 84 h 88"/>
                    <a:gd name="T30" fmla="*/ 32 w 96"/>
                    <a:gd name="T31" fmla="*/ 86 h 88"/>
                    <a:gd name="T32" fmla="*/ 34 w 96"/>
                    <a:gd name="T33" fmla="*/ 88 h 88"/>
                    <a:gd name="T34" fmla="*/ 66 w 96"/>
                    <a:gd name="T35" fmla="*/ 88 h 88"/>
                    <a:gd name="T36" fmla="*/ 68 w 96"/>
                    <a:gd name="T37" fmla="*/ 86 h 88"/>
                    <a:gd name="T38" fmla="*/ 66 w 96"/>
                    <a:gd name="T39" fmla="*/ 84 h 88"/>
                    <a:gd name="T40" fmla="*/ 52 w 96"/>
                    <a:gd name="T41" fmla="*/ 84 h 88"/>
                    <a:gd name="T42" fmla="*/ 52 w 96"/>
                    <a:gd name="T43" fmla="*/ 51 h 88"/>
                    <a:gd name="T44" fmla="*/ 76 w 96"/>
                    <a:gd name="T45" fmla="*/ 27 h 88"/>
                    <a:gd name="T46" fmla="*/ 82 w 96"/>
                    <a:gd name="T47" fmla="*/ 28 h 88"/>
                    <a:gd name="T48" fmla="*/ 96 w 96"/>
                    <a:gd name="T49" fmla="*/ 14 h 88"/>
                    <a:gd name="T50" fmla="*/ 82 w 96"/>
                    <a:gd name="T51" fmla="*/ 0 h 88"/>
                    <a:gd name="T52" fmla="*/ 82 w 96"/>
                    <a:gd name="T53" fmla="*/ 24 h 88"/>
                    <a:gd name="T54" fmla="*/ 79 w 96"/>
                    <a:gd name="T55" fmla="*/ 24 h 88"/>
                    <a:gd name="T56" fmla="*/ 83 w 96"/>
                    <a:gd name="T57" fmla="*/ 19 h 88"/>
                    <a:gd name="T58" fmla="*/ 84 w 96"/>
                    <a:gd name="T59" fmla="*/ 17 h 88"/>
                    <a:gd name="T60" fmla="*/ 82 w 96"/>
                    <a:gd name="T61" fmla="*/ 16 h 88"/>
                    <a:gd name="T62" fmla="*/ 72 w 96"/>
                    <a:gd name="T63" fmla="*/ 16 h 88"/>
                    <a:gd name="T64" fmla="*/ 72 w 96"/>
                    <a:gd name="T65" fmla="*/ 14 h 88"/>
                    <a:gd name="T66" fmla="*/ 82 w 96"/>
                    <a:gd name="T67" fmla="*/ 4 h 88"/>
                    <a:gd name="T68" fmla="*/ 92 w 96"/>
                    <a:gd name="T69" fmla="*/ 14 h 88"/>
                    <a:gd name="T70" fmla="*/ 82 w 96"/>
                    <a:gd name="T71" fmla="*/ 24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96" h="88">
                      <a:moveTo>
                        <a:pt x="82" y="0"/>
                      </a:moveTo>
                      <a:cubicBezTo>
                        <a:pt x="74" y="0"/>
                        <a:pt x="68" y="6"/>
                        <a:pt x="68" y="14"/>
                      </a:cubicBezTo>
                      <a:cubicBezTo>
                        <a:pt x="68" y="15"/>
                        <a:pt x="68" y="15"/>
                        <a:pt x="68" y="16"/>
                      </a:cubicBezTo>
                      <a:cubicBezTo>
                        <a:pt x="31" y="16"/>
                        <a:pt x="31" y="16"/>
                        <a:pt x="31" y="16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26" y="16"/>
                        <a:pt x="26" y="16"/>
                        <a:pt x="26" y="16"/>
                      </a:cubicBezTo>
                      <a:cubicBezTo>
                        <a:pt x="18" y="16"/>
                        <a:pt x="18" y="16"/>
                        <a:pt x="18" y="16"/>
                      </a:cubicBezTo>
                      <a:cubicBezTo>
                        <a:pt x="17" y="16"/>
                        <a:pt x="16" y="17"/>
                        <a:pt x="16" y="17"/>
                      </a:cubicBezTo>
                      <a:cubicBezTo>
                        <a:pt x="16" y="18"/>
                        <a:pt x="16" y="19"/>
                        <a:pt x="17" y="19"/>
                      </a:cubicBezTo>
                      <a:cubicBezTo>
                        <a:pt x="48" y="51"/>
                        <a:pt x="48" y="51"/>
                        <a:pt x="48" y="51"/>
                      </a:cubicBezTo>
                      <a:cubicBezTo>
                        <a:pt x="48" y="84"/>
                        <a:pt x="48" y="84"/>
                        <a:pt x="48" y="84"/>
                      </a:cubicBezTo>
                      <a:cubicBezTo>
                        <a:pt x="34" y="84"/>
                        <a:pt x="34" y="84"/>
                        <a:pt x="34" y="84"/>
                      </a:cubicBezTo>
                      <a:cubicBezTo>
                        <a:pt x="33" y="84"/>
                        <a:pt x="32" y="85"/>
                        <a:pt x="32" y="86"/>
                      </a:cubicBezTo>
                      <a:cubicBezTo>
                        <a:pt x="32" y="87"/>
                        <a:pt x="33" y="88"/>
                        <a:pt x="34" y="88"/>
                      </a:cubicBezTo>
                      <a:cubicBezTo>
                        <a:pt x="66" y="88"/>
                        <a:pt x="66" y="88"/>
                        <a:pt x="66" y="88"/>
                      </a:cubicBezTo>
                      <a:cubicBezTo>
                        <a:pt x="67" y="88"/>
                        <a:pt x="68" y="87"/>
                        <a:pt x="68" y="86"/>
                      </a:cubicBezTo>
                      <a:cubicBezTo>
                        <a:pt x="68" y="85"/>
                        <a:pt x="67" y="84"/>
                        <a:pt x="66" y="84"/>
                      </a:cubicBezTo>
                      <a:cubicBezTo>
                        <a:pt x="52" y="84"/>
                        <a:pt x="52" y="84"/>
                        <a:pt x="52" y="84"/>
                      </a:cubicBezTo>
                      <a:cubicBezTo>
                        <a:pt x="52" y="51"/>
                        <a:pt x="52" y="51"/>
                        <a:pt x="52" y="51"/>
                      </a:cubicBezTo>
                      <a:cubicBezTo>
                        <a:pt x="76" y="27"/>
                        <a:pt x="76" y="27"/>
                        <a:pt x="76" y="27"/>
                      </a:cubicBezTo>
                      <a:cubicBezTo>
                        <a:pt x="78" y="28"/>
                        <a:pt x="80" y="28"/>
                        <a:pt x="82" y="28"/>
                      </a:cubicBezTo>
                      <a:cubicBezTo>
                        <a:pt x="90" y="28"/>
                        <a:pt x="96" y="22"/>
                        <a:pt x="96" y="14"/>
                      </a:cubicBezTo>
                      <a:cubicBezTo>
                        <a:pt x="96" y="6"/>
                        <a:pt x="90" y="0"/>
                        <a:pt x="82" y="0"/>
                      </a:cubicBezTo>
                      <a:close/>
                      <a:moveTo>
                        <a:pt x="82" y="24"/>
                      </a:moveTo>
                      <a:cubicBezTo>
                        <a:pt x="81" y="24"/>
                        <a:pt x="80" y="24"/>
                        <a:pt x="79" y="24"/>
                      </a:cubicBezTo>
                      <a:cubicBezTo>
                        <a:pt x="83" y="19"/>
                        <a:pt x="83" y="19"/>
                        <a:pt x="83" y="19"/>
                      </a:cubicBezTo>
                      <a:cubicBezTo>
                        <a:pt x="84" y="19"/>
                        <a:pt x="84" y="18"/>
                        <a:pt x="84" y="17"/>
                      </a:cubicBezTo>
                      <a:cubicBezTo>
                        <a:pt x="84" y="17"/>
                        <a:pt x="83" y="16"/>
                        <a:pt x="82" y="16"/>
                      </a:cubicBezTo>
                      <a:cubicBezTo>
                        <a:pt x="72" y="16"/>
                        <a:pt x="72" y="16"/>
                        <a:pt x="72" y="16"/>
                      </a:cubicBezTo>
                      <a:cubicBezTo>
                        <a:pt x="72" y="15"/>
                        <a:pt x="72" y="15"/>
                        <a:pt x="72" y="14"/>
                      </a:cubicBezTo>
                      <a:cubicBezTo>
                        <a:pt x="72" y="9"/>
                        <a:pt x="76" y="4"/>
                        <a:pt x="82" y="4"/>
                      </a:cubicBezTo>
                      <a:cubicBezTo>
                        <a:pt x="88" y="4"/>
                        <a:pt x="92" y="9"/>
                        <a:pt x="92" y="14"/>
                      </a:cubicBezTo>
                      <a:cubicBezTo>
                        <a:pt x="92" y="20"/>
                        <a:pt x="88" y="24"/>
                        <a:pt x="82" y="2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</p:grpSp>
      </p:grpSp>
      <p:sp>
        <p:nvSpPr>
          <p:cNvPr id="139" name="Slide Number Placeholder 2">
            <a:extLst>
              <a:ext uri="{FF2B5EF4-FFF2-40B4-BE49-F238E27FC236}">
                <a16:creationId xmlns="" xmlns:a16="http://schemas.microsoft.com/office/drawing/2014/main" id="{C34FB1D3-95DC-4CF1-AA64-D44225C0F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085080"/>
            <a:ext cx="2057400" cy="292100"/>
          </a:xfrm>
        </p:spPr>
        <p:txBody>
          <a:bodyPr/>
          <a:lstStyle/>
          <a:p>
            <a:fld id="{F91DF86A-5B25-4DFB-AA94-3BD57DA19502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252362" y="731726"/>
            <a:ext cx="38096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84510" y="1501759"/>
            <a:ext cx="35204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11485" y="2203026"/>
            <a:ext cx="34024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trừng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92631" y="2556124"/>
            <a:ext cx="36458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lãng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mạn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3" name="Smiley Face 152"/>
          <p:cNvSpPr/>
          <p:nvPr/>
        </p:nvSpPr>
        <p:spPr>
          <a:xfrm>
            <a:off x="5319338" y="2600755"/>
            <a:ext cx="303151" cy="344105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ectangle 155"/>
          <p:cNvSpPr/>
          <p:nvPr/>
        </p:nvSpPr>
        <p:spPr>
          <a:xfrm>
            <a:off x="332328" y="133070"/>
            <a:ext cx="3903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 THI: EM YÊU CHUYỆN CỔ </a:t>
            </a:r>
          </a:p>
        </p:txBody>
      </p:sp>
    </p:spTree>
    <p:extLst>
      <p:ext uri="{BB962C8B-B14F-4D97-AF65-F5344CB8AC3E}">
        <p14:creationId xmlns:p14="http://schemas.microsoft.com/office/powerpoint/2010/main" val="410271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/>
      <p:bldP spid="5" grpId="0"/>
      <p:bldP spid="6" grpId="0"/>
      <p:bldP spid="7" grpId="0"/>
      <p:bldP spid="8" grpId="0"/>
      <p:bldP spid="1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5" name="Group 514">
            <a:extLst>
              <a:ext uri="{FF2B5EF4-FFF2-40B4-BE49-F238E27FC236}">
                <a16:creationId xmlns="" xmlns:a16="http://schemas.microsoft.com/office/drawing/2014/main" id="{8EAA2729-2584-4571-B2C9-D59DC9B89131}"/>
              </a:ext>
            </a:extLst>
          </p:cNvPr>
          <p:cNvGrpSpPr/>
          <p:nvPr/>
        </p:nvGrpSpPr>
        <p:grpSpPr>
          <a:xfrm flipH="1">
            <a:off x="0" y="0"/>
            <a:ext cx="9143999" cy="5486400"/>
            <a:chOff x="0" y="0"/>
            <a:chExt cx="12191998" cy="6858000"/>
          </a:xfrm>
        </p:grpSpPr>
        <p:sp>
          <p:nvSpPr>
            <p:cNvPr id="497" name="Rectangle 496">
              <a:extLst>
                <a:ext uri="{FF2B5EF4-FFF2-40B4-BE49-F238E27FC236}">
                  <a16:creationId xmlns="" xmlns:a16="http://schemas.microsoft.com/office/drawing/2014/main" id="{8367EFB4-7883-42D3-82D9-89213F87AD4E}"/>
                </a:ext>
              </a:extLst>
            </p:cNvPr>
            <p:cNvSpPr/>
            <p:nvPr/>
          </p:nvSpPr>
          <p:spPr>
            <a:xfrm>
              <a:off x="0" y="0"/>
              <a:ext cx="6429376" cy="6858000"/>
            </a:xfrm>
            <a:prstGeom prst="rect">
              <a:avLst/>
            </a:prstGeom>
            <a:solidFill>
              <a:srgbClr val="FDEB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11" name="Group 510">
              <a:extLst>
                <a:ext uri="{FF2B5EF4-FFF2-40B4-BE49-F238E27FC236}">
                  <a16:creationId xmlns="" xmlns:a16="http://schemas.microsoft.com/office/drawing/2014/main" id="{D3553AC5-6D87-478D-BEAC-0A3F6788F991}"/>
                </a:ext>
              </a:extLst>
            </p:cNvPr>
            <p:cNvGrpSpPr/>
            <p:nvPr/>
          </p:nvGrpSpPr>
          <p:grpSpPr>
            <a:xfrm>
              <a:off x="539931" y="1625129"/>
              <a:ext cx="3734821" cy="3557688"/>
              <a:chOff x="539931" y="1625129"/>
              <a:chExt cx="3734821" cy="3557688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="" xmlns:a16="http://schemas.microsoft.com/office/drawing/2014/main" id="{34274555-293F-496D-964A-19FBA2119CED}"/>
                  </a:ext>
                </a:extLst>
              </p:cNvPr>
              <p:cNvSpPr/>
              <p:nvPr/>
            </p:nvSpPr>
            <p:spPr>
              <a:xfrm>
                <a:off x="962801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264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="" xmlns:a16="http://schemas.microsoft.com/office/drawing/2014/main" id="{7B7EA0BB-7AA6-4C14-86C3-329E4E676D11}"/>
                  </a:ext>
                </a:extLst>
              </p:cNvPr>
              <p:cNvSpPr/>
              <p:nvPr/>
            </p:nvSpPr>
            <p:spPr>
              <a:xfrm>
                <a:off x="1005694" y="4992344"/>
                <a:ext cx="24475" cy="19628"/>
              </a:xfrm>
              <a:custGeom>
                <a:avLst/>
                <a:gdLst>
                  <a:gd name="connsiteX0" fmla="*/ 24476 w 24475"/>
                  <a:gd name="connsiteY0" fmla="*/ 3393 h 19628"/>
                  <a:gd name="connsiteX1" fmla="*/ 1454 w 24475"/>
                  <a:gd name="connsiteY1" fmla="*/ 19629 h 19628"/>
                  <a:gd name="connsiteX2" fmla="*/ 0 w 24475"/>
                  <a:gd name="connsiteY2" fmla="*/ 16236 h 19628"/>
                  <a:gd name="connsiteX3" fmla="*/ 23022 w 24475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8">
                    <a:moveTo>
                      <a:pt x="24476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="" xmlns:a16="http://schemas.microsoft.com/office/drawing/2014/main" id="{72918AF3-3D84-4E94-BF2D-D88618C7B420}"/>
                  </a:ext>
                </a:extLst>
              </p:cNvPr>
              <p:cNvSpPr/>
              <p:nvPr/>
            </p:nvSpPr>
            <p:spPr>
              <a:xfrm>
                <a:off x="1048344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022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="" xmlns:a16="http://schemas.microsoft.com/office/drawing/2014/main" id="{31037A3E-6A7C-4945-A9A6-BF4E637D2F23}"/>
                  </a:ext>
                </a:extLst>
              </p:cNvPr>
              <p:cNvSpPr/>
              <p:nvPr/>
            </p:nvSpPr>
            <p:spPr>
              <a:xfrm>
                <a:off x="1091237" y="4992344"/>
                <a:ext cx="24475" cy="19628"/>
              </a:xfrm>
              <a:custGeom>
                <a:avLst/>
                <a:gdLst>
                  <a:gd name="connsiteX0" fmla="*/ 24476 w 24475"/>
                  <a:gd name="connsiteY0" fmla="*/ 3393 h 19628"/>
                  <a:gd name="connsiteX1" fmla="*/ 1454 w 24475"/>
                  <a:gd name="connsiteY1" fmla="*/ 19629 h 19628"/>
                  <a:gd name="connsiteX2" fmla="*/ 0 w 24475"/>
                  <a:gd name="connsiteY2" fmla="*/ 16236 h 19628"/>
                  <a:gd name="connsiteX3" fmla="*/ 23022 w 24475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8">
                    <a:moveTo>
                      <a:pt x="24476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="" xmlns:a16="http://schemas.microsoft.com/office/drawing/2014/main" id="{C004895E-5AA9-461A-828A-44E2C9DA207B}"/>
                  </a:ext>
                </a:extLst>
              </p:cNvPr>
              <p:cNvSpPr/>
              <p:nvPr/>
            </p:nvSpPr>
            <p:spPr>
              <a:xfrm>
                <a:off x="1133887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022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="" xmlns:a16="http://schemas.microsoft.com/office/drawing/2014/main" id="{05025E9C-391E-4C02-A1CA-717BEF9F6CCF}"/>
                  </a:ext>
                </a:extLst>
              </p:cNvPr>
              <p:cNvSpPr/>
              <p:nvPr/>
            </p:nvSpPr>
            <p:spPr>
              <a:xfrm>
                <a:off x="1176538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264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="" xmlns:a16="http://schemas.microsoft.com/office/drawing/2014/main" id="{D9BBA38D-E1E4-4EF2-BB09-E9E0029FF300}"/>
                  </a:ext>
                </a:extLst>
              </p:cNvPr>
              <p:cNvSpPr/>
              <p:nvPr/>
            </p:nvSpPr>
            <p:spPr>
              <a:xfrm>
                <a:off x="1219431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454 w 24717"/>
                  <a:gd name="connsiteY1" fmla="*/ 19629 h 19628"/>
                  <a:gd name="connsiteX2" fmla="*/ 0 w 24717"/>
                  <a:gd name="connsiteY2" fmla="*/ 16236 h 19628"/>
                  <a:gd name="connsiteX3" fmla="*/ 23022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="" xmlns:a16="http://schemas.microsoft.com/office/drawing/2014/main" id="{C657A397-35AA-4A51-AA38-D8844333F0EA}"/>
                  </a:ext>
                </a:extLst>
              </p:cNvPr>
              <p:cNvSpPr/>
              <p:nvPr/>
            </p:nvSpPr>
            <p:spPr>
              <a:xfrm>
                <a:off x="1262081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022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="" xmlns:a16="http://schemas.microsoft.com/office/drawing/2014/main" id="{53972503-821D-429D-9C27-31A9F4FFF742}"/>
                  </a:ext>
                </a:extLst>
              </p:cNvPr>
              <p:cNvSpPr/>
              <p:nvPr/>
            </p:nvSpPr>
            <p:spPr>
              <a:xfrm>
                <a:off x="1304974" y="4992344"/>
                <a:ext cx="24475" cy="19628"/>
              </a:xfrm>
              <a:custGeom>
                <a:avLst/>
                <a:gdLst>
                  <a:gd name="connsiteX0" fmla="*/ 24476 w 24475"/>
                  <a:gd name="connsiteY0" fmla="*/ 3393 h 19628"/>
                  <a:gd name="connsiteX1" fmla="*/ 1454 w 24475"/>
                  <a:gd name="connsiteY1" fmla="*/ 19629 h 19628"/>
                  <a:gd name="connsiteX2" fmla="*/ 0 w 24475"/>
                  <a:gd name="connsiteY2" fmla="*/ 16236 h 19628"/>
                  <a:gd name="connsiteX3" fmla="*/ 23022 w 24475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8">
                    <a:moveTo>
                      <a:pt x="24476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="" xmlns:a16="http://schemas.microsoft.com/office/drawing/2014/main" id="{C1270541-9A57-4946-93A3-4F1699905035}"/>
                  </a:ext>
                </a:extLst>
              </p:cNvPr>
              <p:cNvSpPr/>
              <p:nvPr/>
            </p:nvSpPr>
            <p:spPr>
              <a:xfrm>
                <a:off x="1347624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021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="" xmlns:a16="http://schemas.microsoft.com/office/drawing/2014/main" id="{28D9662E-BAA0-44EB-9BB3-42ED0296AF9F}"/>
                  </a:ext>
                </a:extLst>
              </p:cNvPr>
              <p:cNvSpPr/>
              <p:nvPr/>
            </p:nvSpPr>
            <p:spPr>
              <a:xfrm>
                <a:off x="1390275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264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="" xmlns:a16="http://schemas.microsoft.com/office/drawing/2014/main" id="{2D87DBD9-6E92-401B-AF5D-A57A1A5A3D22}"/>
                  </a:ext>
                </a:extLst>
              </p:cNvPr>
              <p:cNvSpPr/>
              <p:nvPr/>
            </p:nvSpPr>
            <p:spPr>
              <a:xfrm>
                <a:off x="1433167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454 w 24717"/>
                  <a:gd name="connsiteY1" fmla="*/ 19629 h 19628"/>
                  <a:gd name="connsiteX2" fmla="*/ 0 w 24717"/>
                  <a:gd name="connsiteY2" fmla="*/ 16236 h 19628"/>
                  <a:gd name="connsiteX3" fmla="*/ 23022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="" xmlns:a16="http://schemas.microsoft.com/office/drawing/2014/main" id="{A25C4599-49B8-45AF-A8B3-E5FD938B95FF}"/>
                  </a:ext>
                </a:extLst>
              </p:cNvPr>
              <p:cNvSpPr/>
              <p:nvPr/>
            </p:nvSpPr>
            <p:spPr>
              <a:xfrm>
                <a:off x="1475818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022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="" xmlns:a16="http://schemas.microsoft.com/office/drawing/2014/main" id="{E1853B57-9ADD-4CC0-A22A-FE598F1DAAC7}"/>
                  </a:ext>
                </a:extLst>
              </p:cNvPr>
              <p:cNvSpPr/>
              <p:nvPr/>
            </p:nvSpPr>
            <p:spPr>
              <a:xfrm>
                <a:off x="1518711" y="4992344"/>
                <a:ext cx="24475" cy="19628"/>
              </a:xfrm>
              <a:custGeom>
                <a:avLst/>
                <a:gdLst>
                  <a:gd name="connsiteX0" fmla="*/ 24476 w 24475"/>
                  <a:gd name="connsiteY0" fmla="*/ 3393 h 19628"/>
                  <a:gd name="connsiteX1" fmla="*/ 1454 w 24475"/>
                  <a:gd name="connsiteY1" fmla="*/ 19629 h 19628"/>
                  <a:gd name="connsiteX2" fmla="*/ 0 w 24475"/>
                  <a:gd name="connsiteY2" fmla="*/ 16236 h 19628"/>
                  <a:gd name="connsiteX3" fmla="*/ 23022 w 24475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8">
                    <a:moveTo>
                      <a:pt x="24476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="" xmlns:a16="http://schemas.microsoft.com/office/drawing/2014/main" id="{BB29C1D8-3484-4891-AD55-F8820F2B24DA}"/>
                  </a:ext>
                </a:extLst>
              </p:cNvPr>
              <p:cNvSpPr/>
              <p:nvPr/>
            </p:nvSpPr>
            <p:spPr>
              <a:xfrm>
                <a:off x="1561361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021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="" xmlns:a16="http://schemas.microsoft.com/office/drawing/2014/main" id="{83E7E434-8FB9-4972-ADA7-43E45007FE17}"/>
                  </a:ext>
                </a:extLst>
              </p:cNvPr>
              <p:cNvSpPr/>
              <p:nvPr/>
            </p:nvSpPr>
            <p:spPr>
              <a:xfrm>
                <a:off x="1604254" y="4992344"/>
                <a:ext cx="24475" cy="19386"/>
              </a:xfrm>
              <a:custGeom>
                <a:avLst/>
                <a:gdLst>
                  <a:gd name="connsiteX0" fmla="*/ 24476 w 24475"/>
                  <a:gd name="connsiteY0" fmla="*/ 3393 h 19386"/>
                  <a:gd name="connsiteX1" fmla="*/ 1454 w 24475"/>
                  <a:gd name="connsiteY1" fmla="*/ 19387 h 19386"/>
                  <a:gd name="connsiteX2" fmla="*/ 0 w 24475"/>
                  <a:gd name="connsiteY2" fmla="*/ 16236 h 19386"/>
                  <a:gd name="connsiteX3" fmla="*/ 23022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393"/>
                    </a:moveTo>
                    <a:lnTo>
                      <a:pt x="1454" y="19387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="" xmlns:a16="http://schemas.microsoft.com/office/drawing/2014/main" id="{B9562FAB-39FA-4787-9D34-03BEC4A1B66D}"/>
                  </a:ext>
                </a:extLst>
              </p:cNvPr>
              <p:cNvSpPr/>
              <p:nvPr/>
            </p:nvSpPr>
            <p:spPr>
              <a:xfrm>
                <a:off x="1646904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454 w 24717"/>
                  <a:gd name="connsiteY1" fmla="*/ 19629 h 19628"/>
                  <a:gd name="connsiteX2" fmla="*/ 0 w 24717"/>
                  <a:gd name="connsiteY2" fmla="*/ 16236 h 19628"/>
                  <a:gd name="connsiteX3" fmla="*/ 23022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="" xmlns:a16="http://schemas.microsoft.com/office/drawing/2014/main" id="{C7B776DC-FA50-4752-BC19-A195BE3F2B95}"/>
                  </a:ext>
                </a:extLst>
              </p:cNvPr>
              <p:cNvSpPr/>
              <p:nvPr/>
            </p:nvSpPr>
            <p:spPr>
              <a:xfrm>
                <a:off x="1689555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264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="" xmlns:a16="http://schemas.microsoft.com/office/drawing/2014/main" id="{AED9FBC2-DE5B-496B-8041-999AF41BE52B}"/>
                  </a:ext>
                </a:extLst>
              </p:cNvPr>
              <p:cNvSpPr/>
              <p:nvPr/>
            </p:nvSpPr>
            <p:spPr>
              <a:xfrm>
                <a:off x="1732447" y="4992344"/>
                <a:ext cx="24475" cy="19628"/>
              </a:xfrm>
              <a:custGeom>
                <a:avLst/>
                <a:gdLst>
                  <a:gd name="connsiteX0" fmla="*/ 24476 w 24475"/>
                  <a:gd name="connsiteY0" fmla="*/ 3393 h 19628"/>
                  <a:gd name="connsiteX1" fmla="*/ 1454 w 24475"/>
                  <a:gd name="connsiteY1" fmla="*/ 19629 h 19628"/>
                  <a:gd name="connsiteX2" fmla="*/ 0 w 24475"/>
                  <a:gd name="connsiteY2" fmla="*/ 16236 h 19628"/>
                  <a:gd name="connsiteX3" fmla="*/ 23022 w 24475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8">
                    <a:moveTo>
                      <a:pt x="24476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="" xmlns:a16="http://schemas.microsoft.com/office/drawing/2014/main" id="{8874A62A-03CB-45DA-B30D-5F5B3BBD9AE8}"/>
                  </a:ext>
                </a:extLst>
              </p:cNvPr>
              <p:cNvSpPr/>
              <p:nvPr/>
            </p:nvSpPr>
            <p:spPr>
              <a:xfrm>
                <a:off x="1775098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021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="" xmlns:a16="http://schemas.microsoft.com/office/drawing/2014/main" id="{B755E703-EA18-4DC1-A4CB-060610D88888}"/>
                  </a:ext>
                </a:extLst>
              </p:cNvPr>
              <p:cNvSpPr/>
              <p:nvPr/>
            </p:nvSpPr>
            <p:spPr>
              <a:xfrm>
                <a:off x="1817991" y="4992344"/>
                <a:ext cx="24475" cy="19628"/>
              </a:xfrm>
              <a:custGeom>
                <a:avLst/>
                <a:gdLst>
                  <a:gd name="connsiteX0" fmla="*/ 24475 w 24475"/>
                  <a:gd name="connsiteY0" fmla="*/ 3393 h 19628"/>
                  <a:gd name="connsiteX1" fmla="*/ 1454 w 24475"/>
                  <a:gd name="connsiteY1" fmla="*/ 19629 h 19628"/>
                  <a:gd name="connsiteX2" fmla="*/ 0 w 24475"/>
                  <a:gd name="connsiteY2" fmla="*/ 16236 h 19628"/>
                  <a:gd name="connsiteX3" fmla="*/ 23021 w 24475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8">
                    <a:moveTo>
                      <a:pt x="24475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="" xmlns:a16="http://schemas.microsoft.com/office/drawing/2014/main" id="{18A8ECB1-2E01-40FD-935B-3F0BE93FF4A2}"/>
                  </a:ext>
                </a:extLst>
              </p:cNvPr>
              <p:cNvSpPr/>
              <p:nvPr/>
            </p:nvSpPr>
            <p:spPr>
              <a:xfrm>
                <a:off x="1860641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022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="" xmlns:a16="http://schemas.microsoft.com/office/drawing/2014/main" id="{AAF47E46-7DF4-465E-8D77-1B5E0683335D}"/>
                  </a:ext>
                </a:extLst>
              </p:cNvPr>
              <p:cNvSpPr/>
              <p:nvPr/>
            </p:nvSpPr>
            <p:spPr>
              <a:xfrm>
                <a:off x="1903291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264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="" xmlns:a16="http://schemas.microsoft.com/office/drawing/2014/main" id="{22F46ACA-B159-4516-B553-32C7AC985058}"/>
                  </a:ext>
                </a:extLst>
              </p:cNvPr>
              <p:cNvSpPr/>
              <p:nvPr/>
            </p:nvSpPr>
            <p:spPr>
              <a:xfrm>
                <a:off x="1946184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454 w 24717"/>
                  <a:gd name="connsiteY1" fmla="*/ 19629 h 19628"/>
                  <a:gd name="connsiteX2" fmla="*/ 0 w 24717"/>
                  <a:gd name="connsiteY2" fmla="*/ 16236 h 19628"/>
                  <a:gd name="connsiteX3" fmla="*/ 23022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="" xmlns:a16="http://schemas.microsoft.com/office/drawing/2014/main" id="{92D84D32-C10E-41F9-B1CE-603CAEF09867}"/>
                  </a:ext>
                </a:extLst>
              </p:cNvPr>
              <p:cNvSpPr/>
              <p:nvPr/>
            </p:nvSpPr>
            <p:spPr>
              <a:xfrm>
                <a:off x="1988835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022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="" xmlns:a16="http://schemas.microsoft.com/office/drawing/2014/main" id="{ED88C279-B308-4744-8A7D-D0AD39AF90ED}"/>
                  </a:ext>
                </a:extLst>
              </p:cNvPr>
              <p:cNvSpPr/>
              <p:nvPr/>
            </p:nvSpPr>
            <p:spPr>
              <a:xfrm>
                <a:off x="2031727" y="4992344"/>
                <a:ext cx="24475" cy="19628"/>
              </a:xfrm>
              <a:custGeom>
                <a:avLst/>
                <a:gdLst>
                  <a:gd name="connsiteX0" fmla="*/ 24475 w 24475"/>
                  <a:gd name="connsiteY0" fmla="*/ 3393 h 19628"/>
                  <a:gd name="connsiteX1" fmla="*/ 1454 w 24475"/>
                  <a:gd name="connsiteY1" fmla="*/ 19629 h 19628"/>
                  <a:gd name="connsiteX2" fmla="*/ 0 w 24475"/>
                  <a:gd name="connsiteY2" fmla="*/ 16236 h 19628"/>
                  <a:gd name="connsiteX3" fmla="*/ 23021 w 24475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8">
                    <a:moveTo>
                      <a:pt x="24475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="" xmlns:a16="http://schemas.microsoft.com/office/drawing/2014/main" id="{6E293A7D-89C1-4580-8FF5-ABA6D3A108DC}"/>
                  </a:ext>
                </a:extLst>
              </p:cNvPr>
              <p:cNvSpPr/>
              <p:nvPr/>
            </p:nvSpPr>
            <p:spPr>
              <a:xfrm>
                <a:off x="2074378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021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="" xmlns:a16="http://schemas.microsoft.com/office/drawing/2014/main" id="{9C4C4531-CD07-486C-9931-08C9B277BC44}"/>
                  </a:ext>
                </a:extLst>
              </p:cNvPr>
              <p:cNvSpPr/>
              <p:nvPr/>
            </p:nvSpPr>
            <p:spPr>
              <a:xfrm>
                <a:off x="2117028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264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="" xmlns:a16="http://schemas.microsoft.com/office/drawing/2014/main" id="{9EC87B44-6201-4766-84C5-AE4D6B6192AB}"/>
                  </a:ext>
                </a:extLst>
              </p:cNvPr>
              <p:cNvSpPr/>
              <p:nvPr/>
            </p:nvSpPr>
            <p:spPr>
              <a:xfrm>
                <a:off x="2159921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454 w 24717"/>
                  <a:gd name="connsiteY1" fmla="*/ 19629 h 19628"/>
                  <a:gd name="connsiteX2" fmla="*/ 0 w 24717"/>
                  <a:gd name="connsiteY2" fmla="*/ 16236 h 19628"/>
                  <a:gd name="connsiteX3" fmla="*/ 23022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="" xmlns:a16="http://schemas.microsoft.com/office/drawing/2014/main" id="{70C63CC1-7C55-4633-A946-5EF11067253F}"/>
                  </a:ext>
                </a:extLst>
              </p:cNvPr>
              <p:cNvSpPr/>
              <p:nvPr/>
            </p:nvSpPr>
            <p:spPr>
              <a:xfrm>
                <a:off x="2202572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021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="" xmlns:a16="http://schemas.microsoft.com/office/drawing/2014/main" id="{008F6A2E-ED38-42AE-A3BC-3F6D370C77D5}"/>
                  </a:ext>
                </a:extLst>
              </p:cNvPr>
              <p:cNvSpPr/>
              <p:nvPr/>
            </p:nvSpPr>
            <p:spPr>
              <a:xfrm>
                <a:off x="2245464" y="4992344"/>
                <a:ext cx="24475" cy="19628"/>
              </a:xfrm>
              <a:custGeom>
                <a:avLst/>
                <a:gdLst>
                  <a:gd name="connsiteX0" fmla="*/ 24476 w 24475"/>
                  <a:gd name="connsiteY0" fmla="*/ 3393 h 19628"/>
                  <a:gd name="connsiteX1" fmla="*/ 1454 w 24475"/>
                  <a:gd name="connsiteY1" fmla="*/ 19629 h 19628"/>
                  <a:gd name="connsiteX2" fmla="*/ 0 w 24475"/>
                  <a:gd name="connsiteY2" fmla="*/ 16236 h 19628"/>
                  <a:gd name="connsiteX3" fmla="*/ 23022 w 24475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8">
                    <a:moveTo>
                      <a:pt x="24476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="" xmlns:a16="http://schemas.microsoft.com/office/drawing/2014/main" id="{AE0CF313-CC3B-4814-A51F-02C66D6E98C8}"/>
                  </a:ext>
                </a:extLst>
              </p:cNvPr>
              <p:cNvSpPr/>
              <p:nvPr/>
            </p:nvSpPr>
            <p:spPr>
              <a:xfrm>
                <a:off x="2288115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021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="" xmlns:a16="http://schemas.microsoft.com/office/drawing/2014/main" id="{5EC566D4-9C07-4578-A087-316ADDBF84A6}"/>
                  </a:ext>
                </a:extLst>
              </p:cNvPr>
              <p:cNvSpPr/>
              <p:nvPr/>
            </p:nvSpPr>
            <p:spPr>
              <a:xfrm>
                <a:off x="2331008" y="4992344"/>
                <a:ext cx="24475" cy="19628"/>
              </a:xfrm>
              <a:custGeom>
                <a:avLst/>
                <a:gdLst>
                  <a:gd name="connsiteX0" fmla="*/ 24475 w 24475"/>
                  <a:gd name="connsiteY0" fmla="*/ 3393 h 19628"/>
                  <a:gd name="connsiteX1" fmla="*/ 1454 w 24475"/>
                  <a:gd name="connsiteY1" fmla="*/ 19629 h 19628"/>
                  <a:gd name="connsiteX2" fmla="*/ 0 w 24475"/>
                  <a:gd name="connsiteY2" fmla="*/ 16236 h 19628"/>
                  <a:gd name="connsiteX3" fmla="*/ 23021 w 24475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8">
                    <a:moveTo>
                      <a:pt x="24475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="" xmlns:a16="http://schemas.microsoft.com/office/drawing/2014/main" id="{09BB3BEA-6F14-4974-9EAB-5DED9D9F6BA5}"/>
                  </a:ext>
                </a:extLst>
              </p:cNvPr>
              <p:cNvSpPr/>
              <p:nvPr/>
            </p:nvSpPr>
            <p:spPr>
              <a:xfrm>
                <a:off x="2373658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454 w 24717"/>
                  <a:gd name="connsiteY1" fmla="*/ 19629 h 19628"/>
                  <a:gd name="connsiteX2" fmla="*/ 0 w 24717"/>
                  <a:gd name="connsiteY2" fmla="*/ 16236 h 19628"/>
                  <a:gd name="connsiteX3" fmla="*/ 23022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A5E39FD5-BB44-4DFB-9C82-DA84D703881B}"/>
                  </a:ext>
                </a:extLst>
              </p:cNvPr>
              <p:cNvSpPr/>
              <p:nvPr/>
            </p:nvSpPr>
            <p:spPr>
              <a:xfrm>
                <a:off x="2416308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021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="" xmlns:a16="http://schemas.microsoft.com/office/drawing/2014/main" id="{7A4743C3-3D0C-49DC-9847-0759E9131D15}"/>
                  </a:ext>
                </a:extLst>
              </p:cNvPr>
              <p:cNvSpPr/>
              <p:nvPr/>
            </p:nvSpPr>
            <p:spPr>
              <a:xfrm>
                <a:off x="2459201" y="4992344"/>
                <a:ext cx="24475" cy="19628"/>
              </a:xfrm>
              <a:custGeom>
                <a:avLst/>
                <a:gdLst>
                  <a:gd name="connsiteX0" fmla="*/ 24476 w 24475"/>
                  <a:gd name="connsiteY0" fmla="*/ 3393 h 19628"/>
                  <a:gd name="connsiteX1" fmla="*/ 1454 w 24475"/>
                  <a:gd name="connsiteY1" fmla="*/ 19629 h 19628"/>
                  <a:gd name="connsiteX2" fmla="*/ 0 w 24475"/>
                  <a:gd name="connsiteY2" fmla="*/ 16236 h 19628"/>
                  <a:gd name="connsiteX3" fmla="*/ 23022 w 24475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8">
                    <a:moveTo>
                      <a:pt x="24476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5AEF193F-D1B4-4FDE-A01B-F64F3B6B4F51}"/>
                  </a:ext>
                </a:extLst>
              </p:cNvPr>
              <p:cNvSpPr/>
              <p:nvPr/>
            </p:nvSpPr>
            <p:spPr>
              <a:xfrm>
                <a:off x="2501852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022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85B18ABB-39F2-47F2-83AE-6776BF738E98}"/>
                  </a:ext>
                </a:extLst>
              </p:cNvPr>
              <p:cNvSpPr/>
              <p:nvPr/>
            </p:nvSpPr>
            <p:spPr>
              <a:xfrm>
                <a:off x="2544744" y="4992344"/>
                <a:ext cx="24475" cy="19628"/>
              </a:xfrm>
              <a:custGeom>
                <a:avLst/>
                <a:gdLst>
                  <a:gd name="connsiteX0" fmla="*/ 24475 w 24475"/>
                  <a:gd name="connsiteY0" fmla="*/ 3393 h 19628"/>
                  <a:gd name="connsiteX1" fmla="*/ 1454 w 24475"/>
                  <a:gd name="connsiteY1" fmla="*/ 19629 h 19628"/>
                  <a:gd name="connsiteX2" fmla="*/ 0 w 24475"/>
                  <a:gd name="connsiteY2" fmla="*/ 16236 h 19628"/>
                  <a:gd name="connsiteX3" fmla="*/ 23021 w 24475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8">
                    <a:moveTo>
                      <a:pt x="24475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2D68DC89-5430-42AC-A033-102A1B36F225}"/>
                  </a:ext>
                </a:extLst>
              </p:cNvPr>
              <p:cNvSpPr/>
              <p:nvPr/>
            </p:nvSpPr>
            <p:spPr>
              <a:xfrm>
                <a:off x="2587395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454 w 24717"/>
                  <a:gd name="connsiteY1" fmla="*/ 19629 h 19628"/>
                  <a:gd name="connsiteX2" fmla="*/ 0 w 24717"/>
                  <a:gd name="connsiteY2" fmla="*/ 16236 h 19628"/>
                  <a:gd name="connsiteX3" fmla="*/ 23022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="" xmlns:a16="http://schemas.microsoft.com/office/drawing/2014/main" id="{DDFC20BC-A8A4-4DDD-B0A4-6189E18B7D6D}"/>
                  </a:ext>
                </a:extLst>
              </p:cNvPr>
              <p:cNvSpPr/>
              <p:nvPr/>
            </p:nvSpPr>
            <p:spPr>
              <a:xfrm>
                <a:off x="2630045" y="4992344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7 h 19386"/>
                  <a:gd name="connsiteX2" fmla="*/ 0 w 24717"/>
                  <a:gd name="connsiteY2" fmla="*/ 16236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7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="" xmlns:a16="http://schemas.microsoft.com/office/drawing/2014/main" id="{16FF8D38-258F-4FB5-A034-A42E72CDA05D}"/>
                  </a:ext>
                </a:extLst>
              </p:cNvPr>
              <p:cNvSpPr/>
              <p:nvPr/>
            </p:nvSpPr>
            <p:spPr>
              <a:xfrm>
                <a:off x="2672938" y="4992344"/>
                <a:ext cx="24475" cy="19628"/>
              </a:xfrm>
              <a:custGeom>
                <a:avLst/>
                <a:gdLst>
                  <a:gd name="connsiteX0" fmla="*/ 24476 w 24475"/>
                  <a:gd name="connsiteY0" fmla="*/ 3393 h 19628"/>
                  <a:gd name="connsiteX1" fmla="*/ 1454 w 24475"/>
                  <a:gd name="connsiteY1" fmla="*/ 19629 h 19628"/>
                  <a:gd name="connsiteX2" fmla="*/ 0 w 24475"/>
                  <a:gd name="connsiteY2" fmla="*/ 16236 h 19628"/>
                  <a:gd name="connsiteX3" fmla="*/ 23022 w 24475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8">
                    <a:moveTo>
                      <a:pt x="24476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241988AD-21BC-4FFD-90C4-0E94B30E64A6}"/>
                  </a:ext>
                </a:extLst>
              </p:cNvPr>
              <p:cNvSpPr/>
              <p:nvPr/>
            </p:nvSpPr>
            <p:spPr>
              <a:xfrm>
                <a:off x="2715588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022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="" xmlns:a16="http://schemas.microsoft.com/office/drawing/2014/main" id="{CEBF3339-9DD6-42DF-A463-5BB72355A256}"/>
                  </a:ext>
                </a:extLst>
              </p:cNvPr>
              <p:cNvSpPr/>
              <p:nvPr/>
            </p:nvSpPr>
            <p:spPr>
              <a:xfrm>
                <a:off x="2758481" y="4992344"/>
                <a:ext cx="24475" cy="19628"/>
              </a:xfrm>
              <a:custGeom>
                <a:avLst/>
                <a:gdLst>
                  <a:gd name="connsiteX0" fmla="*/ 24475 w 24475"/>
                  <a:gd name="connsiteY0" fmla="*/ 3393 h 19628"/>
                  <a:gd name="connsiteX1" fmla="*/ 1454 w 24475"/>
                  <a:gd name="connsiteY1" fmla="*/ 19629 h 19628"/>
                  <a:gd name="connsiteX2" fmla="*/ 0 w 24475"/>
                  <a:gd name="connsiteY2" fmla="*/ 16236 h 19628"/>
                  <a:gd name="connsiteX3" fmla="*/ 23021 w 24475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8">
                    <a:moveTo>
                      <a:pt x="24475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="" xmlns:a16="http://schemas.microsoft.com/office/drawing/2014/main" id="{8E3B34E6-6647-4574-A615-6B412ED31642}"/>
                  </a:ext>
                </a:extLst>
              </p:cNvPr>
              <p:cNvSpPr/>
              <p:nvPr/>
            </p:nvSpPr>
            <p:spPr>
              <a:xfrm>
                <a:off x="2801132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022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="" xmlns:a16="http://schemas.microsoft.com/office/drawing/2014/main" id="{1A15B536-0430-491A-BC4D-80D33AA7C0A7}"/>
                  </a:ext>
                </a:extLst>
              </p:cNvPr>
              <p:cNvSpPr/>
              <p:nvPr/>
            </p:nvSpPr>
            <p:spPr>
              <a:xfrm>
                <a:off x="2843782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021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="" xmlns:a16="http://schemas.microsoft.com/office/drawing/2014/main" id="{8367F841-7109-411A-94F8-4F1E537FCEA8}"/>
                  </a:ext>
                </a:extLst>
              </p:cNvPr>
              <p:cNvSpPr/>
              <p:nvPr/>
            </p:nvSpPr>
            <p:spPr>
              <a:xfrm>
                <a:off x="2886675" y="4992344"/>
                <a:ext cx="24475" cy="19628"/>
              </a:xfrm>
              <a:custGeom>
                <a:avLst/>
                <a:gdLst>
                  <a:gd name="connsiteX0" fmla="*/ 24476 w 24475"/>
                  <a:gd name="connsiteY0" fmla="*/ 3393 h 19628"/>
                  <a:gd name="connsiteX1" fmla="*/ 1454 w 24475"/>
                  <a:gd name="connsiteY1" fmla="*/ 19629 h 19628"/>
                  <a:gd name="connsiteX2" fmla="*/ 0 w 24475"/>
                  <a:gd name="connsiteY2" fmla="*/ 16236 h 19628"/>
                  <a:gd name="connsiteX3" fmla="*/ 23022 w 24475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8">
                    <a:moveTo>
                      <a:pt x="24476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="" xmlns:a16="http://schemas.microsoft.com/office/drawing/2014/main" id="{65FD0BAB-5F26-4F53-B0A1-1FF14598897D}"/>
                  </a:ext>
                </a:extLst>
              </p:cNvPr>
              <p:cNvSpPr/>
              <p:nvPr/>
            </p:nvSpPr>
            <p:spPr>
              <a:xfrm>
                <a:off x="2929325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022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="" xmlns:a16="http://schemas.microsoft.com/office/drawing/2014/main" id="{B1CBA7EC-598A-4289-B680-50DC62CCB9E7}"/>
                  </a:ext>
                </a:extLst>
              </p:cNvPr>
              <p:cNvSpPr/>
              <p:nvPr/>
            </p:nvSpPr>
            <p:spPr>
              <a:xfrm>
                <a:off x="2972218" y="4992344"/>
                <a:ext cx="24475" cy="19628"/>
              </a:xfrm>
              <a:custGeom>
                <a:avLst/>
                <a:gdLst>
                  <a:gd name="connsiteX0" fmla="*/ 24475 w 24475"/>
                  <a:gd name="connsiteY0" fmla="*/ 3393 h 19628"/>
                  <a:gd name="connsiteX1" fmla="*/ 1454 w 24475"/>
                  <a:gd name="connsiteY1" fmla="*/ 19629 h 19628"/>
                  <a:gd name="connsiteX2" fmla="*/ 0 w 24475"/>
                  <a:gd name="connsiteY2" fmla="*/ 16236 h 19628"/>
                  <a:gd name="connsiteX3" fmla="*/ 23021 w 24475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8">
                    <a:moveTo>
                      <a:pt x="24475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="" xmlns:a16="http://schemas.microsoft.com/office/drawing/2014/main" id="{581EB08C-C48F-4933-BF88-67E60E5147FC}"/>
                  </a:ext>
                </a:extLst>
              </p:cNvPr>
              <p:cNvSpPr/>
              <p:nvPr/>
            </p:nvSpPr>
            <p:spPr>
              <a:xfrm>
                <a:off x="3014868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022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="" xmlns:a16="http://schemas.microsoft.com/office/drawing/2014/main" id="{A25224A8-64E2-4DCE-815F-EB48D3DBF23E}"/>
                  </a:ext>
                </a:extLst>
              </p:cNvPr>
              <p:cNvSpPr/>
              <p:nvPr/>
            </p:nvSpPr>
            <p:spPr>
              <a:xfrm>
                <a:off x="3057519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264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="" xmlns:a16="http://schemas.microsoft.com/office/drawing/2014/main" id="{5E29FAE5-E554-4880-8AF5-507B4821B88D}"/>
                  </a:ext>
                </a:extLst>
              </p:cNvPr>
              <p:cNvSpPr/>
              <p:nvPr/>
            </p:nvSpPr>
            <p:spPr>
              <a:xfrm>
                <a:off x="3100412" y="4992344"/>
                <a:ext cx="24475" cy="19628"/>
              </a:xfrm>
              <a:custGeom>
                <a:avLst/>
                <a:gdLst>
                  <a:gd name="connsiteX0" fmla="*/ 24475 w 24475"/>
                  <a:gd name="connsiteY0" fmla="*/ 3393 h 19628"/>
                  <a:gd name="connsiteX1" fmla="*/ 1454 w 24475"/>
                  <a:gd name="connsiteY1" fmla="*/ 19629 h 19628"/>
                  <a:gd name="connsiteX2" fmla="*/ 0 w 24475"/>
                  <a:gd name="connsiteY2" fmla="*/ 16236 h 19628"/>
                  <a:gd name="connsiteX3" fmla="*/ 23021 w 24475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8">
                    <a:moveTo>
                      <a:pt x="24475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="" xmlns:a16="http://schemas.microsoft.com/office/drawing/2014/main" id="{FB41E546-88BF-4FAF-8E77-3B3B98F8CC0A}"/>
                  </a:ext>
                </a:extLst>
              </p:cNvPr>
              <p:cNvSpPr/>
              <p:nvPr/>
            </p:nvSpPr>
            <p:spPr>
              <a:xfrm>
                <a:off x="3143062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022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="" xmlns:a16="http://schemas.microsoft.com/office/drawing/2014/main" id="{1D5AF6CE-B235-4847-BACE-7E1D5C059827}"/>
                  </a:ext>
                </a:extLst>
              </p:cNvPr>
              <p:cNvSpPr/>
              <p:nvPr/>
            </p:nvSpPr>
            <p:spPr>
              <a:xfrm>
                <a:off x="3185955" y="4992344"/>
                <a:ext cx="24475" cy="19628"/>
              </a:xfrm>
              <a:custGeom>
                <a:avLst/>
                <a:gdLst>
                  <a:gd name="connsiteX0" fmla="*/ 24475 w 24475"/>
                  <a:gd name="connsiteY0" fmla="*/ 3393 h 19628"/>
                  <a:gd name="connsiteX1" fmla="*/ 1454 w 24475"/>
                  <a:gd name="connsiteY1" fmla="*/ 19629 h 19628"/>
                  <a:gd name="connsiteX2" fmla="*/ 0 w 24475"/>
                  <a:gd name="connsiteY2" fmla="*/ 16236 h 19628"/>
                  <a:gd name="connsiteX3" fmla="*/ 23021 w 24475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8">
                    <a:moveTo>
                      <a:pt x="24475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="" xmlns:a16="http://schemas.microsoft.com/office/drawing/2014/main" id="{A8900524-2EDD-4C96-B7A3-5A179C1C3380}"/>
                  </a:ext>
                </a:extLst>
              </p:cNvPr>
              <p:cNvSpPr/>
              <p:nvPr/>
            </p:nvSpPr>
            <p:spPr>
              <a:xfrm>
                <a:off x="3228605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022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="" xmlns:a16="http://schemas.microsoft.com/office/drawing/2014/main" id="{364AFA43-9B1B-42DD-893A-C0DED94ABF47}"/>
                  </a:ext>
                </a:extLst>
              </p:cNvPr>
              <p:cNvSpPr/>
              <p:nvPr/>
            </p:nvSpPr>
            <p:spPr>
              <a:xfrm>
                <a:off x="3271498" y="4992344"/>
                <a:ext cx="24475" cy="19628"/>
              </a:xfrm>
              <a:custGeom>
                <a:avLst/>
                <a:gdLst>
                  <a:gd name="connsiteX0" fmla="*/ 24476 w 24475"/>
                  <a:gd name="connsiteY0" fmla="*/ 3393 h 19628"/>
                  <a:gd name="connsiteX1" fmla="*/ 1454 w 24475"/>
                  <a:gd name="connsiteY1" fmla="*/ 19629 h 19628"/>
                  <a:gd name="connsiteX2" fmla="*/ 0 w 24475"/>
                  <a:gd name="connsiteY2" fmla="*/ 16236 h 19628"/>
                  <a:gd name="connsiteX3" fmla="*/ 23021 w 24475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8">
                    <a:moveTo>
                      <a:pt x="24476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="" xmlns:a16="http://schemas.microsoft.com/office/drawing/2014/main" id="{8BC10FBA-1053-43BE-B2B3-3C27096FCD77}"/>
                  </a:ext>
                </a:extLst>
              </p:cNvPr>
              <p:cNvSpPr/>
              <p:nvPr/>
            </p:nvSpPr>
            <p:spPr>
              <a:xfrm>
                <a:off x="3314149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454 w 24717"/>
                  <a:gd name="connsiteY1" fmla="*/ 19629 h 19628"/>
                  <a:gd name="connsiteX2" fmla="*/ 0 w 24717"/>
                  <a:gd name="connsiteY2" fmla="*/ 16236 h 19628"/>
                  <a:gd name="connsiteX3" fmla="*/ 23021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="" xmlns:a16="http://schemas.microsoft.com/office/drawing/2014/main" id="{052DBC77-F064-47FF-AF91-47BA3D9C97CA}"/>
                  </a:ext>
                </a:extLst>
              </p:cNvPr>
              <p:cNvSpPr/>
              <p:nvPr/>
            </p:nvSpPr>
            <p:spPr>
              <a:xfrm>
                <a:off x="3356799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022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="" xmlns:a16="http://schemas.microsoft.com/office/drawing/2014/main" id="{DBD415B8-FA98-4220-B1AE-18AE04DDEA0C}"/>
                  </a:ext>
                </a:extLst>
              </p:cNvPr>
              <p:cNvSpPr/>
              <p:nvPr/>
            </p:nvSpPr>
            <p:spPr>
              <a:xfrm>
                <a:off x="3399692" y="4992344"/>
                <a:ext cx="24475" cy="19628"/>
              </a:xfrm>
              <a:custGeom>
                <a:avLst/>
                <a:gdLst>
                  <a:gd name="connsiteX0" fmla="*/ 24475 w 24475"/>
                  <a:gd name="connsiteY0" fmla="*/ 3393 h 19628"/>
                  <a:gd name="connsiteX1" fmla="*/ 1454 w 24475"/>
                  <a:gd name="connsiteY1" fmla="*/ 19629 h 19628"/>
                  <a:gd name="connsiteX2" fmla="*/ 0 w 24475"/>
                  <a:gd name="connsiteY2" fmla="*/ 16236 h 19628"/>
                  <a:gd name="connsiteX3" fmla="*/ 23021 w 24475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8">
                    <a:moveTo>
                      <a:pt x="24475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="" xmlns:a16="http://schemas.microsoft.com/office/drawing/2014/main" id="{059109E1-5F53-4A62-B069-09EF746F07C5}"/>
                  </a:ext>
                </a:extLst>
              </p:cNvPr>
              <p:cNvSpPr/>
              <p:nvPr/>
            </p:nvSpPr>
            <p:spPr>
              <a:xfrm>
                <a:off x="3442342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022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="" xmlns:a16="http://schemas.microsoft.com/office/drawing/2014/main" id="{EDF1F0AC-886F-433A-95B1-E43AA7ED2431}"/>
                  </a:ext>
                </a:extLst>
              </p:cNvPr>
              <p:cNvSpPr/>
              <p:nvPr/>
            </p:nvSpPr>
            <p:spPr>
              <a:xfrm>
                <a:off x="3485235" y="4992344"/>
                <a:ext cx="24475" cy="19628"/>
              </a:xfrm>
              <a:custGeom>
                <a:avLst/>
                <a:gdLst>
                  <a:gd name="connsiteX0" fmla="*/ 24476 w 24475"/>
                  <a:gd name="connsiteY0" fmla="*/ 3393 h 19628"/>
                  <a:gd name="connsiteX1" fmla="*/ 1454 w 24475"/>
                  <a:gd name="connsiteY1" fmla="*/ 19629 h 19628"/>
                  <a:gd name="connsiteX2" fmla="*/ 0 w 24475"/>
                  <a:gd name="connsiteY2" fmla="*/ 16236 h 19628"/>
                  <a:gd name="connsiteX3" fmla="*/ 23021 w 24475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8">
                    <a:moveTo>
                      <a:pt x="24476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="" xmlns:a16="http://schemas.microsoft.com/office/drawing/2014/main" id="{0FF9E99B-E0BB-47C7-AD56-411DBF6364BB}"/>
                  </a:ext>
                </a:extLst>
              </p:cNvPr>
              <p:cNvSpPr/>
              <p:nvPr/>
            </p:nvSpPr>
            <p:spPr>
              <a:xfrm>
                <a:off x="3527885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021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="" xmlns:a16="http://schemas.microsoft.com/office/drawing/2014/main" id="{FBC2B3FE-69A1-49A9-A462-86BF4FC4F038}"/>
                  </a:ext>
                </a:extLst>
              </p:cNvPr>
              <p:cNvSpPr/>
              <p:nvPr/>
            </p:nvSpPr>
            <p:spPr>
              <a:xfrm>
                <a:off x="3570536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022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="" xmlns:a16="http://schemas.microsoft.com/office/drawing/2014/main" id="{A6D9B600-B56E-4AF9-9E9A-0E861D2E73DF}"/>
                  </a:ext>
                </a:extLst>
              </p:cNvPr>
              <p:cNvSpPr/>
              <p:nvPr/>
            </p:nvSpPr>
            <p:spPr>
              <a:xfrm>
                <a:off x="3613429" y="4992344"/>
                <a:ext cx="24475" cy="19628"/>
              </a:xfrm>
              <a:custGeom>
                <a:avLst/>
                <a:gdLst>
                  <a:gd name="connsiteX0" fmla="*/ 24475 w 24475"/>
                  <a:gd name="connsiteY0" fmla="*/ 3393 h 19628"/>
                  <a:gd name="connsiteX1" fmla="*/ 1454 w 24475"/>
                  <a:gd name="connsiteY1" fmla="*/ 19629 h 19628"/>
                  <a:gd name="connsiteX2" fmla="*/ 0 w 24475"/>
                  <a:gd name="connsiteY2" fmla="*/ 16236 h 19628"/>
                  <a:gd name="connsiteX3" fmla="*/ 23021 w 24475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8">
                    <a:moveTo>
                      <a:pt x="24475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="" xmlns:a16="http://schemas.microsoft.com/office/drawing/2014/main" id="{7C87BD2D-F54A-4082-9113-1CD3CE24369F}"/>
                  </a:ext>
                </a:extLst>
              </p:cNvPr>
              <p:cNvSpPr/>
              <p:nvPr/>
            </p:nvSpPr>
            <p:spPr>
              <a:xfrm>
                <a:off x="3656079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7 w 24717"/>
                  <a:gd name="connsiteY1" fmla="*/ 19629 h 19628"/>
                  <a:gd name="connsiteX2" fmla="*/ 0 w 24717"/>
                  <a:gd name="connsiteY2" fmla="*/ 16236 h 19628"/>
                  <a:gd name="connsiteX3" fmla="*/ 23021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7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="" xmlns:a16="http://schemas.microsoft.com/office/drawing/2014/main" id="{7651D5D2-4F36-46DF-9FBB-04269A6BF33B}"/>
                  </a:ext>
                </a:extLst>
              </p:cNvPr>
              <p:cNvSpPr/>
              <p:nvPr/>
            </p:nvSpPr>
            <p:spPr>
              <a:xfrm>
                <a:off x="3698972" y="4992344"/>
                <a:ext cx="24475" cy="19628"/>
              </a:xfrm>
              <a:custGeom>
                <a:avLst/>
                <a:gdLst>
                  <a:gd name="connsiteX0" fmla="*/ 24475 w 24475"/>
                  <a:gd name="connsiteY0" fmla="*/ 3393 h 19628"/>
                  <a:gd name="connsiteX1" fmla="*/ 1454 w 24475"/>
                  <a:gd name="connsiteY1" fmla="*/ 19629 h 19628"/>
                  <a:gd name="connsiteX2" fmla="*/ 0 w 24475"/>
                  <a:gd name="connsiteY2" fmla="*/ 16236 h 19628"/>
                  <a:gd name="connsiteX3" fmla="*/ 23021 w 24475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8">
                    <a:moveTo>
                      <a:pt x="24475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="" xmlns:a16="http://schemas.microsoft.com/office/drawing/2014/main" id="{D239F456-890D-40E5-9709-E41A398A4869}"/>
                  </a:ext>
                </a:extLst>
              </p:cNvPr>
              <p:cNvSpPr/>
              <p:nvPr/>
            </p:nvSpPr>
            <p:spPr>
              <a:xfrm>
                <a:off x="3741622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454 w 24717"/>
                  <a:gd name="connsiteY1" fmla="*/ 19629 h 19628"/>
                  <a:gd name="connsiteX2" fmla="*/ 0 w 24717"/>
                  <a:gd name="connsiteY2" fmla="*/ 16236 h 19628"/>
                  <a:gd name="connsiteX3" fmla="*/ 23022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="" xmlns:a16="http://schemas.microsoft.com/office/drawing/2014/main" id="{78CA273F-2784-43C8-8962-3C4A055DC64B}"/>
                  </a:ext>
                </a:extLst>
              </p:cNvPr>
              <p:cNvSpPr/>
              <p:nvPr/>
            </p:nvSpPr>
            <p:spPr>
              <a:xfrm>
                <a:off x="3784273" y="4992344"/>
                <a:ext cx="24717" cy="19628"/>
              </a:xfrm>
              <a:custGeom>
                <a:avLst/>
                <a:gdLst>
                  <a:gd name="connsiteX0" fmla="*/ 24718 w 24717"/>
                  <a:gd name="connsiteY0" fmla="*/ 3393 h 19628"/>
                  <a:gd name="connsiteX1" fmla="*/ 1696 w 24717"/>
                  <a:gd name="connsiteY1" fmla="*/ 19629 h 19628"/>
                  <a:gd name="connsiteX2" fmla="*/ 0 w 24717"/>
                  <a:gd name="connsiteY2" fmla="*/ 16236 h 19628"/>
                  <a:gd name="connsiteX3" fmla="*/ 23021 w 24717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8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="" xmlns:a16="http://schemas.microsoft.com/office/drawing/2014/main" id="{6F1180C1-7EBE-43C6-A24C-CF7B6AEF7690}"/>
                  </a:ext>
                </a:extLst>
              </p:cNvPr>
              <p:cNvSpPr/>
              <p:nvPr/>
            </p:nvSpPr>
            <p:spPr>
              <a:xfrm>
                <a:off x="3827165" y="4992344"/>
                <a:ext cx="24475" cy="19628"/>
              </a:xfrm>
              <a:custGeom>
                <a:avLst/>
                <a:gdLst>
                  <a:gd name="connsiteX0" fmla="*/ 24476 w 24475"/>
                  <a:gd name="connsiteY0" fmla="*/ 3393 h 19628"/>
                  <a:gd name="connsiteX1" fmla="*/ 1454 w 24475"/>
                  <a:gd name="connsiteY1" fmla="*/ 19629 h 19628"/>
                  <a:gd name="connsiteX2" fmla="*/ 0 w 24475"/>
                  <a:gd name="connsiteY2" fmla="*/ 16236 h 19628"/>
                  <a:gd name="connsiteX3" fmla="*/ 23022 w 24475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8">
                    <a:moveTo>
                      <a:pt x="24476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="" xmlns:a16="http://schemas.microsoft.com/office/drawing/2014/main" id="{79150E82-F5C9-4778-B9E4-CF0AE59F6C60}"/>
                  </a:ext>
                </a:extLst>
              </p:cNvPr>
              <p:cNvSpPr/>
              <p:nvPr/>
            </p:nvSpPr>
            <p:spPr>
              <a:xfrm>
                <a:off x="1112562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454 w 24717"/>
                  <a:gd name="connsiteY1" fmla="*/ 19386 h 19386"/>
                  <a:gd name="connsiteX2" fmla="*/ 0 w 24717"/>
                  <a:gd name="connsiteY2" fmla="*/ 16236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454" y="19386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="" xmlns:a16="http://schemas.microsoft.com/office/drawing/2014/main" id="{B66ABA14-5194-46B0-85E6-48325247FB7F}"/>
                  </a:ext>
                </a:extLst>
              </p:cNvPr>
              <p:cNvSpPr/>
              <p:nvPr/>
            </p:nvSpPr>
            <p:spPr>
              <a:xfrm>
                <a:off x="1155212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="" xmlns:a16="http://schemas.microsoft.com/office/drawing/2014/main" id="{02B27456-D2D7-4B0E-B495-76F791E9FB78}"/>
                  </a:ext>
                </a:extLst>
              </p:cNvPr>
              <p:cNvSpPr/>
              <p:nvPr/>
            </p:nvSpPr>
            <p:spPr>
              <a:xfrm>
                <a:off x="1198105" y="5026513"/>
                <a:ext cx="24475" cy="19386"/>
              </a:xfrm>
              <a:custGeom>
                <a:avLst/>
                <a:gdLst>
                  <a:gd name="connsiteX0" fmla="*/ 24476 w 24475"/>
                  <a:gd name="connsiteY0" fmla="*/ 3393 h 19386"/>
                  <a:gd name="connsiteX1" fmla="*/ 1454 w 24475"/>
                  <a:gd name="connsiteY1" fmla="*/ 19386 h 19386"/>
                  <a:gd name="connsiteX2" fmla="*/ 0 w 24475"/>
                  <a:gd name="connsiteY2" fmla="*/ 16236 h 19386"/>
                  <a:gd name="connsiteX3" fmla="*/ 23022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393"/>
                    </a:moveTo>
                    <a:lnTo>
                      <a:pt x="1454" y="19386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="" xmlns:a16="http://schemas.microsoft.com/office/drawing/2014/main" id="{14A8CF73-7DFF-4FC0-989F-E9A238A9C5A3}"/>
                  </a:ext>
                </a:extLst>
              </p:cNvPr>
              <p:cNvSpPr/>
              <p:nvPr/>
            </p:nvSpPr>
            <p:spPr>
              <a:xfrm>
                <a:off x="1240756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="" xmlns:a16="http://schemas.microsoft.com/office/drawing/2014/main" id="{93233BB5-807D-43F7-B102-E06432DB0BD5}"/>
                  </a:ext>
                </a:extLst>
              </p:cNvPr>
              <p:cNvSpPr/>
              <p:nvPr/>
            </p:nvSpPr>
            <p:spPr>
              <a:xfrm>
                <a:off x="1283406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264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="" xmlns:a16="http://schemas.microsoft.com/office/drawing/2014/main" id="{8CBEBA88-FDBA-461B-A69D-1831A8A42C3B}"/>
                  </a:ext>
                </a:extLst>
              </p:cNvPr>
              <p:cNvSpPr/>
              <p:nvPr/>
            </p:nvSpPr>
            <p:spPr>
              <a:xfrm>
                <a:off x="1326299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454 w 24717"/>
                  <a:gd name="connsiteY1" fmla="*/ 19386 h 19386"/>
                  <a:gd name="connsiteX2" fmla="*/ 0 w 24717"/>
                  <a:gd name="connsiteY2" fmla="*/ 16236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454" y="19386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="" xmlns:a16="http://schemas.microsoft.com/office/drawing/2014/main" id="{F6749387-B2D8-44D6-877A-8BBAAA38ED78}"/>
                  </a:ext>
                </a:extLst>
              </p:cNvPr>
              <p:cNvSpPr/>
              <p:nvPr/>
            </p:nvSpPr>
            <p:spPr>
              <a:xfrm>
                <a:off x="1368949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="" xmlns:a16="http://schemas.microsoft.com/office/drawing/2014/main" id="{25B5C5E7-DE6A-4AAD-B598-BD6750F065D6}"/>
                  </a:ext>
                </a:extLst>
              </p:cNvPr>
              <p:cNvSpPr/>
              <p:nvPr/>
            </p:nvSpPr>
            <p:spPr>
              <a:xfrm>
                <a:off x="1411842" y="5026513"/>
                <a:ext cx="24475" cy="19628"/>
              </a:xfrm>
              <a:custGeom>
                <a:avLst/>
                <a:gdLst>
                  <a:gd name="connsiteX0" fmla="*/ 24476 w 24475"/>
                  <a:gd name="connsiteY0" fmla="*/ 3393 h 19628"/>
                  <a:gd name="connsiteX1" fmla="*/ 1454 w 24475"/>
                  <a:gd name="connsiteY1" fmla="*/ 19629 h 19628"/>
                  <a:gd name="connsiteX2" fmla="*/ 0 w 24475"/>
                  <a:gd name="connsiteY2" fmla="*/ 16236 h 19628"/>
                  <a:gd name="connsiteX3" fmla="*/ 23022 w 24475"/>
                  <a:gd name="connsiteY3" fmla="*/ 0 h 1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8">
                    <a:moveTo>
                      <a:pt x="24476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="" xmlns:a16="http://schemas.microsoft.com/office/drawing/2014/main" id="{1F14CEDF-4538-4AD4-B20E-2D330596320E}"/>
                  </a:ext>
                </a:extLst>
              </p:cNvPr>
              <p:cNvSpPr/>
              <p:nvPr/>
            </p:nvSpPr>
            <p:spPr>
              <a:xfrm>
                <a:off x="1454493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="" xmlns:a16="http://schemas.microsoft.com/office/drawing/2014/main" id="{5E5712FF-EB5D-48FE-92DA-B63DE2CE2B77}"/>
                  </a:ext>
                </a:extLst>
              </p:cNvPr>
              <p:cNvSpPr/>
              <p:nvPr/>
            </p:nvSpPr>
            <p:spPr>
              <a:xfrm>
                <a:off x="1497385" y="5026513"/>
                <a:ext cx="24475" cy="19386"/>
              </a:xfrm>
              <a:custGeom>
                <a:avLst/>
                <a:gdLst>
                  <a:gd name="connsiteX0" fmla="*/ 24476 w 24475"/>
                  <a:gd name="connsiteY0" fmla="*/ 3393 h 19386"/>
                  <a:gd name="connsiteX1" fmla="*/ 1454 w 24475"/>
                  <a:gd name="connsiteY1" fmla="*/ 19386 h 19386"/>
                  <a:gd name="connsiteX2" fmla="*/ 0 w 24475"/>
                  <a:gd name="connsiteY2" fmla="*/ 16236 h 19386"/>
                  <a:gd name="connsiteX3" fmla="*/ 23022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393"/>
                    </a:moveTo>
                    <a:lnTo>
                      <a:pt x="1454" y="19386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="" xmlns:a16="http://schemas.microsoft.com/office/drawing/2014/main" id="{099D0E5A-C26D-457C-BD14-1E228CF8B241}"/>
                  </a:ext>
                </a:extLst>
              </p:cNvPr>
              <p:cNvSpPr/>
              <p:nvPr/>
            </p:nvSpPr>
            <p:spPr>
              <a:xfrm>
                <a:off x="1540036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="" xmlns:a16="http://schemas.microsoft.com/office/drawing/2014/main" id="{3EC0E15A-6C9D-4E10-BB5C-7C00E2FBE0A9}"/>
                  </a:ext>
                </a:extLst>
              </p:cNvPr>
              <p:cNvSpPr/>
              <p:nvPr/>
            </p:nvSpPr>
            <p:spPr>
              <a:xfrm>
                <a:off x="1582686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264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="" xmlns:a16="http://schemas.microsoft.com/office/drawing/2014/main" id="{918C2C2B-CA55-4DCB-8F04-702A99A3F1D9}"/>
                  </a:ext>
                </a:extLst>
              </p:cNvPr>
              <p:cNvSpPr/>
              <p:nvPr/>
            </p:nvSpPr>
            <p:spPr>
              <a:xfrm>
                <a:off x="1625579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454 w 24717"/>
                  <a:gd name="connsiteY1" fmla="*/ 19386 h 19386"/>
                  <a:gd name="connsiteX2" fmla="*/ 0 w 24717"/>
                  <a:gd name="connsiteY2" fmla="*/ 16236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454" y="19386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="" xmlns:a16="http://schemas.microsoft.com/office/drawing/2014/main" id="{1C356A9A-F71D-435E-87F9-1F546638BA4B}"/>
                  </a:ext>
                </a:extLst>
              </p:cNvPr>
              <p:cNvSpPr/>
              <p:nvPr/>
            </p:nvSpPr>
            <p:spPr>
              <a:xfrm>
                <a:off x="1668229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="" xmlns:a16="http://schemas.microsoft.com/office/drawing/2014/main" id="{8D902406-6DA2-48F4-88EB-A02201C7CADC}"/>
                  </a:ext>
                </a:extLst>
              </p:cNvPr>
              <p:cNvSpPr/>
              <p:nvPr/>
            </p:nvSpPr>
            <p:spPr>
              <a:xfrm>
                <a:off x="1711122" y="5026513"/>
                <a:ext cx="24475" cy="19386"/>
              </a:xfrm>
              <a:custGeom>
                <a:avLst/>
                <a:gdLst>
                  <a:gd name="connsiteX0" fmla="*/ 24475 w 24475"/>
                  <a:gd name="connsiteY0" fmla="*/ 3393 h 19386"/>
                  <a:gd name="connsiteX1" fmla="*/ 1454 w 24475"/>
                  <a:gd name="connsiteY1" fmla="*/ 19386 h 19386"/>
                  <a:gd name="connsiteX2" fmla="*/ 0 w 24475"/>
                  <a:gd name="connsiteY2" fmla="*/ 16236 h 19386"/>
                  <a:gd name="connsiteX3" fmla="*/ 23021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5" y="3393"/>
                    </a:moveTo>
                    <a:lnTo>
                      <a:pt x="1454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="" xmlns:a16="http://schemas.microsoft.com/office/drawing/2014/main" id="{A1AB2523-3E4F-4C70-952E-13B50527A03B}"/>
                  </a:ext>
                </a:extLst>
              </p:cNvPr>
              <p:cNvSpPr/>
              <p:nvPr/>
            </p:nvSpPr>
            <p:spPr>
              <a:xfrm>
                <a:off x="1753773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="" xmlns:a16="http://schemas.microsoft.com/office/drawing/2014/main" id="{80A9CABE-5E4F-4B30-ADB2-F95C5285E5D2}"/>
                  </a:ext>
                </a:extLst>
              </p:cNvPr>
              <p:cNvSpPr/>
              <p:nvPr/>
            </p:nvSpPr>
            <p:spPr>
              <a:xfrm>
                <a:off x="1796423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264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="" xmlns:a16="http://schemas.microsoft.com/office/drawing/2014/main" id="{1FD6C0A5-DD22-4BAE-80B2-577C36BF8350}"/>
                  </a:ext>
                </a:extLst>
              </p:cNvPr>
              <p:cNvSpPr/>
              <p:nvPr/>
            </p:nvSpPr>
            <p:spPr>
              <a:xfrm>
                <a:off x="1839316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454 w 24717"/>
                  <a:gd name="connsiteY1" fmla="*/ 19386 h 19386"/>
                  <a:gd name="connsiteX2" fmla="*/ 0 w 24717"/>
                  <a:gd name="connsiteY2" fmla="*/ 16236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454" y="19386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="" xmlns:a16="http://schemas.microsoft.com/office/drawing/2014/main" id="{6498EA66-270D-4DE7-B904-C3C10B1589EE}"/>
                  </a:ext>
                </a:extLst>
              </p:cNvPr>
              <p:cNvSpPr/>
              <p:nvPr/>
            </p:nvSpPr>
            <p:spPr>
              <a:xfrm>
                <a:off x="1881966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="" xmlns:a16="http://schemas.microsoft.com/office/drawing/2014/main" id="{45CA9903-1FA2-4E2C-B299-4AB10266790B}"/>
                  </a:ext>
                </a:extLst>
              </p:cNvPr>
              <p:cNvSpPr/>
              <p:nvPr/>
            </p:nvSpPr>
            <p:spPr>
              <a:xfrm>
                <a:off x="1924859" y="5026513"/>
                <a:ext cx="24475" cy="19386"/>
              </a:xfrm>
              <a:custGeom>
                <a:avLst/>
                <a:gdLst>
                  <a:gd name="connsiteX0" fmla="*/ 24475 w 24475"/>
                  <a:gd name="connsiteY0" fmla="*/ 3393 h 19386"/>
                  <a:gd name="connsiteX1" fmla="*/ 1454 w 24475"/>
                  <a:gd name="connsiteY1" fmla="*/ 19386 h 19386"/>
                  <a:gd name="connsiteX2" fmla="*/ 0 w 24475"/>
                  <a:gd name="connsiteY2" fmla="*/ 16236 h 19386"/>
                  <a:gd name="connsiteX3" fmla="*/ 23021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5" y="3393"/>
                    </a:moveTo>
                    <a:lnTo>
                      <a:pt x="1454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="" xmlns:a16="http://schemas.microsoft.com/office/drawing/2014/main" id="{261DC6CB-E80B-4C08-8BBE-80CC676C97B7}"/>
                  </a:ext>
                </a:extLst>
              </p:cNvPr>
              <p:cNvSpPr/>
              <p:nvPr/>
            </p:nvSpPr>
            <p:spPr>
              <a:xfrm>
                <a:off x="1967509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="" xmlns:a16="http://schemas.microsoft.com/office/drawing/2014/main" id="{B859289D-4B4E-4966-8CB5-F746B68BB0C4}"/>
                  </a:ext>
                </a:extLst>
              </p:cNvPr>
              <p:cNvSpPr/>
              <p:nvPr/>
            </p:nvSpPr>
            <p:spPr>
              <a:xfrm>
                <a:off x="2010160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264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="" xmlns:a16="http://schemas.microsoft.com/office/drawing/2014/main" id="{1B091754-B21A-4AC9-9269-F5D3CA9CE851}"/>
                  </a:ext>
                </a:extLst>
              </p:cNvPr>
              <p:cNvSpPr/>
              <p:nvPr/>
            </p:nvSpPr>
            <p:spPr>
              <a:xfrm>
                <a:off x="2053053" y="5026513"/>
                <a:ext cx="24475" cy="19386"/>
              </a:xfrm>
              <a:custGeom>
                <a:avLst/>
                <a:gdLst>
                  <a:gd name="connsiteX0" fmla="*/ 24476 w 24475"/>
                  <a:gd name="connsiteY0" fmla="*/ 3393 h 19386"/>
                  <a:gd name="connsiteX1" fmla="*/ 1454 w 24475"/>
                  <a:gd name="connsiteY1" fmla="*/ 19386 h 19386"/>
                  <a:gd name="connsiteX2" fmla="*/ 0 w 24475"/>
                  <a:gd name="connsiteY2" fmla="*/ 16236 h 19386"/>
                  <a:gd name="connsiteX3" fmla="*/ 23022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393"/>
                    </a:moveTo>
                    <a:lnTo>
                      <a:pt x="1454" y="19386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="" xmlns:a16="http://schemas.microsoft.com/office/drawing/2014/main" id="{E9787F1C-537D-4DF1-ABA5-47B10265FDEB}"/>
                  </a:ext>
                </a:extLst>
              </p:cNvPr>
              <p:cNvSpPr/>
              <p:nvPr/>
            </p:nvSpPr>
            <p:spPr>
              <a:xfrm>
                <a:off x="2095703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="" xmlns:a16="http://schemas.microsoft.com/office/drawing/2014/main" id="{6AAD3BDF-5FAD-46CD-91CC-DFD797EBFE9B}"/>
                  </a:ext>
                </a:extLst>
              </p:cNvPr>
              <p:cNvSpPr/>
              <p:nvPr/>
            </p:nvSpPr>
            <p:spPr>
              <a:xfrm>
                <a:off x="2138596" y="5026513"/>
                <a:ext cx="24475" cy="19386"/>
              </a:xfrm>
              <a:custGeom>
                <a:avLst/>
                <a:gdLst>
                  <a:gd name="connsiteX0" fmla="*/ 24476 w 24475"/>
                  <a:gd name="connsiteY0" fmla="*/ 3393 h 19386"/>
                  <a:gd name="connsiteX1" fmla="*/ 1454 w 24475"/>
                  <a:gd name="connsiteY1" fmla="*/ 19386 h 19386"/>
                  <a:gd name="connsiteX2" fmla="*/ 0 w 24475"/>
                  <a:gd name="connsiteY2" fmla="*/ 16236 h 19386"/>
                  <a:gd name="connsiteX3" fmla="*/ 23021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393"/>
                    </a:moveTo>
                    <a:lnTo>
                      <a:pt x="1454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="" xmlns:a16="http://schemas.microsoft.com/office/drawing/2014/main" id="{D968365E-846D-430B-8258-CB40BFFF9FF9}"/>
                  </a:ext>
                </a:extLst>
              </p:cNvPr>
              <p:cNvSpPr/>
              <p:nvPr/>
            </p:nvSpPr>
            <p:spPr>
              <a:xfrm>
                <a:off x="2181246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="" xmlns:a16="http://schemas.microsoft.com/office/drawing/2014/main" id="{04865FA5-75B9-4631-9F44-23BD3A164289}"/>
                  </a:ext>
                </a:extLst>
              </p:cNvPr>
              <p:cNvSpPr/>
              <p:nvPr/>
            </p:nvSpPr>
            <p:spPr>
              <a:xfrm>
                <a:off x="2224139" y="5026513"/>
                <a:ext cx="24475" cy="19386"/>
              </a:xfrm>
              <a:custGeom>
                <a:avLst/>
                <a:gdLst>
                  <a:gd name="connsiteX0" fmla="*/ 24476 w 24475"/>
                  <a:gd name="connsiteY0" fmla="*/ 3393 h 19386"/>
                  <a:gd name="connsiteX1" fmla="*/ 1454 w 24475"/>
                  <a:gd name="connsiteY1" fmla="*/ 19386 h 19386"/>
                  <a:gd name="connsiteX2" fmla="*/ 0 w 24475"/>
                  <a:gd name="connsiteY2" fmla="*/ 16236 h 19386"/>
                  <a:gd name="connsiteX3" fmla="*/ 23021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393"/>
                    </a:moveTo>
                    <a:lnTo>
                      <a:pt x="1454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="" xmlns:a16="http://schemas.microsoft.com/office/drawing/2014/main" id="{321E73D0-D153-4CFE-934F-5536A1A544C9}"/>
                  </a:ext>
                </a:extLst>
              </p:cNvPr>
              <p:cNvSpPr/>
              <p:nvPr/>
            </p:nvSpPr>
            <p:spPr>
              <a:xfrm>
                <a:off x="2266790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454 w 24717"/>
                  <a:gd name="connsiteY1" fmla="*/ 19386 h 19386"/>
                  <a:gd name="connsiteX2" fmla="*/ 0 w 24717"/>
                  <a:gd name="connsiteY2" fmla="*/ 16236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454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="" xmlns:a16="http://schemas.microsoft.com/office/drawing/2014/main" id="{737A8945-A729-4635-8B27-AFF2AA0B0A87}"/>
                  </a:ext>
                </a:extLst>
              </p:cNvPr>
              <p:cNvSpPr/>
              <p:nvPr/>
            </p:nvSpPr>
            <p:spPr>
              <a:xfrm>
                <a:off x="2309440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264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="" xmlns:a16="http://schemas.microsoft.com/office/drawing/2014/main" id="{DB7BF245-F70A-48BA-A214-720083E83DD8}"/>
                  </a:ext>
                </a:extLst>
              </p:cNvPr>
              <p:cNvSpPr/>
              <p:nvPr/>
            </p:nvSpPr>
            <p:spPr>
              <a:xfrm>
                <a:off x="2352333" y="5026513"/>
                <a:ext cx="24475" cy="19386"/>
              </a:xfrm>
              <a:custGeom>
                <a:avLst/>
                <a:gdLst>
                  <a:gd name="connsiteX0" fmla="*/ 24476 w 24475"/>
                  <a:gd name="connsiteY0" fmla="*/ 3393 h 19386"/>
                  <a:gd name="connsiteX1" fmla="*/ 1454 w 24475"/>
                  <a:gd name="connsiteY1" fmla="*/ 19386 h 19386"/>
                  <a:gd name="connsiteX2" fmla="*/ 0 w 24475"/>
                  <a:gd name="connsiteY2" fmla="*/ 16236 h 19386"/>
                  <a:gd name="connsiteX3" fmla="*/ 23021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393"/>
                    </a:moveTo>
                    <a:lnTo>
                      <a:pt x="1454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="" xmlns:a16="http://schemas.microsoft.com/office/drawing/2014/main" id="{A91BE405-25D2-454B-BFF6-418BACC94D5E}"/>
                  </a:ext>
                </a:extLst>
              </p:cNvPr>
              <p:cNvSpPr/>
              <p:nvPr/>
            </p:nvSpPr>
            <p:spPr>
              <a:xfrm>
                <a:off x="2394983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="" xmlns:a16="http://schemas.microsoft.com/office/drawing/2014/main" id="{25BCCB26-55D5-4680-A5FC-E36D58E1516D}"/>
                  </a:ext>
                </a:extLst>
              </p:cNvPr>
              <p:cNvSpPr/>
              <p:nvPr/>
            </p:nvSpPr>
            <p:spPr>
              <a:xfrm>
                <a:off x="2437876" y="5026513"/>
                <a:ext cx="24475" cy="19386"/>
              </a:xfrm>
              <a:custGeom>
                <a:avLst/>
                <a:gdLst>
                  <a:gd name="connsiteX0" fmla="*/ 24476 w 24475"/>
                  <a:gd name="connsiteY0" fmla="*/ 3393 h 19386"/>
                  <a:gd name="connsiteX1" fmla="*/ 1454 w 24475"/>
                  <a:gd name="connsiteY1" fmla="*/ 19386 h 19386"/>
                  <a:gd name="connsiteX2" fmla="*/ 0 w 24475"/>
                  <a:gd name="connsiteY2" fmla="*/ 16236 h 19386"/>
                  <a:gd name="connsiteX3" fmla="*/ 23021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393"/>
                    </a:moveTo>
                    <a:lnTo>
                      <a:pt x="1454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="" xmlns:a16="http://schemas.microsoft.com/office/drawing/2014/main" id="{17791505-85B5-4AD9-ABFF-8D51F5BE715B}"/>
                  </a:ext>
                </a:extLst>
              </p:cNvPr>
              <p:cNvSpPr/>
              <p:nvPr/>
            </p:nvSpPr>
            <p:spPr>
              <a:xfrm>
                <a:off x="2480526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="" xmlns:a16="http://schemas.microsoft.com/office/drawing/2014/main" id="{571F10C1-0630-4101-8882-2938A05E05F7}"/>
                  </a:ext>
                </a:extLst>
              </p:cNvPr>
              <p:cNvSpPr/>
              <p:nvPr/>
            </p:nvSpPr>
            <p:spPr>
              <a:xfrm>
                <a:off x="2523177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7 w 24717"/>
                  <a:gd name="connsiteY1" fmla="*/ 19386 h 19386"/>
                  <a:gd name="connsiteX2" fmla="*/ 0 w 24717"/>
                  <a:gd name="connsiteY2" fmla="*/ 16236 h 19386"/>
                  <a:gd name="connsiteX3" fmla="*/ 23264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7" y="19386"/>
                    </a:lnTo>
                    <a:lnTo>
                      <a:pt x="0" y="16236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="" xmlns:a16="http://schemas.microsoft.com/office/drawing/2014/main" id="{36888455-897C-481D-8CE7-4510A267457E}"/>
                  </a:ext>
                </a:extLst>
              </p:cNvPr>
              <p:cNvSpPr/>
              <p:nvPr/>
            </p:nvSpPr>
            <p:spPr>
              <a:xfrm>
                <a:off x="2566070" y="5026513"/>
                <a:ext cx="24475" cy="19386"/>
              </a:xfrm>
              <a:custGeom>
                <a:avLst/>
                <a:gdLst>
                  <a:gd name="connsiteX0" fmla="*/ 24476 w 24475"/>
                  <a:gd name="connsiteY0" fmla="*/ 3393 h 19386"/>
                  <a:gd name="connsiteX1" fmla="*/ 1454 w 24475"/>
                  <a:gd name="connsiteY1" fmla="*/ 19386 h 19386"/>
                  <a:gd name="connsiteX2" fmla="*/ 0 w 24475"/>
                  <a:gd name="connsiteY2" fmla="*/ 16236 h 19386"/>
                  <a:gd name="connsiteX3" fmla="*/ 23021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393"/>
                    </a:moveTo>
                    <a:lnTo>
                      <a:pt x="1454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="" xmlns:a16="http://schemas.microsoft.com/office/drawing/2014/main" id="{9470FF62-C762-4AE2-8629-FECB02DA7181}"/>
                  </a:ext>
                </a:extLst>
              </p:cNvPr>
              <p:cNvSpPr/>
              <p:nvPr/>
            </p:nvSpPr>
            <p:spPr>
              <a:xfrm>
                <a:off x="2608720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="" xmlns:a16="http://schemas.microsoft.com/office/drawing/2014/main" id="{C175DFFB-092A-4DF3-8DC6-1E1F2066C128}"/>
                  </a:ext>
                </a:extLst>
              </p:cNvPr>
              <p:cNvSpPr/>
              <p:nvPr/>
            </p:nvSpPr>
            <p:spPr>
              <a:xfrm>
                <a:off x="2651613" y="5026513"/>
                <a:ext cx="24475" cy="19386"/>
              </a:xfrm>
              <a:custGeom>
                <a:avLst/>
                <a:gdLst>
                  <a:gd name="connsiteX0" fmla="*/ 24476 w 24475"/>
                  <a:gd name="connsiteY0" fmla="*/ 3393 h 19386"/>
                  <a:gd name="connsiteX1" fmla="*/ 1454 w 24475"/>
                  <a:gd name="connsiteY1" fmla="*/ 19386 h 19386"/>
                  <a:gd name="connsiteX2" fmla="*/ 0 w 24475"/>
                  <a:gd name="connsiteY2" fmla="*/ 16236 h 19386"/>
                  <a:gd name="connsiteX3" fmla="*/ 23021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393"/>
                    </a:moveTo>
                    <a:lnTo>
                      <a:pt x="1454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="" xmlns:a16="http://schemas.microsoft.com/office/drawing/2014/main" id="{47EBDCB1-7DED-4970-8CCE-9C51FF058768}"/>
                  </a:ext>
                </a:extLst>
              </p:cNvPr>
              <p:cNvSpPr/>
              <p:nvPr/>
            </p:nvSpPr>
            <p:spPr>
              <a:xfrm>
                <a:off x="2694263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="" xmlns:a16="http://schemas.microsoft.com/office/drawing/2014/main" id="{2E6219E3-B631-4574-894A-EBD9F5C2BEB6}"/>
                  </a:ext>
                </a:extLst>
              </p:cNvPr>
              <p:cNvSpPr/>
              <p:nvPr/>
            </p:nvSpPr>
            <p:spPr>
              <a:xfrm>
                <a:off x="2736914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="" xmlns:a16="http://schemas.microsoft.com/office/drawing/2014/main" id="{4815C64D-5B61-4664-A092-04FB9D028EB6}"/>
                  </a:ext>
                </a:extLst>
              </p:cNvPr>
              <p:cNvSpPr/>
              <p:nvPr/>
            </p:nvSpPr>
            <p:spPr>
              <a:xfrm>
                <a:off x="2779806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454 w 24717"/>
                  <a:gd name="connsiteY1" fmla="*/ 19386 h 19386"/>
                  <a:gd name="connsiteX2" fmla="*/ 0 w 24717"/>
                  <a:gd name="connsiteY2" fmla="*/ 16236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454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="" xmlns:a16="http://schemas.microsoft.com/office/drawing/2014/main" id="{5A9C9397-0F8B-47BB-A341-76EB7F64541C}"/>
                  </a:ext>
                </a:extLst>
              </p:cNvPr>
              <p:cNvSpPr/>
              <p:nvPr/>
            </p:nvSpPr>
            <p:spPr>
              <a:xfrm>
                <a:off x="2822457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="" xmlns:a16="http://schemas.microsoft.com/office/drawing/2014/main" id="{04EEF675-D49B-40B0-8388-E2E84DB7B6FB}"/>
                  </a:ext>
                </a:extLst>
              </p:cNvPr>
              <p:cNvSpPr/>
              <p:nvPr/>
            </p:nvSpPr>
            <p:spPr>
              <a:xfrm>
                <a:off x="2865350" y="5026513"/>
                <a:ext cx="24475" cy="19386"/>
              </a:xfrm>
              <a:custGeom>
                <a:avLst/>
                <a:gdLst>
                  <a:gd name="connsiteX0" fmla="*/ 24476 w 24475"/>
                  <a:gd name="connsiteY0" fmla="*/ 3393 h 19386"/>
                  <a:gd name="connsiteX1" fmla="*/ 1454 w 24475"/>
                  <a:gd name="connsiteY1" fmla="*/ 19386 h 19386"/>
                  <a:gd name="connsiteX2" fmla="*/ 0 w 24475"/>
                  <a:gd name="connsiteY2" fmla="*/ 16236 h 19386"/>
                  <a:gd name="connsiteX3" fmla="*/ 23022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393"/>
                    </a:moveTo>
                    <a:lnTo>
                      <a:pt x="1454" y="19386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="" xmlns:a16="http://schemas.microsoft.com/office/drawing/2014/main" id="{F7C79E4D-4435-4004-9D60-146614A0B98A}"/>
                  </a:ext>
                </a:extLst>
              </p:cNvPr>
              <p:cNvSpPr/>
              <p:nvPr/>
            </p:nvSpPr>
            <p:spPr>
              <a:xfrm>
                <a:off x="2908000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="" xmlns:a16="http://schemas.microsoft.com/office/drawing/2014/main" id="{DC9C6797-9C0F-436A-BB07-AD65A9594EE3}"/>
                  </a:ext>
                </a:extLst>
              </p:cNvPr>
              <p:cNvSpPr/>
              <p:nvPr/>
            </p:nvSpPr>
            <p:spPr>
              <a:xfrm>
                <a:off x="2950651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="" xmlns:a16="http://schemas.microsoft.com/office/drawing/2014/main" id="{6C78316F-9B6E-488C-9093-F6AFD33DF97C}"/>
                  </a:ext>
                </a:extLst>
              </p:cNvPr>
              <p:cNvSpPr/>
              <p:nvPr/>
            </p:nvSpPr>
            <p:spPr>
              <a:xfrm>
                <a:off x="2993543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454 w 24717"/>
                  <a:gd name="connsiteY1" fmla="*/ 19386 h 19386"/>
                  <a:gd name="connsiteX2" fmla="*/ 0 w 24717"/>
                  <a:gd name="connsiteY2" fmla="*/ 16236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454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="" xmlns:a16="http://schemas.microsoft.com/office/drawing/2014/main" id="{495214C0-D10A-4CFB-9C1D-815358F76050}"/>
                  </a:ext>
                </a:extLst>
              </p:cNvPr>
              <p:cNvSpPr/>
              <p:nvPr/>
            </p:nvSpPr>
            <p:spPr>
              <a:xfrm>
                <a:off x="3036194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="" xmlns:a16="http://schemas.microsoft.com/office/drawing/2014/main" id="{E15F4213-A39A-4BAA-A813-E236565FDA2E}"/>
                  </a:ext>
                </a:extLst>
              </p:cNvPr>
              <p:cNvSpPr/>
              <p:nvPr/>
            </p:nvSpPr>
            <p:spPr>
              <a:xfrm>
                <a:off x="3079086" y="5026513"/>
                <a:ext cx="24475" cy="19386"/>
              </a:xfrm>
              <a:custGeom>
                <a:avLst/>
                <a:gdLst>
                  <a:gd name="connsiteX0" fmla="*/ 24476 w 24475"/>
                  <a:gd name="connsiteY0" fmla="*/ 3393 h 19386"/>
                  <a:gd name="connsiteX1" fmla="*/ 1454 w 24475"/>
                  <a:gd name="connsiteY1" fmla="*/ 19386 h 19386"/>
                  <a:gd name="connsiteX2" fmla="*/ 0 w 24475"/>
                  <a:gd name="connsiteY2" fmla="*/ 16236 h 19386"/>
                  <a:gd name="connsiteX3" fmla="*/ 23022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393"/>
                    </a:moveTo>
                    <a:lnTo>
                      <a:pt x="1454" y="19386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="" xmlns:a16="http://schemas.microsoft.com/office/drawing/2014/main" id="{66B5772B-E2EA-4A9C-95CD-A6389A7DF5DC}"/>
                  </a:ext>
                </a:extLst>
              </p:cNvPr>
              <p:cNvSpPr/>
              <p:nvPr/>
            </p:nvSpPr>
            <p:spPr>
              <a:xfrm>
                <a:off x="3121737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="" xmlns:a16="http://schemas.microsoft.com/office/drawing/2014/main" id="{AEC057ED-3A68-42B0-841D-B33E89669562}"/>
                  </a:ext>
                </a:extLst>
              </p:cNvPr>
              <p:cNvSpPr/>
              <p:nvPr/>
            </p:nvSpPr>
            <p:spPr>
              <a:xfrm>
                <a:off x="3164630" y="5026513"/>
                <a:ext cx="24475" cy="19386"/>
              </a:xfrm>
              <a:custGeom>
                <a:avLst/>
                <a:gdLst>
                  <a:gd name="connsiteX0" fmla="*/ 24476 w 24475"/>
                  <a:gd name="connsiteY0" fmla="*/ 3393 h 19386"/>
                  <a:gd name="connsiteX1" fmla="*/ 1454 w 24475"/>
                  <a:gd name="connsiteY1" fmla="*/ 19386 h 19386"/>
                  <a:gd name="connsiteX2" fmla="*/ 0 w 24475"/>
                  <a:gd name="connsiteY2" fmla="*/ 16236 h 19386"/>
                  <a:gd name="connsiteX3" fmla="*/ 23022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393"/>
                    </a:moveTo>
                    <a:lnTo>
                      <a:pt x="1454" y="19386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="" xmlns:a16="http://schemas.microsoft.com/office/drawing/2014/main" id="{BB9AF836-8FCE-44A6-9EC1-111DD9AA0744}"/>
                  </a:ext>
                </a:extLst>
              </p:cNvPr>
              <p:cNvSpPr/>
              <p:nvPr/>
            </p:nvSpPr>
            <p:spPr>
              <a:xfrm>
                <a:off x="3207280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454 w 24717"/>
                  <a:gd name="connsiteY1" fmla="*/ 19386 h 19386"/>
                  <a:gd name="connsiteX2" fmla="*/ 0 w 24717"/>
                  <a:gd name="connsiteY2" fmla="*/ 16236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454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="" xmlns:a16="http://schemas.microsoft.com/office/drawing/2014/main" id="{C9BB5A48-1CE5-4DA9-A992-1C2C98CEFA68}"/>
                  </a:ext>
                </a:extLst>
              </p:cNvPr>
              <p:cNvSpPr/>
              <p:nvPr/>
            </p:nvSpPr>
            <p:spPr>
              <a:xfrm>
                <a:off x="3249931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="" xmlns:a16="http://schemas.microsoft.com/office/drawing/2014/main" id="{7D245AA1-4994-4123-A4E7-9F9B7FA77A66}"/>
                  </a:ext>
                </a:extLst>
              </p:cNvPr>
              <p:cNvSpPr/>
              <p:nvPr/>
            </p:nvSpPr>
            <p:spPr>
              <a:xfrm>
                <a:off x="3292823" y="5026513"/>
                <a:ext cx="24475" cy="19386"/>
              </a:xfrm>
              <a:custGeom>
                <a:avLst/>
                <a:gdLst>
                  <a:gd name="connsiteX0" fmla="*/ 24476 w 24475"/>
                  <a:gd name="connsiteY0" fmla="*/ 3393 h 19386"/>
                  <a:gd name="connsiteX1" fmla="*/ 1454 w 24475"/>
                  <a:gd name="connsiteY1" fmla="*/ 19386 h 19386"/>
                  <a:gd name="connsiteX2" fmla="*/ 0 w 24475"/>
                  <a:gd name="connsiteY2" fmla="*/ 16236 h 19386"/>
                  <a:gd name="connsiteX3" fmla="*/ 23022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393"/>
                    </a:moveTo>
                    <a:lnTo>
                      <a:pt x="1454" y="19386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="" xmlns:a16="http://schemas.microsoft.com/office/drawing/2014/main" id="{B675B2B8-4395-4FA6-BAAB-57BA72FC98B4}"/>
                  </a:ext>
                </a:extLst>
              </p:cNvPr>
              <p:cNvSpPr/>
              <p:nvPr/>
            </p:nvSpPr>
            <p:spPr>
              <a:xfrm>
                <a:off x="3335474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="" xmlns:a16="http://schemas.microsoft.com/office/drawing/2014/main" id="{1BC364D9-8EF3-495D-9C5D-734BCEDA1EB5}"/>
                  </a:ext>
                </a:extLst>
              </p:cNvPr>
              <p:cNvSpPr/>
              <p:nvPr/>
            </p:nvSpPr>
            <p:spPr>
              <a:xfrm>
                <a:off x="3378366" y="5026513"/>
                <a:ext cx="24475" cy="19386"/>
              </a:xfrm>
              <a:custGeom>
                <a:avLst/>
                <a:gdLst>
                  <a:gd name="connsiteX0" fmla="*/ 24476 w 24475"/>
                  <a:gd name="connsiteY0" fmla="*/ 3393 h 19386"/>
                  <a:gd name="connsiteX1" fmla="*/ 1454 w 24475"/>
                  <a:gd name="connsiteY1" fmla="*/ 19386 h 19386"/>
                  <a:gd name="connsiteX2" fmla="*/ 0 w 24475"/>
                  <a:gd name="connsiteY2" fmla="*/ 16236 h 19386"/>
                  <a:gd name="connsiteX3" fmla="*/ 23022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393"/>
                    </a:moveTo>
                    <a:lnTo>
                      <a:pt x="1454" y="19386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="" xmlns:a16="http://schemas.microsoft.com/office/drawing/2014/main" id="{8B4159B8-DEC5-4388-B6A2-E30AC9A7A2D8}"/>
                  </a:ext>
                </a:extLst>
              </p:cNvPr>
              <p:cNvSpPr/>
              <p:nvPr/>
            </p:nvSpPr>
            <p:spPr>
              <a:xfrm>
                <a:off x="3421017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="" xmlns:a16="http://schemas.microsoft.com/office/drawing/2014/main" id="{9C238644-D490-40D8-9913-E8E014E63C0C}"/>
                  </a:ext>
                </a:extLst>
              </p:cNvPr>
              <p:cNvSpPr/>
              <p:nvPr/>
            </p:nvSpPr>
            <p:spPr>
              <a:xfrm>
                <a:off x="3463667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="" xmlns:a16="http://schemas.microsoft.com/office/drawing/2014/main" id="{883DAFC1-79CB-4BC0-91C5-A20440526BDD}"/>
                  </a:ext>
                </a:extLst>
              </p:cNvPr>
              <p:cNvSpPr/>
              <p:nvPr/>
            </p:nvSpPr>
            <p:spPr>
              <a:xfrm>
                <a:off x="3506560" y="5026513"/>
                <a:ext cx="24475" cy="19386"/>
              </a:xfrm>
              <a:custGeom>
                <a:avLst/>
                <a:gdLst>
                  <a:gd name="connsiteX0" fmla="*/ 24476 w 24475"/>
                  <a:gd name="connsiteY0" fmla="*/ 3393 h 19386"/>
                  <a:gd name="connsiteX1" fmla="*/ 1454 w 24475"/>
                  <a:gd name="connsiteY1" fmla="*/ 19386 h 19386"/>
                  <a:gd name="connsiteX2" fmla="*/ 0 w 24475"/>
                  <a:gd name="connsiteY2" fmla="*/ 16236 h 19386"/>
                  <a:gd name="connsiteX3" fmla="*/ 23022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393"/>
                    </a:moveTo>
                    <a:lnTo>
                      <a:pt x="1454" y="19386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="" xmlns:a16="http://schemas.microsoft.com/office/drawing/2014/main" id="{6B2F1DA7-6DB8-486A-8B6E-9296CBEA2BCD}"/>
                  </a:ext>
                </a:extLst>
              </p:cNvPr>
              <p:cNvSpPr/>
              <p:nvPr/>
            </p:nvSpPr>
            <p:spPr>
              <a:xfrm>
                <a:off x="3549211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="" xmlns:a16="http://schemas.microsoft.com/office/drawing/2014/main" id="{54C1FC60-D845-4072-BA04-72EB2E5CE528}"/>
                  </a:ext>
                </a:extLst>
              </p:cNvPr>
              <p:cNvSpPr/>
              <p:nvPr/>
            </p:nvSpPr>
            <p:spPr>
              <a:xfrm>
                <a:off x="3592103" y="5026513"/>
                <a:ext cx="24475" cy="19386"/>
              </a:xfrm>
              <a:custGeom>
                <a:avLst/>
                <a:gdLst>
                  <a:gd name="connsiteX0" fmla="*/ 24476 w 24475"/>
                  <a:gd name="connsiteY0" fmla="*/ 3393 h 19386"/>
                  <a:gd name="connsiteX1" fmla="*/ 1454 w 24475"/>
                  <a:gd name="connsiteY1" fmla="*/ 19386 h 19386"/>
                  <a:gd name="connsiteX2" fmla="*/ 0 w 24475"/>
                  <a:gd name="connsiteY2" fmla="*/ 16236 h 19386"/>
                  <a:gd name="connsiteX3" fmla="*/ 23022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393"/>
                    </a:moveTo>
                    <a:lnTo>
                      <a:pt x="1454" y="19386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="" xmlns:a16="http://schemas.microsoft.com/office/drawing/2014/main" id="{CB7FC987-F576-4BF4-92CA-F5459E39D6EA}"/>
                  </a:ext>
                </a:extLst>
              </p:cNvPr>
              <p:cNvSpPr/>
              <p:nvPr/>
            </p:nvSpPr>
            <p:spPr>
              <a:xfrm>
                <a:off x="3634754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="" xmlns:a16="http://schemas.microsoft.com/office/drawing/2014/main" id="{FB73D63A-546E-48D4-8AD9-9012CADB1F02}"/>
                  </a:ext>
                </a:extLst>
              </p:cNvPr>
              <p:cNvSpPr/>
              <p:nvPr/>
            </p:nvSpPr>
            <p:spPr>
              <a:xfrm>
                <a:off x="3677404" y="5026513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6 h 19386"/>
                  <a:gd name="connsiteX2" fmla="*/ 0 w 24717"/>
                  <a:gd name="connsiteY2" fmla="*/ 16236 h 19386"/>
                  <a:gd name="connsiteX3" fmla="*/ 23264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6"/>
                    </a:lnTo>
                    <a:lnTo>
                      <a:pt x="0" y="16236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="" xmlns:a16="http://schemas.microsoft.com/office/drawing/2014/main" id="{3210049B-4136-4F5E-B672-D24A4A1E0A7A}"/>
                  </a:ext>
                </a:extLst>
              </p:cNvPr>
              <p:cNvSpPr/>
              <p:nvPr/>
            </p:nvSpPr>
            <p:spPr>
              <a:xfrm>
                <a:off x="1304974" y="5060682"/>
                <a:ext cx="24475" cy="19629"/>
              </a:xfrm>
              <a:custGeom>
                <a:avLst/>
                <a:gdLst>
                  <a:gd name="connsiteX0" fmla="*/ 24476 w 24475"/>
                  <a:gd name="connsiteY0" fmla="*/ 3393 h 19629"/>
                  <a:gd name="connsiteX1" fmla="*/ 1454 w 24475"/>
                  <a:gd name="connsiteY1" fmla="*/ 19629 h 19629"/>
                  <a:gd name="connsiteX2" fmla="*/ 0 w 24475"/>
                  <a:gd name="connsiteY2" fmla="*/ 16236 h 19629"/>
                  <a:gd name="connsiteX3" fmla="*/ 23022 w 24475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9">
                    <a:moveTo>
                      <a:pt x="24476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="" xmlns:a16="http://schemas.microsoft.com/office/drawing/2014/main" id="{6E161F80-3D0E-4C01-A629-FFB8C057CA1F}"/>
                  </a:ext>
                </a:extLst>
              </p:cNvPr>
              <p:cNvSpPr/>
              <p:nvPr/>
            </p:nvSpPr>
            <p:spPr>
              <a:xfrm>
                <a:off x="1347624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696 w 24717"/>
                  <a:gd name="connsiteY1" fmla="*/ 19629 h 19629"/>
                  <a:gd name="connsiteX2" fmla="*/ 0 w 24717"/>
                  <a:gd name="connsiteY2" fmla="*/ 16236 h 19629"/>
                  <a:gd name="connsiteX3" fmla="*/ 23021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="" xmlns:a16="http://schemas.microsoft.com/office/drawing/2014/main" id="{3DD1DED9-AE4C-479F-94EB-01BCA49E775F}"/>
                  </a:ext>
                </a:extLst>
              </p:cNvPr>
              <p:cNvSpPr/>
              <p:nvPr/>
            </p:nvSpPr>
            <p:spPr>
              <a:xfrm>
                <a:off x="1390275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696 w 24717"/>
                  <a:gd name="connsiteY1" fmla="*/ 19629 h 19629"/>
                  <a:gd name="connsiteX2" fmla="*/ 0 w 24717"/>
                  <a:gd name="connsiteY2" fmla="*/ 16236 h 19629"/>
                  <a:gd name="connsiteX3" fmla="*/ 23264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="" xmlns:a16="http://schemas.microsoft.com/office/drawing/2014/main" id="{A1AA6AD3-7F0F-447F-B40F-E1EA8299E563}"/>
                  </a:ext>
                </a:extLst>
              </p:cNvPr>
              <p:cNvSpPr/>
              <p:nvPr/>
            </p:nvSpPr>
            <p:spPr>
              <a:xfrm>
                <a:off x="1433167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454 w 24717"/>
                  <a:gd name="connsiteY1" fmla="*/ 19629 h 19629"/>
                  <a:gd name="connsiteX2" fmla="*/ 0 w 24717"/>
                  <a:gd name="connsiteY2" fmla="*/ 16236 h 19629"/>
                  <a:gd name="connsiteX3" fmla="*/ 23022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="" xmlns:a16="http://schemas.microsoft.com/office/drawing/2014/main" id="{35E30530-E69D-4F54-9AFE-FF7EDB5A7BA0}"/>
                  </a:ext>
                </a:extLst>
              </p:cNvPr>
              <p:cNvSpPr/>
              <p:nvPr/>
            </p:nvSpPr>
            <p:spPr>
              <a:xfrm>
                <a:off x="1475818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696 w 24717"/>
                  <a:gd name="connsiteY1" fmla="*/ 19629 h 19629"/>
                  <a:gd name="connsiteX2" fmla="*/ 0 w 24717"/>
                  <a:gd name="connsiteY2" fmla="*/ 16236 h 19629"/>
                  <a:gd name="connsiteX3" fmla="*/ 23022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="" xmlns:a16="http://schemas.microsoft.com/office/drawing/2014/main" id="{4B0ACAE3-5F97-464D-BD00-B10EB8AFD29B}"/>
                  </a:ext>
                </a:extLst>
              </p:cNvPr>
              <p:cNvSpPr/>
              <p:nvPr/>
            </p:nvSpPr>
            <p:spPr>
              <a:xfrm>
                <a:off x="1518711" y="5060682"/>
                <a:ext cx="24475" cy="19629"/>
              </a:xfrm>
              <a:custGeom>
                <a:avLst/>
                <a:gdLst>
                  <a:gd name="connsiteX0" fmla="*/ 24476 w 24475"/>
                  <a:gd name="connsiteY0" fmla="*/ 3393 h 19629"/>
                  <a:gd name="connsiteX1" fmla="*/ 1454 w 24475"/>
                  <a:gd name="connsiteY1" fmla="*/ 19629 h 19629"/>
                  <a:gd name="connsiteX2" fmla="*/ 0 w 24475"/>
                  <a:gd name="connsiteY2" fmla="*/ 16236 h 19629"/>
                  <a:gd name="connsiteX3" fmla="*/ 23022 w 24475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9">
                    <a:moveTo>
                      <a:pt x="24476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="" xmlns:a16="http://schemas.microsoft.com/office/drawing/2014/main" id="{4BE07B47-2775-400B-B62D-41ED75B3D41B}"/>
                  </a:ext>
                </a:extLst>
              </p:cNvPr>
              <p:cNvSpPr/>
              <p:nvPr/>
            </p:nvSpPr>
            <p:spPr>
              <a:xfrm>
                <a:off x="1561361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696 w 24717"/>
                  <a:gd name="connsiteY1" fmla="*/ 19629 h 19629"/>
                  <a:gd name="connsiteX2" fmla="*/ 0 w 24717"/>
                  <a:gd name="connsiteY2" fmla="*/ 16236 h 19629"/>
                  <a:gd name="connsiteX3" fmla="*/ 23021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="" xmlns:a16="http://schemas.microsoft.com/office/drawing/2014/main" id="{2FCC21C7-F8DB-4A20-B1D5-236918519B90}"/>
                  </a:ext>
                </a:extLst>
              </p:cNvPr>
              <p:cNvSpPr/>
              <p:nvPr/>
            </p:nvSpPr>
            <p:spPr>
              <a:xfrm>
                <a:off x="1604254" y="5060682"/>
                <a:ext cx="24475" cy="19629"/>
              </a:xfrm>
              <a:custGeom>
                <a:avLst/>
                <a:gdLst>
                  <a:gd name="connsiteX0" fmla="*/ 24476 w 24475"/>
                  <a:gd name="connsiteY0" fmla="*/ 3393 h 19629"/>
                  <a:gd name="connsiteX1" fmla="*/ 1454 w 24475"/>
                  <a:gd name="connsiteY1" fmla="*/ 19629 h 19629"/>
                  <a:gd name="connsiteX2" fmla="*/ 0 w 24475"/>
                  <a:gd name="connsiteY2" fmla="*/ 16236 h 19629"/>
                  <a:gd name="connsiteX3" fmla="*/ 23022 w 24475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9">
                    <a:moveTo>
                      <a:pt x="24476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="" xmlns:a16="http://schemas.microsoft.com/office/drawing/2014/main" id="{3318ADBC-BFBD-4942-B7BC-518DD7A2C2D0}"/>
                  </a:ext>
                </a:extLst>
              </p:cNvPr>
              <p:cNvSpPr/>
              <p:nvPr/>
            </p:nvSpPr>
            <p:spPr>
              <a:xfrm>
                <a:off x="1646904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454 w 24717"/>
                  <a:gd name="connsiteY1" fmla="*/ 19629 h 19629"/>
                  <a:gd name="connsiteX2" fmla="*/ 0 w 24717"/>
                  <a:gd name="connsiteY2" fmla="*/ 16236 h 19629"/>
                  <a:gd name="connsiteX3" fmla="*/ 23022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="" xmlns:a16="http://schemas.microsoft.com/office/drawing/2014/main" id="{B30E8ED4-99AD-4EF1-BEDB-8EA1CD1C70D8}"/>
                  </a:ext>
                </a:extLst>
              </p:cNvPr>
              <p:cNvSpPr/>
              <p:nvPr/>
            </p:nvSpPr>
            <p:spPr>
              <a:xfrm>
                <a:off x="1689555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696 w 24717"/>
                  <a:gd name="connsiteY1" fmla="*/ 19629 h 19629"/>
                  <a:gd name="connsiteX2" fmla="*/ 0 w 24717"/>
                  <a:gd name="connsiteY2" fmla="*/ 16236 h 19629"/>
                  <a:gd name="connsiteX3" fmla="*/ 23264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="" xmlns:a16="http://schemas.microsoft.com/office/drawing/2014/main" id="{F6090DE0-0588-4FBA-8322-4C5B0A06730A}"/>
                  </a:ext>
                </a:extLst>
              </p:cNvPr>
              <p:cNvSpPr/>
              <p:nvPr/>
            </p:nvSpPr>
            <p:spPr>
              <a:xfrm>
                <a:off x="1732447" y="5060682"/>
                <a:ext cx="24475" cy="19629"/>
              </a:xfrm>
              <a:custGeom>
                <a:avLst/>
                <a:gdLst>
                  <a:gd name="connsiteX0" fmla="*/ 24476 w 24475"/>
                  <a:gd name="connsiteY0" fmla="*/ 3393 h 19629"/>
                  <a:gd name="connsiteX1" fmla="*/ 1454 w 24475"/>
                  <a:gd name="connsiteY1" fmla="*/ 19629 h 19629"/>
                  <a:gd name="connsiteX2" fmla="*/ 0 w 24475"/>
                  <a:gd name="connsiteY2" fmla="*/ 16236 h 19629"/>
                  <a:gd name="connsiteX3" fmla="*/ 23022 w 24475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9">
                    <a:moveTo>
                      <a:pt x="24476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="" xmlns:a16="http://schemas.microsoft.com/office/drawing/2014/main" id="{D7AFD634-B911-4175-8B51-9BC187B406CC}"/>
                  </a:ext>
                </a:extLst>
              </p:cNvPr>
              <p:cNvSpPr/>
              <p:nvPr/>
            </p:nvSpPr>
            <p:spPr>
              <a:xfrm>
                <a:off x="1775098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696 w 24717"/>
                  <a:gd name="connsiteY1" fmla="*/ 19629 h 19629"/>
                  <a:gd name="connsiteX2" fmla="*/ 0 w 24717"/>
                  <a:gd name="connsiteY2" fmla="*/ 16236 h 19629"/>
                  <a:gd name="connsiteX3" fmla="*/ 23021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="" xmlns:a16="http://schemas.microsoft.com/office/drawing/2014/main" id="{6EF2E91D-C193-4F3E-86A9-D04CE478907B}"/>
                  </a:ext>
                </a:extLst>
              </p:cNvPr>
              <p:cNvSpPr/>
              <p:nvPr/>
            </p:nvSpPr>
            <p:spPr>
              <a:xfrm>
                <a:off x="1817991" y="5060682"/>
                <a:ext cx="24475" cy="19629"/>
              </a:xfrm>
              <a:custGeom>
                <a:avLst/>
                <a:gdLst>
                  <a:gd name="connsiteX0" fmla="*/ 24475 w 24475"/>
                  <a:gd name="connsiteY0" fmla="*/ 3393 h 19629"/>
                  <a:gd name="connsiteX1" fmla="*/ 1454 w 24475"/>
                  <a:gd name="connsiteY1" fmla="*/ 19629 h 19629"/>
                  <a:gd name="connsiteX2" fmla="*/ 0 w 24475"/>
                  <a:gd name="connsiteY2" fmla="*/ 16236 h 19629"/>
                  <a:gd name="connsiteX3" fmla="*/ 23021 w 24475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9">
                    <a:moveTo>
                      <a:pt x="24475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="" xmlns:a16="http://schemas.microsoft.com/office/drawing/2014/main" id="{E2BC2B72-E06F-4848-893A-1BB5609B00D3}"/>
                  </a:ext>
                </a:extLst>
              </p:cNvPr>
              <p:cNvSpPr/>
              <p:nvPr/>
            </p:nvSpPr>
            <p:spPr>
              <a:xfrm>
                <a:off x="1860641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696 w 24717"/>
                  <a:gd name="connsiteY1" fmla="*/ 19629 h 19629"/>
                  <a:gd name="connsiteX2" fmla="*/ 0 w 24717"/>
                  <a:gd name="connsiteY2" fmla="*/ 16236 h 19629"/>
                  <a:gd name="connsiteX3" fmla="*/ 23022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="" xmlns:a16="http://schemas.microsoft.com/office/drawing/2014/main" id="{653F967E-DFCB-4F2D-AD08-A80766B002F4}"/>
                  </a:ext>
                </a:extLst>
              </p:cNvPr>
              <p:cNvSpPr/>
              <p:nvPr/>
            </p:nvSpPr>
            <p:spPr>
              <a:xfrm>
                <a:off x="1903291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696 w 24717"/>
                  <a:gd name="connsiteY1" fmla="*/ 19629 h 19629"/>
                  <a:gd name="connsiteX2" fmla="*/ 0 w 24717"/>
                  <a:gd name="connsiteY2" fmla="*/ 16236 h 19629"/>
                  <a:gd name="connsiteX3" fmla="*/ 23264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="" xmlns:a16="http://schemas.microsoft.com/office/drawing/2014/main" id="{E980EE22-6030-4C84-9771-3634EEF4A502}"/>
                  </a:ext>
                </a:extLst>
              </p:cNvPr>
              <p:cNvSpPr/>
              <p:nvPr/>
            </p:nvSpPr>
            <p:spPr>
              <a:xfrm>
                <a:off x="1946184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454 w 24717"/>
                  <a:gd name="connsiteY1" fmla="*/ 19629 h 19629"/>
                  <a:gd name="connsiteX2" fmla="*/ 0 w 24717"/>
                  <a:gd name="connsiteY2" fmla="*/ 16236 h 19629"/>
                  <a:gd name="connsiteX3" fmla="*/ 23022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="" xmlns:a16="http://schemas.microsoft.com/office/drawing/2014/main" id="{D43F0555-E6D7-4CC6-88BE-2B9723CCF414}"/>
                  </a:ext>
                </a:extLst>
              </p:cNvPr>
              <p:cNvSpPr/>
              <p:nvPr/>
            </p:nvSpPr>
            <p:spPr>
              <a:xfrm>
                <a:off x="1988835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696 w 24717"/>
                  <a:gd name="connsiteY1" fmla="*/ 19629 h 19629"/>
                  <a:gd name="connsiteX2" fmla="*/ 0 w 24717"/>
                  <a:gd name="connsiteY2" fmla="*/ 16236 h 19629"/>
                  <a:gd name="connsiteX3" fmla="*/ 23022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="" xmlns:a16="http://schemas.microsoft.com/office/drawing/2014/main" id="{119AD046-24E0-480E-9D7D-B65E999A6D38}"/>
                  </a:ext>
                </a:extLst>
              </p:cNvPr>
              <p:cNvSpPr/>
              <p:nvPr/>
            </p:nvSpPr>
            <p:spPr>
              <a:xfrm>
                <a:off x="2031727" y="5060682"/>
                <a:ext cx="24475" cy="19629"/>
              </a:xfrm>
              <a:custGeom>
                <a:avLst/>
                <a:gdLst>
                  <a:gd name="connsiteX0" fmla="*/ 24475 w 24475"/>
                  <a:gd name="connsiteY0" fmla="*/ 3393 h 19629"/>
                  <a:gd name="connsiteX1" fmla="*/ 1454 w 24475"/>
                  <a:gd name="connsiteY1" fmla="*/ 19629 h 19629"/>
                  <a:gd name="connsiteX2" fmla="*/ 0 w 24475"/>
                  <a:gd name="connsiteY2" fmla="*/ 16236 h 19629"/>
                  <a:gd name="connsiteX3" fmla="*/ 23021 w 24475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9">
                    <a:moveTo>
                      <a:pt x="24475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="" xmlns:a16="http://schemas.microsoft.com/office/drawing/2014/main" id="{108C1FE1-8AD9-45A8-9D2C-4647541027E5}"/>
                  </a:ext>
                </a:extLst>
              </p:cNvPr>
              <p:cNvSpPr/>
              <p:nvPr/>
            </p:nvSpPr>
            <p:spPr>
              <a:xfrm>
                <a:off x="2074378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696 w 24717"/>
                  <a:gd name="connsiteY1" fmla="*/ 19629 h 19629"/>
                  <a:gd name="connsiteX2" fmla="*/ 0 w 24717"/>
                  <a:gd name="connsiteY2" fmla="*/ 16236 h 19629"/>
                  <a:gd name="connsiteX3" fmla="*/ 23021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="" xmlns:a16="http://schemas.microsoft.com/office/drawing/2014/main" id="{1F589FB7-B173-407E-BF19-81A8196BA7C7}"/>
                  </a:ext>
                </a:extLst>
              </p:cNvPr>
              <p:cNvSpPr/>
              <p:nvPr/>
            </p:nvSpPr>
            <p:spPr>
              <a:xfrm>
                <a:off x="2117028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696 w 24717"/>
                  <a:gd name="connsiteY1" fmla="*/ 19629 h 19629"/>
                  <a:gd name="connsiteX2" fmla="*/ 0 w 24717"/>
                  <a:gd name="connsiteY2" fmla="*/ 16236 h 19629"/>
                  <a:gd name="connsiteX3" fmla="*/ 23264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="" xmlns:a16="http://schemas.microsoft.com/office/drawing/2014/main" id="{7F8500E3-2685-4C31-8C9B-734030058BED}"/>
                  </a:ext>
                </a:extLst>
              </p:cNvPr>
              <p:cNvSpPr/>
              <p:nvPr/>
            </p:nvSpPr>
            <p:spPr>
              <a:xfrm>
                <a:off x="2159921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454 w 24717"/>
                  <a:gd name="connsiteY1" fmla="*/ 19629 h 19629"/>
                  <a:gd name="connsiteX2" fmla="*/ 0 w 24717"/>
                  <a:gd name="connsiteY2" fmla="*/ 16236 h 19629"/>
                  <a:gd name="connsiteX3" fmla="*/ 23022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="" xmlns:a16="http://schemas.microsoft.com/office/drawing/2014/main" id="{CD91F020-EAC6-42A6-BBE7-BA0CA91385FF}"/>
                  </a:ext>
                </a:extLst>
              </p:cNvPr>
              <p:cNvSpPr/>
              <p:nvPr/>
            </p:nvSpPr>
            <p:spPr>
              <a:xfrm>
                <a:off x="2202572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696 w 24717"/>
                  <a:gd name="connsiteY1" fmla="*/ 19629 h 19629"/>
                  <a:gd name="connsiteX2" fmla="*/ 0 w 24717"/>
                  <a:gd name="connsiteY2" fmla="*/ 16236 h 19629"/>
                  <a:gd name="connsiteX3" fmla="*/ 23021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="" xmlns:a16="http://schemas.microsoft.com/office/drawing/2014/main" id="{977F3EAB-8C0F-423F-86E7-BBBFD051BE81}"/>
                  </a:ext>
                </a:extLst>
              </p:cNvPr>
              <p:cNvSpPr/>
              <p:nvPr/>
            </p:nvSpPr>
            <p:spPr>
              <a:xfrm>
                <a:off x="2245464" y="5060682"/>
                <a:ext cx="24475" cy="19629"/>
              </a:xfrm>
              <a:custGeom>
                <a:avLst/>
                <a:gdLst>
                  <a:gd name="connsiteX0" fmla="*/ 24476 w 24475"/>
                  <a:gd name="connsiteY0" fmla="*/ 3393 h 19629"/>
                  <a:gd name="connsiteX1" fmla="*/ 1454 w 24475"/>
                  <a:gd name="connsiteY1" fmla="*/ 19629 h 19629"/>
                  <a:gd name="connsiteX2" fmla="*/ 0 w 24475"/>
                  <a:gd name="connsiteY2" fmla="*/ 16236 h 19629"/>
                  <a:gd name="connsiteX3" fmla="*/ 23022 w 24475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9">
                    <a:moveTo>
                      <a:pt x="24476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="" xmlns:a16="http://schemas.microsoft.com/office/drawing/2014/main" id="{522E27A5-F9C2-4FFA-BF93-C900B835A513}"/>
                  </a:ext>
                </a:extLst>
              </p:cNvPr>
              <p:cNvSpPr/>
              <p:nvPr/>
            </p:nvSpPr>
            <p:spPr>
              <a:xfrm>
                <a:off x="2288115" y="5060924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="" xmlns:a16="http://schemas.microsoft.com/office/drawing/2014/main" id="{8DA00804-A38C-4589-9EC4-A6700AF84028}"/>
                  </a:ext>
                </a:extLst>
              </p:cNvPr>
              <p:cNvSpPr/>
              <p:nvPr/>
            </p:nvSpPr>
            <p:spPr>
              <a:xfrm>
                <a:off x="2331008" y="5060682"/>
                <a:ext cx="24475" cy="19629"/>
              </a:xfrm>
              <a:custGeom>
                <a:avLst/>
                <a:gdLst>
                  <a:gd name="connsiteX0" fmla="*/ 24475 w 24475"/>
                  <a:gd name="connsiteY0" fmla="*/ 3393 h 19629"/>
                  <a:gd name="connsiteX1" fmla="*/ 1454 w 24475"/>
                  <a:gd name="connsiteY1" fmla="*/ 19629 h 19629"/>
                  <a:gd name="connsiteX2" fmla="*/ 0 w 24475"/>
                  <a:gd name="connsiteY2" fmla="*/ 16236 h 19629"/>
                  <a:gd name="connsiteX3" fmla="*/ 23021 w 24475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9">
                    <a:moveTo>
                      <a:pt x="24475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="" xmlns:a16="http://schemas.microsoft.com/office/drawing/2014/main" id="{0B7230B2-1BF0-4256-8DB2-21AF841C1BDF}"/>
                  </a:ext>
                </a:extLst>
              </p:cNvPr>
              <p:cNvSpPr/>
              <p:nvPr/>
            </p:nvSpPr>
            <p:spPr>
              <a:xfrm>
                <a:off x="2373658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454 w 24717"/>
                  <a:gd name="connsiteY1" fmla="*/ 19629 h 19629"/>
                  <a:gd name="connsiteX2" fmla="*/ 0 w 24717"/>
                  <a:gd name="connsiteY2" fmla="*/ 16236 h 19629"/>
                  <a:gd name="connsiteX3" fmla="*/ 23022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="" xmlns:a16="http://schemas.microsoft.com/office/drawing/2014/main" id="{7E33AE75-6946-4737-B217-D19D0AE6ECE3}"/>
                  </a:ext>
                </a:extLst>
              </p:cNvPr>
              <p:cNvSpPr/>
              <p:nvPr/>
            </p:nvSpPr>
            <p:spPr>
              <a:xfrm>
                <a:off x="2416308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696 w 24717"/>
                  <a:gd name="connsiteY1" fmla="*/ 19629 h 19629"/>
                  <a:gd name="connsiteX2" fmla="*/ 0 w 24717"/>
                  <a:gd name="connsiteY2" fmla="*/ 16236 h 19629"/>
                  <a:gd name="connsiteX3" fmla="*/ 23021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="" xmlns:a16="http://schemas.microsoft.com/office/drawing/2014/main" id="{3DCD5C11-1C8D-485C-938C-8D6608726425}"/>
                  </a:ext>
                </a:extLst>
              </p:cNvPr>
              <p:cNvSpPr/>
              <p:nvPr/>
            </p:nvSpPr>
            <p:spPr>
              <a:xfrm>
                <a:off x="2459201" y="5060682"/>
                <a:ext cx="24475" cy="19629"/>
              </a:xfrm>
              <a:custGeom>
                <a:avLst/>
                <a:gdLst>
                  <a:gd name="connsiteX0" fmla="*/ 24476 w 24475"/>
                  <a:gd name="connsiteY0" fmla="*/ 3393 h 19629"/>
                  <a:gd name="connsiteX1" fmla="*/ 1454 w 24475"/>
                  <a:gd name="connsiteY1" fmla="*/ 19629 h 19629"/>
                  <a:gd name="connsiteX2" fmla="*/ 0 w 24475"/>
                  <a:gd name="connsiteY2" fmla="*/ 16236 h 19629"/>
                  <a:gd name="connsiteX3" fmla="*/ 23022 w 24475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9">
                    <a:moveTo>
                      <a:pt x="24476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="" xmlns:a16="http://schemas.microsoft.com/office/drawing/2014/main" id="{6A403BF1-65C7-41D1-924D-03971B7558F6}"/>
                  </a:ext>
                </a:extLst>
              </p:cNvPr>
              <p:cNvSpPr/>
              <p:nvPr/>
            </p:nvSpPr>
            <p:spPr>
              <a:xfrm>
                <a:off x="2501852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696 w 24717"/>
                  <a:gd name="connsiteY1" fmla="*/ 19629 h 19629"/>
                  <a:gd name="connsiteX2" fmla="*/ 0 w 24717"/>
                  <a:gd name="connsiteY2" fmla="*/ 16236 h 19629"/>
                  <a:gd name="connsiteX3" fmla="*/ 23022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="" xmlns:a16="http://schemas.microsoft.com/office/drawing/2014/main" id="{7CA4B846-D386-4A0E-94E0-19A5548B395B}"/>
                  </a:ext>
                </a:extLst>
              </p:cNvPr>
              <p:cNvSpPr/>
              <p:nvPr/>
            </p:nvSpPr>
            <p:spPr>
              <a:xfrm>
                <a:off x="2544744" y="5060682"/>
                <a:ext cx="24475" cy="19629"/>
              </a:xfrm>
              <a:custGeom>
                <a:avLst/>
                <a:gdLst>
                  <a:gd name="connsiteX0" fmla="*/ 24475 w 24475"/>
                  <a:gd name="connsiteY0" fmla="*/ 3393 h 19629"/>
                  <a:gd name="connsiteX1" fmla="*/ 1454 w 24475"/>
                  <a:gd name="connsiteY1" fmla="*/ 19629 h 19629"/>
                  <a:gd name="connsiteX2" fmla="*/ 0 w 24475"/>
                  <a:gd name="connsiteY2" fmla="*/ 16236 h 19629"/>
                  <a:gd name="connsiteX3" fmla="*/ 23021 w 24475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9">
                    <a:moveTo>
                      <a:pt x="24475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="" xmlns:a16="http://schemas.microsoft.com/office/drawing/2014/main" id="{9FFBC130-2D5E-4833-B2F0-03E7EAF187A6}"/>
                  </a:ext>
                </a:extLst>
              </p:cNvPr>
              <p:cNvSpPr/>
              <p:nvPr/>
            </p:nvSpPr>
            <p:spPr>
              <a:xfrm>
                <a:off x="2587395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454 w 24717"/>
                  <a:gd name="connsiteY1" fmla="*/ 19629 h 19629"/>
                  <a:gd name="connsiteX2" fmla="*/ 0 w 24717"/>
                  <a:gd name="connsiteY2" fmla="*/ 16236 h 19629"/>
                  <a:gd name="connsiteX3" fmla="*/ 23022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="" xmlns:a16="http://schemas.microsoft.com/office/drawing/2014/main" id="{238947DF-1140-4ADF-85D6-280DE31BF2E4}"/>
                  </a:ext>
                </a:extLst>
              </p:cNvPr>
              <p:cNvSpPr/>
              <p:nvPr/>
            </p:nvSpPr>
            <p:spPr>
              <a:xfrm>
                <a:off x="2630045" y="5060924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="" xmlns:a16="http://schemas.microsoft.com/office/drawing/2014/main" id="{F48390A8-7055-47FF-BBB2-B1690F1FA0A9}"/>
                  </a:ext>
                </a:extLst>
              </p:cNvPr>
              <p:cNvSpPr/>
              <p:nvPr/>
            </p:nvSpPr>
            <p:spPr>
              <a:xfrm>
                <a:off x="2672938" y="5060682"/>
                <a:ext cx="24475" cy="19629"/>
              </a:xfrm>
              <a:custGeom>
                <a:avLst/>
                <a:gdLst>
                  <a:gd name="connsiteX0" fmla="*/ 24476 w 24475"/>
                  <a:gd name="connsiteY0" fmla="*/ 3393 h 19629"/>
                  <a:gd name="connsiteX1" fmla="*/ 1454 w 24475"/>
                  <a:gd name="connsiteY1" fmla="*/ 19629 h 19629"/>
                  <a:gd name="connsiteX2" fmla="*/ 0 w 24475"/>
                  <a:gd name="connsiteY2" fmla="*/ 16236 h 19629"/>
                  <a:gd name="connsiteX3" fmla="*/ 23022 w 24475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9">
                    <a:moveTo>
                      <a:pt x="24476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="" xmlns:a16="http://schemas.microsoft.com/office/drawing/2014/main" id="{714CD4CF-8867-4BC3-A4E8-33757AB2E5E0}"/>
                  </a:ext>
                </a:extLst>
              </p:cNvPr>
              <p:cNvSpPr/>
              <p:nvPr/>
            </p:nvSpPr>
            <p:spPr>
              <a:xfrm>
                <a:off x="2715588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696 w 24717"/>
                  <a:gd name="connsiteY1" fmla="*/ 19629 h 19629"/>
                  <a:gd name="connsiteX2" fmla="*/ 0 w 24717"/>
                  <a:gd name="connsiteY2" fmla="*/ 16236 h 19629"/>
                  <a:gd name="connsiteX3" fmla="*/ 23022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="" xmlns:a16="http://schemas.microsoft.com/office/drawing/2014/main" id="{416D0A5D-42D9-47C5-A2B5-C93FD2D3A63F}"/>
                  </a:ext>
                </a:extLst>
              </p:cNvPr>
              <p:cNvSpPr/>
              <p:nvPr/>
            </p:nvSpPr>
            <p:spPr>
              <a:xfrm>
                <a:off x="2758481" y="5060682"/>
                <a:ext cx="24475" cy="19629"/>
              </a:xfrm>
              <a:custGeom>
                <a:avLst/>
                <a:gdLst>
                  <a:gd name="connsiteX0" fmla="*/ 24475 w 24475"/>
                  <a:gd name="connsiteY0" fmla="*/ 3393 h 19629"/>
                  <a:gd name="connsiteX1" fmla="*/ 1454 w 24475"/>
                  <a:gd name="connsiteY1" fmla="*/ 19629 h 19629"/>
                  <a:gd name="connsiteX2" fmla="*/ 0 w 24475"/>
                  <a:gd name="connsiteY2" fmla="*/ 16236 h 19629"/>
                  <a:gd name="connsiteX3" fmla="*/ 23021 w 24475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9">
                    <a:moveTo>
                      <a:pt x="24475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="" xmlns:a16="http://schemas.microsoft.com/office/drawing/2014/main" id="{1565BDC9-9DB0-4B15-82D1-119548E3FBBE}"/>
                  </a:ext>
                </a:extLst>
              </p:cNvPr>
              <p:cNvSpPr/>
              <p:nvPr/>
            </p:nvSpPr>
            <p:spPr>
              <a:xfrm>
                <a:off x="2801132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696 w 24717"/>
                  <a:gd name="connsiteY1" fmla="*/ 19629 h 19629"/>
                  <a:gd name="connsiteX2" fmla="*/ 0 w 24717"/>
                  <a:gd name="connsiteY2" fmla="*/ 16236 h 19629"/>
                  <a:gd name="connsiteX3" fmla="*/ 23022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="" xmlns:a16="http://schemas.microsoft.com/office/drawing/2014/main" id="{B652C363-27BE-4F03-95BA-453FD9A86602}"/>
                  </a:ext>
                </a:extLst>
              </p:cNvPr>
              <p:cNvSpPr/>
              <p:nvPr/>
            </p:nvSpPr>
            <p:spPr>
              <a:xfrm>
                <a:off x="2843782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696 w 24717"/>
                  <a:gd name="connsiteY1" fmla="*/ 19629 h 19629"/>
                  <a:gd name="connsiteX2" fmla="*/ 0 w 24717"/>
                  <a:gd name="connsiteY2" fmla="*/ 16236 h 19629"/>
                  <a:gd name="connsiteX3" fmla="*/ 23021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="" xmlns:a16="http://schemas.microsoft.com/office/drawing/2014/main" id="{2F9C2A82-ECF8-46C6-98BC-1D5F463064C5}"/>
                  </a:ext>
                </a:extLst>
              </p:cNvPr>
              <p:cNvSpPr/>
              <p:nvPr/>
            </p:nvSpPr>
            <p:spPr>
              <a:xfrm>
                <a:off x="2886675" y="5060682"/>
                <a:ext cx="24475" cy="19629"/>
              </a:xfrm>
              <a:custGeom>
                <a:avLst/>
                <a:gdLst>
                  <a:gd name="connsiteX0" fmla="*/ 24476 w 24475"/>
                  <a:gd name="connsiteY0" fmla="*/ 3393 h 19629"/>
                  <a:gd name="connsiteX1" fmla="*/ 1454 w 24475"/>
                  <a:gd name="connsiteY1" fmla="*/ 19629 h 19629"/>
                  <a:gd name="connsiteX2" fmla="*/ 0 w 24475"/>
                  <a:gd name="connsiteY2" fmla="*/ 16236 h 19629"/>
                  <a:gd name="connsiteX3" fmla="*/ 23022 w 24475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9">
                    <a:moveTo>
                      <a:pt x="24476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="" xmlns:a16="http://schemas.microsoft.com/office/drawing/2014/main" id="{4A2EC5D0-BDBB-4E65-8929-40B9CF20FE55}"/>
                  </a:ext>
                </a:extLst>
              </p:cNvPr>
              <p:cNvSpPr/>
              <p:nvPr/>
            </p:nvSpPr>
            <p:spPr>
              <a:xfrm>
                <a:off x="2929325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696 w 24717"/>
                  <a:gd name="connsiteY1" fmla="*/ 19629 h 19629"/>
                  <a:gd name="connsiteX2" fmla="*/ 0 w 24717"/>
                  <a:gd name="connsiteY2" fmla="*/ 16236 h 19629"/>
                  <a:gd name="connsiteX3" fmla="*/ 23022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="" xmlns:a16="http://schemas.microsoft.com/office/drawing/2014/main" id="{9F1EA9B9-CB82-4C81-8857-13D81BADF3DA}"/>
                  </a:ext>
                </a:extLst>
              </p:cNvPr>
              <p:cNvSpPr/>
              <p:nvPr/>
            </p:nvSpPr>
            <p:spPr>
              <a:xfrm>
                <a:off x="2972218" y="5060682"/>
                <a:ext cx="24475" cy="19629"/>
              </a:xfrm>
              <a:custGeom>
                <a:avLst/>
                <a:gdLst>
                  <a:gd name="connsiteX0" fmla="*/ 24475 w 24475"/>
                  <a:gd name="connsiteY0" fmla="*/ 3393 h 19629"/>
                  <a:gd name="connsiteX1" fmla="*/ 1454 w 24475"/>
                  <a:gd name="connsiteY1" fmla="*/ 19629 h 19629"/>
                  <a:gd name="connsiteX2" fmla="*/ 0 w 24475"/>
                  <a:gd name="connsiteY2" fmla="*/ 16236 h 19629"/>
                  <a:gd name="connsiteX3" fmla="*/ 23021 w 24475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9">
                    <a:moveTo>
                      <a:pt x="24475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="" xmlns:a16="http://schemas.microsoft.com/office/drawing/2014/main" id="{157A8D6F-ECE0-476C-9A91-FB4038ED4936}"/>
                  </a:ext>
                </a:extLst>
              </p:cNvPr>
              <p:cNvSpPr/>
              <p:nvPr/>
            </p:nvSpPr>
            <p:spPr>
              <a:xfrm>
                <a:off x="3014868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696 w 24717"/>
                  <a:gd name="connsiteY1" fmla="*/ 19629 h 19629"/>
                  <a:gd name="connsiteX2" fmla="*/ 0 w 24717"/>
                  <a:gd name="connsiteY2" fmla="*/ 16236 h 19629"/>
                  <a:gd name="connsiteX3" fmla="*/ 23022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="" xmlns:a16="http://schemas.microsoft.com/office/drawing/2014/main" id="{E270AE0A-88A7-4DF4-941C-3653DB15CDB1}"/>
                  </a:ext>
                </a:extLst>
              </p:cNvPr>
              <p:cNvSpPr/>
              <p:nvPr/>
            </p:nvSpPr>
            <p:spPr>
              <a:xfrm>
                <a:off x="3057519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696 w 24717"/>
                  <a:gd name="connsiteY1" fmla="*/ 19629 h 19629"/>
                  <a:gd name="connsiteX2" fmla="*/ 0 w 24717"/>
                  <a:gd name="connsiteY2" fmla="*/ 16236 h 19629"/>
                  <a:gd name="connsiteX3" fmla="*/ 23264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="" xmlns:a16="http://schemas.microsoft.com/office/drawing/2014/main" id="{61FBC8E5-5874-4458-B0DF-6CC9106B8A41}"/>
                  </a:ext>
                </a:extLst>
              </p:cNvPr>
              <p:cNvSpPr/>
              <p:nvPr/>
            </p:nvSpPr>
            <p:spPr>
              <a:xfrm>
                <a:off x="3100412" y="5060682"/>
                <a:ext cx="24475" cy="19629"/>
              </a:xfrm>
              <a:custGeom>
                <a:avLst/>
                <a:gdLst>
                  <a:gd name="connsiteX0" fmla="*/ 24475 w 24475"/>
                  <a:gd name="connsiteY0" fmla="*/ 3393 h 19629"/>
                  <a:gd name="connsiteX1" fmla="*/ 1454 w 24475"/>
                  <a:gd name="connsiteY1" fmla="*/ 19629 h 19629"/>
                  <a:gd name="connsiteX2" fmla="*/ 0 w 24475"/>
                  <a:gd name="connsiteY2" fmla="*/ 16236 h 19629"/>
                  <a:gd name="connsiteX3" fmla="*/ 23021 w 24475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9">
                    <a:moveTo>
                      <a:pt x="24475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="" xmlns:a16="http://schemas.microsoft.com/office/drawing/2014/main" id="{D2DD7B0D-C876-478F-A59C-F7FE949606E2}"/>
                  </a:ext>
                </a:extLst>
              </p:cNvPr>
              <p:cNvSpPr/>
              <p:nvPr/>
            </p:nvSpPr>
            <p:spPr>
              <a:xfrm>
                <a:off x="3143062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696 w 24717"/>
                  <a:gd name="connsiteY1" fmla="*/ 19629 h 19629"/>
                  <a:gd name="connsiteX2" fmla="*/ 0 w 24717"/>
                  <a:gd name="connsiteY2" fmla="*/ 16236 h 19629"/>
                  <a:gd name="connsiteX3" fmla="*/ 23022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="" xmlns:a16="http://schemas.microsoft.com/office/drawing/2014/main" id="{7FECF364-C61D-4C35-A9DE-4C0BDEF9B030}"/>
                  </a:ext>
                </a:extLst>
              </p:cNvPr>
              <p:cNvSpPr/>
              <p:nvPr/>
            </p:nvSpPr>
            <p:spPr>
              <a:xfrm>
                <a:off x="3185955" y="5060682"/>
                <a:ext cx="24475" cy="19629"/>
              </a:xfrm>
              <a:custGeom>
                <a:avLst/>
                <a:gdLst>
                  <a:gd name="connsiteX0" fmla="*/ 24475 w 24475"/>
                  <a:gd name="connsiteY0" fmla="*/ 3393 h 19629"/>
                  <a:gd name="connsiteX1" fmla="*/ 1454 w 24475"/>
                  <a:gd name="connsiteY1" fmla="*/ 19629 h 19629"/>
                  <a:gd name="connsiteX2" fmla="*/ 0 w 24475"/>
                  <a:gd name="connsiteY2" fmla="*/ 16236 h 19629"/>
                  <a:gd name="connsiteX3" fmla="*/ 23021 w 24475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9">
                    <a:moveTo>
                      <a:pt x="24475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="" xmlns:a16="http://schemas.microsoft.com/office/drawing/2014/main" id="{509F6CDA-C447-4D7D-85C2-E91249982610}"/>
                  </a:ext>
                </a:extLst>
              </p:cNvPr>
              <p:cNvSpPr/>
              <p:nvPr/>
            </p:nvSpPr>
            <p:spPr>
              <a:xfrm>
                <a:off x="3228605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696 w 24717"/>
                  <a:gd name="connsiteY1" fmla="*/ 19629 h 19629"/>
                  <a:gd name="connsiteX2" fmla="*/ 0 w 24717"/>
                  <a:gd name="connsiteY2" fmla="*/ 16236 h 19629"/>
                  <a:gd name="connsiteX3" fmla="*/ 23022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="" xmlns:a16="http://schemas.microsoft.com/office/drawing/2014/main" id="{95BFA34E-8A01-4DE0-A9AE-8838A1E13789}"/>
                  </a:ext>
                </a:extLst>
              </p:cNvPr>
              <p:cNvSpPr/>
              <p:nvPr/>
            </p:nvSpPr>
            <p:spPr>
              <a:xfrm>
                <a:off x="3271498" y="5060682"/>
                <a:ext cx="24475" cy="19629"/>
              </a:xfrm>
              <a:custGeom>
                <a:avLst/>
                <a:gdLst>
                  <a:gd name="connsiteX0" fmla="*/ 24476 w 24475"/>
                  <a:gd name="connsiteY0" fmla="*/ 3393 h 19629"/>
                  <a:gd name="connsiteX1" fmla="*/ 1454 w 24475"/>
                  <a:gd name="connsiteY1" fmla="*/ 19629 h 19629"/>
                  <a:gd name="connsiteX2" fmla="*/ 0 w 24475"/>
                  <a:gd name="connsiteY2" fmla="*/ 16236 h 19629"/>
                  <a:gd name="connsiteX3" fmla="*/ 23021 w 24475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9">
                    <a:moveTo>
                      <a:pt x="24476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="" xmlns:a16="http://schemas.microsoft.com/office/drawing/2014/main" id="{4081B903-9724-41BE-8BBD-463B39022F29}"/>
                  </a:ext>
                </a:extLst>
              </p:cNvPr>
              <p:cNvSpPr/>
              <p:nvPr/>
            </p:nvSpPr>
            <p:spPr>
              <a:xfrm>
                <a:off x="3314149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454 w 24717"/>
                  <a:gd name="connsiteY1" fmla="*/ 19629 h 19629"/>
                  <a:gd name="connsiteX2" fmla="*/ 0 w 24717"/>
                  <a:gd name="connsiteY2" fmla="*/ 16236 h 19629"/>
                  <a:gd name="connsiteX3" fmla="*/ 23021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="" xmlns:a16="http://schemas.microsoft.com/office/drawing/2014/main" id="{E493F155-9B10-443C-9D65-3D37A550D3FC}"/>
                  </a:ext>
                </a:extLst>
              </p:cNvPr>
              <p:cNvSpPr/>
              <p:nvPr/>
            </p:nvSpPr>
            <p:spPr>
              <a:xfrm>
                <a:off x="3356799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696 w 24717"/>
                  <a:gd name="connsiteY1" fmla="*/ 19629 h 19629"/>
                  <a:gd name="connsiteX2" fmla="*/ 0 w 24717"/>
                  <a:gd name="connsiteY2" fmla="*/ 16236 h 19629"/>
                  <a:gd name="connsiteX3" fmla="*/ 23022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="" xmlns:a16="http://schemas.microsoft.com/office/drawing/2014/main" id="{4803DA03-B957-4213-A3AC-A088C519A9EB}"/>
                  </a:ext>
                </a:extLst>
              </p:cNvPr>
              <p:cNvSpPr/>
              <p:nvPr/>
            </p:nvSpPr>
            <p:spPr>
              <a:xfrm>
                <a:off x="3399692" y="5060682"/>
                <a:ext cx="24475" cy="19629"/>
              </a:xfrm>
              <a:custGeom>
                <a:avLst/>
                <a:gdLst>
                  <a:gd name="connsiteX0" fmla="*/ 24475 w 24475"/>
                  <a:gd name="connsiteY0" fmla="*/ 3393 h 19629"/>
                  <a:gd name="connsiteX1" fmla="*/ 1454 w 24475"/>
                  <a:gd name="connsiteY1" fmla="*/ 19629 h 19629"/>
                  <a:gd name="connsiteX2" fmla="*/ 0 w 24475"/>
                  <a:gd name="connsiteY2" fmla="*/ 16236 h 19629"/>
                  <a:gd name="connsiteX3" fmla="*/ 23021 w 24475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9">
                    <a:moveTo>
                      <a:pt x="24475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="" xmlns:a16="http://schemas.microsoft.com/office/drawing/2014/main" id="{E423E872-0F38-491E-BC08-E57BDE1A94B7}"/>
                  </a:ext>
                </a:extLst>
              </p:cNvPr>
              <p:cNvSpPr/>
              <p:nvPr/>
            </p:nvSpPr>
            <p:spPr>
              <a:xfrm>
                <a:off x="3442342" y="5060682"/>
                <a:ext cx="24717" cy="19629"/>
              </a:xfrm>
              <a:custGeom>
                <a:avLst/>
                <a:gdLst>
                  <a:gd name="connsiteX0" fmla="*/ 24718 w 24717"/>
                  <a:gd name="connsiteY0" fmla="*/ 3393 h 19629"/>
                  <a:gd name="connsiteX1" fmla="*/ 1696 w 24717"/>
                  <a:gd name="connsiteY1" fmla="*/ 19629 h 19629"/>
                  <a:gd name="connsiteX2" fmla="*/ 0 w 24717"/>
                  <a:gd name="connsiteY2" fmla="*/ 16236 h 19629"/>
                  <a:gd name="connsiteX3" fmla="*/ 23022 w 24717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629">
                    <a:moveTo>
                      <a:pt x="24718" y="3393"/>
                    </a:moveTo>
                    <a:lnTo>
                      <a:pt x="1696" y="19629"/>
                    </a:lnTo>
                    <a:lnTo>
                      <a:pt x="0" y="16236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="" xmlns:a16="http://schemas.microsoft.com/office/drawing/2014/main" id="{0A0A6C1A-40DD-4AB2-9D66-0330E7176B4B}"/>
                  </a:ext>
                </a:extLst>
              </p:cNvPr>
              <p:cNvSpPr/>
              <p:nvPr/>
            </p:nvSpPr>
            <p:spPr>
              <a:xfrm>
                <a:off x="3485235" y="5060682"/>
                <a:ext cx="24475" cy="19629"/>
              </a:xfrm>
              <a:custGeom>
                <a:avLst/>
                <a:gdLst>
                  <a:gd name="connsiteX0" fmla="*/ 24476 w 24475"/>
                  <a:gd name="connsiteY0" fmla="*/ 3393 h 19629"/>
                  <a:gd name="connsiteX1" fmla="*/ 1454 w 24475"/>
                  <a:gd name="connsiteY1" fmla="*/ 19629 h 19629"/>
                  <a:gd name="connsiteX2" fmla="*/ 0 w 24475"/>
                  <a:gd name="connsiteY2" fmla="*/ 16236 h 19629"/>
                  <a:gd name="connsiteX3" fmla="*/ 23021 w 24475"/>
                  <a:gd name="connsiteY3" fmla="*/ 0 h 1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629">
                    <a:moveTo>
                      <a:pt x="24476" y="3393"/>
                    </a:moveTo>
                    <a:lnTo>
                      <a:pt x="1454" y="19629"/>
                    </a:lnTo>
                    <a:lnTo>
                      <a:pt x="0" y="16236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="" xmlns:a16="http://schemas.microsoft.com/office/drawing/2014/main" id="{6744D249-10E0-46CE-BFCD-1CF0377FD4C0}"/>
                  </a:ext>
                </a:extLst>
              </p:cNvPr>
              <p:cNvSpPr/>
              <p:nvPr/>
            </p:nvSpPr>
            <p:spPr>
              <a:xfrm>
                <a:off x="1582686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264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="" xmlns:a16="http://schemas.microsoft.com/office/drawing/2014/main" id="{43FDA1DB-F172-45B5-B31F-1BFF446C1444}"/>
                  </a:ext>
                </a:extLst>
              </p:cNvPr>
              <p:cNvSpPr/>
              <p:nvPr/>
            </p:nvSpPr>
            <p:spPr>
              <a:xfrm>
                <a:off x="1625579" y="5095093"/>
                <a:ext cx="24475" cy="19386"/>
              </a:xfrm>
              <a:custGeom>
                <a:avLst/>
                <a:gdLst>
                  <a:gd name="connsiteX0" fmla="*/ 24476 w 24475"/>
                  <a:gd name="connsiteY0" fmla="*/ 3150 h 19386"/>
                  <a:gd name="connsiteX1" fmla="*/ 1454 w 24475"/>
                  <a:gd name="connsiteY1" fmla="*/ 19387 h 19386"/>
                  <a:gd name="connsiteX2" fmla="*/ 0 w 24475"/>
                  <a:gd name="connsiteY2" fmla="*/ 15994 h 19386"/>
                  <a:gd name="connsiteX3" fmla="*/ 23022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150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="" xmlns:a16="http://schemas.microsoft.com/office/drawing/2014/main" id="{E5A9EDD9-CFD0-48B0-9CCE-26A3C6A09928}"/>
                  </a:ext>
                </a:extLst>
              </p:cNvPr>
              <p:cNvSpPr/>
              <p:nvPr/>
            </p:nvSpPr>
            <p:spPr>
              <a:xfrm>
                <a:off x="1668229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="" xmlns:a16="http://schemas.microsoft.com/office/drawing/2014/main" id="{977DE7F3-2390-489C-B89E-218EF6436915}"/>
                  </a:ext>
                </a:extLst>
              </p:cNvPr>
              <p:cNvSpPr/>
              <p:nvPr/>
            </p:nvSpPr>
            <p:spPr>
              <a:xfrm>
                <a:off x="1711122" y="5095093"/>
                <a:ext cx="24475" cy="19386"/>
              </a:xfrm>
              <a:custGeom>
                <a:avLst/>
                <a:gdLst>
                  <a:gd name="connsiteX0" fmla="*/ 24475 w 24475"/>
                  <a:gd name="connsiteY0" fmla="*/ 3150 h 19386"/>
                  <a:gd name="connsiteX1" fmla="*/ 1454 w 24475"/>
                  <a:gd name="connsiteY1" fmla="*/ 19387 h 19386"/>
                  <a:gd name="connsiteX2" fmla="*/ 0 w 24475"/>
                  <a:gd name="connsiteY2" fmla="*/ 15994 h 19386"/>
                  <a:gd name="connsiteX3" fmla="*/ 23021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5" y="3150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="" xmlns:a16="http://schemas.microsoft.com/office/drawing/2014/main" id="{5AD0ED20-C4C5-424F-B50E-2A7BEC8FB84C}"/>
                  </a:ext>
                </a:extLst>
              </p:cNvPr>
              <p:cNvSpPr/>
              <p:nvPr/>
            </p:nvSpPr>
            <p:spPr>
              <a:xfrm>
                <a:off x="1753773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="" xmlns:a16="http://schemas.microsoft.com/office/drawing/2014/main" id="{81D03866-7C41-44CF-B4C7-18BE4A577388}"/>
                  </a:ext>
                </a:extLst>
              </p:cNvPr>
              <p:cNvSpPr/>
              <p:nvPr/>
            </p:nvSpPr>
            <p:spPr>
              <a:xfrm>
                <a:off x="1796423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264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="" xmlns:a16="http://schemas.microsoft.com/office/drawing/2014/main" id="{8341D4D3-63FC-4D32-9941-CC71CBE57207}"/>
                  </a:ext>
                </a:extLst>
              </p:cNvPr>
              <p:cNvSpPr/>
              <p:nvPr/>
            </p:nvSpPr>
            <p:spPr>
              <a:xfrm>
                <a:off x="1839316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454 w 24717"/>
                  <a:gd name="connsiteY1" fmla="*/ 19387 h 19386"/>
                  <a:gd name="connsiteX2" fmla="*/ 0 w 24717"/>
                  <a:gd name="connsiteY2" fmla="*/ 15994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="" xmlns:a16="http://schemas.microsoft.com/office/drawing/2014/main" id="{702ECEBC-BE22-46C5-A890-F78108670D90}"/>
                  </a:ext>
                </a:extLst>
              </p:cNvPr>
              <p:cNvSpPr/>
              <p:nvPr/>
            </p:nvSpPr>
            <p:spPr>
              <a:xfrm>
                <a:off x="1881966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="" xmlns:a16="http://schemas.microsoft.com/office/drawing/2014/main" id="{50B275AE-8BDB-4F81-9C67-0129FEA4DD1D}"/>
                  </a:ext>
                </a:extLst>
              </p:cNvPr>
              <p:cNvSpPr/>
              <p:nvPr/>
            </p:nvSpPr>
            <p:spPr>
              <a:xfrm>
                <a:off x="1924859" y="5095093"/>
                <a:ext cx="24475" cy="19386"/>
              </a:xfrm>
              <a:custGeom>
                <a:avLst/>
                <a:gdLst>
                  <a:gd name="connsiteX0" fmla="*/ 24475 w 24475"/>
                  <a:gd name="connsiteY0" fmla="*/ 3150 h 19386"/>
                  <a:gd name="connsiteX1" fmla="*/ 1454 w 24475"/>
                  <a:gd name="connsiteY1" fmla="*/ 19387 h 19386"/>
                  <a:gd name="connsiteX2" fmla="*/ 0 w 24475"/>
                  <a:gd name="connsiteY2" fmla="*/ 15994 h 19386"/>
                  <a:gd name="connsiteX3" fmla="*/ 23021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5" y="3150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="" xmlns:a16="http://schemas.microsoft.com/office/drawing/2014/main" id="{04C4D030-2610-4B28-94D5-1E46FC766EF9}"/>
                  </a:ext>
                </a:extLst>
              </p:cNvPr>
              <p:cNvSpPr/>
              <p:nvPr/>
            </p:nvSpPr>
            <p:spPr>
              <a:xfrm>
                <a:off x="1967509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="" xmlns:a16="http://schemas.microsoft.com/office/drawing/2014/main" id="{934C27A1-DB75-4B98-9927-796FC51F8066}"/>
                  </a:ext>
                </a:extLst>
              </p:cNvPr>
              <p:cNvSpPr/>
              <p:nvPr/>
            </p:nvSpPr>
            <p:spPr>
              <a:xfrm>
                <a:off x="2010160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264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="" xmlns:a16="http://schemas.microsoft.com/office/drawing/2014/main" id="{A3BE4432-38A2-4D9C-85FF-7D2FF61E94BA}"/>
                  </a:ext>
                </a:extLst>
              </p:cNvPr>
              <p:cNvSpPr/>
              <p:nvPr/>
            </p:nvSpPr>
            <p:spPr>
              <a:xfrm>
                <a:off x="2053053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454 w 24717"/>
                  <a:gd name="connsiteY1" fmla="*/ 19387 h 19386"/>
                  <a:gd name="connsiteX2" fmla="*/ 0 w 24717"/>
                  <a:gd name="connsiteY2" fmla="*/ 15994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="" xmlns:a16="http://schemas.microsoft.com/office/drawing/2014/main" id="{B291C2A7-660E-4A3C-96BB-AB0F03895886}"/>
                  </a:ext>
                </a:extLst>
              </p:cNvPr>
              <p:cNvSpPr/>
              <p:nvPr/>
            </p:nvSpPr>
            <p:spPr>
              <a:xfrm>
                <a:off x="2095703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="" xmlns:a16="http://schemas.microsoft.com/office/drawing/2014/main" id="{90AFAB24-B68E-4F4C-9840-A06958C49CF6}"/>
                  </a:ext>
                </a:extLst>
              </p:cNvPr>
              <p:cNvSpPr/>
              <p:nvPr/>
            </p:nvSpPr>
            <p:spPr>
              <a:xfrm>
                <a:off x="2138596" y="5095093"/>
                <a:ext cx="24475" cy="19386"/>
              </a:xfrm>
              <a:custGeom>
                <a:avLst/>
                <a:gdLst>
                  <a:gd name="connsiteX0" fmla="*/ 24476 w 24475"/>
                  <a:gd name="connsiteY0" fmla="*/ 3150 h 19386"/>
                  <a:gd name="connsiteX1" fmla="*/ 1454 w 24475"/>
                  <a:gd name="connsiteY1" fmla="*/ 19387 h 19386"/>
                  <a:gd name="connsiteX2" fmla="*/ 0 w 24475"/>
                  <a:gd name="connsiteY2" fmla="*/ 15994 h 19386"/>
                  <a:gd name="connsiteX3" fmla="*/ 23021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150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="" xmlns:a16="http://schemas.microsoft.com/office/drawing/2014/main" id="{FE711AC0-4725-4FC0-905F-57A74A7BB42F}"/>
                  </a:ext>
                </a:extLst>
              </p:cNvPr>
              <p:cNvSpPr/>
              <p:nvPr/>
            </p:nvSpPr>
            <p:spPr>
              <a:xfrm>
                <a:off x="2181246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="" xmlns:a16="http://schemas.microsoft.com/office/drawing/2014/main" id="{027C5308-1A81-40E7-A259-4844C7BB8E24}"/>
                  </a:ext>
                </a:extLst>
              </p:cNvPr>
              <p:cNvSpPr/>
              <p:nvPr/>
            </p:nvSpPr>
            <p:spPr>
              <a:xfrm>
                <a:off x="2224139" y="5095093"/>
                <a:ext cx="24475" cy="19386"/>
              </a:xfrm>
              <a:custGeom>
                <a:avLst/>
                <a:gdLst>
                  <a:gd name="connsiteX0" fmla="*/ 24476 w 24475"/>
                  <a:gd name="connsiteY0" fmla="*/ 3150 h 19386"/>
                  <a:gd name="connsiteX1" fmla="*/ 1454 w 24475"/>
                  <a:gd name="connsiteY1" fmla="*/ 19387 h 19386"/>
                  <a:gd name="connsiteX2" fmla="*/ 0 w 24475"/>
                  <a:gd name="connsiteY2" fmla="*/ 15994 h 19386"/>
                  <a:gd name="connsiteX3" fmla="*/ 23021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150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="" xmlns:a16="http://schemas.microsoft.com/office/drawing/2014/main" id="{0BF73DD1-E4C9-402A-A6A5-26923001E87D}"/>
                  </a:ext>
                </a:extLst>
              </p:cNvPr>
              <p:cNvSpPr/>
              <p:nvPr/>
            </p:nvSpPr>
            <p:spPr>
              <a:xfrm>
                <a:off x="2266790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454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="" xmlns:a16="http://schemas.microsoft.com/office/drawing/2014/main" id="{C3B128AC-C71D-4420-9202-4C3A0F31E51D}"/>
                  </a:ext>
                </a:extLst>
              </p:cNvPr>
              <p:cNvSpPr/>
              <p:nvPr/>
            </p:nvSpPr>
            <p:spPr>
              <a:xfrm>
                <a:off x="2309440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264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="" xmlns:a16="http://schemas.microsoft.com/office/drawing/2014/main" id="{FB5D00CA-C2D7-4DF7-9FD0-009E7D24369B}"/>
                  </a:ext>
                </a:extLst>
              </p:cNvPr>
              <p:cNvSpPr/>
              <p:nvPr/>
            </p:nvSpPr>
            <p:spPr>
              <a:xfrm>
                <a:off x="2352333" y="5095093"/>
                <a:ext cx="24475" cy="19386"/>
              </a:xfrm>
              <a:custGeom>
                <a:avLst/>
                <a:gdLst>
                  <a:gd name="connsiteX0" fmla="*/ 24476 w 24475"/>
                  <a:gd name="connsiteY0" fmla="*/ 3150 h 19386"/>
                  <a:gd name="connsiteX1" fmla="*/ 1454 w 24475"/>
                  <a:gd name="connsiteY1" fmla="*/ 19387 h 19386"/>
                  <a:gd name="connsiteX2" fmla="*/ 0 w 24475"/>
                  <a:gd name="connsiteY2" fmla="*/ 15994 h 19386"/>
                  <a:gd name="connsiteX3" fmla="*/ 23021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150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="" xmlns:a16="http://schemas.microsoft.com/office/drawing/2014/main" id="{A6F06C61-3492-45B3-8B12-96FA8B7E6A9C}"/>
                  </a:ext>
                </a:extLst>
              </p:cNvPr>
              <p:cNvSpPr/>
              <p:nvPr/>
            </p:nvSpPr>
            <p:spPr>
              <a:xfrm>
                <a:off x="2394983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="" xmlns:a16="http://schemas.microsoft.com/office/drawing/2014/main" id="{CBFD3096-7D47-48DD-8A37-00564F741BEB}"/>
                  </a:ext>
                </a:extLst>
              </p:cNvPr>
              <p:cNvSpPr/>
              <p:nvPr/>
            </p:nvSpPr>
            <p:spPr>
              <a:xfrm>
                <a:off x="2437876" y="5095093"/>
                <a:ext cx="24475" cy="19386"/>
              </a:xfrm>
              <a:custGeom>
                <a:avLst/>
                <a:gdLst>
                  <a:gd name="connsiteX0" fmla="*/ 24476 w 24475"/>
                  <a:gd name="connsiteY0" fmla="*/ 3150 h 19386"/>
                  <a:gd name="connsiteX1" fmla="*/ 1454 w 24475"/>
                  <a:gd name="connsiteY1" fmla="*/ 19387 h 19386"/>
                  <a:gd name="connsiteX2" fmla="*/ 0 w 24475"/>
                  <a:gd name="connsiteY2" fmla="*/ 15994 h 19386"/>
                  <a:gd name="connsiteX3" fmla="*/ 23021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150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="" xmlns:a16="http://schemas.microsoft.com/office/drawing/2014/main" id="{FE75E53E-7DC8-49C4-886F-62799B92B922}"/>
                  </a:ext>
                </a:extLst>
              </p:cNvPr>
              <p:cNvSpPr/>
              <p:nvPr/>
            </p:nvSpPr>
            <p:spPr>
              <a:xfrm>
                <a:off x="2480526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="" xmlns:a16="http://schemas.microsoft.com/office/drawing/2014/main" id="{6DE0FE30-3CD4-4E7C-AA00-94DF5B2B9141}"/>
                  </a:ext>
                </a:extLst>
              </p:cNvPr>
              <p:cNvSpPr/>
              <p:nvPr/>
            </p:nvSpPr>
            <p:spPr>
              <a:xfrm>
                <a:off x="2523177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697 w 24717"/>
                  <a:gd name="connsiteY1" fmla="*/ 19387 h 19386"/>
                  <a:gd name="connsiteX2" fmla="*/ 0 w 24717"/>
                  <a:gd name="connsiteY2" fmla="*/ 15994 h 19386"/>
                  <a:gd name="connsiteX3" fmla="*/ 23264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697" y="19387"/>
                    </a:lnTo>
                    <a:lnTo>
                      <a:pt x="0" y="15994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="" xmlns:a16="http://schemas.microsoft.com/office/drawing/2014/main" id="{29142394-856F-4B67-BB35-38DF0B0499CE}"/>
                  </a:ext>
                </a:extLst>
              </p:cNvPr>
              <p:cNvSpPr/>
              <p:nvPr/>
            </p:nvSpPr>
            <p:spPr>
              <a:xfrm>
                <a:off x="2566070" y="5095093"/>
                <a:ext cx="24475" cy="19386"/>
              </a:xfrm>
              <a:custGeom>
                <a:avLst/>
                <a:gdLst>
                  <a:gd name="connsiteX0" fmla="*/ 24476 w 24475"/>
                  <a:gd name="connsiteY0" fmla="*/ 3150 h 19386"/>
                  <a:gd name="connsiteX1" fmla="*/ 1454 w 24475"/>
                  <a:gd name="connsiteY1" fmla="*/ 19387 h 19386"/>
                  <a:gd name="connsiteX2" fmla="*/ 0 w 24475"/>
                  <a:gd name="connsiteY2" fmla="*/ 15994 h 19386"/>
                  <a:gd name="connsiteX3" fmla="*/ 23021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150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="" xmlns:a16="http://schemas.microsoft.com/office/drawing/2014/main" id="{61A0B8F0-08D0-4FCF-A287-DE1CF91AEF7F}"/>
                  </a:ext>
                </a:extLst>
              </p:cNvPr>
              <p:cNvSpPr/>
              <p:nvPr/>
            </p:nvSpPr>
            <p:spPr>
              <a:xfrm>
                <a:off x="2608720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="" xmlns:a16="http://schemas.microsoft.com/office/drawing/2014/main" id="{D9CAEC27-9221-4805-84B3-3E021C047423}"/>
                  </a:ext>
                </a:extLst>
              </p:cNvPr>
              <p:cNvSpPr/>
              <p:nvPr/>
            </p:nvSpPr>
            <p:spPr>
              <a:xfrm>
                <a:off x="2651613" y="5095093"/>
                <a:ext cx="24475" cy="19386"/>
              </a:xfrm>
              <a:custGeom>
                <a:avLst/>
                <a:gdLst>
                  <a:gd name="connsiteX0" fmla="*/ 24476 w 24475"/>
                  <a:gd name="connsiteY0" fmla="*/ 3150 h 19386"/>
                  <a:gd name="connsiteX1" fmla="*/ 1454 w 24475"/>
                  <a:gd name="connsiteY1" fmla="*/ 19387 h 19386"/>
                  <a:gd name="connsiteX2" fmla="*/ 0 w 24475"/>
                  <a:gd name="connsiteY2" fmla="*/ 15994 h 19386"/>
                  <a:gd name="connsiteX3" fmla="*/ 23021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150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="" xmlns:a16="http://schemas.microsoft.com/office/drawing/2014/main" id="{5C09C91C-DEF1-4DAB-9E08-BFCE5F369BF6}"/>
                  </a:ext>
                </a:extLst>
              </p:cNvPr>
              <p:cNvSpPr/>
              <p:nvPr/>
            </p:nvSpPr>
            <p:spPr>
              <a:xfrm>
                <a:off x="2694263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="" xmlns:a16="http://schemas.microsoft.com/office/drawing/2014/main" id="{4FB2D645-5ACE-4796-AE89-F6AB0D4EB125}"/>
                  </a:ext>
                </a:extLst>
              </p:cNvPr>
              <p:cNvSpPr/>
              <p:nvPr/>
            </p:nvSpPr>
            <p:spPr>
              <a:xfrm>
                <a:off x="2736914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="" xmlns:a16="http://schemas.microsoft.com/office/drawing/2014/main" id="{1CCB65D1-9923-49BE-A9C3-F8A078E90ABD}"/>
                  </a:ext>
                </a:extLst>
              </p:cNvPr>
              <p:cNvSpPr/>
              <p:nvPr/>
            </p:nvSpPr>
            <p:spPr>
              <a:xfrm>
                <a:off x="2779806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454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="" xmlns:a16="http://schemas.microsoft.com/office/drawing/2014/main" id="{07354737-B8A1-4B19-BF18-F6E59619146C}"/>
                  </a:ext>
                </a:extLst>
              </p:cNvPr>
              <p:cNvSpPr/>
              <p:nvPr/>
            </p:nvSpPr>
            <p:spPr>
              <a:xfrm>
                <a:off x="2822457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="" xmlns:a16="http://schemas.microsoft.com/office/drawing/2014/main" id="{A470985F-90A2-4867-9161-A24AD4E7DCD0}"/>
                  </a:ext>
                </a:extLst>
              </p:cNvPr>
              <p:cNvSpPr/>
              <p:nvPr/>
            </p:nvSpPr>
            <p:spPr>
              <a:xfrm>
                <a:off x="2865350" y="5095093"/>
                <a:ext cx="24475" cy="19386"/>
              </a:xfrm>
              <a:custGeom>
                <a:avLst/>
                <a:gdLst>
                  <a:gd name="connsiteX0" fmla="*/ 24476 w 24475"/>
                  <a:gd name="connsiteY0" fmla="*/ 3150 h 19386"/>
                  <a:gd name="connsiteX1" fmla="*/ 1454 w 24475"/>
                  <a:gd name="connsiteY1" fmla="*/ 19387 h 19386"/>
                  <a:gd name="connsiteX2" fmla="*/ 0 w 24475"/>
                  <a:gd name="connsiteY2" fmla="*/ 15994 h 19386"/>
                  <a:gd name="connsiteX3" fmla="*/ 23022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150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="" xmlns:a16="http://schemas.microsoft.com/office/drawing/2014/main" id="{F02BE28A-9F29-4664-A492-D49C7FEAAAFC}"/>
                  </a:ext>
                </a:extLst>
              </p:cNvPr>
              <p:cNvSpPr/>
              <p:nvPr/>
            </p:nvSpPr>
            <p:spPr>
              <a:xfrm>
                <a:off x="2908000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="" xmlns:a16="http://schemas.microsoft.com/office/drawing/2014/main" id="{D000C85F-1046-4FCC-BDB4-117469A39BE4}"/>
                  </a:ext>
                </a:extLst>
              </p:cNvPr>
              <p:cNvSpPr/>
              <p:nvPr/>
            </p:nvSpPr>
            <p:spPr>
              <a:xfrm>
                <a:off x="2950651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="" xmlns:a16="http://schemas.microsoft.com/office/drawing/2014/main" id="{0EBC5A24-E398-4DB9-B529-08D7F4C12B8F}"/>
                  </a:ext>
                </a:extLst>
              </p:cNvPr>
              <p:cNvSpPr/>
              <p:nvPr/>
            </p:nvSpPr>
            <p:spPr>
              <a:xfrm>
                <a:off x="2993543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454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="" xmlns:a16="http://schemas.microsoft.com/office/drawing/2014/main" id="{91FC745D-2838-47F9-A203-217867F836C1}"/>
                  </a:ext>
                </a:extLst>
              </p:cNvPr>
              <p:cNvSpPr/>
              <p:nvPr/>
            </p:nvSpPr>
            <p:spPr>
              <a:xfrm>
                <a:off x="3036194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="" xmlns:a16="http://schemas.microsoft.com/office/drawing/2014/main" id="{AEB32812-2C85-4BAC-83A3-8842B046EED0}"/>
                  </a:ext>
                </a:extLst>
              </p:cNvPr>
              <p:cNvSpPr/>
              <p:nvPr/>
            </p:nvSpPr>
            <p:spPr>
              <a:xfrm>
                <a:off x="3079086" y="5095093"/>
                <a:ext cx="24475" cy="19386"/>
              </a:xfrm>
              <a:custGeom>
                <a:avLst/>
                <a:gdLst>
                  <a:gd name="connsiteX0" fmla="*/ 24476 w 24475"/>
                  <a:gd name="connsiteY0" fmla="*/ 3150 h 19386"/>
                  <a:gd name="connsiteX1" fmla="*/ 1454 w 24475"/>
                  <a:gd name="connsiteY1" fmla="*/ 19387 h 19386"/>
                  <a:gd name="connsiteX2" fmla="*/ 0 w 24475"/>
                  <a:gd name="connsiteY2" fmla="*/ 15994 h 19386"/>
                  <a:gd name="connsiteX3" fmla="*/ 23022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150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="" xmlns:a16="http://schemas.microsoft.com/office/drawing/2014/main" id="{87D6C6BD-999A-415C-91B6-C649177EA52E}"/>
                  </a:ext>
                </a:extLst>
              </p:cNvPr>
              <p:cNvSpPr/>
              <p:nvPr/>
            </p:nvSpPr>
            <p:spPr>
              <a:xfrm>
                <a:off x="3121737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="" xmlns:a16="http://schemas.microsoft.com/office/drawing/2014/main" id="{455488D9-9F3B-4A81-97D8-8A78EB971AB4}"/>
                  </a:ext>
                </a:extLst>
              </p:cNvPr>
              <p:cNvSpPr/>
              <p:nvPr/>
            </p:nvSpPr>
            <p:spPr>
              <a:xfrm>
                <a:off x="3164630" y="5095093"/>
                <a:ext cx="24475" cy="19386"/>
              </a:xfrm>
              <a:custGeom>
                <a:avLst/>
                <a:gdLst>
                  <a:gd name="connsiteX0" fmla="*/ 24476 w 24475"/>
                  <a:gd name="connsiteY0" fmla="*/ 3150 h 19386"/>
                  <a:gd name="connsiteX1" fmla="*/ 1454 w 24475"/>
                  <a:gd name="connsiteY1" fmla="*/ 19387 h 19386"/>
                  <a:gd name="connsiteX2" fmla="*/ 0 w 24475"/>
                  <a:gd name="connsiteY2" fmla="*/ 15994 h 19386"/>
                  <a:gd name="connsiteX3" fmla="*/ 23022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150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="" xmlns:a16="http://schemas.microsoft.com/office/drawing/2014/main" id="{50CA9DD4-6A2D-493A-B567-B0760EB603E7}"/>
                  </a:ext>
                </a:extLst>
              </p:cNvPr>
              <p:cNvSpPr/>
              <p:nvPr/>
            </p:nvSpPr>
            <p:spPr>
              <a:xfrm>
                <a:off x="3207280" y="5095093"/>
                <a:ext cx="24717" cy="19386"/>
              </a:xfrm>
              <a:custGeom>
                <a:avLst/>
                <a:gdLst>
                  <a:gd name="connsiteX0" fmla="*/ 24718 w 24717"/>
                  <a:gd name="connsiteY0" fmla="*/ 3150 h 19386"/>
                  <a:gd name="connsiteX1" fmla="*/ 1454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150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="" xmlns:a16="http://schemas.microsoft.com/office/drawing/2014/main" id="{206EEDAA-167D-44EB-A063-6BB5341130C6}"/>
                  </a:ext>
                </a:extLst>
              </p:cNvPr>
              <p:cNvSpPr/>
              <p:nvPr/>
            </p:nvSpPr>
            <p:spPr>
              <a:xfrm>
                <a:off x="1860641" y="5129262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="" xmlns:a16="http://schemas.microsoft.com/office/drawing/2014/main" id="{6548D2BA-B7BA-4537-94E0-9EF512D68C41}"/>
                  </a:ext>
                </a:extLst>
              </p:cNvPr>
              <p:cNvSpPr/>
              <p:nvPr/>
            </p:nvSpPr>
            <p:spPr>
              <a:xfrm>
                <a:off x="1903291" y="5129262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264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="" xmlns:a16="http://schemas.microsoft.com/office/drawing/2014/main" id="{EC7DAC57-B80E-475E-96AB-5425B4B3F847}"/>
                  </a:ext>
                </a:extLst>
              </p:cNvPr>
              <p:cNvSpPr/>
              <p:nvPr/>
            </p:nvSpPr>
            <p:spPr>
              <a:xfrm>
                <a:off x="1946184" y="5129262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454 w 24717"/>
                  <a:gd name="connsiteY1" fmla="*/ 19387 h 19386"/>
                  <a:gd name="connsiteX2" fmla="*/ 0 w 24717"/>
                  <a:gd name="connsiteY2" fmla="*/ 15994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="" xmlns:a16="http://schemas.microsoft.com/office/drawing/2014/main" id="{0084ADA7-0D8F-424C-BBB6-38D28B9BEC37}"/>
                  </a:ext>
                </a:extLst>
              </p:cNvPr>
              <p:cNvSpPr/>
              <p:nvPr/>
            </p:nvSpPr>
            <p:spPr>
              <a:xfrm>
                <a:off x="1988835" y="5129262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="" xmlns:a16="http://schemas.microsoft.com/office/drawing/2014/main" id="{F26AD4B7-321F-4C6B-AB84-908F5D9C51A5}"/>
                  </a:ext>
                </a:extLst>
              </p:cNvPr>
              <p:cNvSpPr/>
              <p:nvPr/>
            </p:nvSpPr>
            <p:spPr>
              <a:xfrm>
                <a:off x="2031727" y="5129262"/>
                <a:ext cx="24475" cy="19386"/>
              </a:xfrm>
              <a:custGeom>
                <a:avLst/>
                <a:gdLst>
                  <a:gd name="connsiteX0" fmla="*/ 24475 w 24475"/>
                  <a:gd name="connsiteY0" fmla="*/ 3393 h 19386"/>
                  <a:gd name="connsiteX1" fmla="*/ 1454 w 24475"/>
                  <a:gd name="connsiteY1" fmla="*/ 19387 h 19386"/>
                  <a:gd name="connsiteX2" fmla="*/ 0 w 24475"/>
                  <a:gd name="connsiteY2" fmla="*/ 15994 h 19386"/>
                  <a:gd name="connsiteX3" fmla="*/ 23021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5" y="3393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="" xmlns:a16="http://schemas.microsoft.com/office/drawing/2014/main" id="{489C0AC6-0D21-4F11-BAFA-927E685F64DE}"/>
                  </a:ext>
                </a:extLst>
              </p:cNvPr>
              <p:cNvSpPr/>
              <p:nvPr/>
            </p:nvSpPr>
            <p:spPr>
              <a:xfrm>
                <a:off x="2074378" y="5129262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="" xmlns:a16="http://schemas.microsoft.com/office/drawing/2014/main" id="{2D264404-2323-422A-B962-FCA844CF80B0}"/>
                  </a:ext>
                </a:extLst>
              </p:cNvPr>
              <p:cNvSpPr/>
              <p:nvPr/>
            </p:nvSpPr>
            <p:spPr>
              <a:xfrm>
                <a:off x="2117028" y="5129262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264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="" xmlns:a16="http://schemas.microsoft.com/office/drawing/2014/main" id="{49DA5278-D575-471D-B797-8D19A6390F8C}"/>
                  </a:ext>
                </a:extLst>
              </p:cNvPr>
              <p:cNvSpPr/>
              <p:nvPr/>
            </p:nvSpPr>
            <p:spPr>
              <a:xfrm>
                <a:off x="2159921" y="5129262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454 w 24717"/>
                  <a:gd name="connsiteY1" fmla="*/ 19387 h 19386"/>
                  <a:gd name="connsiteX2" fmla="*/ 0 w 24717"/>
                  <a:gd name="connsiteY2" fmla="*/ 15994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="" xmlns:a16="http://schemas.microsoft.com/office/drawing/2014/main" id="{E414D27D-40E5-444F-AAAD-4A4565BCF956}"/>
                  </a:ext>
                </a:extLst>
              </p:cNvPr>
              <p:cNvSpPr/>
              <p:nvPr/>
            </p:nvSpPr>
            <p:spPr>
              <a:xfrm>
                <a:off x="2202572" y="5129262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="" xmlns:a16="http://schemas.microsoft.com/office/drawing/2014/main" id="{3C18CA82-62DE-4D55-A9D8-7A64BF2D92C5}"/>
                  </a:ext>
                </a:extLst>
              </p:cNvPr>
              <p:cNvSpPr/>
              <p:nvPr/>
            </p:nvSpPr>
            <p:spPr>
              <a:xfrm>
                <a:off x="2245464" y="5129262"/>
                <a:ext cx="24475" cy="19386"/>
              </a:xfrm>
              <a:custGeom>
                <a:avLst/>
                <a:gdLst>
                  <a:gd name="connsiteX0" fmla="*/ 24476 w 24475"/>
                  <a:gd name="connsiteY0" fmla="*/ 3393 h 19386"/>
                  <a:gd name="connsiteX1" fmla="*/ 1454 w 24475"/>
                  <a:gd name="connsiteY1" fmla="*/ 19387 h 19386"/>
                  <a:gd name="connsiteX2" fmla="*/ 0 w 24475"/>
                  <a:gd name="connsiteY2" fmla="*/ 15994 h 19386"/>
                  <a:gd name="connsiteX3" fmla="*/ 23022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393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="" xmlns:a16="http://schemas.microsoft.com/office/drawing/2014/main" id="{4B44A014-84BE-46E5-B0C3-9079C3E591AE}"/>
                  </a:ext>
                </a:extLst>
              </p:cNvPr>
              <p:cNvSpPr/>
              <p:nvPr/>
            </p:nvSpPr>
            <p:spPr>
              <a:xfrm>
                <a:off x="2288115" y="5129262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="" xmlns:a16="http://schemas.microsoft.com/office/drawing/2014/main" id="{34786021-6901-489D-BFCD-5D2A4C0950E7}"/>
                  </a:ext>
                </a:extLst>
              </p:cNvPr>
              <p:cNvSpPr/>
              <p:nvPr/>
            </p:nvSpPr>
            <p:spPr>
              <a:xfrm>
                <a:off x="2331008" y="5129262"/>
                <a:ext cx="24475" cy="19386"/>
              </a:xfrm>
              <a:custGeom>
                <a:avLst/>
                <a:gdLst>
                  <a:gd name="connsiteX0" fmla="*/ 24475 w 24475"/>
                  <a:gd name="connsiteY0" fmla="*/ 3393 h 19386"/>
                  <a:gd name="connsiteX1" fmla="*/ 1454 w 24475"/>
                  <a:gd name="connsiteY1" fmla="*/ 19387 h 19386"/>
                  <a:gd name="connsiteX2" fmla="*/ 0 w 24475"/>
                  <a:gd name="connsiteY2" fmla="*/ 15994 h 19386"/>
                  <a:gd name="connsiteX3" fmla="*/ 23021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5" y="3393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="" xmlns:a16="http://schemas.microsoft.com/office/drawing/2014/main" id="{A529A206-62D0-442B-8635-5502A283120A}"/>
                  </a:ext>
                </a:extLst>
              </p:cNvPr>
              <p:cNvSpPr/>
              <p:nvPr/>
            </p:nvSpPr>
            <p:spPr>
              <a:xfrm>
                <a:off x="2373658" y="5129262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454 w 24717"/>
                  <a:gd name="connsiteY1" fmla="*/ 19387 h 19386"/>
                  <a:gd name="connsiteX2" fmla="*/ 0 w 24717"/>
                  <a:gd name="connsiteY2" fmla="*/ 15994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="" xmlns:a16="http://schemas.microsoft.com/office/drawing/2014/main" id="{471778DF-6672-4B6D-9C9A-645A73D23352}"/>
                  </a:ext>
                </a:extLst>
              </p:cNvPr>
              <p:cNvSpPr/>
              <p:nvPr/>
            </p:nvSpPr>
            <p:spPr>
              <a:xfrm>
                <a:off x="2416308" y="5129262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="" xmlns:a16="http://schemas.microsoft.com/office/drawing/2014/main" id="{DEE5CAD1-D337-4DF9-9834-152B5F58457E}"/>
                  </a:ext>
                </a:extLst>
              </p:cNvPr>
              <p:cNvSpPr/>
              <p:nvPr/>
            </p:nvSpPr>
            <p:spPr>
              <a:xfrm>
                <a:off x="2459201" y="5129262"/>
                <a:ext cx="24475" cy="19386"/>
              </a:xfrm>
              <a:custGeom>
                <a:avLst/>
                <a:gdLst>
                  <a:gd name="connsiteX0" fmla="*/ 24476 w 24475"/>
                  <a:gd name="connsiteY0" fmla="*/ 3393 h 19386"/>
                  <a:gd name="connsiteX1" fmla="*/ 1454 w 24475"/>
                  <a:gd name="connsiteY1" fmla="*/ 19387 h 19386"/>
                  <a:gd name="connsiteX2" fmla="*/ 0 w 24475"/>
                  <a:gd name="connsiteY2" fmla="*/ 15994 h 19386"/>
                  <a:gd name="connsiteX3" fmla="*/ 23022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393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="" xmlns:a16="http://schemas.microsoft.com/office/drawing/2014/main" id="{7576900F-56B2-4DDC-8ED0-EA200FF1B24E}"/>
                  </a:ext>
                </a:extLst>
              </p:cNvPr>
              <p:cNvSpPr/>
              <p:nvPr/>
            </p:nvSpPr>
            <p:spPr>
              <a:xfrm>
                <a:off x="2501852" y="5129262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="" xmlns:a16="http://schemas.microsoft.com/office/drawing/2014/main" id="{2F9332DC-4B86-466E-9DEF-79FBF5D1F756}"/>
                  </a:ext>
                </a:extLst>
              </p:cNvPr>
              <p:cNvSpPr/>
              <p:nvPr/>
            </p:nvSpPr>
            <p:spPr>
              <a:xfrm>
                <a:off x="2544744" y="5129262"/>
                <a:ext cx="24475" cy="19386"/>
              </a:xfrm>
              <a:custGeom>
                <a:avLst/>
                <a:gdLst>
                  <a:gd name="connsiteX0" fmla="*/ 24475 w 24475"/>
                  <a:gd name="connsiteY0" fmla="*/ 3393 h 19386"/>
                  <a:gd name="connsiteX1" fmla="*/ 1454 w 24475"/>
                  <a:gd name="connsiteY1" fmla="*/ 19387 h 19386"/>
                  <a:gd name="connsiteX2" fmla="*/ 0 w 24475"/>
                  <a:gd name="connsiteY2" fmla="*/ 15994 h 19386"/>
                  <a:gd name="connsiteX3" fmla="*/ 23021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5" y="3393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="" xmlns:a16="http://schemas.microsoft.com/office/drawing/2014/main" id="{A6560A62-DD8F-4ABB-BDA9-52D5223D6C82}"/>
                  </a:ext>
                </a:extLst>
              </p:cNvPr>
              <p:cNvSpPr/>
              <p:nvPr/>
            </p:nvSpPr>
            <p:spPr>
              <a:xfrm>
                <a:off x="2587395" y="5129262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454 w 24717"/>
                  <a:gd name="connsiteY1" fmla="*/ 19387 h 19386"/>
                  <a:gd name="connsiteX2" fmla="*/ 0 w 24717"/>
                  <a:gd name="connsiteY2" fmla="*/ 15994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="" xmlns:a16="http://schemas.microsoft.com/office/drawing/2014/main" id="{9C37C15E-AB59-4ED3-9CEC-F98BE5A837CE}"/>
                  </a:ext>
                </a:extLst>
              </p:cNvPr>
              <p:cNvSpPr/>
              <p:nvPr/>
            </p:nvSpPr>
            <p:spPr>
              <a:xfrm>
                <a:off x="2630045" y="5129262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="" xmlns:a16="http://schemas.microsoft.com/office/drawing/2014/main" id="{9E3CF3C8-84AF-4148-A9B9-60D762F45624}"/>
                  </a:ext>
                </a:extLst>
              </p:cNvPr>
              <p:cNvSpPr/>
              <p:nvPr/>
            </p:nvSpPr>
            <p:spPr>
              <a:xfrm>
                <a:off x="2672938" y="5129262"/>
                <a:ext cx="24475" cy="19386"/>
              </a:xfrm>
              <a:custGeom>
                <a:avLst/>
                <a:gdLst>
                  <a:gd name="connsiteX0" fmla="*/ 24476 w 24475"/>
                  <a:gd name="connsiteY0" fmla="*/ 3393 h 19386"/>
                  <a:gd name="connsiteX1" fmla="*/ 1454 w 24475"/>
                  <a:gd name="connsiteY1" fmla="*/ 19387 h 19386"/>
                  <a:gd name="connsiteX2" fmla="*/ 0 w 24475"/>
                  <a:gd name="connsiteY2" fmla="*/ 15994 h 19386"/>
                  <a:gd name="connsiteX3" fmla="*/ 23022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393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="" xmlns:a16="http://schemas.microsoft.com/office/drawing/2014/main" id="{524FC514-55D7-43FD-876C-8F97D588D2E4}"/>
                  </a:ext>
                </a:extLst>
              </p:cNvPr>
              <p:cNvSpPr/>
              <p:nvPr/>
            </p:nvSpPr>
            <p:spPr>
              <a:xfrm>
                <a:off x="2715588" y="5129262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="" xmlns:a16="http://schemas.microsoft.com/office/drawing/2014/main" id="{A26D5CE9-8E3C-4E6B-80B1-579FA2CA34D4}"/>
                  </a:ext>
                </a:extLst>
              </p:cNvPr>
              <p:cNvSpPr/>
              <p:nvPr/>
            </p:nvSpPr>
            <p:spPr>
              <a:xfrm>
                <a:off x="2758481" y="5129262"/>
                <a:ext cx="24475" cy="19386"/>
              </a:xfrm>
              <a:custGeom>
                <a:avLst/>
                <a:gdLst>
                  <a:gd name="connsiteX0" fmla="*/ 24475 w 24475"/>
                  <a:gd name="connsiteY0" fmla="*/ 3393 h 19386"/>
                  <a:gd name="connsiteX1" fmla="*/ 1454 w 24475"/>
                  <a:gd name="connsiteY1" fmla="*/ 19387 h 19386"/>
                  <a:gd name="connsiteX2" fmla="*/ 0 w 24475"/>
                  <a:gd name="connsiteY2" fmla="*/ 15994 h 19386"/>
                  <a:gd name="connsiteX3" fmla="*/ 23021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5" y="3393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="" xmlns:a16="http://schemas.microsoft.com/office/drawing/2014/main" id="{4A002143-DB47-4A3F-878F-8C5C2D7417C2}"/>
                  </a:ext>
                </a:extLst>
              </p:cNvPr>
              <p:cNvSpPr/>
              <p:nvPr/>
            </p:nvSpPr>
            <p:spPr>
              <a:xfrm>
                <a:off x="2801132" y="5129262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="" xmlns:a16="http://schemas.microsoft.com/office/drawing/2014/main" id="{56A3075B-736C-4D4E-B66C-D9561A7F49E4}"/>
                  </a:ext>
                </a:extLst>
              </p:cNvPr>
              <p:cNvSpPr/>
              <p:nvPr/>
            </p:nvSpPr>
            <p:spPr>
              <a:xfrm>
                <a:off x="2843782" y="5129262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="" xmlns:a16="http://schemas.microsoft.com/office/drawing/2014/main" id="{91D73A37-79D5-4625-B52A-EECD64C68CE3}"/>
                  </a:ext>
                </a:extLst>
              </p:cNvPr>
              <p:cNvSpPr/>
              <p:nvPr/>
            </p:nvSpPr>
            <p:spPr>
              <a:xfrm>
                <a:off x="2886675" y="5129262"/>
                <a:ext cx="24475" cy="19386"/>
              </a:xfrm>
              <a:custGeom>
                <a:avLst/>
                <a:gdLst>
                  <a:gd name="connsiteX0" fmla="*/ 24476 w 24475"/>
                  <a:gd name="connsiteY0" fmla="*/ 3393 h 19386"/>
                  <a:gd name="connsiteX1" fmla="*/ 1454 w 24475"/>
                  <a:gd name="connsiteY1" fmla="*/ 19387 h 19386"/>
                  <a:gd name="connsiteX2" fmla="*/ 0 w 24475"/>
                  <a:gd name="connsiteY2" fmla="*/ 15994 h 19386"/>
                  <a:gd name="connsiteX3" fmla="*/ 23022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393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="" xmlns:a16="http://schemas.microsoft.com/office/drawing/2014/main" id="{6935733F-96FF-4EBA-A0EA-ABDE7E334F56}"/>
                  </a:ext>
                </a:extLst>
              </p:cNvPr>
              <p:cNvSpPr/>
              <p:nvPr/>
            </p:nvSpPr>
            <p:spPr>
              <a:xfrm>
                <a:off x="2929325" y="5129262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2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2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="" xmlns:a16="http://schemas.microsoft.com/office/drawing/2014/main" id="{BA5A888E-7F28-4616-AFE4-FB0D3B4CF9E2}"/>
                  </a:ext>
                </a:extLst>
              </p:cNvPr>
              <p:cNvSpPr/>
              <p:nvPr/>
            </p:nvSpPr>
            <p:spPr>
              <a:xfrm>
                <a:off x="2224139" y="5163431"/>
                <a:ext cx="24475" cy="19386"/>
              </a:xfrm>
              <a:custGeom>
                <a:avLst/>
                <a:gdLst>
                  <a:gd name="connsiteX0" fmla="*/ 24476 w 24475"/>
                  <a:gd name="connsiteY0" fmla="*/ 3393 h 19386"/>
                  <a:gd name="connsiteX1" fmla="*/ 1454 w 24475"/>
                  <a:gd name="connsiteY1" fmla="*/ 19387 h 19386"/>
                  <a:gd name="connsiteX2" fmla="*/ 0 w 24475"/>
                  <a:gd name="connsiteY2" fmla="*/ 15994 h 19386"/>
                  <a:gd name="connsiteX3" fmla="*/ 23021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393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="" xmlns:a16="http://schemas.microsoft.com/office/drawing/2014/main" id="{DEF9E730-0070-4CDE-A784-2FAD4B8E3195}"/>
                  </a:ext>
                </a:extLst>
              </p:cNvPr>
              <p:cNvSpPr/>
              <p:nvPr/>
            </p:nvSpPr>
            <p:spPr>
              <a:xfrm>
                <a:off x="2266790" y="5163431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454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="" xmlns:a16="http://schemas.microsoft.com/office/drawing/2014/main" id="{2789006C-6B24-43AB-BEBC-17B17A0E9C43}"/>
                  </a:ext>
                </a:extLst>
              </p:cNvPr>
              <p:cNvSpPr/>
              <p:nvPr/>
            </p:nvSpPr>
            <p:spPr>
              <a:xfrm>
                <a:off x="2309440" y="5163431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264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="" xmlns:a16="http://schemas.microsoft.com/office/drawing/2014/main" id="{064C72A1-2CDC-48A5-8094-D33E42A8ADE4}"/>
                  </a:ext>
                </a:extLst>
              </p:cNvPr>
              <p:cNvSpPr/>
              <p:nvPr/>
            </p:nvSpPr>
            <p:spPr>
              <a:xfrm>
                <a:off x="2352333" y="5163431"/>
                <a:ext cx="24475" cy="19386"/>
              </a:xfrm>
              <a:custGeom>
                <a:avLst/>
                <a:gdLst>
                  <a:gd name="connsiteX0" fmla="*/ 24476 w 24475"/>
                  <a:gd name="connsiteY0" fmla="*/ 3393 h 19386"/>
                  <a:gd name="connsiteX1" fmla="*/ 1454 w 24475"/>
                  <a:gd name="connsiteY1" fmla="*/ 19387 h 19386"/>
                  <a:gd name="connsiteX2" fmla="*/ 0 w 24475"/>
                  <a:gd name="connsiteY2" fmla="*/ 15994 h 19386"/>
                  <a:gd name="connsiteX3" fmla="*/ 23021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393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="" xmlns:a16="http://schemas.microsoft.com/office/drawing/2014/main" id="{A9D09904-17B9-476F-AAFA-7CDB6AAB5ADB}"/>
                  </a:ext>
                </a:extLst>
              </p:cNvPr>
              <p:cNvSpPr/>
              <p:nvPr/>
            </p:nvSpPr>
            <p:spPr>
              <a:xfrm>
                <a:off x="2394983" y="5163431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="" xmlns:a16="http://schemas.microsoft.com/office/drawing/2014/main" id="{C0388E7D-C6CA-45CE-B18C-254B415ED572}"/>
                  </a:ext>
                </a:extLst>
              </p:cNvPr>
              <p:cNvSpPr/>
              <p:nvPr/>
            </p:nvSpPr>
            <p:spPr>
              <a:xfrm>
                <a:off x="2437876" y="5163431"/>
                <a:ext cx="24475" cy="19386"/>
              </a:xfrm>
              <a:custGeom>
                <a:avLst/>
                <a:gdLst>
                  <a:gd name="connsiteX0" fmla="*/ 24476 w 24475"/>
                  <a:gd name="connsiteY0" fmla="*/ 3393 h 19386"/>
                  <a:gd name="connsiteX1" fmla="*/ 1454 w 24475"/>
                  <a:gd name="connsiteY1" fmla="*/ 19387 h 19386"/>
                  <a:gd name="connsiteX2" fmla="*/ 0 w 24475"/>
                  <a:gd name="connsiteY2" fmla="*/ 15994 h 19386"/>
                  <a:gd name="connsiteX3" fmla="*/ 23021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393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="" xmlns:a16="http://schemas.microsoft.com/office/drawing/2014/main" id="{88371D65-7934-4A36-826A-0F34A9961765}"/>
                  </a:ext>
                </a:extLst>
              </p:cNvPr>
              <p:cNvSpPr/>
              <p:nvPr/>
            </p:nvSpPr>
            <p:spPr>
              <a:xfrm>
                <a:off x="2480526" y="5163431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6 w 24717"/>
                  <a:gd name="connsiteY1" fmla="*/ 19387 h 19386"/>
                  <a:gd name="connsiteX2" fmla="*/ 0 w 24717"/>
                  <a:gd name="connsiteY2" fmla="*/ 15994 h 19386"/>
                  <a:gd name="connsiteX3" fmla="*/ 23021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6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="" xmlns:a16="http://schemas.microsoft.com/office/drawing/2014/main" id="{B8532917-CB27-4CB3-8F3B-10662184F431}"/>
                  </a:ext>
                </a:extLst>
              </p:cNvPr>
              <p:cNvSpPr/>
              <p:nvPr/>
            </p:nvSpPr>
            <p:spPr>
              <a:xfrm>
                <a:off x="2523177" y="5163431"/>
                <a:ext cx="24717" cy="19386"/>
              </a:xfrm>
              <a:custGeom>
                <a:avLst/>
                <a:gdLst>
                  <a:gd name="connsiteX0" fmla="*/ 24718 w 24717"/>
                  <a:gd name="connsiteY0" fmla="*/ 3393 h 19386"/>
                  <a:gd name="connsiteX1" fmla="*/ 1697 w 24717"/>
                  <a:gd name="connsiteY1" fmla="*/ 19387 h 19386"/>
                  <a:gd name="connsiteX2" fmla="*/ 0 w 24717"/>
                  <a:gd name="connsiteY2" fmla="*/ 15994 h 19386"/>
                  <a:gd name="connsiteX3" fmla="*/ 23264 w 24717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17" h="19386">
                    <a:moveTo>
                      <a:pt x="24718" y="3393"/>
                    </a:moveTo>
                    <a:lnTo>
                      <a:pt x="1697" y="19387"/>
                    </a:lnTo>
                    <a:lnTo>
                      <a:pt x="0" y="15994"/>
                    </a:lnTo>
                    <a:lnTo>
                      <a:pt x="23264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="" xmlns:a16="http://schemas.microsoft.com/office/drawing/2014/main" id="{CA25040E-DA2D-4ED1-A92A-D84C4E3DC3F3}"/>
                  </a:ext>
                </a:extLst>
              </p:cNvPr>
              <p:cNvSpPr/>
              <p:nvPr/>
            </p:nvSpPr>
            <p:spPr>
              <a:xfrm>
                <a:off x="2566070" y="5163431"/>
                <a:ext cx="24475" cy="19386"/>
              </a:xfrm>
              <a:custGeom>
                <a:avLst/>
                <a:gdLst>
                  <a:gd name="connsiteX0" fmla="*/ 24476 w 24475"/>
                  <a:gd name="connsiteY0" fmla="*/ 3393 h 19386"/>
                  <a:gd name="connsiteX1" fmla="*/ 1454 w 24475"/>
                  <a:gd name="connsiteY1" fmla="*/ 19387 h 19386"/>
                  <a:gd name="connsiteX2" fmla="*/ 0 w 24475"/>
                  <a:gd name="connsiteY2" fmla="*/ 15994 h 19386"/>
                  <a:gd name="connsiteX3" fmla="*/ 23021 w 24475"/>
                  <a:gd name="connsiteY3" fmla="*/ 0 h 1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75" h="19386">
                    <a:moveTo>
                      <a:pt x="24476" y="3393"/>
                    </a:moveTo>
                    <a:lnTo>
                      <a:pt x="1454" y="19387"/>
                    </a:lnTo>
                    <a:lnTo>
                      <a:pt x="0" y="15994"/>
                    </a:lnTo>
                    <a:lnTo>
                      <a:pt x="23021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="" xmlns:a16="http://schemas.microsoft.com/office/drawing/2014/main" id="{9D96B3F1-B135-40D1-B60E-FC882486445C}"/>
                  </a:ext>
                </a:extLst>
              </p:cNvPr>
              <p:cNvSpPr/>
              <p:nvPr/>
            </p:nvSpPr>
            <p:spPr>
              <a:xfrm>
                <a:off x="3353649" y="4699122"/>
                <a:ext cx="80938" cy="64945"/>
              </a:xfrm>
              <a:custGeom>
                <a:avLst/>
                <a:gdLst>
                  <a:gd name="connsiteX0" fmla="*/ 0 w 80938"/>
                  <a:gd name="connsiteY0" fmla="*/ 0 h 64945"/>
                  <a:gd name="connsiteX1" fmla="*/ 80939 w 80938"/>
                  <a:gd name="connsiteY1" fmla="*/ 0 h 64945"/>
                  <a:gd name="connsiteX2" fmla="*/ 80939 w 80938"/>
                  <a:gd name="connsiteY2" fmla="*/ 64945 h 64945"/>
                  <a:gd name="connsiteX3" fmla="*/ 0 w 80938"/>
                  <a:gd name="connsiteY3" fmla="*/ 64945 h 64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938" h="64945">
                    <a:moveTo>
                      <a:pt x="0" y="0"/>
                    </a:moveTo>
                    <a:lnTo>
                      <a:pt x="80939" y="0"/>
                    </a:lnTo>
                    <a:lnTo>
                      <a:pt x="80939" y="64945"/>
                    </a:lnTo>
                    <a:lnTo>
                      <a:pt x="0" y="64945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="" xmlns:a16="http://schemas.microsoft.com/office/drawing/2014/main" id="{35BCE679-E59F-4295-8AD2-BEC660BC32A6}"/>
                  </a:ext>
                </a:extLst>
              </p:cNvPr>
              <p:cNvSpPr/>
              <p:nvPr/>
            </p:nvSpPr>
            <p:spPr>
              <a:xfrm>
                <a:off x="3385152" y="4699122"/>
                <a:ext cx="9208" cy="64945"/>
              </a:xfrm>
              <a:custGeom>
                <a:avLst/>
                <a:gdLst>
                  <a:gd name="connsiteX0" fmla="*/ 0 w 9208"/>
                  <a:gd name="connsiteY0" fmla="*/ 0 h 64945"/>
                  <a:gd name="connsiteX1" fmla="*/ 9209 w 9208"/>
                  <a:gd name="connsiteY1" fmla="*/ 0 h 64945"/>
                  <a:gd name="connsiteX2" fmla="*/ 9209 w 9208"/>
                  <a:gd name="connsiteY2" fmla="*/ 64945 h 64945"/>
                  <a:gd name="connsiteX3" fmla="*/ 0 w 9208"/>
                  <a:gd name="connsiteY3" fmla="*/ 64945 h 64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08" h="64945">
                    <a:moveTo>
                      <a:pt x="0" y="0"/>
                    </a:moveTo>
                    <a:lnTo>
                      <a:pt x="9209" y="0"/>
                    </a:lnTo>
                    <a:lnTo>
                      <a:pt x="9209" y="64945"/>
                    </a:lnTo>
                    <a:lnTo>
                      <a:pt x="0" y="64945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="" xmlns:a16="http://schemas.microsoft.com/office/drawing/2014/main" id="{4AA76631-1CB1-42BE-AE3F-63533CD70AFE}"/>
                  </a:ext>
                </a:extLst>
              </p:cNvPr>
              <p:cNvSpPr/>
              <p:nvPr/>
            </p:nvSpPr>
            <p:spPr>
              <a:xfrm>
                <a:off x="3405265" y="4699122"/>
                <a:ext cx="9208" cy="64945"/>
              </a:xfrm>
              <a:custGeom>
                <a:avLst/>
                <a:gdLst>
                  <a:gd name="connsiteX0" fmla="*/ 0 w 9208"/>
                  <a:gd name="connsiteY0" fmla="*/ 0 h 64945"/>
                  <a:gd name="connsiteX1" fmla="*/ 9208 w 9208"/>
                  <a:gd name="connsiteY1" fmla="*/ 0 h 64945"/>
                  <a:gd name="connsiteX2" fmla="*/ 9208 w 9208"/>
                  <a:gd name="connsiteY2" fmla="*/ 64945 h 64945"/>
                  <a:gd name="connsiteX3" fmla="*/ 0 w 9208"/>
                  <a:gd name="connsiteY3" fmla="*/ 64945 h 64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08" h="64945">
                    <a:moveTo>
                      <a:pt x="0" y="0"/>
                    </a:moveTo>
                    <a:lnTo>
                      <a:pt x="9208" y="0"/>
                    </a:lnTo>
                    <a:lnTo>
                      <a:pt x="9208" y="64945"/>
                    </a:lnTo>
                    <a:lnTo>
                      <a:pt x="0" y="64945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="" xmlns:a16="http://schemas.microsoft.com/office/drawing/2014/main" id="{73CB51F5-1BBE-4DF9-9D48-82AE2132834E}"/>
                  </a:ext>
                </a:extLst>
              </p:cNvPr>
              <p:cNvSpPr/>
              <p:nvPr/>
            </p:nvSpPr>
            <p:spPr>
              <a:xfrm>
                <a:off x="3423440" y="4699122"/>
                <a:ext cx="5088" cy="64945"/>
              </a:xfrm>
              <a:custGeom>
                <a:avLst/>
                <a:gdLst>
                  <a:gd name="connsiteX0" fmla="*/ 0 w 5088"/>
                  <a:gd name="connsiteY0" fmla="*/ 0 h 64945"/>
                  <a:gd name="connsiteX1" fmla="*/ 5089 w 5088"/>
                  <a:gd name="connsiteY1" fmla="*/ 0 h 64945"/>
                  <a:gd name="connsiteX2" fmla="*/ 5089 w 5088"/>
                  <a:gd name="connsiteY2" fmla="*/ 64945 h 64945"/>
                  <a:gd name="connsiteX3" fmla="*/ 0 w 5088"/>
                  <a:gd name="connsiteY3" fmla="*/ 64945 h 64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88" h="64945">
                    <a:moveTo>
                      <a:pt x="0" y="0"/>
                    </a:moveTo>
                    <a:lnTo>
                      <a:pt x="5089" y="0"/>
                    </a:lnTo>
                    <a:lnTo>
                      <a:pt x="5089" y="64945"/>
                    </a:lnTo>
                    <a:lnTo>
                      <a:pt x="0" y="64945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="" xmlns:a16="http://schemas.microsoft.com/office/drawing/2014/main" id="{3B8E5C91-7CCB-4CBD-95B4-50A034ED3FF0}"/>
                  </a:ext>
                </a:extLst>
              </p:cNvPr>
              <p:cNvSpPr/>
              <p:nvPr/>
            </p:nvSpPr>
            <p:spPr>
              <a:xfrm>
                <a:off x="3121010" y="4947513"/>
                <a:ext cx="119712" cy="64945"/>
              </a:xfrm>
              <a:custGeom>
                <a:avLst/>
                <a:gdLst>
                  <a:gd name="connsiteX0" fmla="*/ 0 w 119712"/>
                  <a:gd name="connsiteY0" fmla="*/ 0 h 64945"/>
                  <a:gd name="connsiteX1" fmla="*/ 119712 w 119712"/>
                  <a:gd name="connsiteY1" fmla="*/ 0 h 64945"/>
                  <a:gd name="connsiteX2" fmla="*/ 119712 w 119712"/>
                  <a:gd name="connsiteY2" fmla="*/ 64945 h 64945"/>
                  <a:gd name="connsiteX3" fmla="*/ 0 w 119712"/>
                  <a:gd name="connsiteY3" fmla="*/ 64945 h 64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712" h="64945">
                    <a:moveTo>
                      <a:pt x="0" y="0"/>
                    </a:moveTo>
                    <a:lnTo>
                      <a:pt x="119712" y="0"/>
                    </a:lnTo>
                    <a:lnTo>
                      <a:pt x="119712" y="64945"/>
                    </a:lnTo>
                    <a:lnTo>
                      <a:pt x="0" y="64945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71" name="Graphic 2">
                <a:extLst>
                  <a:ext uri="{FF2B5EF4-FFF2-40B4-BE49-F238E27FC236}">
                    <a16:creationId xmlns="" xmlns:a16="http://schemas.microsoft.com/office/drawing/2014/main" id="{6370AB49-F133-46D9-A7BF-E16D004B4E50}"/>
                  </a:ext>
                </a:extLst>
              </p:cNvPr>
              <p:cNvGrpSpPr/>
              <p:nvPr/>
            </p:nvGrpSpPr>
            <p:grpSpPr>
              <a:xfrm>
                <a:off x="3128037" y="4947513"/>
                <a:ext cx="105656" cy="53313"/>
                <a:chOff x="3128037" y="4570142"/>
                <a:chExt cx="105656" cy="53313"/>
              </a:xfrm>
              <a:solidFill>
                <a:schemeClr val="accent4"/>
              </a:solidFill>
            </p:grpSpPr>
            <p:sp>
              <p:nvSpPr>
                <p:cNvPr id="272" name="Freeform: Shape 271">
                  <a:extLst>
                    <a:ext uri="{FF2B5EF4-FFF2-40B4-BE49-F238E27FC236}">
                      <a16:creationId xmlns="" xmlns:a16="http://schemas.microsoft.com/office/drawing/2014/main" id="{0091A9BB-30EF-4AD2-8697-029EF05D7480}"/>
                    </a:ext>
                  </a:extLst>
                </p:cNvPr>
                <p:cNvSpPr/>
                <p:nvPr/>
              </p:nvSpPr>
              <p:spPr>
                <a:xfrm>
                  <a:off x="3128037" y="4570142"/>
                  <a:ext cx="9208" cy="53313"/>
                </a:xfrm>
                <a:custGeom>
                  <a:avLst/>
                  <a:gdLst>
                    <a:gd name="connsiteX0" fmla="*/ 0 w 9208"/>
                    <a:gd name="connsiteY0" fmla="*/ 0 h 53313"/>
                    <a:gd name="connsiteX1" fmla="*/ 9209 w 9208"/>
                    <a:gd name="connsiteY1" fmla="*/ 0 h 53313"/>
                    <a:gd name="connsiteX2" fmla="*/ 9209 w 9208"/>
                    <a:gd name="connsiteY2" fmla="*/ 53313 h 53313"/>
                    <a:gd name="connsiteX3" fmla="*/ 0 w 9208"/>
                    <a:gd name="connsiteY3" fmla="*/ 53313 h 533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208" h="53313">
                      <a:moveTo>
                        <a:pt x="0" y="0"/>
                      </a:moveTo>
                      <a:lnTo>
                        <a:pt x="9209" y="0"/>
                      </a:lnTo>
                      <a:lnTo>
                        <a:pt x="9209" y="53313"/>
                      </a:lnTo>
                      <a:lnTo>
                        <a:pt x="0" y="53313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3" name="Freeform: Shape 272">
                  <a:extLst>
                    <a:ext uri="{FF2B5EF4-FFF2-40B4-BE49-F238E27FC236}">
                      <a16:creationId xmlns="" xmlns:a16="http://schemas.microsoft.com/office/drawing/2014/main" id="{E3609C57-EEC4-4A33-832B-617C7B554C8B}"/>
                    </a:ext>
                  </a:extLst>
                </p:cNvPr>
                <p:cNvSpPr/>
                <p:nvPr/>
              </p:nvSpPr>
              <p:spPr>
                <a:xfrm>
                  <a:off x="3152271" y="4570142"/>
                  <a:ext cx="9208" cy="53313"/>
                </a:xfrm>
                <a:custGeom>
                  <a:avLst/>
                  <a:gdLst>
                    <a:gd name="connsiteX0" fmla="*/ 0 w 9208"/>
                    <a:gd name="connsiteY0" fmla="*/ 0 h 53313"/>
                    <a:gd name="connsiteX1" fmla="*/ 9209 w 9208"/>
                    <a:gd name="connsiteY1" fmla="*/ 0 h 53313"/>
                    <a:gd name="connsiteX2" fmla="*/ 9209 w 9208"/>
                    <a:gd name="connsiteY2" fmla="*/ 53313 h 53313"/>
                    <a:gd name="connsiteX3" fmla="*/ 0 w 9208"/>
                    <a:gd name="connsiteY3" fmla="*/ 53313 h 533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208" h="53313">
                      <a:moveTo>
                        <a:pt x="0" y="0"/>
                      </a:moveTo>
                      <a:lnTo>
                        <a:pt x="9209" y="0"/>
                      </a:lnTo>
                      <a:lnTo>
                        <a:pt x="9209" y="53313"/>
                      </a:lnTo>
                      <a:lnTo>
                        <a:pt x="0" y="53313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4" name="Freeform: Shape 273">
                  <a:extLst>
                    <a:ext uri="{FF2B5EF4-FFF2-40B4-BE49-F238E27FC236}">
                      <a16:creationId xmlns="" xmlns:a16="http://schemas.microsoft.com/office/drawing/2014/main" id="{566EFE13-A901-4B52-B9C3-AA0B70F08D0D}"/>
                    </a:ext>
                  </a:extLst>
                </p:cNvPr>
                <p:cNvSpPr/>
                <p:nvPr/>
              </p:nvSpPr>
              <p:spPr>
                <a:xfrm>
                  <a:off x="3176262" y="4570142"/>
                  <a:ext cx="9208" cy="53313"/>
                </a:xfrm>
                <a:custGeom>
                  <a:avLst/>
                  <a:gdLst>
                    <a:gd name="connsiteX0" fmla="*/ 0 w 9208"/>
                    <a:gd name="connsiteY0" fmla="*/ 0 h 53313"/>
                    <a:gd name="connsiteX1" fmla="*/ 9209 w 9208"/>
                    <a:gd name="connsiteY1" fmla="*/ 0 h 53313"/>
                    <a:gd name="connsiteX2" fmla="*/ 9209 w 9208"/>
                    <a:gd name="connsiteY2" fmla="*/ 53313 h 53313"/>
                    <a:gd name="connsiteX3" fmla="*/ 0 w 9208"/>
                    <a:gd name="connsiteY3" fmla="*/ 53313 h 533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208" h="53313">
                      <a:moveTo>
                        <a:pt x="0" y="0"/>
                      </a:moveTo>
                      <a:lnTo>
                        <a:pt x="9209" y="0"/>
                      </a:lnTo>
                      <a:lnTo>
                        <a:pt x="9209" y="53313"/>
                      </a:lnTo>
                      <a:lnTo>
                        <a:pt x="0" y="53313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5" name="Freeform: Shape 274">
                  <a:extLst>
                    <a:ext uri="{FF2B5EF4-FFF2-40B4-BE49-F238E27FC236}">
                      <a16:creationId xmlns="" xmlns:a16="http://schemas.microsoft.com/office/drawing/2014/main" id="{870F8076-F739-4DB1-B361-940A299EF6A2}"/>
                    </a:ext>
                  </a:extLst>
                </p:cNvPr>
                <p:cNvSpPr/>
                <p:nvPr/>
              </p:nvSpPr>
              <p:spPr>
                <a:xfrm>
                  <a:off x="3200495" y="4570142"/>
                  <a:ext cx="9208" cy="53313"/>
                </a:xfrm>
                <a:custGeom>
                  <a:avLst/>
                  <a:gdLst>
                    <a:gd name="connsiteX0" fmla="*/ 0 w 9208"/>
                    <a:gd name="connsiteY0" fmla="*/ 0 h 53313"/>
                    <a:gd name="connsiteX1" fmla="*/ 9209 w 9208"/>
                    <a:gd name="connsiteY1" fmla="*/ 0 h 53313"/>
                    <a:gd name="connsiteX2" fmla="*/ 9209 w 9208"/>
                    <a:gd name="connsiteY2" fmla="*/ 53313 h 53313"/>
                    <a:gd name="connsiteX3" fmla="*/ 0 w 9208"/>
                    <a:gd name="connsiteY3" fmla="*/ 53313 h 533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208" h="53313">
                      <a:moveTo>
                        <a:pt x="0" y="0"/>
                      </a:moveTo>
                      <a:lnTo>
                        <a:pt x="9209" y="0"/>
                      </a:lnTo>
                      <a:lnTo>
                        <a:pt x="9209" y="53313"/>
                      </a:lnTo>
                      <a:lnTo>
                        <a:pt x="0" y="53313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6" name="Freeform: Shape 275">
                  <a:extLst>
                    <a:ext uri="{FF2B5EF4-FFF2-40B4-BE49-F238E27FC236}">
                      <a16:creationId xmlns="" xmlns:a16="http://schemas.microsoft.com/office/drawing/2014/main" id="{4ECF0A51-AF77-4001-9705-14CFF1D0672C}"/>
                    </a:ext>
                  </a:extLst>
                </p:cNvPr>
                <p:cNvSpPr/>
                <p:nvPr/>
              </p:nvSpPr>
              <p:spPr>
                <a:xfrm>
                  <a:off x="3224486" y="4570142"/>
                  <a:ext cx="9208" cy="53313"/>
                </a:xfrm>
                <a:custGeom>
                  <a:avLst/>
                  <a:gdLst>
                    <a:gd name="connsiteX0" fmla="*/ 0 w 9208"/>
                    <a:gd name="connsiteY0" fmla="*/ 0 h 53313"/>
                    <a:gd name="connsiteX1" fmla="*/ 9209 w 9208"/>
                    <a:gd name="connsiteY1" fmla="*/ 0 h 53313"/>
                    <a:gd name="connsiteX2" fmla="*/ 9209 w 9208"/>
                    <a:gd name="connsiteY2" fmla="*/ 53313 h 53313"/>
                    <a:gd name="connsiteX3" fmla="*/ 0 w 9208"/>
                    <a:gd name="connsiteY3" fmla="*/ 53313 h 533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208" h="53313">
                      <a:moveTo>
                        <a:pt x="0" y="0"/>
                      </a:moveTo>
                      <a:lnTo>
                        <a:pt x="9209" y="0"/>
                      </a:lnTo>
                      <a:lnTo>
                        <a:pt x="9209" y="53313"/>
                      </a:lnTo>
                      <a:lnTo>
                        <a:pt x="0" y="53313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78" name="Freeform: Shape 277">
                <a:extLst>
                  <a:ext uri="{FF2B5EF4-FFF2-40B4-BE49-F238E27FC236}">
                    <a16:creationId xmlns="" xmlns:a16="http://schemas.microsoft.com/office/drawing/2014/main" id="{87B7325F-501F-4D52-92A4-F8538FAB572D}"/>
                  </a:ext>
                </a:extLst>
              </p:cNvPr>
              <p:cNvSpPr/>
              <p:nvPr/>
            </p:nvSpPr>
            <p:spPr>
              <a:xfrm>
                <a:off x="1695613" y="4947513"/>
                <a:ext cx="119712" cy="64945"/>
              </a:xfrm>
              <a:custGeom>
                <a:avLst/>
                <a:gdLst>
                  <a:gd name="connsiteX0" fmla="*/ 0 w 119712"/>
                  <a:gd name="connsiteY0" fmla="*/ 0 h 64945"/>
                  <a:gd name="connsiteX1" fmla="*/ 119712 w 119712"/>
                  <a:gd name="connsiteY1" fmla="*/ 0 h 64945"/>
                  <a:gd name="connsiteX2" fmla="*/ 119712 w 119712"/>
                  <a:gd name="connsiteY2" fmla="*/ 64945 h 64945"/>
                  <a:gd name="connsiteX3" fmla="*/ 0 w 119712"/>
                  <a:gd name="connsiteY3" fmla="*/ 64945 h 64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712" h="64945">
                    <a:moveTo>
                      <a:pt x="0" y="0"/>
                    </a:moveTo>
                    <a:lnTo>
                      <a:pt x="119712" y="0"/>
                    </a:lnTo>
                    <a:lnTo>
                      <a:pt x="119712" y="64945"/>
                    </a:lnTo>
                    <a:lnTo>
                      <a:pt x="0" y="64945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79" name="Graphic 2">
                <a:extLst>
                  <a:ext uri="{FF2B5EF4-FFF2-40B4-BE49-F238E27FC236}">
                    <a16:creationId xmlns="" xmlns:a16="http://schemas.microsoft.com/office/drawing/2014/main" id="{7D1A9991-FDEF-4C2C-943C-54C9ACC6F8F2}"/>
                  </a:ext>
                </a:extLst>
              </p:cNvPr>
              <p:cNvGrpSpPr/>
              <p:nvPr/>
            </p:nvGrpSpPr>
            <p:grpSpPr>
              <a:xfrm>
                <a:off x="1702883" y="4947513"/>
                <a:ext cx="105656" cy="53313"/>
                <a:chOff x="1702883" y="4570142"/>
                <a:chExt cx="105656" cy="53313"/>
              </a:xfrm>
              <a:solidFill>
                <a:schemeClr val="accent4"/>
              </a:solidFill>
            </p:grpSpPr>
            <p:sp>
              <p:nvSpPr>
                <p:cNvPr id="280" name="Freeform: Shape 279">
                  <a:extLst>
                    <a:ext uri="{FF2B5EF4-FFF2-40B4-BE49-F238E27FC236}">
                      <a16:creationId xmlns="" xmlns:a16="http://schemas.microsoft.com/office/drawing/2014/main" id="{08C4271A-BE60-4AF6-B1D1-4AAB9C1E897D}"/>
                    </a:ext>
                  </a:extLst>
                </p:cNvPr>
                <p:cNvSpPr/>
                <p:nvPr/>
              </p:nvSpPr>
              <p:spPr>
                <a:xfrm>
                  <a:off x="1702883" y="4570142"/>
                  <a:ext cx="9208" cy="53313"/>
                </a:xfrm>
                <a:custGeom>
                  <a:avLst/>
                  <a:gdLst>
                    <a:gd name="connsiteX0" fmla="*/ 0 w 9208"/>
                    <a:gd name="connsiteY0" fmla="*/ 0 h 53313"/>
                    <a:gd name="connsiteX1" fmla="*/ 9209 w 9208"/>
                    <a:gd name="connsiteY1" fmla="*/ 0 h 53313"/>
                    <a:gd name="connsiteX2" fmla="*/ 9209 w 9208"/>
                    <a:gd name="connsiteY2" fmla="*/ 53313 h 53313"/>
                    <a:gd name="connsiteX3" fmla="*/ 0 w 9208"/>
                    <a:gd name="connsiteY3" fmla="*/ 53313 h 533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208" h="53313">
                      <a:moveTo>
                        <a:pt x="0" y="0"/>
                      </a:moveTo>
                      <a:lnTo>
                        <a:pt x="9209" y="0"/>
                      </a:lnTo>
                      <a:lnTo>
                        <a:pt x="9209" y="53313"/>
                      </a:lnTo>
                      <a:lnTo>
                        <a:pt x="0" y="53313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1" name="Freeform: Shape 280">
                  <a:extLst>
                    <a:ext uri="{FF2B5EF4-FFF2-40B4-BE49-F238E27FC236}">
                      <a16:creationId xmlns="" xmlns:a16="http://schemas.microsoft.com/office/drawing/2014/main" id="{6AD3F657-34A4-41F8-87F3-27D799BA553C}"/>
                    </a:ext>
                  </a:extLst>
                </p:cNvPr>
                <p:cNvSpPr/>
                <p:nvPr/>
              </p:nvSpPr>
              <p:spPr>
                <a:xfrm>
                  <a:off x="1726874" y="4570142"/>
                  <a:ext cx="9208" cy="53313"/>
                </a:xfrm>
                <a:custGeom>
                  <a:avLst/>
                  <a:gdLst>
                    <a:gd name="connsiteX0" fmla="*/ 0 w 9208"/>
                    <a:gd name="connsiteY0" fmla="*/ 0 h 53313"/>
                    <a:gd name="connsiteX1" fmla="*/ 9209 w 9208"/>
                    <a:gd name="connsiteY1" fmla="*/ 0 h 53313"/>
                    <a:gd name="connsiteX2" fmla="*/ 9209 w 9208"/>
                    <a:gd name="connsiteY2" fmla="*/ 53313 h 53313"/>
                    <a:gd name="connsiteX3" fmla="*/ 0 w 9208"/>
                    <a:gd name="connsiteY3" fmla="*/ 53313 h 533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208" h="53313">
                      <a:moveTo>
                        <a:pt x="0" y="0"/>
                      </a:moveTo>
                      <a:lnTo>
                        <a:pt x="9209" y="0"/>
                      </a:lnTo>
                      <a:lnTo>
                        <a:pt x="9209" y="53313"/>
                      </a:lnTo>
                      <a:lnTo>
                        <a:pt x="0" y="53313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2" name="Freeform: Shape 281">
                  <a:extLst>
                    <a:ext uri="{FF2B5EF4-FFF2-40B4-BE49-F238E27FC236}">
                      <a16:creationId xmlns="" xmlns:a16="http://schemas.microsoft.com/office/drawing/2014/main" id="{645CE6B2-494C-495C-9A7E-3A3033E553CC}"/>
                    </a:ext>
                  </a:extLst>
                </p:cNvPr>
                <p:cNvSpPr/>
                <p:nvPr/>
              </p:nvSpPr>
              <p:spPr>
                <a:xfrm>
                  <a:off x="1751107" y="4570142"/>
                  <a:ext cx="9208" cy="53313"/>
                </a:xfrm>
                <a:custGeom>
                  <a:avLst/>
                  <a:gdLst>
                    <a:gd name="connsiteX0" fmla="*/ 0 w 9208"/>
                    <a:gd name="connsiteY0" fmla="*/ 0 h 53313"/>
                    <a:gd name="connsiteX1" fmla="*/ 9209 w 9208"/>
                    <a:gd name="connsiteY1" fmla="*/ 0 h 53313"/>
                    <a:gd name="connsiteX2" fmla="*/ 9209 w 9208"/>
                    <a:gd name="connsiteY2" fmla="*/ 53313 h 53313"/>
                    <a:gd name="connsiteX3" fmla="*/ 0 w 9208"/>
                    <a:gd name="connsiteY3" fmla="*/ 53313 h 533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208" h="53313">
                      <a:moveTo>
                        <a:pt x="0" y="0"/>
                      </a:moveTo>
                      <a:lnTo>
                        <a:pt x="9209" y="0"/>
                      </a:lnTo>
                      <a:lnTo>
                        <a:pt x="9209" y="53313"/>
                      </a:lnTo>
                      <a:lnTo>
                        <a:pt x="0" y="53313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3" name="Freeform: Shape 282">
                  <a:extLst>
                    <a:ext uri="{FF2B5EF4-FFF2-40B4-BE49-F238E27FC236}">
                      <a16:creationId xmlns="" xmlns:a16="http://schemas.microsoft.com/office/drawing/2014/main" id="{F505F891-BE83-41C4-820E-AE566059BFBB}"/>
                    </a:ext>
                  </a:extLst>
                </p:cNvPr>
                <p:cNvSpPr/>
                <p:nvPr/>
              </p:nvSpPr>
              <p:spPr>
                <a:xfrm>
                  <a:off x="1775098" y="4570142"/>
                  <a:ext cx="9208" cy="53313"/>
                </a:xfrm>
                <a:custGeom>
                  <a:avLst/>
                  <a:gdLst>
                    <a:gd name="connsiteX0" fmla="*/ 0 w 9208"/>
                    <a:gd name="connsiteY0" fmla="*/ 0 h 53313"/>
                    <a:gd name="connsiteX1" fmla="*/ 9209 w 9208"/>
                    <a:gd name="connsiteY1" fmla="*/ 0 h 53313"/>
                    <a:gd name="connsiteX2" fmla="*/ 9209 w 9208"/>
                    <a:gd name="connsiteY2" fmla="*/ 53313 h 53313"/>
                    <a:gd name="connsiteX3" fmla="*/ 0 w 9208"/>
                    <a:gd name="connsiteY3" fmla="*/ 53313 h 533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208" h="53313">
                      <a:moveTo>
                        <a:pt x="0" y="0"/>
                      </a:moveTo>
                      <a:lnTo>
                        <a:pt x="9209" y="0"/>
                      </a:lnTo>
                      <a:lnTo>
                        <a:pt x="9209" y="53313"/>
                      </a:lnTo>
                      <a:lnTo>
                        <a:pt x="0" y="53313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4" name="Freeform: Shape 283">
                  <a:extLst>
                    <a:ext uri="{FF2B5EF4-FFF2-40B4-BE49-F238E27FC236}">
                      <a16:creationId xmlns="" xmlns:a16="http://schemas.microsoft.com/office/drawing/2014/main" id="{EE3CBE4E-090E-43F1-BFC4-2B1D08234AD9}"/>
                    </a:ext>
                  </a:extLst>
                </p:cNvPr>
                <p:cNvSpPr/>
                <p:nvPr/>
              </p:nvSpPr>
              <p:spPr>
                <a:xfrm>
                  <a:off x="1799331" y="4570142"/>
                  <a:ext cx="9208" cy="53313"/>
                </a:xfrm>
                <a:custGeom>
                  <a:avLst/>
                  <a:gdLst>
                    <a:gd name="connsiteX0" fmla="*/ 0 w 9208"/>
                    <a:gd name="connsiteY0" fmla="*/ 0 h 53313"/>
                    <a:gd name="connsiteX1" fmla="*/ 9209 w 9208"/>
                    <a:gd name="connsiteY1" fmla="*/ 0 h 53313"/>
                    <a:gd name="connsiteX2" fmla="*/ 9209 w 9208"/>
                    <a:gd name="connsiteY2" fmla="*/ 53313 h 53313"/>
                    <a:gd name="connsiteX3" fmla="*/ 0 w 9208"/>
                    <a:gd name="connsiteY3" fmla="*/ 53313 h 533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208" h="53313">
                      <a:moveTo>
                        <a:pt x="0" y="0"/>
                      </a:moveTo>
                      <a:lnTo>
                        <a:pt x="9209" y="0"/>
                      </a:lnTo>
                      <a:lnTo>
                        <a:pt x="9209" y="53313"/>
                      </a:lnTo>
                      <a:lnTo>
                        <a:pt x="0" y="53313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85" name="Freeform: Shape 284">
                <a:extLst>
                  <a:ext uri="{FF2B5EF4-FFF2-40B4-BE49-F238E27FC236}">
                    <a16:creationId xmlns="" xmlns:a16="http://schemas.microsoft.com/office/drawing/2014/main" id="{44A456C2-8992-4377-AA68-746B4DF292CC}"/>
                  </a:ext>
                </a:extLst>
              </p:cNvPr>
              <p:cNvSpPr/>
              <p:nvPr/>
            </p:nvSpPr>
            <p:spPr>
              <a:xfrm>
                <a:off x="1755469" y="4316964"/>
                <a:ext cx="1425396" cy="221491"/>
              </a:xfrm>
              <a:custGeom>
                <a:avLst/>
                <a:gdLst>
                  <a:gd name="connsiteX0" fmla="*/ 0 w 1425396"/>
                  <a:gd name="connsiteY0" fmla="*/ 0 h 221491"/>
                  <a:gd name="connsiteX1" fmla="*/ 1425397 w 1425396"/>
                  <a:gd name="connsiteY1" fmla="*/ 0 h 221491"/>
                  <a:gd name="connsiteX2" fmla="*/ 1425397 w 1425396"/>
                  <a:gd name="connsiteY2" fmla="*/ 221492 h 221491"/>
                  <a:gd name="connsiteX3" fmla="*/ 0 w 1425396"/>
                  <a:gd name="connsiteY3" fmla="*/ 221492 h 221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5396" h="221491">
                    <a:moveTo>
                      <a:pt x="0" y="0"/>
                    </a:moveTo>
                    <a:lnTo>
                      <a:pt x="1425397" y="0"/>
                    </a:lnTo>
                    <a:lnTo>
                      <a:pt x="1425397" y="221492"/>
                    </a:lnTo>
                    <a:lnTo>
                      <a:pt x="0" y="221492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="" xmlns:a16="http://schemas.microsoft.com/office/drawing/2014/main" id="{1178D44F-ECE5-4E1C-A11C-9171F21395CF}"/>
                  </a:ext>
                </a:extLst>
              </p:cNvPr>
              <p:cNvSpPr/>
              <p:nvPr/>
            </p:nvSpPr>
            <p:spPr>
              <a:xfrm>
                <a:off x="1565723" y="3162009"/>
                <a:ext cx="1811431" cy="1248737"/>
              </a:xfrm>
              <a:custGeom>
                <a:avLst/>
                <a:gdLst>
                  <a:gd name="connsiteX0" fmla="*/ 0 w 1811431"/>
                  <a:gd name="connsiteY0" fmla="*/ 0 h 1248737"/>
                  <a:gd name="connsiteX1" fmla="*/ 0 w 1811431"/>
                  <a:gd name="connsiteY1" fmla="*/ 1050995 h 1248737"/>
                  <a:gd name="connsiteX2" fmla="*/ 197743 w 1811431"/>
                  <a:gd name="connsiteY2" fmla="*/ 1248738 h 1248737"/>
                  <a:gd name="connsiteX3" fmla="*/ 1613689 w 1811431"/>
                  <a:gd name="connsiteY3" fmla="*/ 1248738 h 1248737"/>
                  <a:gd name="connsiteX4" fmla="*/ 1811432 w 1811431"/>
                  <a:gd name="connsiteY4" fmla="*/ 1050995 h 1248737"/>
                  <a:gd name="connsiteX5" fmla="*/ 1811432 w 1811431"/>
                  <a:gd name="connsiteY5" fmla="*/ 0 h 1248737"/>
                  <a:gd name="connsiteX6" fmla="*/ 0 w 1811431"/>
                  <a:gd name="connsiteY6" fmla="*/ 0 h 1248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11431" h="1248737">
                    <a:moveTo>
                      <a:pt x="0" y="0"/>
                    </a:moveTo>
                    <a:lnTo>
                      <a:pt x="0" y="1050995"/>
                    </a:lnTo>
                    <a:cubicBezTo>
                      <a:pt x="0" y="1160286"/>
                      <a:pt x="88451" y="1248738"/>
                      <a:pt x="197743" y="1248738"/>
                    </a:cubicBezTo>
                    <a:lnTo>
                      <a:pt x="1613689" y="1248738"/>
                    </a:lnTo>
                    <a:cubicBezTo>
                      <a:pt x="1722981" y="1248738"/>
                      <a:pt x="1811432" y="1160286"/>
                      <a:pt x="1811432" y="1050995"/>
                    </a:cubicBezTo>
                    <a:lnTo>
                      <a:pt x="181143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="" xmlns:a16="http://schemas.microsoft.com/office/drawing/2014/main" id="{3ECFF7FB-38E2-4266-A371-E76B06B2EC0B}"/>
                  </a:ext>
                </a:extLst>
              </p:cNvPr>
              <p:cNvSpPr/>
              <p:nvPr/>
            </p:nvSpPr>
            <p:spPr>
              <a:xfrm>
                <a:off x="1565723" y="4442008"/>
                <a:ext cx="1811431" cy="514471"/>
              </a:xfrm>
              <a:custGeom>
                <a:avLst/>
                <a:gdLst>
                  <a:gd name="connsiteX0" fmla="*/ 1811432 w 1811431"/>
                  <a:gd name="connsiteY0" fmla="*/ 514471 h 514471"/>
                  <a:gd name="connsiteX1" fmla="*/ 1811432 w 1811431"/>
                  <a:gd name="connsiteY1" fmla="*/ 197743 h 514471"/>
                  <a:gd name="connsiteX2" fmla="*/ 1613689 w 1811431"/>
                  <a:gd name="connsiteY2" fmla="*/ 0 h 514471"/>
                  <a:gd name="connsiteX3" fmla="*/ 197743 w 1811431"/>
                  <a:gd name="connsiteY3" fmla="*/ 0 h 514471"/>
                  <a:gd name="connsiteX4" fmla="*/ 0 w 1811431"/>
                  <a:gd name="connsiteY4" fmla="*/ 197743 h 514471"/>
                  <a:gd name="connsiteX5" fmla="*/ 0 w 1811431"/>
                  <a:gd name="connsiteY5" fmla="*/ 514471 h 514471"/>
                  <a:gd name="connsiteX6" fmla="*/ 1811432 w 1811431"/>
                  <a:gd name="connsiteY6" fmla="*/ 514471 h 514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11431" h="514471">
                    <a:moveTo>
                      <a:pt x="1811432" y="514471"/>
                    </a:moveTo>
                    <a:lnTo>
                      <a:pt x="1811432" y="197743"/>
                    </a:lnTo>
                    <a:cubicBezTo>
                      <a:pt x="1811432" y="88451"/>
                      <a:pt x="1722981" y="0"/>
                      <a:pt x="1613689" y="0"/>
                    </a:cubicBezTo>
                    <a:lnTo>
                      <a:pt x="197743" y="0"/>
                    </a:lnTo>
                    <a:cubicBezTo>
                      <a:pt x="88451" y="0"/>
                      <a:pt x="0" y="88451"/>
                      <a:pt x="0" y="197743"/>
                    </a:cubicBezTo>
                    <a:lnTo>
                      <a:pt x="0" y="514471"/>
                    </a:lnTo>
                    <a:lnTo>
                      <a:pt x="1811432" y="514471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89" name="Graphic 2">
                <a:extLst>
                  <a:ext uri="{FF2B5EF4-FFF2-40B4-BE49-F238E27FC236}">
                    <a16:creationId xmlns="" xmlns:a16="http://schemas.microsoft.com/office/drawing/2014/main" id="{D4B0CFA7-9CB0-4434-BE79-BCAD9A265D16}"/>
                  </a:ext>
                </a:extLst>
              </p:cNvPr>
              <p:cNvGrpSpPr/>
              <p:nvPr/>
            </p:nvGrpSpPr>
            <p:grpSpPr>
              <a:xfrm>
                <a:off x="1717907" y="3603539"/>
                <a:ext cx="321816" cy="173509"/>
                <a:chOff x="1717907" y="3226168"/>
                <a:chExt cx="321816" cy="173509"/>
              </a:xfrm>
              <a:solidFill>
                <a:schemeClr val="accent4"/>
              </a:solidFill>
            </p:grpSpPr>
            <p:sp>
              <p:nvSpPr>
                <p:cNvPr id="290" name="Freeform: Shape 289">
                  <a:extLst>
                    <a:ext uri="{FF2B5EF4-FFF2-40B4-BE49-F238E27FC236}">
                      <a16:creationId xmlns="" xmlns:a16="http://schemas.microsoft.com/office/drawing/2014/main" id="{E49F3738-2769-480A-9F36-40972E670B8C}"/>
                    </a:ext>
                  </a:extLst>
                </p:cNvPr>
                <p:cNvSpPr/>
                <p:nvPr/>
              </p:nvSpPr>
              <p:spPr>
                <a:xfrm>
                  <a:off x="1816537" y="3226168"/>
                  <a:ext cx="223187" cy="52101"/>
                </a:xfrm>
                <a:custGeom>
                  <a:avLst/>
                  <a:gdLst>
                    <a:gd name="connsiteX0" fmla="*/ 197258 w 223187"/>
                    <a:gd name="connsiteY0" fmla="*/ 0 h 52101"/>
                    <a:gd name="connsiteX1" fmla="*/ 194835 w 223187"/>
                    <a:gd name="connsiteY1" fmla="*/ 3393 h 52101"/>
                    <a:gd name="connsiteX2" fmla="*/ 197258 w 223187"/>
                    <a:gd name="connsiteY2" fmla="*/ 6785 h 52101"/>
                    <a:gd name="connsiteX3" fmla="*/ 216403 w 223187"/>
                    <a:gd name="connsiteY3" fmla="*/ 26172 h 52101"/>
                    <a:gd name="connsiteX4" fmla="*/ 197258 w 223187"/>
                    <a:gd name="connsiteY4" fmla="*/ 45316 h 52101"/>
                    <a:gd name="connsiteX5" fmla="*/ 2181 w 223187"/>
                    <a:gd name="connsiteY5" fmla="*/ 45316 h 52101"/>
                    <a:gd name="connsiteX6" fmla="*/ 0 w 223187"/>
                    <a:gd name="connsiteY6" fmla="*/ 48709 h 52101"/>
                    <a:gd name="connsiteX7" fmla="*/ 2181 w 223187"/>
                    <a:gd name="connsiteY7" fmla="*/ 52101 h 52101"/>
                    <a:gd name="connsiteX8" fmla="*/ 197258 w 223187"/>
                    <a:gd name="connsiteY8" fmla="*/ 52101 h 52101"/>
                    <a:gd name="connsiteX9" fmla="*/ 223188 w 223187"/>
                    <a:gd name="connsiteY9" fmla="*/ 26172 h 52101"/>
                    <a:gd name="connsiteX10" fmla="*/ 197258 w 223187"/>
                    <a:gd name="connsiteY10" fmla="*/ 0 h 52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3187" h="52101">
                      <a:moveTo>
                        <a:pt x="197258" y="0"/>
                      </a:moveTo>
                      <a:cubicBezTo>
                        <a:pt x="195077" y="0"/>
                        <a:pt x="194835" y="2908"/>
                        <a:pt x="194835" y="3393"/>
                      </a:cubicBezTo>
                      <a:cubicBezTo>
                        <a:pt x="194835" y="3635"/>
                        <a:pt x="194835" y="6785"/>
                        <a:pt x="197258" y="6785"/>
                      </a:cubicBezTo>
                      <a:cubicBezTo>
                        <a:pt x="207921" y="6785"/>
                        <a:pt x="216403" y="15509"/>
                        <a:pt x="216403" y="26172"/>
                      </a:cubicBezTo>
                      <a:cubicBezTo>
                        <a:pt x="216403" y="36592"/>
                        <a:pt x="207679" y="45316"/>
                        <a:pt x="197258" y="45316"/>
                      </a:cubicBezTo>
                      <a:lnTo>
                        <a:pt x="2181" y="45316"/>
                      </a:lnTo>
                      <a:cubicBezTo>
                        <a:pt x="0" y="45316"/>
                        <a:pt x="0" y="48709"/>
                        <a:pt x="0" y="48709"/>
                      </a:cubicBezTo>
                      <a:cubicBezTo>
                        <a:pt x="0" y="48951"/>
                        <a:pt x="0" y="52101"/>
                        <a:pt x="2181" y="52101"/>
                      </a:cubicBezTo>
                      <a:lnTo>
                        <a:pt x="197258" y="52101"/>
                      </a:lnTo>
                      <a:cubicBezTo>
                        <a:pt x="211556" y="52101"/>
                        <a:pt x="223188" y="40469"/>
                        <a:pt x="223188" y="26172"/>
                      </a:cubicBezTo>
                      <a:cubicBezTo>
                        <a:pt x="223188" y="11632"/>
                        <a:pt x="211556" y="0"/>
                        <a:pt x="197258" y="0"/>
                      </a:cubicBez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1" name="Freeform: Shape 290">
                  <a:extLst>
                    <a:ext uri="{FF2B5EF4-FFF2-40B4-BE49-F238E27FC236}">
                      <a16:creationId xmlns="" xmlns:a16="http://schemas.microsoft.com/office/drawing/2014/main" id="{55FFCA8E-1EDD-4353-96F3-46C0F17F246C}"/>
                    </a:ext>
                  </a:extLst>
                </p:cNvPr>
                <p:cNvSpPr/>
                <p:nvPr/>
              </p:nvSpPr>
              <p:spPr>
                <a:xfrm>
                  <a:off x="1816537" y="3347818"/>
                  <a:ext cx="223187" cy="51859"/>
                </a:xfrm>
                <a:custGeom>
                  <a:avLst/>
                  <a:gdLst>
                    <a:gd name="connsiteX0" fmla="*/ 197258 w 223187"/>
                    <a:gd name="connsiteY0" fmla="*/ 0 h 51859"/>
                    <a:gd name="connsiteX1" fmla="*/ 2181 w 223187"/>
                    <a:gd name="connsiteY1" fmla="*/ 0 h 51859"/>
                    <a:gd name="connsiteX2" fmla="*/ 0 w 223187"/>
                    <a:gd name="connsiteY2" fmla="*/ 3393 h 51859"/>
                    <a:gd name="connsiteX3" fmla="*/ 2181 w 223187"/>
                    <a:gd name="connsiteY3" fmla="*/ 6785 h 51859"/>
                    <a:gd name="connsiteX4" fmla="*/ 197258 w 223187"/>
                    <a:gd name="connsiteY4" fmla="*/ 6785 h 51859"/>
                    <a:gd name="connsiteX5" fmla="*/ 216403 w 223187"/>
                    <a:gd name="connsiteY5" fmla="*/ 25930 h 51859"/>
                    <a:gd name="connsiteX6" fmla="*/ 197258 w 223187"/>
                    <a:gd name="connsiteY6" fmla="*/ 45074 h 51859"/>
                    <a:gd name="connsiteX7" fmla="*/ 194835 w 223187"/>
                    <a:gd name="connsiteY7" fmla="*/ 48466 h 51859"/>
                    <a:gd name="connsiteX8" fmla="*/ 197258 w 223187"/>
                    <a:gd name="connsiteY8" fmla="*/ 51859 h 51859"/>
                    <a:gd name="connsiteX9" fmla="*/ 223188 w 223187"/>
                    <a:gd name="connsiteY9" fmla="*/ 25930 h 51859"/>
                    <a:gd name="connsiteX10" fmla="*/ 197258 w 223187"/>
                    <a:gd name="connsiteY10" fmla="*/ 0 h 51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3187" h="51859">
                      <a:moveTo>
                        <a:pt x="197258" y="0"/>
                      </a:moveTo>
                      <a:lnTo>
                        <a:pt x="2181" y="0"/>
                      </a:lnTo>
                      <a:cubicBezTo>
                        <a:pt x="0" y="0"/>
                        <a:pt x="0" y="3393"/>
                        <a:pt x="0" y="3393"/>
                      </a:cubicBezTo>
                      <a:cubicBezTo>
                        <a:pt x="0" y="4847"/>
                        <a:pt x="969" y="6785"/>
                        <a:pt x="2181" y="6785"/>
                      </a:cubicBezTo>
                      <a:lnTo>
                        <a:pt x="197258" y="6785"/>
                      </a:lnTo>
                      <a:cubicBezTo>
                        <a:pt x="207921" y="6785"/>
                        <a:pt x="216403" y="15509"/>
                        <a:pt x="216403" y="25930"/>
                      </a:cubicBezTo>
                      <a:cubicBezTo>
                        <a:pt x="216403" y="36592"/>
                        <a:pt x="207679" y="45074"/>
                        <a:pt x="197258" y="45074"/>
                      </a:cubicBezTo>
                      <a:cubicBezTo>
                        <a:pt x="195077" y="45074"/>
                        <a:pt x="194835" y="48224"/>
                        <a:pt x="194835" y="48466"/>
                      </a:cubicBezTo>
                      <a:cubicBezTo>
                        <a:pt x="194835" y="49921"/>
                        <a:pt x="195804" y="51859"/>
                        <a:pt x="197258" y="51859"/>
                      </a:cubicBezTo>
                      <a:cubicBezTo>
                        <a:pt x="211556" y="51859"/>
                        <a:pt x="223188" y="40227"/>
                        <a:pt x="223188" y="25930"/>
                      </a:cubicBezTo>
                      <a:cubicBezTo>
                        <a:pt x="223188" y="11632"/>
                        <a:pt x="211556" y="0"/>
                        <a:pt x="197258" y="0"/>
                      </a:cubicBez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2" name="Freeform: Shape 291">
                  <a:extLst>
                    <a:ext uri="{FF2B5EF4-FFF2-40B4-BE49-F238E27FC236}">
                      <a16:creationId xmlns="" xmlns:a16="http://schemas.microsoft.com/office/drawing/2014/main" id="{C2BC396B-2BED-4C0A-BBDD-FBC8578339E8}"/>
                    </a:ext>
                  </a:extLst>
                </p:cNvPr>
                <p:cNvSpPr/>
                <p:nvPr/>
              </p:nvSpPr>
              <p:spPr>
                <a:xfrm>
                  <a:off x="1717907" y="3309530"/>
                  <a:ext cx="292494" cy="6785"/>
                </a:xfrm>
                <a:custGeom>
                  <a:avLst/>
                  <a:gdLst>
                    <a:gd name="connsiteX0" fmla="*/ 2181 w 292494"/>
                    <a:gd name="connsiteY0" fmla="*/ 6785 h 6785"/>
                    <a:gd name="connsiteX1" fmla="*/ 289102 w 292494"/>
                    <a:gd name="connsiteY1" fmla="*/ 6785 h 6785"/>
                    <a:gd name="connsiteX2" fmla="*/ 292495 w 292494"/>
                    <a:gd name="connsiteY2" fmla="*/ 3393 h 6785"/>
                    <a:gd name="connsiteX3" fmla="*/ 289102 w 292494"/>
                    <a:gd name="connsiteY3" fmla="*/ 0 h 6785"/>
                    <a:gd name="connsiteX4" fmla="*/ 2181 w 292494"/>
                    <a:gd name="connsiteY4" fmla="*/ 0 h 6785"/>
                    <a:gd name="connsiteX5" fmla="*/ 0 w 292494"/>
                    <a:gd name="connsiteY5" fmla="*/ 3393 h 6785"/>
                    <a:gd name="connsiteX6" fmla="*/ 2181 w 292494"/>
                    <a:gd name="connsiteY6" fmla="*/ 6785 h 6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2494" h="6785">
                      <a:moveTo>
                        <a:pt x="2181" y="6785"/>
                      </a:moveTo>
                      <a:lnTo>
                        <a:pt x="289102" y="6785"/>
                      </a:lnTo>
                      <a:cubicBezTo>
                        <a:pt x="291041" y="6785"/>
                        <a:pt x="292495" y="5331"/>
                        <a:pt x="292495" y="3393"/>
                      </a:cubicBezTo>
                      <a:cubicBezTo>
                        <a:pt x="292495" y="1454"/>
                        <a:pt x="291041" y="0"/>
                        <a:pt x="289102" y="0"/>
                      </a:cubicBezTo>
                      <a:lnTo>
                        <a:pt x="2181" y="0"/>
                      </a:lnTo>
                      <a:cubicBezTo>
                        <a:pt x="0" y="0"/>
                        <a:pt x="0" y="3393"/>
                        <a:pt x="0" y="3393"/>
                      </a:cubicBezTo>
                      <a:cubicBezTo>
                        <a:pt x="0" y="4847"/>
                        <a:pt x="969" y="6785"/>
                        <a:pt x="2181" y="6785"/>
                      </a:cubicBez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3" name="Graphic 2">
                <a:extLst>
                  <a:ext uri="{FF2B5EF4-FFF2-40B4-BE49-F238E27FC236}">
                    <a16:creationId xmlns="" xmlns:a16="http://schemas.microsoft.com/office/drawing/2014/main" id="{2C334E6B-C87F-4CB5-AADD-D1431A26AD3D}"/>
                  </a:ext>
                </a:extLst>
              </p:cNvPr>
              <p:cNvGrpSpPr/>
              <p:nvPr/>
            </p:nvGrpSpPr>
            <p:grpSpPr>
              <a:xfrm>
                <a:off x="2402253" y="3603781"/>
                <a:ext cx="321612" cy="173509"/>
                <a:chOff x="2402253" y="3226410"/>
                <a:chExt cx="321612" cy="173509"/>
              </a:xfrm>
              <a:solidFill>
                <a:schemeClr val="accent4"/>
              </a:solidFill>
            </p:grpSpPr>
            <p:sp>
              <p:nvSpPr>
                <p:cNvPr id="294" name="Freeform: Shape 293">
                  <a:extLst>
                    <a:ext uri="{FF2B5EF4-FFF2-40B4-BE49-F238E27FC236}">
                      <a16:creationId xmlns="" xmlns:a16="http://schemas.microsoft.com/office/drawing/2014/main" id="{EF35B455-53C6-4AF7-AE6D-B4034CFFF601}"/>
                    </a:ext>
                  </a:extLst>
                </p:cNvPr>
                <p:cNvSpPr/>
                <p:nvPr/>
              </p:nvSpPr>
              <p:spPr>
                <a:xfrm>
                  <a:off x="2402253" y="3347818"/>
                  <a:ext cx="223187" cy="52101"/>
                </a:xfrm>
                <a:custGeom>
                  <a:avLst/>
                  <a:gdLst>
                    <a:gd name="connsiteX0" fmla="*/ 25930 w 223187"/>
                    <a:gd name="connsiteY0" fmla="*/ 52102 h 52101"/>
                    <a:gd name="connsiteX1" fmla="*/ 28111 w 223187"/>
                    <a:gd name="connsiteY1" fmla="*/ 48709 h 52101"/>
                    <a:gd name="connsiteX2" fmla="*/ 25930 w 223187"/>
                    <a:gd name="connsiteY2" fmla="*/ 45316 h 52101"/>
                    <a:gd name="connsiteX3" fmla="*/ 6785 w 223187"/>
                    <a:gd name="connsiteY3" fmla="*/ 25930 h 52101"/>
                    <a:gd name="connsiteX4" fmla="*/ 25930 w 223187"/>
                    <a:gd name="connsiteY4" fmla="*/ 6785 h 52101"/>
                    <a:gd name="connsiteX5" fmla="*/ 221007 w 223187"/>
                    <a:gd name="connsiteY5" fmla="*/ 6785 h 52101"/>
                    <a:gd name="connsiteX6" fmla="*/ 223188 w 223187"/>
                    <a:gd name="connsiteY6" fmla="*/ 3393 h 52101"/>
                    <a:gd name="connsiteX7" fmla="*/ 221007 w 223187"/>
                    <a:gd name="connsiteY7" fmla="*/ 0 h 52101"/>
                    <a:gd name="connsiteX8" fmla="*/ 25930 w 223187"/>
                    <a:gd name="connsiteY8" fmla="*/ 0 h 52101"/>
                    <a:gd name="connsiteX9" fmla="*/ 0 w 223187"/>
                    <a:gd name="connsiteY9" fmla="*/ 25930 h 52101"/>
                    <a:gd name="connsiteX10" fmla="*/ 25930 w 223187"/>
                    <a:gd name="connsiteY10" fmla="*/ 52102 h 52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3187" h="52101">
                      <a:moveTo>
                        <a:pt x="25930" y="52102"/>
                      </a:moveTo>
                      <a:cubicBezTo>
                        <a:pt x="28111" y="52102"/>
                        <a:pt x="28111" y="49193"/>
                        <a:pt x="28111" y="48709"/>
                      </a:cubicBezTo>
                      <a:cubicBezTo>
                        <a:pt x="28111" y="48466"/>
                        <a:pt x="28111" y="45316"/>
                        <a:pt x="25930" y="45316"/>
                      </a:cubicBezTo>
                      <a:cubicBezTo>
                        <a:pt x="15267" y="45316"/>
                        <a:pt x="6785" y="36592"/>
                        <a:pt x="6785" y="25930"/>
                      </a:cubicBezTo>
                      <a:cubicBezTo>
                        <a:pt x="6785" y="15509"/>
                        <a:pt x="15509" y="6785"/>
                        <a:pt x="25930" y="6785"/>
                      </a:cubicBezTo>
                      <a:lnTo>
                        <a:pt x="221007" y="6785"/>
                      </a:lnTo>
                      <a:cubicBezTo>
                        <a:pt x="223188" y="6785"/>
                        <a:pt x="223188" y="3393"/>
                        <a:pt x="223188" y="3393"/>
                      </a:cubicBezTo>
                      <a:cubicBezTo>
                        <a:pt x="223188" y="3150"/>
                        <a:pt x="223188" y="0"/>
                        <a:pt x="221007" y="0"/>
                      </a:cubicBezTo>
                      <a:lnTo>
                        <a:pt x="25930" y="0"/>
                      </a:lnTo>
                      <a:cubicBezTo>
                        <a:pt x="11632" y="0"/>
                        <a:pt x="0" y="11632"/>
                        <a:pt x="0" y="25930"/>
                      </a:cubicBezTo>
                      <a:cubicBezTo>
                        <a:pt x="0" y="40470"/>
                        <a:pt x="11632" y="52102"/>
                        <a:pt x="25930" y="52102"/>
                      </a:cubicBez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5" name="Freeform: Shape 294">
                  <a:extLst>
                    <a:ext uri="{FF2B5EF4-FFF2-40B4-BE49-F238E27FC236}">
                      <a16:creationId xmlns="" xmlns:a16="http://schemas.microsoft.com/office/drawing/2014/main" id="{2394A1B4-918D-47D3-8E61-39E7892F98B8}"/>
                    </a:ext>
                  </a:extLst>
                </p:cNvPr>
                <p:cNvSpPr/>
                <p:nvPr/>
              </p:nvSpPr>
              <p:spPr>
                <a:xfrm>
                  <a:off x="2402253" y="3226410"/>
                  <a:ext cx="223187" cy="51859"/>
                </a:xfrm>
                <a:custGeom>
                  <a:avLst/>
                  <a:gdLst>
                    <a:gd name="connsiteX0" fmla="*/ 25930 w 223187"/>
                    <a:gd name="connsiteY0" fmla="*/ 51859 h 51859"/>
                    <a:gd name="connsiteX1" fmla="*/ 221007 w 223187"/>
                    <a:gd name="connsiteY1" fmla="*/ 51859 h 51859"/>
                    <a:gd name="connsiteX2" fmla="*/ 223188 w 223187"/>
                    <a:gd name="connsiteY2" fmla="*/ 48466 h 51859"/>
                    <a:gd name="connsiteX3" fmla="*/ 221007 w 223187"/>
                    <a:gd name="connsiteY3" fmla="*/ 45074 h 51859"/>
                    <a:gd name="connsiteX4" fmla="*/ 25930 w 223187"/>
                    <a:gd name="connsiteY4" fmla="*/ 45074 h 51859"/>
                    <a:gd name="connsiteX5" fmla="*/ 6785 w 223187"/>
                    <a:gd name="connsiteY5" fmla="*/ 25930 h 51859"/>
                    <a:gd name="connsiteX6" fmla="*/ 25930 w 223187"/>
                    <a:gd name="connsiteY6" fmla="*/ 6785 h 51859"/>
                    <a:gd name="connsiteX7" fmla="*/ 28353 w 223187"/>
                    <a:gd name="connsiteY7" fmla="*/ 3393 h 51859"/>
                    <a:gd name="connsiteX8" fmla="*/ 25930 w 223187"/>
                    <a:gd name="connsiteY8" fmla="*/ 0 h 51859"/>
                    <a:gd name="connsiteX9" fmla="*/ 0 w 223187"/>
                    <a:gd name="connsiteY9" fmla="*/ 25930 h 51859"/>
                    <a:gd name="connsiteX10" fmla="*/ 25930 w 223187"/>
                    <a:gd name="connsiteY10" fmla="*/ 51859 h 51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3187" h="51859">
                      <a:moveTo>
                        <a:pt x="25930" y="51859"/>
                      </a:moveTo>
                      <a:lnTo>
                        <a:pt x="221007" y="51859"/>
                      </a:lnTo>
                      <a:cubicBezTo>
                        <a:pt x="223188" y="51859"/>
                        <a:pt x="223188" y="48466"/>
                        <a:pt x="223188" y="48466"/>
                      </a:cubicBezTo>
                      <a:cubicBezTo>
                        <a:pt x="223188" y="47012"/>
                        <a:pt x="222218" y="45074"/>
                        <a:pt x="221007" y="45074"/>
                      </a:cubicBezTo>
                      <a:lnTo>
                        <a:pt x="25930" y="45074"/>
                      </a:lnTo>
                      <a:cubicBezTo>
                        <a:pt x="15267" y="45074"/>
                        <a:pt x="6785" y="36350"/>
                        <a:pt x="6785" y="25930"/>
                      </a:cubicBezTo>
                      <a:cubicBezTo>
                        <a:pt x="6785" y="15267"/>
                        <a:pt x="15509" y="6785"/>
                        <a:pt x="25930" y="6785"/>
                      </a:cubicBezTo>
                      <a:cubicBezTo>
                        <a:pt x="28111" y="6785"/>
                        <a:pt x="28353" y="3393"/>
                        <a:pt x="28353" y="3393"/>
                      </a:cubicBezTo>
                      <a:cubicBezTo>
                        <a:pt x="28353" y="1939"/>
                        <a:pt x="27384" y="0"/>
                        <a:pt x="25930" y="0"/>
                      </a:cubicBezTo>
                      <a:cubicBezTo>
                        <a:pt x="11632" y="0"/>
                        <a:pt x="0" y="11632"/>
                        <a:pt x="0" y="25930"/>
                      </a:cubicBezTo>
                      <a:cubicBezTo>
                        <a:pt x="0" y="40227"/>
                        <a:pt x="11632" y="51859"/>
                        <a:pt x="25930" y="51859"/>
                      </a:cubicBez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6" name="Freeform: Shape 295">
                  <a:extLst>
                    <a:ext uri="{FF2B5EF4-FFF2-40B4-BE49-F238E27FC236}">
                      <a16:creationId xmlns="" xmlns:a16="http://schemas.microsoft.com/office/drawing/2014/main" id="{89A659F7-6034-4163-A9DE-11FF8B57C689}"/>
                    </a:ext>
                  </a:extLst>
                </p:cNvPr>
                <p:cNvSpPr/>
                <p:nvPr/>
              </p:nvSpPr>
              <p:spPr>
                <a:xfrm>
                  <a:off x="2431333" y="3309530"/>
                  <a:ext cx="292532" cy="6785"/>
                </a:xfrm>
                <a:custGeom>
                  <a:avLst/>
                  <a:gdLst>
                    <a:gd name="connsiteX0" fmla="*/ 290556 w 292532"/>
                    <a:gd name="connsiteY0" fmla="*/ 0 h 6785"/>
                    <a:gd name="connsiteX1" fmla="*/ 3393 w 292532"/>
                    <a:gd name="connsiteY1" fmla="*/ 0 h 6785"/>
                    <a:gd name="connsiteX2" fmla="*/ 0 w 292532"/>
                    <a:gd name="connsiteY2" fmla="*/ 3393 h 6785"/>
                    <a:gd name="connsiteX3" fmla="*/ 3393 w 292532"/>
                    <a:gd name="connsiteY3" fmla="*/ 6785 h 6785"/>
                    <a:gd name="connsiteX4" fmla="*/ 290314 w 292532"/>
                    <a:gd name="connsiteY4" fmla="*/ 6785 h 6785"/>
                    <a:gd name="connsiteX5" fmla="*/ 292495 w 292532"/>
                    <a:gd name="connsiteY5" fmla="*/ 3393 h 6785"/>
                    <a:gd name="connsiteX6" fmla="*/ 290556 w 292532"/>
                    <a:gd name="connsiteY6" fmla="*/ 0 h 6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2532" h="6785">
                      <a:moveTo>
                        <a:pt x="290556" y="0"/>
                      </a:moveTo>
                      <a:lnTo>
                        <a:pt x="3393" y="0"/>
                      </a:lnTo>
                      <a:cubicBezTo>
                        <a:pt x="1454" y="0"/>
                        <a:pt x="0" y="1454"/>
                        <a:pt x="0" y="3393"/>
                      </a:cubicBezTo>
                      <a:cubicBezTo>
                        <a:pt x="0" y="5331"/>
                        <a:pt x="1454" y="6785"/>
                        <a:pt x="3393" y="6785"/>
                      </a:cubicBezTo>
                      <a:lnTo>
                        <a:pt x="290314" y="6785"/>
                      </a:lnTo>
                      <a:cubicBezTo>
                        <a:pt x="292495" y="6785"/>
                        <a:pt x="292495" y="3393"/>
                        <a:pt x="292495" y="3393"/>
                      </a:cubicBezTo>
                      <a:cubicBezTo>
                        <a:pt x="292737" y="2181"/>
                        <a:pt x="291768" y="0"/>
                        <a:pt x="290556" y="0"/>
                      </a:cubicBez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97" name="Freeform: Shape 296">
                <a:extLst>
                  <a:ext uri="{FF2B5EF4-FFF2-40B4-BE49-F238E27FC236}">
                    <a16:creationId xmlns="" xmlns:a16="http://schemas.microsoft.com/office/drawing/2014/main" id="{810705B4-46A4-4D7E-8BF8-7FE822F2A426}"/>
                  </a:ext>
                </a:extLst>
              </p:cNvPr>
              <p:cNvSpPr/>
              <p:nvPr/>
            </p:nvSpPr>
            <p:spPr>
              <a:xfrm>
                <a:off x="2044551" y="3513633"/>
                <a:ext cx="353098" cy="353320"/>
              </a:xfrm>
              <a:custGeom>
                <a:avLst/>
                <a:gdLst>
                  <a:gd name="connsiteX0" fmla="*/ 180800 w 353098"/>
                  <a:gd name="connsiteY0" fmla="*/ 353320 h 353320"/>
                  <a:gd name="connsiteX1" fmla="*/ 176196 w 353098"/>
                  <a:gd name="connsiteY1" fmla="*/ 348716 h 353320"/>
                  <a:gd name="connsiteX2" fmla="*/ 180800 w 353098"/>
                  <a:gd name="connsiteY2" fmla="*/ 343869 h 353320"/>
                  <a:gd name="connsiteX3" fmla="*/ 183950 w 353098"/>
                  <a:gd name="connsiteY3" fmla="*/ 343869 h 353320"/>
                  <a:gd name="connsiteX4" fmla="*/ 188797 w 353098"/>
                  <a:gd name="connsiteY4" fmla="*/ 348231 h 353320"/>
                  <a:gd name="connsiteX5" fmla="*/ 184193 w 353098"/>
                  <a:gd name="connsiteY5" fmla="*/ 353078 h 353320"/>
                  <a:gd name="connsiteX6" fmla="*/ 180800 w 353098"/>
                  <a:gd name="connsiteY6" fmla="*/ 353320 h 353320"/>
                  <a:gd name="connsiteX7" fmla="*/ 180800 w 353098"/>
                  <a:gd name="connsiteY7" fmla="*/ 353320 h 353320"/>
                  <a:gd name="connsiteX8" fmla="*/ 180800 w 353098"/>
                  <a:gd name="connsiteY8" fmla="*/ 353320 h 353320"/>
                  <a:gd name="connsiteX9" fmla="*/ 159960 w 353098"/>
                  <a:gd name="connsiteY9" fmla="*/ 352836 h 353320"/>
                  <a:gd name="connsiteX10" fmla="*/ 159475 w 353098"/>
                  <a:gd name="connsiteY10" fmla="*/ 352836 h 353320"/>
                  <a:gd name="connsiteX11" fmla="*/ 156325 w 353098"/>
                  <a:gd name="connsiteY11" fmla="*/ 352593 h 353320"/>
                  <a:gd name="connsiteX12" fmla="*/ 152205 w 353098"/>
                  <a:gd name="connsiteY12" fmla="*/ 347504 h 353320"/>
                  <a:gd name="connsiteX13" fmla="*/ 157294 w 353098"/>
                  <a:gd name="connsiteY13" fmla="*/ 343385 h 353320"/>
                  <a:gd name="connsiteX14" fmla="*/ 160444 w 353098"/>
                  <a:gd name="connsiteY14" fmla="*/ 343627 h 353320"/>
                  <a:gd name="connsiteX15" fmla="*/ 164806 w 353098"/>
                  <a:gd name="connsiteY15" fmla="*/ 348716 h 353320"/>
                  <a:gd name="connsiteX16" fmla="*/ 159960 w 353098"/>
                  <a:gd name="connsiteY16" fmla="*/ 352836 h 353320"/>
                  <a:gd name="connsiteX17" fmla="*/ 159960 w 353098"/>
                  <a:gd name="connsiteY17" fmla="*/ 352836 h 353320"/>
                  <a:gd name="connsiteX18" fmla="*/ 204791 w 353098"/>
                  <a:gd name="connsiteY18" fmla="*/ 351139 h 353320"/>
                  <a:gd name="connsiteX19" fmla="*/ 200187 w 353098"/>
                  <a:gd name="connsiteY19" fmla="*/ 347262 h 353320"/>
                  <a:gd name="connsiteX20" fmla="*/ 204064 w 353098"/>
                  <a:gd name="connsiteY20" fmla="*/ 341931 h 353320"/>
                  <a:gd name="connsiteX21" fmla="*/ 206972 w 353098"/>
                  <a:gd name="connsiteY21" fmla="*/ 341446 h 353320"/>
                  <a:gd name="connsiteX22" fmla="*/ 212546 w 353098"/>
                  <a:gd name="connsiteY22" fmla="*/ 345323 h 353320"/>
                  <a:gd name="connsiteX23" fmla="*/ 208911 w 353098"/>
                  <a:gd name="connsiteY23" fmla="*/ 350655 h 353320"/>
                  <a:gd name="connsiteX24" fmla="*/ 205760 w 353098"/>
                  <a:gd name="connsiteY24" fmla="*/ 351139 h 353320"/>
                  <a:gd name="connsiteX25" fmla="*/ 204791 w 353098"/>
                  <a:gd name="connsiteY25" fmla="*/ 351139 h 353320"/>
                  <a:gd name="connsiteX26" fmla="*/ 204791 w 353098"/>
                  <a:gd name="connsiteY26" fmla="*/ 351139 h 353320"/>
                  <a:gd name="connsiteX27" fmla="*/ 136453 w 353098"/>
                  <a:gd name="connsiteY27" fmla="*/ 348959 h 353320"/>
                  <a:gd name="connsiteX28" fmla="*/ 135484 w 353098"/>
                  <a:gd name="connsiteY28" fmla="*/ 348716 h 353320"/>
                  <a:gd name="connsiteX29" fmla="*/ 132334 w 353098"/>
                  <a:gd name="connsiteY29" fmla="*/ 347989 h 353320"/>
                  <a:gd name="connsiteX30" fmla="*/ 128941 w 353098"/>
                  <a:gd name="connsiteY30" fmla="*/ 342173 h 353320"/>
                  <a:gd name="connsiteX31" fmla="*/ 134757 w 353098"/>
                  <a:gd name="connsiteY31" fmla="*/ 338780 h 353320"/>
                  <a:gd name="connsiteX32" fmla="*/ 137665 w 353098"/>
                  <a:gd name="connsiteY32" fmla="*/ 339507 h 353320"/>
                  <a:gd name="connsiteX33" fmla="*/ 141058 w 353098"/>
                  <a:gd name="connsiteY33" fmla="*/ 345081 h 353320"/>
                  <a:gd name="connsiteX34" fmla="*/ 136453 w 353098"/>
                  <a:gd name="connsiteY34" fmla="*/ 348959 h 353320"/>
                  <a:gd name="connsiteX35" fmla="*/ 136453 w 353098"/>
                  <a:gd name="connsiteY35" fmla="*/ 348959 h 353320"/>
                  <a:gd name="connsiteX36" fmla="*/ 228055 w 353098"/>
                  <a:gd name="connsiteY36" fmla="*/ 345566 h 353320"/>
                  <a:gd name="connsiteX37" fmla="*/ 223693 w 353098"/>
                  <a:gd name="connsiteY37" fmla="*/ 342173 h 353320"/>
                  <a:gd name="connsiteX38" fmla="*/ 226843 w 353098"/>
                  <a:gd name="connsiteY38" fmla="*/ 336357 h 353320"/>
                  <a:gd name="connsiteX39" fmla="*/ 229751 w 353098"/>
                  <a:gd name="connsiteY39" fmla="*/ 335388 h 353320"/>
                  <a:gd name="connsiteX40" fmla="*/ 235809 w 353098"/>
                  <a:gd name="connsiteY40" fmla="*/ 338296 h 353320"/>
                  <a:gd name="connsiteX41" fmla="*/ 232901 w 353098"/>
                  <a:gd name="connsiteY41" fmla="*/ 344112 h 353320"/>
                  <a:gd name="connsiteX42" fmla="*/ 229751 w 353098"/>
                  <a:gd name="connsiteY42" fmla="*/ 345081 h 353320"/>
                  <a:gd name="connsiteX43" fmla="*/ 228055 w 353098"/>
                  <a:gd name="connsiteY43" fmla="*/ 345566 h 353320"/>
                  <a:gd name="connsiteX44" fmla="*/ 228055 w 353098"/>
                  <a:gd name="connsiteY44" fmla="*/ 345566 h 353320"/>
                  <a:gd name="connsiteX45" fmla="*/ 113432 w 353098"/>
                  <a:gd name="connsiteY45" fmla="*/ 341689 h 353320"/>
                  <a:gd name="connsiteX46" fmla="*/ 111735 w 353098"/>
                  <a:gd name="connsiteY46" fmla="*/ 341446 h 353320"/>
                  <a:gd name="connsiteX47" fmla="*/ 108828 w 353098"/>
                  <a:gd name="connsiteY47" fmla="*/ 340235 h 353320"/>
                  <a:gd name="connsiteX48" fmla="*/ 106162 w 353098"/>
                  <a:gd name="connsiteY48" fmla="*/ 334176 h 353320"/>
                  <a:gd name="connsiteX49" fmla="*/ 112220 w 353098"/>
                  <a:gd name="connsiteY49" fmla="*/ 331753 h 353320"/>
                  <a:gd name="connsiteX50" fmla="*/ 115128 w 353098"/>
                  <a:gd name="connsiteY50" fmla="*/ 332965 h 353320"/>
                  <a:gd name="connsiteX51" fmla="*/ 117794 w 353098"/>
                  <a:gd name="connsiteY51" fmla="*/ 339023 h 353320"/>
                  <a:gd name="connsiteX52" fmla="*/ 113432 w 353098"/>
                  <a:gd name="connsiteY52" fmla="*/ 341689 h 353320"/>
                  <a:gd name="connsiteX53" fmla="*/ 113432 w 353098"/>
                  <a:gd name="connsiteY53" fmla="*/ 341689 h 353320"/>
                  <a:gd name="connsiteX54" fmla="*/ 250349 w 353098"/>
                  <a:gd name="connsiteY54" fmla="*/ 336842 h 353320"/>
                  <a:gd name="connsiteX55" fmla="*/ 246230 w 353098"/>
                  <a:gd name="connsiteY55" fmla="*/ 334176 h 353320"/>
                  <a:gd name="connsiteX56" fmla="*/ 248411 w 353098"/>
                  <a:gd name="connsiteY56" fmla="*/ 327875 h 353320"/>
                  <a:gd name="connsiteX57" fmla="*/ 251076 w 353098"/>
                  <a:gd name="connsiteY57" fmla="*/ 326664 h 353320"/>
                  <a:gd name="connsiteX58" fmla="*/ 257377 w 353098"/>
                  <a:gd name="connsiteY58" fmla="*/ 328845 h 353320"/>
                  <a:gd name="connsiteX59" fmla="*/ 255196 w 353098"/>
                  <a:gd name="connsiteY59" fmla="*/ 335145 h 353320"/>
                  <a:gd name="connsiteX60" fmla="*/ 252288 w 353098"/>
                  <a:gd name="connsiteY60" fmla="*/ 336599 h 353320"/>
                  <a:gd name="connsiteX61" fmla="*/ 250349 w 353098"/>
                  <a:gd name="connsiteY61" fmla="*/ 336842 h 353320"/>
                  <a:gd name="connsiteX62" fmla="*/ 250349 w 353098"/>
                  <a:gd name="connsiteY62" fmla="*/ 336842 h 353320"/>
                  <a:gd name="connsiteX63" fmla="*/ 91864 w 353098"/>
                  <a:gd name="connsiteY63" fmla="*/ 331511 h 353320"/>
                  <a:gd name="connsiteX64" fmla="*/ 89441 w 353098"/>
                  <a:gd name="connsiteY64" fmla="*/ 331026 h 353320"/>
                  <a:gd name="connsiteX65" fmla="*/ 86775 w 353098"/>
                  <a:gd name="connsiteY65" fmla="*/ 329087 h 353320"/>
                  <a:gd name="connsiteX66" fmla="*/ 85079 w 353098"/>
                  <a:gd name="connsiteY66" fmla="*/ 322544 h 353320"/>
                  <a:gd name="connsiteX67" fmla="*/ 91622 w 353098"/>
                  <a:gd name="connsiteY67" fmla="*/ 320848 h 353320"/>
                  <a:gd name="connsiteX68" fmla="*/ 94288 w 353098"/>
                  <a:gd name="connsiteY68" fmla="*/ 322302 h 353320"/>
                  <a:gd name="connsiteX69" fmla="*/ 95984 w 353098"/>
                  <a:gd name="connsiteY69" fmla="*/ 328602 h 353320"/>
                  <a:gd name="connsiteX70" fmla="*/ 91864 w 353098"/>
                  <a:gd name="connsiteY70" fmla="*/ 331511 h 353320"/>
                  <a:gd name="connsiteX71" fmla="*/ 91864 w 353098"/>
                  <a:gd name="connsiteY71" fmla="*/ 331511 h 353320"/>
                  <a:gd name="connsiteX72" fmla="*/ 271190 w 353098"/>
                  <a:gd name="connsiteY72" fmla="*/ 324968 h 353320"/>
                  <a:gd name="connsiteX73" fmla="*/ 267313 w 353098"/>
                  <a:gd name="connsiteY73" fmla="*/ 322787 h 353320"/>
                  <a:gd name="connsiteX74" fmla="*/ 268524 w 353098"/>
                  <a:gd name="connsiteY74" fmla="*/ 316244 h 353320"/>
                  <a:gd name="connsiteX75" fmla="*/ 271190 w 353098"/>
                  <a:gd name="connsiteY75" fmla="*/ 314547 h 353320"/>
                  <a:gd name="connsiteX76" fmla="*/ 277733 w 353098"/>
                  <a:gd name="connsiteY76" fmla="*/ 315759 h 353320"/>
                  <a:gd name="connsiteX77" fmla="*/ 276521 w 353098"/>
                  <a:gd name="connsiteY77" fmla="*/ 322302 h 353320"/>
                  <a:gd name="connsiteX78" fmla="*/ 273856 w 353098"/>
                  <a:gd name="connsiteY78" fmla="*/ 323998 h 353320"/>
                  <a:gd name="connsiteX79" fmla="*/ 271190 w 353098"/>
                  <a:gd name="connsiteY79" fmla="*/ 324968 h 353320"/>
                  <a:gd name="connsiteX80" fmla="*/ 271190 w 353098"/>
                  <a:gd name="connsiteY80" fmla="*/ 324968 h 353320"/>
                  <a:gd name="connsiteX81" fmla="*/ 71993 w 353098"/>
                  <a:gd name="connsiteY81" fmla="*/ 318182 h 353320"/>
                  <a:gd name="connsiteX82" fmla="*/ 69085 w 353098"/>
                  <a:gd name="connsiteY82" fmla="*/ 317213 h 353320"/>
                  <a:gd name="connsiteX83" fmla="*/ 66662 w 353098"/>
                  <a:gd name="connsiteY83" fmla="*/ 315274 h 353320"/>
                  <a:gd name="connsiteX84" fmla="*/ 65935 w 353098"/>
                  <a:gd name="connsiteY84" fmla="*/ 308731 h 353320"/>
                  <a:gd name="connsiteX85" fmla="*/ 72478 w 353098"/>
                  <a:gd name="connsiteY85" fmla="*/ 308004 h 353320"/>
                  <a:gd name="connsiteX86" fmla="*/ 74901 w 353098"/>
                  <a:gd name="connsiteY86" fmla="*/ 309943 h 353320"/>
                  <a:gd name="connsiteX87" fmla="*/ 75870 w 353098"/>
                  <a:gd name="connsiteY87" fmla="*/ 316486 h 353320"/>
                  <a:gd name="connsiteX88" fmla="*/ 71993 w 353098"/>
                  <a:gd name="connsiteY88" fmla="*/ 318182 h 353320"/>
                  <a:gd name="connsiteX89" fmla="*/ 71993 w 353098"/>
                  <a:gd name="connsiteY89" fmla="*/ 318182 h 353320"/>
                  <a:gd name="connsiteX90" fmla="*/ 290334 w 353098"/>
                  <a:gd name="connsiteY90" fmla="*/ 310427 h 353320"/>
                  <a:gd name="connsiteX91" fmla="*/ 286699 w 353098"/>
                  <a:gd name="connsiteY91" fmla="*/ 308731 h 353320"/>
                  <a:gd name="connsiteX92" fmla="*/ 287184 w 353098"/>
                  <a:gd name="connsiteY92" fmla="*/ 302188 h 353320"/>
                  <a:gd name="connsiteX93" fmla="*/ 289365 w 353098"/>
                  <a:gd name="connsiteY93" fmla="*/ 300250 h 353320"/>
                  <a:gd name="connsiteX94" fmla="*/ 295908 w 353098"/>
                  <a:gd name="connsiteY94" fmla="*/ 300492 h 353320"/>
                  <a:gd name="connsiteX95" fmla="*/ 295666 w 353098"/>
                  <a:gd name="connsiteY95" fmla="*/ 307035 h 353320"/>
                  <a:gd name="connsiteX96" fmla="*/ 293242 w 353098"/>
                  <a:gd name="connsiteY96" fmla="*/ 309216 h 353320"/>
                  <a:gd name="connsiteX97" fmla="*/ 290334 w 353098"/>
                  <a:gd name="connsiteY97" fmla="*/ 310427 h 353320"/>
                  <a:gd name="connsiteX98" fmla="*/ 290334 w 353098"/>
                  <a:gd name="connsiteY98" fmla="*/ 310427 h 353320"/>
                  <a:gd name="connsiteX99" fmla="*/ 53818 w 353098"/>
                  <a:gd name="connsiteY99" fmla="*/ 302430 h 353320"/>
                  <a:gd name="connsiteX100" fmla="*/ 50425 w 353098"/>
                  <a:gd name="connsiteY100" fmla="*/ 300977 h 353320"/>
                  <a:gd name="connsiteX101" fmla="*/ 48002 w 353098"/>
                  <a:gd name="connsiteY101" fmla="*/ 298553 h 353320"/>
                  <a:gd name="connsiteX102" fmla="*/ 48245 w 353098"/>
                  <a:gd name="connsiteY102" fmla="*/ 292010 h 353320"/>
                  <a:gd name="connsiteX103" fmla="*/ 54787 w 353098"/>
                  <a:gd name="connsiteY103" fmla="*/ 292253 h 353320"/>
                  <a:gd name="connsiteX104" fmla="*/ 56969 w 353098"/>
                  <a:gd name="connsiteY104" fmla="*/ 294434 h 353320"/>
                  <a:gd name="connsiteX105" fmla="*/ 56969 w 353098"/>
                  <a:gd name="connsiteY105" fmla="*/ 300977 h 353320"/>
                  <a:gd name="connsiteX106" fmla="*/ 53818 w 353098"/>
                  <a:gd name="connsiteY106" fmla="*/ 302430 h 353320"/>
                  <a:gd name="connsiteX107" fmla="*/ 53818 w 353098"/>
                  <a:gd name="connsiteY107" fmla="*/ 302430 h 353320"/>
                  <a:gd name="connsiteX108" fmla="*/ 307055 w 353098"/>
                  <a:gd name="connsiteY108" fmla="*/ 293222 h 353320"/>
                  <a:gd name="connsiteX109" fmla="*/ 303905 w 353098"/>
                  <a:gd name="connsiteY109" fmla="*/ 292010 h 353320"/>
                  <a:gd name="connsiteX110" fmla="*/ 303420 w 353098"/>
                  <a:gd name="connsiteY110" fmla="*/ 285467 h 353320"/>
                  <a:gd name="connsiteX111" fmla="*/ 305359 w 353098"/>
                  <a:gd name="connsiteY111" fmla="*/ 283044 h 353320"/>
                  <a:gd name="connsiteX112" fmla="*/ 311902 w 353098"/>
                  <a:gd name="connsiteY112" fmla="*/ 282317 h 353320"/>
                  <a:gd name="connsiteX113" fmla="*/ 312629 w 353098"/>
                  <a:gd name="connsiteY113" fmla="*/ 288860 h 353320"/>
                  <a:gd name="connsiteX114" fmla="*/ 310448 w 353098"/>
                  <a:gd name="connsiteY114" fmla="*/ 291283 h 353320"/>
                  <a:gd name="connsiteX115" fmla="*/ 307055 w 353098"/>
                  <a:gd name="connsiteY115" fmla="*/ 293222 h 353320"/>
                  <a:gd name="connsiteX116" fmla="*/ 307055 w 353098"/>
                  <a:gd name="connsiteY116" fmla="*/ 293222 h 353320"/>
                  <a:gd name="connsiteX117" fmla="*/ 38309 w 353098"/>
                  <a:gd name="connsiteY117" fmla="*/ 284256 h 353320"/>
                  <a:gd name="connsiteX118" fmla="*/ 34432 w 353098"/>
                  <a:gd name="connsiteY118" fmla="*/ 282317 h 353320"/>
                  <a:gd name="connsiteX119" fmla="*/ 32493 w 353098"/>
                  <a:gd name="connsiteY119" fmla="*/ 279652 h 353320"/>
                  <a:gd name="connsiteX120" fmla="*/ 33462 w 353098"/>
                  <a:gd name="connsiteY120" fmla="*/ 273108 h 353320"/>
                  <a:gd name="connsiteX121" fmla="*/ 40005 w 353098"/>
                  <a:gd name="connsiteY121" fmla="*/ 274320 h 353320"/>
                  <a:gd name="connsiteX122" fmla="*/ 41944 w 353098"/>
                  <a:gd name="connsiteY122" fmla="*/ 276743 h 353320"/>
                  <a:gd name="connsiteX123" fmla="*/ 40975 w 353098"/>
                  <a:gd name="connsiteY123" fmla="*/ 283286 h 353320"/>
                  <a:gd name="connsiteX124" fmla="*/ 38309 w 353098"/>
                  <a:gd name="connsiteY124" fmla="*/ 284256 h 353320"/>
                  <a:gd name="connsiteX125" fmla="*/ 38309 w 353098"/>
                  <a:gd name="connsiteY125" fmla="*/ 284256 h 353320"/>
                  <a:gd name="connsiteX126" fmla="*/ 321353 w 353098"/>
                  <a:gd name="connsiteY126" fmla="*/ 274078 h 353320"/>
                  <a:gd name="connsiteX127" fmla="*/ 318929 w 353098"/>
                  <a:gd name="connsiteY127" fmla="*/ 273351 h 353320"/>
                  <a:gd name="connsiteX128" fmla="*/ 317475 w 353098"/>
                  <a:gd name="connsiteY128" fmla="*/ 266808 h 353320"/>
                  <a:gd name="connsiteX129" fmla="*/ 319172 w 353098"/>
                  <a:gd name="connsiteY129" fmla="*/ 264142 h 353320"/>
                  <a:gd name="connsiteX130" fmla="*/ 325715 w 353098"/>
                  <a:gd name="connsiteY130" fmla="*/ 262688 h 353320"/>
                  <a:gd name="connsiteX131" fmla="*/ 327169 w 353098"/>
                  <a:gd name="connsiteY131" fmla="*/ 269231 h 353320"/>
                  <a:gd name="connsiteX132" fmla="*/ 325472 w 353098"/>
                  <a:gd name="connsiteY132" fmla="*/ 271897 h 353320"/>
                  <a:gd name="connsiteX133" fmla="*/ 321353 w 353098"/>
                  <a:gd name="connsiteY133" fmla="*/ 274078 h 353320"/>
                  <a:gd name="connsiteX134" fmla="*/ 321353 w 353098"/>
                  <a:gd name="connsiteY134" fmla="*/ 274078 h 353320"/>
                  <a:gd name="connsiteX135" fmla="*/ 25465 w 353098"/>
                  <a:gd name="connsiteY135" fmla="*/ 264142 h 353320"/>
                  <a:gd name="connsiteX136" fmla="*/ 21346 w 353098"/>
                  <a:gd name="connsiteY136" fmla="*/ 261719 h 353320"/>
                  <a:gd name="connsiteX137" fmla="*/ 19892 w 353098"/>
                  <a:gd name="connsiteY137" fmla="*/ 258811 h 353320"/>
                  <a:gd name="connsiteX138" fmla="*/ 21830 w 353098"/>
                  <a:gd name="connsiteY138" fmla="*/ 252510 h 353320"/>
                  <a:gd name="connsiteX139" fmla="*/ 28131 w 353098"/>
                  <a:gd name="connsiteY139" fmla="*/ 254449 h 353320"/>
                  <a:gd name="connsiteX140" fmla="*/ 29585 w 353098"/>
                  <a:gd name="connsiteY140" fmla="*/ 257114 h 353320"/>
                  <a:gd name="connsiteX141" fmla="*/ 27646 w 353098"/>
                  <a:gd name="connsiteY141" fmla="*/ 263415 h 353320"/>
                  <a:gd name="connsiteX142" fmla="*/ 25465 w 353098"/>
                  <a:gd name="connsiteY142" fmla="*/ 264142 h 353320"/>
                  <a:gd name="connsiteX143" fmla="*/ 25465 w 353098"/>
                  <a:gd name="connsiteY143" fmla="*/ 264142 h 353320"/>
                  <a:gd name="connsiteX144" fmla="*/ 332742 w 353098"/>
                  <a:gd name="connsiteY144" fmla="*/ 252995 h 353320"/>
                  <a:gd name="connsiteX145" fmla="*/ 330804 w 353098"/>
                  <a:gd name="connsiteY145" fmla="*/ 252510 h 353320"/>
                  <a:gd name="connsiteX146" fmla="*/ 328380 w 353098"/>
                  <a:gd name="connsiteY146" fmla="*/ 246210 h 353320"/>
                  <a:gd name="connsiteX147" fmla="*/ 329592 w 353098"/>
                  <a:gd name="connsiteY147" fmla="*/ 243302 h 353320"/>
                  <a:gd name="connsiteX148" fmla="*/ 335893 w 353098"/>
                  <a:gd name="connsiteY148" fmla="*/ 240878 h 353320"/>
                  <a:gd name="connsiteX149" fmla="*/ 338316 w 353098"/>
                  <a:gd name="connsiteY149" fmla="*/ 246937 h 353320"/>
                  <a:gd name="connsiteX150" fmla="*/ 337104 w 353098"/>
                  <a:gd name="connsiteY150" fmla="*/ 250329 h 353320"/>
                  <a:gd name="connsiteX151" fmla="*/ 332742 w 353098"/>
                  <a:gd name="connsiteY151" fmla="*/ 252995 h 353320"/>
                  <a:gd name="connsiteX152" fmla="*/ 332742 w 353098"/>
                  <a:gd name="connsiteY152" fmla="*/ 252995 h 353320"/>
                  <a:gd name="connsiteX153" fmla="*/ 15287 w 353098"/>
                  <a:gd name="connsiteY153" fmla="*/ 242332 h 353320"/>
                  <a:gd name="connsiteX154" fmla="*/ 10925 w 353098"/>
                  <a:gd name="connsiteY154" fmla="*/ 239182 h 353320"/>
                  <a:gd name="connsiteX155" fmla="*/ 9714 w 353098"/>
                  <a:gd name="connsiteY155" fmla="*/ 236274 h 353320"/>
                  <a:gd name="connsiteX156" fmla="*/ 12622 w 353098"/>
                  <a:gd name="connsiteY156" fmla="*/ 230216 h 353320"/>
                  <a:gd name="connsiteX157" fmla="*/ 18680 w 353098"/>
                  <a:gd name="connsiteY157" fmla="*/ 233123 h 353320"/>
                  <a:gd name="connsiteX158" fmla="*/ 19649 w 353098"/>
                  <a:gd name="connsiteY158" fmla="*/ 236032 h 353320"/>
                  <a:gd name="connsiteX159" fmla="*/ 16984 w 353098"/>
                  <a:gd name="connsiteY159" fmla="*/ 242090 h 353320"/>
                  <a:gd name="connsiteX160" fmla="*/ 15287 w 353098"/>
                  <a:gd name="connsiteY160" fmla="*/ 242332 h 353320"/>
                  <a:gd name="connsiteX161" fmla="*/ 15287 w 353098"/>
                  <a:gd name="connsiteY161" fmla="*/ 242332 h 353320"/>
                  <a:gd name="connsiteX162" fmla="*/ 341224 w 353098"/>
                  <a:gd name="connsiteY162" fmla="*/ 230700 h 353320"/>
                  <a:gd name="connsiteX163" fmla="*/ 340012 w 353098"/>
                  <a:gd name="connsiteY163" fmla="*/ 230458 h 353320"/>
                  <a:gd name="connsiteX164" fmla="*/ 336862 w 353098"/>
                  <a:gd name="connsiteY164" fmla="*/ 224642 h 353320"/>
                  <a:gd name="connsiteX165" fmla="*/ 337831 w 353098"/>
                  <a:gd name="connsiteY165" fmla="*/ 221734 h 353320"/>
                  <a:gd name="connsiteX166" fmla="*/ 343647 w 353098"/>
                  <a:gd name="connsiteY166" fmla="*/ 218584 h 353320"/>
                  <a:gd name="connsiteX167" fmla="*/ 346798 w 353098"/>
                  <a:gd name="connsiteY167" fmla="*/ 224399 h 353320"/>
                  <a:gd name="connsiteX168" fmla="*/ 345828 w 353098"/>
                  <a:gd name="connsiteY168" fmla="*/ 227550 h 353320"/>
                  <a:gd name="connsiteX169" fmla="*/ 341224 w 353098"/>
                  <a:gd name="connsiteY169" fmla="*/ 230700 h 353320"/>
                  <a:gd name="connsiteX170" fmla="*/ 341224 w 353098"/>
                  <a:gd name="connsiteY170" fmla="*/ 230700 h 353320"/>
                  <a:gd name="connsiteX171" fmla="*/ 8502 w 353098"/>
                  <a:gd name="connsiteY171" fmla="*/ 219311 h 353320"/>
                  <a:gd name="connsiteX172" fmla="*/ 3898 w 353098"/>
                  <a:gd name="connsiteY172" fmla="*/ 215676 h 353320"/>
                  <a:gd name="connsiteX173" fmla="*/ 3171 w 353098"/>
                  <a:gd name="connsiteY173" fmla="*/ 212525 h 353320"/>
                  <a:gd name="connsiteX174" fmla="*/ 6806 w 353098"/>
                  <a:gd name="connsiteY174" fmla="*/ 206952 h 353320"/>
                  <a:gd name="connsiteX175" fmla="*/ 12379 w 353098"/>
                  <a:gd name="connsiteY175" fmla="*/ 210587 h 353320"/>
                  <a:gd name="connsiteX176" fmla="*/ 13106 w 353098"/>
                  <a:gd name="connsiteY176" fmla="*/ 213495 h 353320"/>
                  <a:gd name="connsiteX177" fmla="*/ 9471 w 353098"/>
                  <a:gd name="connsiteY177" fmla="*/ 219068 h 353320"/>
                  <a:gd name="connsiteX178" fmla="*/ 8502 w 353098"/>
                  <a:gd name="connsiteY178" fmla="*/ 219311 h 353320"/>
                  <a:gd name="connsiteX179" fmla="*/ 8502 w 353098"/>
                  <a:gd name="connsiteY179" fmla="*/ 219311 h 353320"/>
                  <a:gd name="connsiteX180" fmla="*/ 346555 w 353098"/>
                  <a:gd name="connsiteY180" fmla="*/ 207194 h 353320"/>
                  <a:gd name="connsiteX181" fmla="*/ 345828 w 353098"/>
                  <a:gd name="connsiteY181" fmla="*/ 207194 h 353320"/>
                  <a:gd name="connsiteX182" fmla="*/ 341951 w 353098"/>
                  <a:gd name="connsiteY182" fmla="*/ 201863 h 353320"/>
                  <a:gd name="connsiteX183" fmla="*/ 342436 w 353098"/>
                  <a:gd name="connsiteY183" fmla="*/ 198712 h 353320"/>
                  <a:gd name="connsiteX184" fmla="*/ 347767 w 353098"/>
                  <a:gd name="connsiteY184" fmla="*/ 194593 h 353320"/>
                  <a:gd name="connsiteX185" fmla="*/ 351887 w 353098"/>
                  <a:gd name="connsiteY185" fmla="*/ 199924 h 353320"/>
                  <a:gd name="connsiteX186" fmla="*/ 351402 w 353098"/>
                  <a:gd name="connsiteY186" fmla="*/ 203074 h 353320"/>
                  <a:gd name="connsiteX187" fmla="*/ 346555 w 353098"/>
                  <a:gd name="connsiteY187" fmla="*/ 207194 h 353320"/>
                  <a:gd name="connsiteX188" fmla="*/ 346555 w 353098"/>
                  <a:gd name="connsiteY188" fmla="*/ 207194 h 353320"/>
                  <a:gd name="connsiteX189" fmla="*/ 4867 w 353098"/>
                  <a:gd name="connsiteY189" fmla="*/ 195562 h 353320"/>
                  <a:gd name="connsiteX190" fmla="*/ 263 w 353098"/>
                  <a:gd name="connsiteY190" fmla="*/ 191200 h 353320"/>
                  <a:gd name="connsiteX191" fmla="*/ 20 w 353098"/>
                  <a:gd name="connsiteY191" fmla="*/ 188050 h 353320"/>
                  <a:gd name="connsiteX192" fmla="*/ 4382 w 353098"/>
                  <a:gd name="connsiteY192" fmla="*/ 182961 h 353320"/>
                  <a:gd name="connsiteX193" fmla="*/ 9471 w 353098"/>
                  <a:gd name="connsiteY193" fmla="*/ 187323 h 353320"/>
                  <a:gd name="connsiteX194" fmla="*/ 9714 w 353098"/>
                  <a:gd name="connsiteY194" fmla="*/ 190473 h 353320"/>
                  <a:gd name="connsiteX195" fmla="*/ 5352 w 353098"/>
                  <a:gd name="connsiteY195" fmla="*/ 195562 h 353320"/>
                  <a:gd name="connsiteX196" fmla="*/ 4867 w 353098"/>
                  <a:gd name="connsiteY196" fmla="*/ 195562 h 353320"/>
                  <a:gd name="connsiteX197" fmla="*/ 4867 w 353098"/>
                  <a:gd name="connsiteY197" fmla="*/ 195562 h 353320"/>
                  <a:gd name="connsiteX198" fmla="*/ 348252 w 353098"/>
                  <a:gd name="connsiteY198" fmla="*/ 178599 h 353320"/>
                  <a:gd name="connsiteX199" fmla="*/ 343647 w 353098"/>
                  <a:gd name="connsiteY199" fmla="*/ 177630 h 353320"/>
                  <a:gd name="connsiteX200" fmla="*/ 343647 w 353098"/>
                  <a:gd name="connsiteY200" fmla="*/ 173752 h 353320"/>
                  <a:gd name="connsiteX201" fmla="*/ 348252 w 353098"/>
                  <a:gd name="connsiteY201" fmla="*/ 168906 h 353320"/>
                  <a:gd name="connsiteX202" fmla="*/ 353098 w 353098"/>
                  <a:gd name="connsiteY202" fmla="*/ 173510 h 353320"/>
                  <a:gd name="connsiteX203" fmla="*/ 353098 w 353098"/>
                  <a:gd name="connsiteY203" fmla="*/ 176660 h 353320"/>
                  <a:gd name="connsiteX204" fmla="*/ 348252 w 353098"/>
                  <a:gd name="connsiteY204" fmla="*/ 178599 h 353320"/>
                  <a:gd name="connsiteX205" fmla="*/ 348252 w 353098"/>
                  <a:gd name="connsiteY205" fmla="*/ 178599 h 353320"/>
                  <a:gd name="connsiteX206" fmla="*/ 4625 w 353098"/>
                  <a:gd name="connsiteY206" fmla="*/ 171571 h 353320"/>
                  <a:gd name="connsiteX207" fmla="*/ 4382 w 353098"/>
                  <a:gd name="connsiteY207" fmla="*/ 171571 h 353320"/>
                  <a:gd name="connsiteX208" fmla="*/ 20 w 353098"/>
                  <a:gd name="connsiteY208" fmla="*/ 166725 h 353320"/>
                  <a:gd name="connsiteX209" fmla="*/ 263 w 353098"/>
                  <a:gd name="connsiteY209" fmla="*/ 163574 h 353320"/>
                  <a:gd name="connsiteX210" fmla="*/ 5352 w 353098"/>
                  <a:gd name="connsiteY210" fmla="*/ 159212 h 353320"/>
                  <a:gd name="connsiteX211" fmla="*/ 9714 w 353098"/>
                  <a:gd name="connsiteY211" fmla="*/ 164301 h 353320"/>
                  <a:gd name="connsiteX212" fmla="*/ 9471 w 353098"/>
                  <a:gd name="connsiteY212" fmla="*/ 167452 h 353320"/>
                  <a:gd name="connsiteX213" fmla="*/ 4625 w 353098"/>
                  <a:gd name="connsiteY213" fmla="*/ 171571 h 353320"/>
                  <a:gd name="connsiteX214" fmla="*/ 4625 w 353098"/>
                  <a:gd name="connsiteY214" fmla="*/ 171571 h 353320"/>
                  <a:gd name="connsiteX215" fmla="*/ 346798 w 353098"/>
                  <a:gd name="connsiteY215" fmla="*/ 157516 h 353320"/>
                  <a:gd name="connsiteX216" fmla="*/ 342193 w 353098"/>
                  <a:gd name="connsiteY216" fmla="*/ 153396 h 353320"/>
                  <a:gd name="connsiteX217" fmla="*/ 341709 w 353098"/>
                  <a:gd name="connsiteY217" fmla="*/ 150488 h 353320"/>
                  <a:gd name="connsiteX218" fmla="*/ 345586 w 353098"/>
                  <a:gd name="connsiteY218" fmla="*/ 145157 h 353320"/>
                  <a:gd name="connsiteX219" fmla="*/ 350917 w 353098"/>
                  <a:gd name="connsiteY219" fmla="*/ 149035 h 353320"/>
                  <a:gd name="connsiteX220" fmla="*/ 351402 w 353098"/>
                  <a:gd name="connsiteY220" fmla="*/ 152185 h 353320"/>
                  <a:gd name="connsiteX221" fmla="*/ 347282 w 353098"/>
                  <a:gd name="connsiteY221" fmla="*/ 157516 h 353320"/>
                  <a:gd name="connsiteX222" fmla="*/ 346798 w 353098"/>
                  <a:gd name="connsiteY222" fmla="*/ 157516 h 353320"/>
                  <a:gd name="connsiteX223" fmla="*/ 346798 w 353098"/>
                  <a:gd name="connsiteY223" fmla="*/ 157516 h 353320"/>
                  <a:gd name="connsiteX224" fmla="*/ 7533 w 353098"/>
                  <a:gd name="connsiteY224" fmla="*/ 147823 h 353320"/>
                  <a:gd name="connsiteX225" fmla="*/ 6563 w 353098"/>
                  <a:gd name="connsiteY225" fmla="*/ 147823 h 353320"/>
                  <a:gd name="connsiteX226" fmla="*/ 2928 w 353098"/>
                  <a:gd name="connsiteY226" fmla="*/ 142249 h 353320"/>
                  <a:gd name="connsiteX227" fmla="*/ 3655 w 353098"/>
                  <a:gd name="connsiteY227" fmla="*/ 139099 h 353320"/>
                  <a:gd name="connsiteX228" fmla="*/ 9229 w 353098"/>
                  <a:gd name="connsiteY228" fmla="*/ 135464 h 353320"/>
                  <a:gd name="connsiteX229" fmla="*/ 12864 w 353098"/>
                  <a:gd name="connsiteY229" fmla="*/ 141037 h 353320"/>
                  <a:gd name="connsiteX230" fmla="*/ 12137 w 353098"/>
                  <a:gd name="connsiteY230" fmla="*/ 143945 h 353320"/>
                  <a:gd name="connsiteX231" fmla="*/ 7533 w 353098"/>
                  <a:gd name="connsiteY231" fmla="*/ 147823 h 353320"/>
                  <a:gd name="connsiteX232" fmla="*/ 7533 w 353098"/>
                  <a:gd name="connsiteY232" fmla="*/ 147823 h 353320"/>
                  <a:gd name="connsiteX233" fmla="*/ 341709 w 353098"/>
                  <a:gd name="connsiteY233" fmla="*/ 134010 h 353320"/>
                  <a:gd name="connsiteX234" fmla="*/ 337104 w 353098"/>
                  <a:gd name="connsiteY234" fmla="*/ 130617 h 353320"/>
                  <a:gd name="connsiteX235" fmla="*/ 336135 w 353098"/>
                  <a:gd name="connsiteY235" fmla="*/ 127709 h 353320"/>
                  <a:gd name="connsiteX236" fmla="*/ 339285 w 353098"/>
                  <a:gd name="connsiteY236" fmla="*/ 121893 h 353320"/>
                  <a:gd name="connsiteX237" fmla="*/ 345101 w 353098"/>
                  <a:gd name="connsiteY237" fmla="*/ 125043 h 353320"/>
                  <a:gd name="connsiteX238" fmla="*/ 346071 w 353098"/>
                  <a:gd name="connsiteY238" fmla="*/ 128194 h 353320"/>
                  <a:gd name="connsiteX239" fmla="*/ 342920 w 353098"/>
                  <a:gd name="connsiteY239" fmla="*/ 134010 h 353320"/>
                  <a:gd name="connsiteX240" fmla="*/ 341709 w 353098"/>
                  <a:gd name="connsiteY240" fmla="*/ 134010 h 353320"/>
                  <a:gd name="connsiteX241" fmla="*/ 341709 w 353098"/>
                  <a:gd name="connsiteY241" fmla="*/ 134010 h 353320"/>
                  <a:gd name="connsiteX242" fmla="*/ 13833 w 353098"/>
                  <a:gd name="connsiteY242" fmla="*/ 124801 h 353320"/>
                  <a:gd name="connsiteX243" fmla="*/ 12379 w 353098"/>
                  <a:gd name="connsiteY243" fmla="*/ 124559 h 353320"/>
                  <a:gd name="connsiteX244" fmla="*/ 9471 w 353098"/>
                  <a:gd name="connsiteY244" fmla="*/ 118500 h 353320"/>
                  <a:gd name="connsiteX245" fmla="*/ 10683 w 353098"/>
                  <a:gd name="connsiteY245" fmla="*/ 115593 h 353320"/>
                  <a:gd name="connsiteX246" fmla="*/ 16741 w 353098"/>
                  <a:gd name="connsiteY246" fmla="*/ 112685 h 353320"/>
                  <a:gd name="connsiteX247" fmla="*/ 19407 w 353098"/>
                  <a:gd name="connsiteY247" fmla="*/ 118743 h 353320"/>
                  <a:gd name="connsiteX248" fmla="*/ 18438 w 353098"/>
                  <a:gd name="connsiteY248" fmla="*/ 121651 h 353320"/>
                  <a:gd name="connsiteX249" fmla="*/ 13833 w 353098"/>
                  <a:gd name="connsiteY249" fmla="*/ 124801 h 353320"/>
                  <a:gd name="connsiteX250" fmla="*/ 13833 w 353098"/>
                  <a:gd name="connsiteY250" fmla="*/ 124801 h 353320"/>
                  <a:gd name="connsiteX251" fmla="*/ 333469 w 353098"/>
                  <a:gd name="connsiteY251" fmla="*/ 111473 h 353320"/>
                  <a:gd name="connsiteX252" fmla="*/ 329107 w 353098"/>
                  <a:gd name="connsiteY252" fmla="*/ 108807 h 353320"/>
                  <a:gd name="connsiteX253" fmla="*/ 327896 w 353098"/>
                  <a:gd name="connsiteY253" fmla="*/ 105899 h 353320"/>
                  <a:gd name="connsiteX254" fmla="*/ 330077 w 353098"/>
                  <a:gd name="connsiteY254" fmla="*/ 99599 h 353320"/>
                  <a:gd name="connsiteX255" fmla="*/ 336377 w 353098"/>
                  <a:gd name="connsiteY255" fmla="*/ 101779 h 353320"/>
                  <a:gd name="connsiteX256" fmla="*/ 337831 w 353098"/>
                  <a:gd name="connsiteY256" fmla="*/ 104688 h 353320"/>
                  <a:gd name="connsiteX257" fmla="*/ 335408 w 353098"/>
                  <a:gd name="connsiteY257" fmla="*/ 110988 h 353320"/>
                  <a:gd name="connsiteX258" fmla="*/ 333469 w 353098"/>
                  <a:gd name="connsiteY258" fmla="*/ 111473 h 353320"/>
                  <a:gd name="connsiteX259" fmla="*/ 333469 w 353098"/>
                  <a:gd name="connsiteY259" fmla="*/ 111473 h 353320"/>
                  <a:gd name="connsiteX260" fmla="*/ 23284 w 353098"/>
                  <a:gd name="connsiteY260" fmla="*/ 102749 h 353320"/>
                  <a:gd name="connsiteX261" fmla="*/ 21103 w 353098"/>
                  <a:gd name="connsiteY261" fmla="*/ 102264 h 353320"/>
                  <a:gd name="connsiteX262" fmla="*/ 19165 w 353098"/>
                  <a:gd name="connsiteY262" fmla="*/ 95964 h 353320"/>
                  <a:gd name="connsiteX263" fmla="*/ 20619 w 353098"/>
                  <a:gd name="connsiteY263" fmla="*/ 93055 h 353320"/>
                  <a:gd name="connsiteX264" fmla="*/ 26919 w 353098"/>
                  <a:gd name="connsiteY264" fmla="*/ 91117 h 353320"/>
                  <a:gd name="connsiteX265" fmla="*/ 28858 w 353098"/>
                  <a:gd name="connsiteY265" fmla="*/ 97418 h 353320"/>
                  <a:gd name="connsiteX266" fmla="*/ 27404 w 353098"/>
                  <a:gd name="connsiteY266" fmla="*/ 100083 h 353320"/>
                  <a:gd name="connsiteX267" fmla="*/ 23284 w 353098"/>
                  <a:gd name="connsiteY267" fmla="*/ 102749 h 353320"/>
                  <a:gd name="connsiteX268" fmla="*/ 23284 w 353098"/>
                  <a:gd name="connsiteY268" fmla="*/ 102749 h 353320"/>
                  <a:gd name="connsiteX269" fmla="*/ 322322 w 353098"/>
                  <a:gd name="connsiteY269" fmla="*/ 90390 h 353320"/>
                  <a:gd name="connsiteX270" fmla="*/ 318202 w 353098"/>
                  <a:gd name="connsiteY270" fmla="*/ 88209 h 353320"/>
                  <a:gd name="connsiteX271" fmla="*/ 316506 w 353098"/>
                  <a:gd name="connsiteY271" fmla="*/ 85543 h 353320"/>
                  <a:gd name="connsiteX272" fmla="*/ 317960 w 353098"/>
                  <a:gd name="connsiteY272" fmla="*/ 79000 h 353320"/>
                  <a:gd name="connsiteX273" fmla="*/ 324503 w 353098"/>
                  <a:gd name="connsiteY273" fmla="*/ 80454 h 353320"/>
                  <a:gd name="connsiteX274" fmla="*/ 326199 w 353098"/>
                  <a:gd name="connsiteY274" fmla="*/ 83120 h 353320"/>
                  <a:gd name="connsiteX275" fmla="*/ 324745 w 353098"/>
                  <a:gd name="connsiteY275" fmla="*/ 89663 h 353320"/>
                  <a:gd name="connsiteX276" fmla="*/ 322322 w 353098"/>
                  <a:gd name="connsiteY276" fmla="*/ 90390 h 353320"/>
                  <a:gd name="connsiteX277" fmla="*/ 322322 w 353098"/>
                  <a:gd name="connsiteY277" fmla="*/ 90390 h 353320"/>
                  <a:gd name="connsiteX278" fmla="*/ 35643 w 353098"/>
                  <a:gd name="connsiteY278" fmla="*/ 82151 h 353320"/>
                  <a:gd name="connsiteX279" fmla="*/ 32978 w 353098"/>
                  <a:gd name="connsiteY279" fmla="*/ 81181 h 353320"/>
                  <a:gd name="connsiteX280" fmla="*/ 31766 w 353098"/>
                  <a:gd name="connsiteY280" fmla="*/ 74638 h 353320"/>
                  <a:gd name="connsiteX281" fmla="*/ 33705 w 353098"/>
                  <a:gd name="connsiteY281" fmla="*/ 71973 h 353320"/>
                  <a:gd name="connsiteX282" fmla="*/ 40248 w 353098"/>
                  <a:gd name="connsiteY282" fmla="*/ 71004 h 353320"/>
                  <a:gd name="connsiteX283" fmla="*/ 41217 w 353098"/>
                  <a:gd name="connsiteY283" fmla="*/ 77546 h 353320"/>
                  <a:gd name="connsiteX284" fmla="*/ 39521 w 353098"/>
                  <a:gd name="connsiteY284" fmla="*/ 79970 h 353320"/>
                  <a:gd name="connsiteX285" fmla="*/ 35643 w 353098"/>
                  <a:gd name="connsiteY285" fmla="*/ 82151 h 353320"/>
                  <a:gd name="connsiteX286" fmla="*/ 35643 w 353098"/>
                  <a:gd name="connsiteY286" fmla="*/ 82151 h 353320"/>
                  <a:gd name="connsiteX287" fmla="*/ 308267 w 353098"/>
                  <a:gd name="connsiteY287" fmla="*/ 71004 h 353320"/>
                  <a:gd name="connsiteX288" fmla="*/ 304632 w 353098"/>
                  <a:gd name="connsiteY288" fmla="*/ 69307 h 353320"/>
                  <a:gd name="connsiteX289" fmla="*/ 302693 w 353098"/>
                  <a:gd name="connsiteY289" fmla="*/ 66884 h 353320"/>
                  <a:gd name="connsiteX290" fmla="*/ 303178 w 353098"/>
                  <a:gd name="connsiteY290" fmla="*/ 60341 h 353320"/>
                  <a:gd name="connsiteX291" fmla="*/ 309721 w 353098"/>
                  <a:gd name="connsiteY291" fmla="*/ 60825 h 353320"/>
                  <a:gd name="connsiteX292" fmla="*/ 311902 w 353098"/>
                  <a:gd name="connsiteY292" fmla="*/ 63249 h 353320"/>
                  <a:gd name="connsiteX293" fmla="*/ 311417 w 353098"/>
                  <a:gd name="connsiteY293" fmla="*/ 69792 h 353320"/>
                  <a:gd name="connsiteX294" fmla="*/ 308267 w 353098"/>
                  <a:gd name="connsiteY294" fmla="*/ 71004 h 353320"/>
                  <a:gd name="connsiteX295" fmla="*/ 308267 w 353098"/>
                  <a:gd name="connsiteY295" fmla="*/ 71004 h 353320"/>
                  <a:gd name="connsiteX296" fmla="*/ 50910 w 353098"/>
                  <a:gd name="connsiteY296" fmla="*/ 63733 h 353320"/>
                  <a:gd name="connsiteX297" fmla="*/ 47760 w 353098"/>
                  <a:gd name="connsiteY297" fmla="*/ 62522 h 353320"/>
                  <a:gd name="connsiteX298" fmla="*/ 47518 w 353098"/>
                  <a:gd name="connsiteY298" fmla="*/ 55736 h 353320"/>
                  <a:gd name="connsiteX299" fmla="*/ 49698 w 353098"/>
                  <a:gd name="connsiteY299" fmla="*/ 53556 h 353320"/>
                  <a:gd name="connsiteX300" fmla="*/ 56242 w 353098"/>
                  <a:gd name="connsiteY300" fmla="*/ 53556 h 353320"/>
                  <a:gd name="connsiteX301" fmla="*/ 56242 w 353098"/>
                  <a:gd name="connsiteY301" fmla="*/ 60098 h 353320"/>
                  <a:gd name="connsiteX302" fmla="*/ 54060 w 353098"/>
                  <a:gd name="connsiteY302" fmla="*/ 62280 h 353320"/>
                  <a:gd name="connsiteX303" fmla="*/ 50910 w 353098"/>
                  <a:gd name="connsiteY303" fmla="*/ 63733 h 353320"/>
                  <a:gd name="connsiteX304" fmla="*/ 50910 w 353098"/>
                  <a:gd name="connsiteY304" fmla="*/ 63733 h 353320"/>
                  <a:gd name="connsiteX305" fmla="*/ 291546 w 353098"/>
                  <a:gd name="connsiteY305" fmla="*/ 53798 h 353320"/>
                  <a:gd name="connsiteX306" fmla="*/ 288396 w 353098"/>
                  <a:gd name="connsiteY306" fmla="*/ 52586 h 353320"/>
                  <a:gd name="connsiteX307" fmla="*/ 286215 w 353098"/>
                  <a:gd name="connsiteY307" fmla="*/ 50647 h 353320"/>
                  <a:gd name="connsiteX308" fmla="*/ 285730 w 353098"/>
                  <a:gd name="connsiteY308" fmla="*/ 44105 h 353320"/>
                  <a:gd name="connsiteX309" fmla="*/ 292273 w 353098"/>
                  <a:gd name="connsiteY309" fmla="*/ 43620 h 353320"/>
                  <a:gd name="connsiteX310" fmla="*/ 294696 w 353098"/>
                  <a:gd name="connsiteY310" fmla="*/ 45801 h 353320"/>
                  <a:gd name="connsiteX311" fmla="*/ 294939 w 353098"/>
                  <a:gd name="connsiteY311" fmla="*/ 52344 h 353320"/>
                  <a:gd name="connsiteX312" fmla="*/ 291546 w 353098"/>
                  <a:gd name="connsiteY312" fmla="*/ 53798 h 353320"/>
                  <a:gd name="connsiteX313" fmla="*/ 291546 w 353098"/>
                  <a:gd name="connsiteY313" fmla="*/ 53798 h 353320"/>
                  <a:gd name="connsiteX314" fmla="*/ 68358 w 353098"/>
                  <a:gd name="connsiteY314" fmla="*/ 47497 h 353320"/>
                  <a:gd name="connsiteX315" fmla="*/ 64723 w 353098"/>
                  <a:gd name="connsiteY315" fmla="*/ 45801 h 353320"/>
                  <a:gd name="connsiteX316" fmla="*/ 65450 w 353098"/>
                  <a:gd name="connsiteY316" fmla="*/ 39258 h 353320"/>
                  <a:gd name="connsiteX317" fmla="*/ 67873 w 353098"/>
                  <a:gd name="connsiteY317" fmla="*/ 37319 h 353320"/>
                  <a:gd name="connsiteX318" fmla="*/ 74416 w 353098"/>
                  <a:gd name="connsiteY318" fmla="*/ 38046 h 353320"/>
                  <a:gd name="connsiteX319" fmla="*/ 73689 w 353098"/>
                  <a:gd name="connsiteY319" fmla="*/ 44589 h 353320"/>
                  <a:gd name="connsiteX320" fmla="*/ 71266 w 353098"/>
                  <a:gd name="connsiteY320" fmla="*/ 46528 h 353320"/>
                  <a:gd name="connsiteX321" fmla="*/ 68358 w 353098"/>
                  <a:gd name="connsiteY321" fmla="*/ 47497 h 353320"/>
                  <a:gd name="connsiteX322" fmla="*/ 68358 w 353098"/>
                  <a:gd name="connsiteY322" fmla="*/ 47497 h 353320"/>
                  <a:gd name="connsiteX323" fmla="*/ 272644 w 353098"/>
                  <a:gd name="connsiteY323" fmla="*/ 39015 h 353320"/>
                  <a:gd name="connsiteX324" fmla="*/ 269978 w 353098"/>
                  <a:gd name="connsiteY324" fmla="*/ 38289 h 353320"/>
                  <a:gd name="connsiteX325" fmla="*/ 267313 w 353098"/>
                  <a:gd name="connsiteY325" fmla="*/ 36592 h 353320"/>
                  <a:gd name="connsiteX326" fmla="*/ 265859 w 353098"/>
                  <a:gd name="connsiteY326" fmla="*/ 30049 h 353320"/>
                  <a:gd name="connsiteX327" fmla="*/ 272402 w 353098"/>
                  <a:gd name="connsiteY327" fmla="*/ 28838 h 353320"/>
                  <a:gd name="connsiteX328" fmla="*/ 275067 w 353098"/>
                  <a:gd name="connsiteY328" fmla="*/ 30534 h 353320"/>
                  <a:gd name="connsiteX329" fmla="*/ 276279 w 353098"/>
                  <a:gd name="connsiteY329" fmla="*/ 37077 h 353320"/>
                  <a:gd name="connsiteX330" fmla="*/ 272644 w 353098"/>
                  <a:gd name="connsiteY330" fmla="*/ 39015 h 353320"/>
                  <a:gd name="connsiteX331" fmla="*/ 272644 w 353098"/>
                  <a:gd name="connsiteY331" fmla="*/ 39015 h 353320"/>
                  <a:gd name="connsiteX332" fmla="*/ 87987 w 353098"/>
                  <a:gd name="connsiteY332" fmla="*/ 33684 h 353320"/>
                  <a:gd name="connsiteX333" fmla="*/ 83867 w 353098"/>
                  <a:gd name="connsiteY333" fmla="*/ 31503 h 353320"/>
                  <a:gd name="connsiteX334" fmla="*/ 85564 w 353098"/>
                  <a:gd name="connsiteY334" fmla="*/ 24960 h 353320"/>
                  <a:gd name="connsiteX335" fmla="*/ 88229 w 353098"/>
                  <a:gd name="connsiteY335" fmla="*/ 23264 h 353320"/>
                  <a:gd name="connsiteX336" fmla="*/ 94772 w 353098"/>
                  <a:gd name="connsiteY336" fmla="*/ 24960 h 353320"/>
                  <a:gd name="connsiteX337" fmla="*/ 93076 w 353098"/>
                  <a:gd name="connsiteY337" fmla="*/ 31261 h 353320"/>
                  <a:gd name="connsiteX338" fmla="*/ 90410 w 353098"/>
                  <a:gd name="connsiteY338" fmla="*/ 32715 h 353320"/>
                  <a:gd name="connsiteX339" fmla="*/ 87987 w 353098"/>
                  <a:gd name="connsiteY339" fmla="*/ 33684 h 353320"/>
                  <a:gd name="connsiteX340" fmla="*/ 87987 w 353098"/>
                  <a:gd name="connsiteY340" fmla="*/ 33684 h 353320"/>
                  <a:gd name="connsiteX341" fmla="*/ 252046 w 353098"/>
                  <a:gd name="connsiteY341" fmla="*/ 26899 h 353320"/>
                  <a:gd name="connsiteX342" fmla="*/ 249865 w 353098"/>
                  <a:gd name="connsiteY342" fmla="*/ 26414 h 353320"/>
                  <a:gd name="connsiteX343" fmla="*/ 247199 w 353098"/>
                  <a:gd name="connsiteY343" fmla="*/ 25203 h 353320"/>
                  <a:gd name="connsiteX344" fmla="*/ 245018 w 353098"/>
                  <a:gd name="connsiteY344" fmla="*/ 18902 h 353320"/>
                  <a:gd name="connsiteX345" fmla="*/ 251319 w 353098"/>
                  <a:gd name="connsiteY345" fmla="*/ 16721 h 353320"/>
                  <a:gd name="connsiteX346" fmla="*/ 254227 w 353098"/>
                  <a:gd name="connsiteY346" fmla="*/ 18175 h 353320"/>
                  <a:gd name="connsiteX347" fmla="*/ 256408 w 353098"/>
                  <a:gd name="connsiteY347" fmla="*/ 24475 h 353320"/>
                  <a:gd name="connsiteX348" fmla="*/ 252046 w 353098"/>
                  <a:gd name="connsiteY348" fmla="*/ 26899 h 353320"/>
                  <a:gd name="connsiteX349" fmla="*/ 252046 w 353098"/>
                  <a:gd name="connsiteY349" fmla="*/ 26899 h 353320"/>
                  <a:gd name="connsiteX350" fmla="*/ 109555 w 353098"/>
                  <a:gd name="connsiteY350" fmla="*/ 22779 h 353320"/>
                  <a:gd name="connsiteX351" fmla="*/ 105193 w 353098"/>
                  <a:gd name="connsiteY351" fmla="*/ 19871 h 353320"/>
                  <a:gd name="connsiteX352" fmla="*/ 107616 w 353098"/>
                  <a:gd name="connsiteY352" fmla="*/ 13813 h 353320"/>
                  <a:gd name="connsiteX353" fmla="*/ 110524 w 353098"/>
                  <a:gd name="connsiteY353" fmla="*/ 12601 h 353320"/>
                  <a:gd name="connsiteX354" fmla="*/ 116582 w 353098"/>
                  <a:gd name="connsiteY354" fmla="*/ 15267 h 353320"/>
                  <a:gd name="connsiteX355" fmla="*/ 113917 w 353098"/>
                  <a:gd name="connsiteY355" fmla="*/ 21325 h 353320"/>
                  <a:gd name="connsiteX356" fmla="*/ 111008 w 353098"/>
                  <a:gd name="connsiteY356" fmla="*/ 22537 h 353320"/>
                  <a:gd name="connsiteX357" fmla="*/ 109555 w 353098"/>
                  <a:gd name="connsiteY357" fmla="*/ 22779 h 353320"/>
                  <a:gd name="connsiteX358" fmla="*/ 109555 w 353098"/>
                  <a:gd name="connsiteY358" fmla="*/ 22779 h 353320"/>
                  <a:gd name="connsiteX359" fmla="*/ 229751 w 353098"/>
                  <a:gd name="connsiteY359" fmla="*/ 17933 h 353320"/>
                  <a:gd name="connsiteX360" fmla="*/ 228297 w 353098"/>
                  <a:gd name="connsiteY360" fmla="*/ 17690 h 353320"/>
                  <a:gd name="connsiteX361" fmla="*/ 225389 w 353098"/>
                  <a:gd name="connsiteY361" fmla="*/ 16721 h 353320"/>
                  <a:gd name="connsiteX362" fmla="*/ 222239 w 353098"/>
                  <a:gd name="connsiteY362" fmla="*/ 10905 h 353320"/>
                  <a:gd name="connsiteX363" fmla="*/ 228055 w 353098"/>
                  <a:gd name="connsiteY363" fmla="*/ 7755 h 353320"/>
                  <a:gd name="connsiteX364" fmla="*/ 231205 w 353098"/>
                  <a:gd name="connsiteY364" fmla="*/ 8724 h 353320"/>
                  <a:gd name="connsiteX365" fmla="*/ 234113 w 353098"/>
                  <a:gd name="connsiteY365" fmla="*/ 14540 h 353320"/>
                  <a:gd name="connsiteX366" fmla="*/ 229751 w 353098"/>
                  <a:gd name="connsiteY366" fmla="*/ 17933 h 353320"/>
                  <a:gd name="connsiteX367" fmla="*/ 229751 w 353098"/>
                  <a:gd name="connsiteY367" fmla="*/ 17933 h 353320"/>
                  <a:gd name="connsiteX368" fmla="*/ 132091 w 353098"/>
                  <a:gd name="connsiteY368" fmla="*/ 15024 h 353320"/>
                  <a:gd name="connsiteX369" fmla="*/ 127487 w 353098"/>
                  <a:gd name="connsiteY369" fmla="*/ 11632 h 353320"/>
                  <a:gd name="connsiteX370" fmla="*/ 130880 w 353098"/>
                  <a:gd name="connsiteY370" fmla="*/ 5816 h 353320"/>
                  <a:gd name="connsiteX371" fmla="*/ 134030 w 353098"/>
                  <a:gd name="connsiteY371" fmla="*/ 5089 h 353320"/>
                  <a:gd name="connsiteX372" fmla="*/ 139604 w 353098"/>
                  <a:gd name="connsiteY372" fmla="*/ 8482 h 353320"/>
                  <a:gd name="connsiteX373" fmla="*/ 136211 w 353098"/>
                  <a:gd name="connsiteY373" fmla="*/ 14298 h 353320"/>
                  <a:gd name="connsiteX374" fmla="*/ 133303 w 353098"/>
                  <a:gd name="connsiteY374" fmla="*/ 15024 h 353320"/>
                  <a:gd name="connsiteX375" fmla="*/ 132091 w 353098"/>
                  <a:gd name="connsiteY375" fmla="*/ 15024 h 353320"/>
                  <a:gd name="connsiteX376" fmla="*/ 132091 w 353098"/>
                  <a:gd name="connsiteY376" fmla="*/ 15024 h 353320"/>
                  <a:gd name="connsiteX377" fmla="*/ 206730 w 353098"/>
                  <a:gd name="connsiteY377" fmla="*/ 12117 h 353320"/>
                  <a:gd name="connsiteX378" fmla="*/ 206003 w 353098"/>
                  <a:gd name="connsiteY378" fmla="*/ 12117 h 353320"/>
                  <a:gd name="connsiteX379" fmla="*/ 203095 w 353098"/>
                  <a:gd name="connsiteY379" fmla="*/ 11632 h 353320"/>
                  <a:gd name="connsiteX380" fmla="*/ 199217 w 353098"/>
                  <a:gd name="connsiteY380" fmla="*/ 6301 h 353320"/>
                  <a:gd name="connsiteX381" fmla="*/ 204549 w 353098"/>
                  <a:gd name="connsiteY381" fmla="*/ 2423 h 353320"/>
                  <a:gd name="connsiteX382" fmla="*/ 207699 w 353098"/>
                  <a:gd name="connsiteY382" fmla="*/ 2908 h 353320"/>
                  <a:gd name="connsiteX383" fmla="*/ 211576 w 353098"/>
                  <a:gd name="connsiteY383" fmla="*/ 8482 h 353320"/>
                  <a:gd name="connsiteX384" fmla="*/ 206730 w 353098"/>
                  <a:gd name="connsiteY384" fmla="*/ 12117 h 353320"/>
                  <a:gd name="connsiteX385" fmla="*/ 206730 w 353098"/>
                  <a:gd name="connsiteY385" fmla="*/ 12117 h 353320"/>
                  <a:gd name="connsiteX386" fmla="*/ 155598 w 353098"/>
                  <a:gd name="connsiteY386" fmla="*/ 10663 h 353320"/>
                  <a:gd name="connsiteX387" fmla="*/ 150993 w 353098"/>
                  <a:gd name="connsiteY387" fmla="*/ 6543 h 353320"/>
                  <a:gd name="connsiteX388" fmla="*/ 155113 w 353098"/>
                  <a:gd name="connsiteY388" fmla="*/ 1212 h 353320"/>
                  <a:gd name="connsiteX389" fmla="*/ 158263 w 353098"/>
                  <a:gd name="connsiteY389" fmla="*/ 970 h 353320"/>
                  <a:gd name="connsiteX390" fmla="*/ 163352 w 353098"/>
                  <a:gd name="connsiteY390" fmla="*/ 5089 h 353320"/>
                  <a:gd name="connsiteX391" fmla="*/ 159233 w 353098"/>
                  <a:gd name="connsiteY391" fmla="*/ 10178 h 353320"/>
                  <a:gd name="connsiteX392" fmla="*/ 156082 w 353098"/>
                  <a:gd name="connsiteY392" fmla="*/ 10420 h 353320"/>
                  <a:gd name="connsiteX393" fmla="*/ 155598 w 353098"/>
                  <a:gd name="connsiteY393" fmla="*/ 10663 h 353320"/>
                  <a:gd name="connsiteX394" fmla="*/ 155598 w 353098"/>
                  <a:gd name="connsiteY394" fmla="*/ 10663 h 353320"/>
                  <a:gd name="connsiteX395" fmla="*/ 182739 w 353098"/>
                  <a:gd name="connsiteY395" fmla="*/ 9451 h 353320"/>
                  <a:gd name="connsiteX396" fmla="*/ 182739 w 353098"/>
                  <a:gd name="connsiteY396" fmla="*/ 9451 h 353320"/>
                  <a:gd name="connsiteX397" fmla="*/ 179588 w 353098"/>
                  <a:gd name="connsiteY397" fmla="*/ 9451 h 353320"/>
                  <a:gd name="connsiteX398" fmla="*/ 174984 w 353098"/>
                  <a:gd name="connsiteY398" fmla="*/ 4604 h 353320"/>
                  <a:gd name="connsiteX399" fmla="*/ 179831 w 353098"/>
                  <a:gd name="connsiteY399" fmla="*/ 0 h 353320"/>
                  <a:gd name="connsiteX400" fmla="*/ 182981 w 353098"/>
                  <a:gd name="connsiteY400" fmla="*/ 0 h 353320"/>
                  <a:gd name="connsiteX401" fmla="*/ 187585 w 353098"/>
                  <a:gd name="connsiteY401" fmla="*/ 4847 h 353320"/>
                  <a:gd name="connsiteX402" fmla="*/ 182739 w 353098"/>
                  <a:gd name="connsiteY402" fmla="*/ 9451 h 353320"/>
                  <a:gd name="connsiteX403" fmla="*/ 182739 w 353098"/>
                  <a:gd name="connsiteY403" fmla="*/ 9451 h 353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</a:cxnLst>
                <a:rect l="l" t="t" r="r" b="b"/>
                <a:pathLst>
                  <a:path w="353098" h="353320">
                    <a:moveTo>
                      <a:pt x="180800" y="353320"/>
                    </a:moveTo>
                    <a:cubicBezTo>
                      <a:pt x="178377" y="353320"/>
                      <a:pt x="176196" y="351382"/>
                      <a:pt x="176196" y="348716"/>
                    </a:cubicBezTo>
                    <a:cubicBezTo>
                      <a:pt x="176196" y="346050"/>
                      <a:pt x="178135" y="343869"/>
                      <a:pt x="180800" y="343869"/>
                    </a:cubicBezTo>
                    <a:lnTo>
                      <a:pt x="183950" y="343869"/>
                    </a:lnTo>
                    <a:cubicBezTo>
                      <a:pt x="186616" y="343869"/>
                      <a:pt x="188797" y="345808"/>
                      <a:pt x="188797" y="348231"/>
                    </a:cubicBezTo>
                    <a:cubicBezTo>
                      <a:pt x="188797" y="350897"/>
                      <a:pt x="186859" y="353078"/>
                      <a:pt x="184193" y="353078"/>
                    </a:cubicBezTo>
                    <a:lnTo>
                      <a:pt x="180800" y="353320"/>
                    </a:lnTo>
                    <a:cubicBezTo>
                      <a:pt x="181042" y="353320"/>
                      <a:pt x="180800" y="353320"/>
                      <a:pt x="180800" y="353320"/>
                    </a:cubicBezTo>
                    <a:lnTo>
                      <a:pt x="180800" y="353320"/>
                    </a:lnTo>
                    <a:close/>
                    <a:moveTo>
                      <a:pt x="159960" y="352836"/>
                    </a:moveTo>
                    <a:cubicBezTo>
                      <a:pt x="159717" y="352836"/>
                      <a:pt x="159717" y="352836"/>
                      <a:pt x="159475" y="352836"/>
                    </a:cubicBezTo>
                    <a:lnTo>
                      <a:pt x="156325" y="352593"/>
                    </a:lnTo>
                    <a:cubicBezTo>
                      <a:pt x="153659" y="352351"/>
                      <a:pt x="151963" y="349928"/>
                      <a:pt x="152205" y="347504"/>
                    </a:cubicBezTo>
                    <a:cubicBezTo>
                      <a:pt x="152447" y="344839"/>
                      <a:pt x="154871" y="343142"/>
                      <a:pt x="157294" y="343385"/>
                    </a:cubicBezTo>
                    <a:lnTo>
                      <a:pt x="160444" y="343627"/>
                    </a:lnTo>
                    <a:cubicBezTo>
                      <a:pt x="163110" y="343869"/>
                      <a:pt x="165049" y="346050"/>
                      <a:pt x="164806" y="348716"/>
                    </a:cubicBezTo>
                    <a:cubicBezTo>
                      <a:pt x="164564" y="350897"/>
                      <a:pt x="162383" y="352836"/>
                      <a:pt x="159960" y="352836"/>
                    </a:cubicBezTo>
                    <a:lnTo>
                      <a:pt x="159960" y="352836"/>
                    </a:lnTo>
                    <a:close/>
                    <a:moveTo>
                      <a:pt x="204791" y="351139"/>
                    </a:moveTo>
                    <a:cubicBezTo>
                      <a:pt x="202610" y="351139"/>
                      <a:pt x="200429" y="349443"/>
                      <a:pt x="200187" y="347262"/>
                    </a:cubicBezTo>
                    <a:cubicBezTo>
                      <a:pt x="199702" y="344596"/>
                      <a:pt x="201398" y="342173"/>
                      <a:pt x="204064" y="341931"/>
                    </a:cubicBezTo>
                    <a:lnTo>
                      <a:pt x="206972" y="341446"/>
                    </a:lnTo>
                    <a:cubicBezTo>
                      <a:pt x="209395" y="340962"/>
                      <a:pt x="212061" y="342658"/>
                      <a:pt x="212546" y="345323"/>
                    </a:cubicBezTo>
                    <a:cubicBezTo>
                      <a:pt x="213030" y="347989"/>
                      <a:pt x="211334" y="350412"/>
                      <a:pt x="208911" y="350655"/>
                    </a:cubicBezTo>
                    <a:lnTo>
                      <a:pt x="205760" y="351139"/>
                    </a:lnTo>
                    <a:cubicBezTo>
                      <a:pt x="205276" y="351139"/>
                      <a:pt x="205033" y="351139"/>
                      <a:pt x="204791" y="351139"/>
                    </a:cubicBezTo>
                    <a:lnTo>
                      <a:pt x="204791" y="351139"/>
                    </a:lnTo>
                    <a:close/>
                    <a:moveTo>
                      <a:pt x="136453" y="348959"/>
                    </a:moveTo>
                    <a:cubicBezTo>
                      <a:pt x="135969" y="348959"/>
                      <a:pt x="135726" y="348959"/>
                      <a:pt x="135484" y="348716"/>
                    </a:cubicBezTo>
                    <a:lnTo>
                      <a:pt x="132334" y="347989"/>
                    </a:lnTo>
                    <a:cubicBezTo>
                      <a:pt x="129910" y="347262"/>
                      <a:pt x="128214" y="344839"/>
                      <a:pt x="128941" y="342173"/>
                    </a:cubicBezTo>
                    <a:cubicBezTo>
                      <a:pt x="129668" y="339750"/>
                      <a:pt x="132091" y="338053"/>
                      <a:pt x="134757" y="338780"/>
                    </a:cubicBezTo>
                    <a:lnTo>
                      <a:pt x="137665" y="339507"/>
                    </a:lnTo>
                    <a:cubicBezTo>
                      <a:pt x="140088" y="340235"/>
                      <a:pt x="141785" y="342658"/>
                      <a:pt x="141058" y="345081"/>
                    </a:cubicBezTo>
                    <a:cubicBezTo>
                      <a:pt x="140573" y="347262"/>
                      <a:pt x="138392" y="348959"/>
                      <a:pt x="136453" y="348959"/>
                    </a:cubicBezTo>
                    <a:lnTo>
                      <a:pt x="136453" y="348959"/>
                    </a:lnTo>
                    <a:close/>
                    <a:moveTo>
                      <a:pt x="228055" y="345566"/>
                    </a:moveTo>
                    <a:cubicBezTo>
                      <a:pt x="226116" y="345566"/>
                      <a:pt x="224177" y="344354"/>
                      <a:pt x="223693" y="342173"/>
                    </a:cubicBezTo>
                    <a:cubicBezTo>
                      <a:pt x="222966" y="339750"/>
                      <a:pt x="224177" y="337084"/>
                      <a:pt x="226843" y="336357"/>
                    </a:cubicBezTo>
                    <a:lnTo>
                      <a:pt x="229751" y="335388"/>
                    </a:lnTo>
                    <a:cubicBezTo>
                      <a:pt x="232174" y="334661"/>
                      <a:pt x="234840" y="335872"/>
                      <a:pt x="235809" y="338296"/>
                    </a:cubicBezTo>
                    <a:cubicBezTo>
                      <a:pt x="236536" y="340719"/>
                      <a:pt x="235325" y="343385"/>
                      <a:pt x="232901" y="344112"/>
                    </a:cubicBezTo>
                    <a:lnTo>
                      <a:pt x="229751" y="345081"/>
                    </a:lnTo>
                    <a:cubicBezTo>
                      <a:pt x="229024" y="345566"/>
                      <a:pt x="228539" y="345566"/>
                      <a:pt x="228055" y="345566"/>
                    </a:cubicBezTo>
                    <a:lnTo>
                      <a:pt x="228055" y="345566"/>
                    </a:lnTo>
                    <a:close/>
                    <a:moveTo>
                      <a:pt x="113432" y="341689"/>
                    </a:moveTo>
                    <a:cubicBezTo>
                      <a:pt x="112947" y="341689"/>
                      <a:pt x="112220" y="341689"/>
                      <a:pt x="111735" y="341446"/>
                    </a:cubicBezTo>
                    <a:lnTo>
                      <a:pt x="108828" y="340235"/>
                    </a:lnTo>
                    <a:cubicBezTo>
                      <a:pt x="106404" y="339265"/>
                      <a:pt x="105193" y="336357"/>
                      <a:pt x="106162" y="334176"/>
                    </a:cubicBezTo>
                    <a:cubicBezTo>
                      <a:pt x="107131" y="331753"/>
                      <a:pt x="110039" y="330541"/>
                      <a:pt x="112220" y="331753"/>
                    </a:cubicBezTo>
                    <a:lnTo>
                      <a:pt x="115128" y="332965"/>
                    </a:lnTo>
                    <a:cubicBezTo>
                      <a:pt x="117552" y="333934"/>
                      <a:pt x="118763" y="336599"/>
                      <a:pt x="117794" y="339023"/>
                    </a:cubicBezTo>
                    <a:cubicBezTo>
                      <a:pt x="117067" y="340477"/>
                      <a:pt x="115370" y="341689"/>
                      <a:pt x="113432" y="341689"/>
                    </a:cubicBezTo>
                    <a:lnTo>
                      <a:pt x="113432" y="341689"/>
                    </a:lnTo>
                    <a:close/>
                    <a:moveTo>
                      <a:pt x="250349" y="336842"/>
                    </a:moveTo>
                    <a:cubicBezTo>
                      <a:pt x="248653" y="336842"/>
                      <a:pt x="246957" y="335872"/>
                      <a:pt x="246230" y="334176"/>
                    </a:cubicBezTo>
                    <a:cubicBezTo>
                      <a:pt x="245018" y="331753"/>
                      <a:pt x="245987" y="329087"/>
                      <a:pt x="248411" y="327875"/>
                    </a:cubicBezTo>
                    <a:lnTo>
                      <a:pt x="251076" y="326664"/>
                    </a:lnTo>
                    <a:cubicBezTo>
                      <a:pt x="253257" y="325452"/>
                      <a:pt x="256165" y="326421"/>
                      <a:pt x="257377" y="328845"/>
                    </a:cubicBezTo>
                    <a:cubicBezTo>
                      <a:pt x="258589" y="331268"/>
                      <a:pt x="257619" y="333934"/>
                      <a:pt x="255196" y="335145"/>
                    </a:cubicBezTo>
                    <a:lnTo>
                      <a:pt x="252288" y="336599"/>
                    </a:lnTo>
                    <a:cubicBezTo>
                      <a:pt x="251803" y="336599"/>
                      <a:pt x="251076" y="336842"/>
                      <a:pt x="250349" y="336842"/>
                    </a:cubicBezTo>
                    <a:lnTo>
                      <a:pt x="250349" y="336842"/>
                    </a:lnTo>
                    <a:close/>
                    <a:moveTo>
                      <a:pt x="91864" y="331511"/>
                    </a:moveTo>
                    <a:cubicBezTo>
                      <a:pt x="91137" y="331511"/>
                      <a:pt x="90168" y="331268"/>
                      <a:pt x="89441" y="331026"/>
                    </a:cubicBezTo>
                    <a:lnTo>
                      <a:pt x="86775" y="329087"/>
                    </a:lnTo>
                    <a:cubicBezTo>
                      <a:pt x="84594" y="327875"/>
                      <a:pt x="83867" y="324968"/>
                      <a:pt x="85079" y="322544"/>
                    </a:cubicBezTo>
                    <a:cubicBezTo>
                      <a:pt x="86291" y="320363"/>
                      <a:pt x="89199" y="319636"/>
                      <a:pt x="91622" y="320848"/>
                    </a:cubicBezTo>
                    <a:lnTo>
                      <a:pt x="94288" y="322302"/>
                    </a:lnTo>
                    <a:cubicBezTo>
                      <a:pt x="96469" y="323514"/>
                      <a:pt x="97438" y="326421"/>
                      <a:pt x="95984" y="328602"/>
                    </a:cubicBezTo>
                    <a:cubicBezTo>
                      <a:pt x="95257" y="330541"/>
                      <a:pt x="93561" y="331511"/>
                      <a:pt x="91864" y="331511"/>
                    </a:cubicBezTo>
                    <a:lnTo>
                      <a:pt x="91864" y="331511"/>
                    </a:lnTo>
                    <a:close/>
                    <a:moveTo>
                      <a:pt x="271190" y="324968"/>
                    </a:moveTo>
                    <a:cubicBezTo>
                      <a:pt x="269736" y="324968"/>
                      <a:pt x="268282" y="324241"/>
                      <a:pt x="267313" y="322787"/>
                    </a:cubicBezTo>
                    <a:cubicBezTo>
                      <a:pt x="265859" y="320605"/>
                      <a:pt x="266343" y="317697"/>
                      <a:pt x="268524" y="316244"/>
                    </a:cubicBezTo>
                    <a:lnTo>
                      <a:pt x="271190" y="314547"/>
                    </a:lnTo>
                    <a:cubicBezTo>
                      <a:pt x="273371" y="313093"/>
                      <a:pt x="276279" y="313578"/>
                      <a:pt x="277733" y="315759"/>
                    </a:cubicBezTo>
                    <a:cubicBezTo>
                      <a:pt x="279187" y="317940"/>
                      <a:pt x="278702" y="320848"/>
                      <a:pt x="276521" y="322302"/>
                    </a:cubicBezTo>
                    <a:lnTo>
                      <a:pt x="273856" y="323998"/>
                    </a:lnTo>
                    <a:cubicBezTo>
                      <a:pt x="273129" y="324725"/>
                      <a:pt x="272159" y="324968"/>
                      <a:pt x="271190" y="324968"/>
                    </a:cubicBezTo>
                    <a:lnTo>
                      <a:pt x="271190" y="324968"/>
                    </a:lnTo>
                    <a:close/>
                    <a:moveTo>
                      <a:pt x="71993" y="318182"/>
                    </a:moveTo>
                    <a:cubicBezTo>
                      <a:pt x="71024" y="318182"/>
                      <a:pt x="70054" y="317940"/>
                      <a:pt x="69085" y="317213"/>
                    </a:cubicBezTo>
                    <a:lnTo>
                      <a:pt x="66662" y="315274"/>
                    </a:lnTo>
                    <a:cubicBezTo>
                      <a:pt x="64723" y="313578"/>
                      <a:pt x="64238" y="310670"/>
                      <a:pt x="65935" y="308731"/>
                    </a:cubicBezTo>
                    <a:cubicBezTo>
                      <a:pt x="67631" y="306793"/>
                      <a:pt x="70539" y="306308"/>
                      <a:pt x="72478" y="308004"/>
                    </a:cubicBezTo>
                    <a:lnTo>
                      <a:pt x="74901" y="309943"/>
                    </a:lnTo>
                    <a:cubicBezTo>
                      <a:pt x="76840" y="311639"/>
                      <a:pt x="77324" y="314547"/>
                      <a:pt x="75870" y="316486"/>
                    </a:cubicBezTo>
                    <a:cubicBezTo>
                      <a:pt x="74659" y="317455"/>
                      <a:pt x="73205" y="318182"/>
                      <a:pt x="71993" y="318182"/>
                    </a:cubicBezTo>
                    <a:lnTo>
                      <a:pt x="71993" y="318182"/>
                    </a:lnTo>
                    <a:close/>
                    <a:moveTo>
                      <a:pt x="290334" y="310427"/>
                    </a:moveTo>
                    <a:cubicBezTo>
                      <a:pt x="289122" y="310427"/>
                      <a:pt x="287669" y="309943"/>
                      <a:pt x="286699" y="308731"/>
                    </a:cubicBezTo>
                    <a:cubicBezTo>
                      <a:pt x="285003" y="306793"/>
                      <a:pt x="285245" y="303885"/>
                      <a:pt x="287184" y="302188"/>
                    </a:cubicBezTo>
                    <a:lnTo>
                      <a:pt x="289365" y="300250"/>
                    </a:lnTo>
                    <a:cubicBezTo>
                      <a:pt x="291304" y="298553"/>
                      <a:pt x="294212" y="298553"/>
                      <a:pt x="295908" y="300492"/>
                    </a:cubicBezTo>
                    <a:cubicBezTo>
                      <a:pt x="297604" y="302430"/>
                      <a:pt x="297604" y="305339"/>
                      <a:pt x="295666" y="307035"/>
                    </a:cubicBezTo>
                    <a:lnTo>
                      <a:pt x="293242" y="309216"/>
                    </a:lnTo>
                    <a:cubicBezTo>
                      <a:pt x="292515" y="309943"/>
                      <a:pt x="291304" y="310427"/>
                      <a:pt x="290334" y="310427"/>
                    </a:cubicBezTo>
                    <a:lnTo>
                      <a:pt x="290334" y="310427"/>
                    </a:lnTo>
                    <a:close/>
                    <a:moveTo>
                      <a:pt x="53818" y="302430"/>
                    </a:moveTo>
                    <a:cubicBezTo>
                      <a:pt x="52607" y="302430"/>
                      <a:pt x="51395" y="301946"/>
                      <a:pt x="50425" y="300977"/>
                    </a:cubicBezTo>
                    <a:lnTo>
                      <a:pt x="48002" y="298553"/>
                    </a:lnTo>
                    <a:cubicBezTo>
                      <a:pt x="46306" y="296615"/>
                      <a:pt x="46306" y="293706"/>
                      <a:pt x="48245" y="292010"/>
                    </a:cubicBezTo>
                    <a:cubicBezTo>
                      <a:pt x="50183" y="290314"/>
                      <a:pt x="53091" y="290314"/>
                      <a:pt x="54787" y="292253"/>
                    </a:cubicBezTo>
                    <a:lnTo>
                      <a:pt x="56969" y="294434"/>
                    </a:lnTo>
                    <a:cubicBezTo>
                      <a:pt x="58907" y="296372"/>
                      <a:pt x="58907" y="299280"/>
                      <a:pt x="56969" y="300977"/>
                    </a:cubicBezTo>
                    <a:cubicBezTo>
                      <a:pt x="56484" y="301946"/>
                      <a:pt x="55030" y="302430"/>
                      <a:pt x="53818" y="302430"/>
                    </a:cubicBezTo>
                    <a:lnTo>
                      <a:pt x="53818" y="302430"/>
                    </a:lnTo>
                    <a:close/>
                    <a:moveTo>
                      <a:pt x="307055" y="293222"/>
                    </a:moveTo>
                    <a:cubicBezTo>
                      <a:pt x="306086" y="293222"/>
                      <a:pt x="304874" y="292737"/>
                      <a:pt x="303905" y="292010"/>
                    </a:cubicBezTo>
                    <a:cubicBezTo>
                      <a:pt x="301966" y="290314"/>
                      <a:pt x="301724" y="287406"/>
                      <a:pt x="303420" y="285467"/>
                    </a:cubicBezTo>
                    <a:lnTo>
                      <a:pt x="305359" y="283044"/>
                    </a:lnTo>
                    <a:cubicBezTo>
                      <a:pt x="307055" y="281105"/>
                      <a:pt x="309963" y="280621"/>
                      <a:pt x="311902" y="282317"/>
                    </a:cubicBezTo>
                    <a:cubicBezTo>
                      <a:pt x="313840" y="284013"/>
                      <a:pt x="314325" y="286921"/>
                      <a:pt x="312629" y="288860"/>
                    </a:cubicBezTo>
                    <a:lnTo>
                      <a:pt x="310448" y="291283"/>
                    </a:lnTo>
                    <a:cubicBezTo>
                      <a:pt x="309721" y="292737"/>
                      <a:pt x="308267" y="293222"/>
                      <a:pt x="307055" y="293222"/>
                    </a:cubicBezTo>
                    <a:lnTo>
                      <a:pt x="307055" y="293222"/>
                    </a:lnTo>
                    <a:close/>
                    <a:moveTo>
                      <a:pt x="38309" y="284256"/>
                    </a:moveTo>
                    <a:cubicBezTo>
                      <a:pt x="36855" y="284256"/>
                      <a:pt x="35401" y="283529"/>
                      <a:pt x="34432" y="282317"/>
                    </a:cubicBezTo>
                    <a:lnTo>
                      <a:pt x="32493" y="279652"/>
                    </a:lnTo>
                    <a:cubicBezTo>
                      <a:pt x="31039" y="277470"/>
                      <a:pt x="31524" y="274562"/>
                      <a:pt x="33462" y="273108"/>
                    </a:cubicBezTo>
                    <a:cubicBezTo>
                      <a:pt x="35643" y="271655"/>
                      <a:pt x="38551" y="272139"/>
                      <a:pt x="40005" y="274320"/>
                    </a:cubicBezTo>
                    <a:lnTo>
                      <a:pt x="41944" y="276743"/>
                    </a:lnTo>
                    <a:cubicBezTo>
                      <a:pt x="43398" y="278924"/>
                      <a:pt x="42913" y="281832"/>
                      <a:pt x="40975" y="283286"/>
                    </a:cubicBezTo>
                    <a:cubicBezTo>
                      <a:pt x="40248" y="284013"/>
                      <a:pt x="39278" y="284256"/>
                      <a:pt x="38309" y="284256"/>
                    </a:cubicBezTo>
                    <a:lnTo>
                      <a:pt x="38309" y="284256"/>
                    </a:lnTo>
                    <a:close/>
                    <a:moveTo>
                      <a:pt x="321353" y="274078"/>
                    </a:moveTo>
                    <a:cubicBezTo>
                      <a:pt x="320626" y="274078"/>
                      <a:pt x="319656" y="273835"/>
                      <a:pt x="318929" y="273351"/>
                    </a:cubicBezTo>
                    <a:cubicBezTo>
                      <a:pt x="316748" y="271897"/>
                      <a:pt x="316021" y="268989"/>
                      <a:pt x="317475" y="266808"/>
                    </a:cubicBezTo>
                    <a:lnTo>
                      <a:pt x="319172" y="264142"/>
                    </a:lnTo>
                    <a:cubicBezTo>
                      <a:pt x="320626" y="261961"/>
                      <a:pt x="323534" y="261234"/>
                      <a:pt x="325715" y="262688"/>
                    </a:cubicBezTo>
                    <a:cubicBezTo>
                      <a:pt x="327896" y="264142"/>
                      <a:pt x="328623" y="267050"/>
                      <a:pt x="327169" y="269231"/>
                    </a:cubicBezTo>
                    <a:lnTo>
                      <a:pt x="325472" y="271897"/>
                    </a:lnTo>
                    <a:cubicBezTo>
                      <a:pt x="324261" y="273351"/>
                      <a:pt x="322807" y="274078"/>
                      <a:pt x="321353" y="274078"/>
                    </a:cubicBezTo>
                    <a:lnTo>
                      <a:pt x="321353" y="274078"/>
                    </a:lnTo>
                    <a:close/>
                    <a:moveTo>
                      <a:pt x="25465" y="264142"/>
                    </a:moveTo>
                    <a:cubicBezTo>
                      <a:pt x="23769" y="264142"/>
                      <a:pt x="22073" y="263173"/>
                      <a:pt x="21346" y="261719"/>
                    </a:cubicBezTo>
                    <a:lnTo>
                      <a:pt x="19892" y="258811"/>
                    </a:lnTo>
                    <a:cubicBezTo>
                      <a:pt x="18680" y="256630"/>
                      <a:pt x="19649" y="253722"/>
                      <a:pt x="21830" y="252510"/>
                    </a:cubicBezTo>
                    <a:cubicBezTo>
                      <a:pt x="24254" y="251298"/>
                      <a:pt x="26919" y="252268"/>
                      <a:pt x="28131" y="254449"/>
                    </a:cubicBezTo>
                    <a:lnTo>
                      <a:pt x="29585" y="257114"/>
                    </a:lnTo>
                    <a:cubicBezTo>
                      <a:pt x="30797" y="259295"/>
                      <a:pt x="30070" y="262204"/>
                      <a:pt x="27646" y="263415"/>
                    </a:cubicBezTo>
                    <a:cubicBezTo>
                      <a:pt x="26919" y="263900"/>
                      <a:pt x="26192" y="264142"/>
                      <a:pt x="25465" y="264142"/>
                    </a:cubicBezTo>
                    <a:lnTo>
                      <a:pt x="25465" y="264142"/>
                    </a:lnTo>
                    <a:close/>
                    <a:moveTo>
                      <a:pt x="332742" y="252995"/>
                    </a:moveTo>
                    <a:cubicBezTo>
                      <a:pt x="332015" y="252995"/>
                      <a:pt x="331531" y="252753"/>
                      <a:pt x="330804" y="252510"/>
                    </a:cubicBezTo>
                    <a:cubicBezTo>
                      <a:pt x="328380" y="251298"/>
                      <a:pt x="327411" y="248633"/>
                      <a:pt x="328380" y="246210"/>
                    </a:cubicBezTo>
                    <a:lnTo>
                      <a:pt x="329592" y="243302"/>
                    </a:lnTo>
                    <a:cubicBezTo>
                      <a:pt x="330561" y="240878"/>
                      <a:pt x="333469" y="239909"/>
                      <a:pt x="335893" y="240878"/>
                    </a:cubicBezTo>
                    <a:cubicBezTo>
                      <a:pt x="338316" y="241847"/>
                      <a:pt x="339285" y="244756"/>
                      <a:pt x="338316" y="246937"/>
                    </a:cubicBezTo>
                    <a:lnTo>
                      <a:pt x="337104" y="250329"/>
                    </a:lnTo>
                    <a:cubicBezTo>
                      <a:pt x="336377" y="252026"/>
                      <a:pt x="334439" y="252995"/>
                      <a:pt x="332742" y="252995"/>
                    </a:cubicBezTo>
                    <a:lnTo>
                      <a:pt x="332742" y="252995"/>
                    </a:lnTo>
                    <a:close/>
                    <a:moveTo>
                      <a:pt x="15287" y="242332"/>
                    </a:moveTo>
                    <a:cubicBezTo>
                      <a:pt x="13349" y="242332"/>
                      <a:pt x="11652" y="241120"/>
                      <a:pt x="10925" y="239182"/>
                    </a:cubicBezTo>
                    <a:lnTo>
                      <a:pt x="9714" y="236274"/>
                    </a:lnTo>
                    <a:cubicBezTo>
                      <a:pt x="8744" y="233851"/>
                      <a:pt x="10198" y="231185"/>
                      <a:pt x="12622" y="230216"/>
                    </a:cubicBezTo>
                    <a:cubicBezTo>
                      <a:pt x="15045" y="229246"/>
                      <a:pt x="17711" y="230700"/>
                      <a:pt x="18680" y="233123"/>
                    </a:cubicBezTo>
                    <a:lnTo>
                      <a:pt x="19649" y="236032"/>
                    </a:lnTo>
                    <a:cubicBezTo>
                      <a:pt x="20619" y="238455"/>
                      <a:pt x="19407" y="241120"/>
                      <a:pt x="16984" y="242090"/>
                    </a:cubicBezTo>
                    <a:cubicBezTo>
                      <a:pt x="16499" y="242090"/>
                      <a:pt x="15772" y="242332"/>
                      <a:pt x="15287" y="242332"/>
                    </a:cubicBezTo>
                    <a:lnTo>
                      <a:pt x="15287" y="242332"/>
                    </a:lnTo>
                    <a:close/>
                    <a:moveTo>
                      <a:pt x="341224" y="230700"/>
                    </a:moveTo>
                    <a:cubicBezTo>
                      <a:pt x="340739" y="230700"/>
                      <a:pt x="340255" y="230700"/>
                      <a:pt x="340012" y="230458"/>
                    </a:cubicBezTo>
                    <a:cubicBezTo>
                      <a:pt x="337589" y="229731"/>
                      <a:pt x="336135" y="227065"/>
                      <a:pt x="336862" y="224642"/>
                    </a:cubicBezTo>
                    <a:lnTo>
                      <a:pt x="337831" y="221734"/>
                    </a:lnTo>
                    <a:cubicBezTo>
                      <a:pt x="338558" y="219311"/>
                      <a:pt x="340982" y="217857"/>
                      <a:pt x="343647" y="218584"/>
                    </a:cubicBezTo>
                    <a:cubicBezTo>
                      <a:pt x="346071" y="219311"/>
                      <a:pt x="347525" y="221976"/>
                      <a:pt x="346798" y="224399"/>
                    </a:cubicBezTo>
                    <a:lnTo>
                      <a:pt x="345828" y="227550"/>
                    </a:lnTo>
                    <a:cubicBezTo>
                      <a:pt x="345101" y="229246"/>
                      <a:pt x="343163" y="230700"/>
                      <a:pt x="341224" y="230700"/>
                    </a:cubicBezTo>
                    <a:lnTo>
                      <a:pt x="341224" y="230700"/>
                    </a:lnTo>
                    <a:close/>
                    <a:moveTo>
                      <a:pt x="8502" y="219311"/>
                    </a:moveTo>
                    <a:cubicBezTo>
                      <a:pt x="6321" y="219311"/>
                      <a:pt x="4382" y="217857"/>
                      <a:pt x="3898" y="215676"/>
                    </a:cubicBezTo>
                    <a:lnTo>
                      <a:pt x="3171" y="212525"/>
                    </a:lnTo>
                    <a:cubicBezTo>
                      <a:pt x="2686" y="210102"/>
                      <a:pt x="4382" y="207436"/>
                      <a:pt x="6806" y="206952"/>
                    </a:cubicBezTo>
                    <a:cubicBezTo>
                      <a:pt x="9229" y="206467"/>
                      <a:pt x="11895" y="208163"/>
                      <a:pt x="12379" y="210587"/>
                    </a:cubicBezTo>
                    <a:lnTo>
                      <a:pt x="13106" y="213495"/>
                    </a:lnTo>
                    <a:cubicBezTo>
                      <a:pt x="13591" y="215918"/>
                      <a:pt x="12137" y="218584"/>
                      <a:pt x="9471" y="219068"/>
                    </a:cubicBezTo>
                    <a:cubicBezTo>
                      <a:pt x="9229" y="219311"/>
                      <a:pt x="8744" y="219311"/>
                      <a:pt x="8502" y="219311"/>
                    </a:cubicBezTo>
                    <a:lnTo>
                      <a:pt x="8502" y="219311"/>
                    </a:lnTo>
                    <a:close/>
                    <a:moveTo>
                      <a:pt x="346555" y="207194"/>
                    </a:moveTo>
                    <a:cubicBezTo>
                      <a:pt x="346313" y="207194"/>
                      <a:pt x="346071" y="207194"/>
                      <a:pt x="345828" y="207194"/>
                    </a:cubicBezTo>
                    <a:cubicBezTo>
                      <a:pt x="343163" y="206709"/>
                      <a:pt x="341466" y="204528"/>
                      <a:pt x="341951" y="201863"/>
                    </a:cubicBezTo>
                    <a:lnTo>
                      <a:pt x="342436" y="198712"/>
                    </a:lnTo>
                    <a:cubicBezTo>
                      <a:pt x="342678" y="196047"/>
                      <a:pt x="345101" y="194351"/>
                      <a:pt x="347767" y="194593"/>
                    </a:cubicBezTo>
                    <a:cubicBezTo>
                      <a:pt x="350433" y="194835"/>
                      <a:pt x="352129" y="197258"/>
                      <a:pt x="351887" y="199924"/>
                    </a:cubicBezTo>
                    <a:lnTo>
                      <a:pt x="351402" y="203074"/>
                    </a:lnTo>
                    <a:cubicBezTo>
                      <a:pt x="350675" y="205498"/>
                      <a:pt x="348736" y="207194"/>
                      <a:pt x="346555" y="207194"/>
                    </a:cubicBezTo>
                    <a:lnTo>
                      <a:pt x="346555" y="207194"/>
                    </a:lnTo>
                    <a:close/>
                    <a:moveTo>
                      <a:pt x="4867" y="195562"/>
                    </a:moveTo>
                    <a:cubicBezTo>
                      <a:pt x="2444" y="195562"/>
                      <a:pt x="505" y="193624"/>
                      <a:pt x="263" y="191200"/>
                    </a:cubicBezTo>
                    <a:lnTo>
                      <a:pt x="20" y="188050"/>
                    </a:lnTo>
                    <a:cubicBezTo>
                      <a:pt x="-222" y="185384"/>
                      <a:pt x="1717" y="183203"/>
                      <a:pt x="4382" y="182961"/>
                    </a:cubicBezTo>
                    <a:cubicBezTo>
                      <a:pt x="7048" y="182719"/>
                      <a:pt x="9229" y="184657"/>
                      <a:pt x="9471" y="187323"/>
                    </a:cubicBezTo>
                    <a:lnTo>
                      <a:pt x="9714" y="190473"/>
                    </a:lnTo>
                    <a:cubicBezTo>
                      <a:pt x="9956" y="193139"/>
                      <a:pt x="8017" y="195320"/>
                      <a:pt x="5352" y="195562"/>
                    </a:cubicBezTo>
                    <a:cubicBezTo>
                      <a:pt x="5109" y="195562"/>
                      <a:pt x="4867" y="195562"/>
                      <a:pt x="4867" y="195562"/>
                    </a:cubicBezTo>
                    <a:lnTo>
                      <a:pt x="4867" y="195562"/>
                    </a:lnTo>
                    <a:close/>
                    <a:moveTo>
                      <a:pt x="348252" y="178599"/>
                    </a:moveTo>
                    <a:lnTo>
                      <a:pt x="343647" y="177630"/>
                    </a:lnTo>
                    <a:lnTo>
                      <a:pt x="343647" y="173752"/>
                    </a:lnTo>
                    <a:cubicBezTo>
                      <a:pt x="343647" y="171086"/>
                      <a:pt x="345586" y="168906"/>
                      <a:pt x="348252" y="168906"/>
                    </a:cubicBezTo>
                    <a:cubicBezTo>
                      <a:pt x="351402" y="168906"/>
                      <a:pt x="353098" y="170844"/>
                      <a:pt x="353098" y="173510"/>
                    </a:cubicBezTo>
                    <a:lnTo>
                      <a:pt x="353098" y="176660"/>
                    </a:lnTo>
                    <a:lnTo>
                      <a:pt x="348252" y="178599"/>
                    </a:lnTo>
                    <a:lnTo>
                      <a:pt x="348252" y="178599"/>
                    </a:lnTo>
                    <a:close/>
                    <a:moveTo>
                      <a:pt x="4625" y="171571"/>
                    </a:moveTo>
                    <a:cubicBezTo>
                      <a:pt x="4625" y="171571"/>
                      <a:pt x="4382" y="171571"/>
                      <a:pt x="4382" y="171571"/>
                    </a:cubicBezTo>
                    <a:cubicBezTo>
                      <a:pt x="1717" y="171329"/>
                      <a:pt x="-222" y="169148"/>
                      <a:pt x="20" y="166725"/>
                    </a:cubicBezTo>
                    <a:lnTo>
                      <a:pt x="263" y="163574"/>
                    </a:lnTo>
                    <a:cubicBezTo>
                      <a:pt x="505" y="160909"/>
                      <a:pt x="2928" y="159212"/>
                      <a:pt x="5352" y="159212"/>
                    </a:cubicBezTo>
                    <a:cubicBezTo>
                      <a:pt x="8017" y="159455"/>
                      <a:pt x="9956" y="161636"/>
                      <a:pt x="9714" y="164301"/>
                    </a:cubicBezTo>
                    <a:lnTo>
                      <a:pt x="9471" y="167452"/>
                    </a:lnTo>
                    <a:cubicBezTo>
                      <a:pt x="9229" y="169633"/>
                      <a:pt x="7048" y="171571"/>
                      <a:pt x="4625" y="171571"/>
                    </a:cubicBezTo>
                    <a:lnTo>
                      <a:pt x="4625" y="171571"/>
                    </a:lnTo>
                    <a:close/>
                    <a:moveTo>
                      <a:pt x="346798" y="157516"/>
                    </a:moveTo>
                    <a:cubicBezTo>
                      <a:pt x="344374" y="157516"/>
                      <a:pt x="342436" y="155820"/>
                      <a:pt x="342193" y="153396"/>
                    </a:cubicBezTo>
                    <a:lnTo>
                      <a:pt x="341709" y="150488"/>
                    </a:lnTo>
                    <a:cubicBezTo>
                      <a:pt x="341224" y="147823"/>
                      <a:pt x="343163" y="145399"/>
                      <a:pt x="345586" y="145157"/>
                    </a:cubicBezTo>
                    <a:cubicBezTo>
                      <a:pt x="348009" y="144672"/>
                      <a:pt x="350675" y="146611"/>
                      <a:pt x="350917" y="149035"/>
                    </a:cubicBezTo>
                    <a:lnTo>
                      <a:pt x="351402" y="152185"/>
                    </a:lnTo>
                    <a:cubicBezTo>
                      <a:pt x="351887" y="154850"/>
                      <a:pt x="349948" y="157031"/>
                      <a:pt x="347282" y="157516"/>
                    </a:cubicBezTo>
                    <a:cubicBezTo>
                      <a:pt x="347040" y="157516"/>
                      <a:pt x="347040" y="157516"/>
                      <a:pt x="346798" y="157516"/>
                    </a:cubicBezTo>
                    <a:lnTo>
                      <a:pt x="346798" y="157516"/>
                    </a:lnTo>
                    <a:close/>
                    <a:moveTo>
                      <a:pt x="7533" y="147823"/>
                    </a:moveTo>
                    <a:cubicBezTo>
                      <a:pt x="7290" y="147823"/>
                      <a:pt x="7048" y="147823"/>
                      <a:pt x="6563" y="147823"/>
                    </a:cubicBezTo>
                    <a:cubicBezTo>
                      <a:pt x="4140" y="147338"/>
                      <a:pt x="2444" y="144915"/>
                      <a:pt x="2928" y="142249"/>
                    </a:cubicBezTo>
                    <a:lnTo>
                      <a:pt x="3655" y="139099"/>
                    </a:lnTo>
                    <a:cubicBezTo>
                      <a:pt x="4140" y="136433"/>
                      <a:pt x="6806" y="134979"/>
                      <a:pt x="9229" y="135464"/>
                    </a:cubicBezTo>
                    <a:cubicBezTo>
                      <a:pt x="11652" y="135948"/>
                      <a:pt x="13349" y="138614"/>
                      <a:pt x="12864" y="141037"/>
                    </a:cubicBezTo>
                    <a:lnTo>
                      <a:pt x="12137" y="143945"/>
                    </a:lnTo>
                    <a:cubicBezTo>
                      <a:pt x="11652" y="146369"/>
                      <a:pt x="9714" y="147823"/>
                      <a:pt x="7533" y="147823"/>
                    </a:cubicBezTo>
                    <a:lnTo>
                      <a:pt x="7533" y="147823"/>
                    </a:lnTo>
                    <a:close/>
                    <a:moveTo>
                      <a:pt x="341709" y="134010"/>
                    </a:moveTo>
                    <a:cubicBezTo>
                      <a:pt x="339770" y="134010"/>
                      <a:pt x="337831" y="132798"/>
                      <a:pt x="337104" y="130617"/>
                    </a:cubicBezTo>
                    <a:lnTo>
                      <a:pt x="336135" y="127709"/>
                    </a:lnTo>
                    <a:cubicBezTo>
                      <a:pt x="335408" y="125286"/>
                      <a:pt x="336862" y="122620"/>
                      <a:pt x="339285" y="121893"/>
                    </a:cubicBezTo>
                    <a:cubicBezTo>
                      <a:pt x="341709" y="121166"/>
                      <a:pt x="344374" y="122620"/>
                      <a:pt x="345101" y="125043"/>
                    </a:cubicBezTo>
                    <a:lnTo>
                      <a:pt x="346071" y="128194"/>
                    </a:lnTo>
                    <a:cubicBezTo>
                      <a:pt x="346798" y="130617"/>
                      <a:pt x="345343" y="133283"/>
                      <a:pt x="342920" y="134010"/>
                    </a:cubicBezTo>
                    <a:cubicBezTo>
                      <a:pt x="342678" y="134010"/>
                      <a:pt x="342193" y="134010"/>
                      <a:pt x="341709" y="134010"/>
                    </a:cubicBezTo>
                    <a:lnTo>
                      <a:pt x="341709" y="134010"/>
                    </a:lnTo>
                    <a:close/>
                    <a:moveTo>
                      <a:pt x="13833" y="124801"/>
                    </a:moveTo>
                    <a:cubicBezTo>
                      <a:pt x="13349" y="124801"/>
                      <a:pt x="12864" y="124801"/>
                      <a:pt x="12379" y="124559"/>
                    </a:cubicBezTo>
                    <a:cubicBezTo>
                      <a:pt x="9956" y="123590"/>
                      <a:pt x="8744" y="120924"/>
                      <a:pt x="9471" y="118500"/>
                    </a:cubicBezTo>
                    <a:lnTo>
                      <a:pt x="10683" y="115593"/>
                    </a:lnTo>
                    <a:cubicBezTo>
                      <a:pt x="11652" y="113169"/>
                      <a:pt x="14318" y="111957"/>
                      <a:pt x="16741" y="112685"/>
                    </a:cubicBezTo>
                    <a:cubicBezTo>
                      <a:pt x="19165" y="113654"/>
                      <a:pt x="20376" y="116320"/>
                      <a:pt x="19407" y="118743"/>
                    </a:cubicBezTo>
                    <a:lnTo>
                      <a:pt x="18438" y="121651"/>
                    </a:lnTo>
                    <a:cubicBezTo>
                      <a:pt x="17468" y="123590"/>
                      <a:pt x="15772" y="124801"/>
                      <a:pt x="13833" y="124801"/>
                    </a:cubicBezTo>
                    <a:lnTo>
                      <a:pt x="13833" y="124801"/>
                    </a:lnTo>
                    <a:close/>
                    <a:moveTo>
                      <a:pt x="333469" y="111473"/>
                    </a:moveTo>
                    <a:cubicBezTo>
                      <a:pt x="331773" y="111473"/>
                      <a:pt x="330077" y="110503"/>
                      <a:pt x="329107" y="108807"/>
                    </a:cubicBezTo>
                    <a:lnTo>
                      <a:pt x="327896" y="105899"/>
                    </a:lnTo>
                    <a:cubicBezTo>
                      <a:pt x="326684" y="103476"/>
                      <a:pt x="327896" y="100810"/>
                      <a:pt x="330077" y="99599"/>
                    </a:cubicBezTo>
                    <a:cubicBezTo>
                      <a:pt x="332500" y="98387"/>
                      <a:pt x="335166" y="99599"/>
                      <a:pt x="336377" y="101779"/>
                    </a:cubicBezTo>
                    <a:lnTo>
                      <a:pt x="337831" y="104688"/>
                    </a:lnTo>
                    <a:cubicBezTo>
                      <a:pt x="338801" y="107111"/>
                      <a:pt x="337831" y="109776"/>
                      <a:pt x="335408" y="110988"/>
                    </a:cubicBezTo>
                    <a:cubicBezTo>
                      <a:pt x="334923" y="111473"/>
                      <a:pt x="334196" y="111473"/>
                      <a:pt x="333469" y="111473"/>
                    </a:cubicBezTo>
                    <a:lnTo>
                      <a:pt x="333469" y="111473"/>
                    </a:lnTo>
                    <a:close/>
                    <a:moveTo>
                      <a:pt x="23284" y="102749"/>
                    </a:moveTo>
                    <a:cubicBezTo>
                      <a:pt x="22557" y="102749"/>
                      <a:pt x="21830" y="102506"/>
                      <a:pt x="21103" y="102264"/>
                    </a:cubicBezTo>
                    <a:cubicBezTo>
                      <a:pt x="18922" y="101052"/>
                      <a:pt x="17953" y="98145"/>
                      <a:pt x="19165" y="95964"/>
                    </a:cubicBezTo>
                    <a:lnTo>
                      <a:pt x="20619" y="93055"/>
                    </a:lnTo>
                    <a:cubicBezTo>
                      <a:pt x="21830" y="90875"/>
                      <a:pt x="24738" y="89905"/>
                      <a:pt x="26919" y="91117"/>
                    </a:cubicBezTo>
                    <a:cubicBezTo>
                      <a:pt x="29100" y="92328"/>
                      <a:pt x="30070" y="95237"/>
                      <a:pt x="28858" y="97418"/>
                    </a:cubicBezTo>
                    <a:lnTo>
                      <a:pt x="27404" y="100083"/>
                    </a:lnTo>
                    <a:cubicBezTo>
                      <a:pt x="26677" y="101779"/>
                      <a:pt x="24981" y="102749"/>
                      <a:pt x="23284" y="102749"/>
                    </a:cubicBezTo>
                    <a:lnTo>
                      <a:pt x="23284" y="102749"/>
                    </a:lnTo>
                    <a:close/>
                    <a:moveTo>
                      <a:pt x="322322" y="90390"/>
                    </a:moveTo>
                    <a:cubicBezTo>
                      <a:pt x="320626" y="90390"/>
                      <a:pt x="319172" y="89663"/>
                      <a:pt x="318202" y="88209"/>
                    </a:cubicBezTo>
                    <a:lnTo>
                      <a:pt x="316506" y="85543"/>
                    </a:lnTo>
                    <a:cubicBezTo>
                      <a:pt x="315052" y="83362"/>
                      <a:pt x="315779" y="80454"/>
                      <a:pt x="317960" y="79000"/>
                    </a:cubicBezTo>
                    <a:cubicBezTo>
                      <a:pt x="320141" y="77546"/>
                      <a:pt x="323049" y="78273"/>
                      <a:pt x="324503" y="80454"/>
                    </a:cubicBezTo>
                    <a:lnTo>
                      <a:pt x="326199" y="83120"/>
                    </a:lnTo>
                    <a:cubicBezTo>
                      <a:pt x="327653" y="85301"/>
                      <a:pt x="326926" y="88209"/>
                      <a:pt x="324745" y="89663"/>
                    </a:cubicBezTo>
                    <a:cubicBezTo>
                      <a:pt x="324018" y="90148"/>
                      <a:pt x="323049" y="90390"/>
                      <a:pt x="322322" y="90390"/>
                    </a:cubicBezTo>
                    <a:lnTo>
                      <a:pt x="322322" y="90390"/>
                    </a:lnTo>
                    <a:close/>
                    <a:moveTo>
                      <a:pt x="35643" y="82151"/>
                    </a:moveTo>
                    <a:cubicBezTo>
                      <a:pt x="34674" y="82151"/>
                      <a:pt x="33705" y="81908"/>
                      <a:pt x="32978" y="81181"/>
                    </a:cubicBezTo>
                    <a:cubicBezTo>
                      <a:pt x="30797" y="79727"/>
                      <a:pt x="30312" y="76819"/>
                      <a:pt x="31766" y="74638"/>
                    </a:cubicBezTo>
                    <a:lnTo>
                      <a:pt x="33705" y="71973"/>
                    </a:lnTo>
                    <a:cubicBezTo>
                      <a:pt x="35159" y="69792"/>
                      <a:pt x="38309" y="69549"/>
                      <a:pt x="40248" y="71004"/>
                    </a:cubicBezTo>
                    <a:cubicBezTo>
                      <a:pt x="42429" y="72457"/>
                      <a:pt x="42671" y="75608"/>
                      <a:pt x="41217" y="77546"/>
                    </a:cubicBezTo>
                    <a:lnTo>
                      <a:pt x="39521" y="79970"/>
                    </a:lnTo>
                    <a:cubicBezTo>
                      <a:pt x="38551" y="81666"/>
                      <a:pt x="37097" y="82151"/>
                      <a:pt x="35643" y="82151"/>
                    </a:cubicBezTo>
                    <a:lnTo>
                      <a:pt x="35643" y="82151"/>
                    </a:lnTo>
                    <a:close/>
                    <a:moveTo>
                      <a:pt x="308267" y="71004"/>
                    </a:moveTo>
                    <a:cubicBezTo>
                      <a:pt x="307055" y="71004"/>
                      <a:pt x="305601" y="70519"/>
                      <a:pt x="304632" y="69307"/>
                    </a:cubicBezTo>
                    <a:lnTo>
                      <a:pt x="302693" y="66884"/>
                    </a:lnTo>
                    <a:cubicBezTo>
                      <a:pt x="300997" y="64945"/>
                      <a:pt x="301239" y="62037"/>
                      <a:pt x="303178" y="60341"/>
                    </a:cubicBezTo>
                    <a:cubicBezTo>
                      <a:pt x="305116" y="58644"/>
                      <a:pt x="308025" y="58887"/>
                      <a:pt x="309721" y="60825"/>
                    </a:cubicBezTo>
                    <a:lnTo>
                      <a:pt x="311902" y="63249"/>
                    </a:lnTo>
                    <a:cubicBezTo>
                      <a:pt x="313598" y="65187"/>
                      <a:pt x="313356" y="68095"/>
                      <a:pt x="311417" y="69792"/>
                    </a:cubicBezTo>
                    <a:cubicBezTo>
                      <a:pt x="310448" y="70519"/>
                      <a:pt x="309236" y="71004"/>
                      <a:pt x="308267" y="71004"/>
                    </a:cubicBezTo>
                    <a:lnTo>
                      <a:pt x="308267" y="71004"/>
                    </a:lnTo>
                    <a:close/>
                    <a:moveTo>
                      <a:pt x="50910" y="63733"/>
                    </a:moveTo>
                    <a:cubicBezTo>
                      <a:pt x="49698" y="63733"/>
                      <a:pt x="48487" y="63249"/>
                      <a:pt x="47760" y="62522"/>
                    </a:cubicBezTo>
                    <a:cubicBezTo>
                      <a:pt x="45821" y="60825"/>
                      <a:pt x="45821" y="57675"/>
                      <a:pt x="47518" y="55736"/>
                    </a:cubicBezTo>
                    <a:lnTo>
                      <a:pt x="49698" y="53556"/>
                    </a:lnTo>
                    <a:cubicBezTo>
                      <a:pt x="51395" y="51617"/>
                      <a:pt x="54545" y="51617"/>
                      <a:pt x="56242" y="53556"/>
                    </a:cubicBezTo>
                    <a:cubicBezTo>
                      <a:pt x="58180" y="55252"/>
                      <a:pt x="58180" y="58402"/>
                      <a:pt x="56242" y="60098"/>
                    </a:cubicBezTo>
                    <a:lnTo>
                      <a:pt x="54060" y="62280"/>
                    </a:lnTo>
                    <a:cubicBezTo>
                      <a:pt x="53334" y="63249"/>
                      <a:pt x="52122" y="63733"/>
                      <a:pt x="50910" y="63733"/>
                    </a:cubicBezTo>
                    <a:lnTo>
                      <a:pt x="50910" y="63733"/>
                    </a:lnTo>
                    <a:close/>
                    <a:moveTo>
                      <a:pt x="291546" y="53798"/>
                    </a:moveTo>
                    <a:cubicBezTo>
                      <a:pt x="290334" y="53798"/>
                      <a:pt x="289365" y="53313"/>
                      <a:pt x="288396" y="52586"/>
                    </a:cubicBezTo>
                    <a:lnTo>
                      <a:pt x="286215" y="50647"/>
                    </a:lnTo>
                    <a:cubicBezTo>
                      <a:pt x="284276" y="48951"/>
                      <a:pt x="284034" y="46043"/>
                      <a:pt x="285730" y="44105"/>
                    </a:cubicBezTo>
                    <a:cubicBezTo>
                      <a:pt x="287426" y="42166"/>
                      <a:pt x="290334" y="41923"/>
                      <a:pt x="292273" y="43620"/>
                    </a:cubicBezTo>
                    <a:lnTo>
                      <a:pt x="294696" y="45801"/>
                    </a:lnTo>
                    <a:cubicBezTo>
                      <a:pt x="296635" y="47497"/>
                      <a:pt x="296877" y="50405"/>
                      <a:pt x="294939" y="52344"/>
                    </a:cubicBezTo>
                    <a:cubicBezTo>
                      <a:pt x="294212" y="53313"/>
                      <a:pt x="292757" y="53798"/>
                      <a:pt x="291546" y="53798"/>
                    </a:cubicBezTo>
                    <a:lnTo>
                      <a:pt x="291546" y="53798"/>
                    </a:lnTo>
                    <a:close/>
                    <a:moveTo>
                      <a:pt x="68358" y="47497"/>
                    </a:moveTo>
                    <a:cubicBezTo>
                      <a:pt x="66904" y="47497"/>
                      <a:pt x="65692" y="47012"/>
                      <a:pt x="64723" y="45801"/>
                    </a:cubicBezTo>
                    <a:cubicBezTo>
                      <a:pt x="63027" y="43862"/>
                      <a:pt x="63511" y="40712"/>
                      <a:pt x="65450" y="39258"/>
                    </a:cubicBezTo>
                    <a:lnTo>
                      <a:pt x="67873" y="37319"/>
                    </a:lnTo>
                    <a:cubicBezTo>
                      <a:pt x="69812" y="35623"/>
                      <a:pt x="72962" y="36108"/>
                      <a:pt x="74416" y="38046"/>
                    </a:cubicBezTo>
                    <a:cubicBezTo>
                      <a:pt x="76113" y="40227"/>
                      <a:pt x="75628" y="43135"/>
                      <a:pt x="73689" y="44589"/>
                    </a:cubicBezTo>
                    <a:lnTo>
                      <a:pt x="71266" y="46528"/>
                    </a:lnTo>
                    <a:cubicBezTo>
                      <a:pt x="70539" y="47012"/>
                      <a:pt x="69570" y="47497"/>
                      <a:pt x="68358" y="47497"/>
                    </a:cubicBezTo>
                    <a:lnTo>
                      <a:pt x="68358" y="47497"/>
                    </a:lnTo>
                    <a:close/>
                    <a:moveTo>
                      <a:pt x="272644" y="39015"/>
                    </a:moveTo>
                    <a:cubicBezTo>
                      <a:pt x="271675" y="39015"/>
                      <a:pt x="270948" y="38773"/>
                      <a:pt x="269978" y="38289"/>
                    </a:cubicBezTo>
                    <a:lnTo>
                      <a:pt x="267313" y="36592"/>
                    </a:lnTo>
                    <a:cubicBezTo>
                      <a:pt x="265132" y="35138"/>
                      <a:pt x="264647" y="32230"/>
                      <a:pt x="265859" y="30049"/>
                    </a:cubicBezTo>
                    <a:cubicBezTo>
                      <a:pt x="267313" y="27868"/>
                      <a:pt x="270221" y="27141"/>
                      <a:pt x="272402" y="28838"/>
                    </a:cubicBezTo>
                    <a:lnTo>
                      <a:pt x="275067" y="30534"/>
                    </a:lnTo>
                    <a:cubicBezTo>
                      <a:pt x="277248" y="31988"/>
                      <a:pt x="277733" y="34896"/>
                      <a:pt x="276279" y="37077"/>
                    </a:cubicBezTo>
                    <a:cubicBezTo>
                      <a:pt x="275794" y="38289"/>
                      <a:pt x="274340" y="39015"/>
                      <a:pt x="272644" y="39015"/>
                    </a:cubicBezTo>
                    <a:lnTo>
                      <a:pt x="272644" y="39015"/>
                    </a:lnTo>
                    <a:close/>
                    <a:moveTo>
                      <a:pt x="87987" y="33684"/>
                    </a:moveTo>
                    <a:cubicBezTo>
                      <a:pt x="86291" y="33684"/>
                      <a:pt x="84837" y="32957"/>
                      <a:pt x="83867" y="31503"/>
                    </a:cubicBezTo>
                    <a:cubicBezTo>
                      <a:pt x="82656" y="29322"/>
                      <a:pt x="83383" y="26414"/>
                      <a:pt x="85564" y="24960"/>
                    </a:cubicBezTo>
                    <a:lnTo>
                      <a:pt x="88229" y="23264"/>
                    </a:lnTo>
                    <a:cubicBezTo>
                      <a:pt x="90410" y="22052"/>
                      <a:pt x="93318" y="22779"/>
                      <a:pt x="94772" y="24960"/>
                    </a:cubicBezTo>
                    <a:cubicBezTo>
                      <a:pt x="95984" y="27141"/>
                      <a:pt x="95257" y="30049"/>
                      <a:pt x="93076" y="31261"/>
                    </a:cubicBezTo>
                    <a:lnTo>
                      <a:pt x="90410" y="32715"/>
                    </a:lnTo>
                    <a:cubicBezTo>
                      <a:pt x="89683" y="33442"/>
                      <a:pt x="88956" y="33684"/>
                      <a:pt x="87987" y="33684"/>
                    </a:cubicBezTo>
                    <a:lnTo>
                      <a:pt x="87987" y="33684"/>
                    </a:lnTo>
                    <a:close/>
                    <a:moveTo>
                      <a:pt x="252046" y="26899"/>
                    </a:moveTo>
                    <a:cubicBezTo>
                      <a:pt x="251319" y="26899"/>
                      <a:pt x="250592" y="26657"/>
                      <a:pt x="249865" y="26414"/>
                    </a:cubicBezTo>
                    <a:lnTo>
                      <a:pt x="247199" y="25203"/>
                    </a:lnTo>
                    <a:cubicBezTo>
                      <a:pt x="244776" y="23991"/>
                      <a:pt x="243806" y="21325"/>
                      <a:pt x="245018" y="18902"/>
                    </a:cubicBezTo>
                    <a:cubicBezTo>
                      <a:pt x="246230" y="16479"/>
                      <a:pt x="248895" y="15509"/>
                      <a:pt x="251319" y="16721"/>
                    </a:cubicBezTo>
                    <a:lnTo>
                      <a:pt x="254227" y="18175"/>
                    </a:lnTo>
                    <a:cubicBezTo>
                      <a:pt x="256650" y="19387"/>
                      <a:pt x="257619" y="22052"/>
                      <a:pt x="256408" y="24475"/>
                    </a:cubicBezTo>
                    <a:cubicBezTo>
                      <a:pt x="255438" y="25930"/>
                      <a:pt x="253742" y="26899"/>
                      <a:pt x="252046" y="26899"/>
                    </a:cubicBezTo>
                    <a:lnTo>
                      <a:pt x="252046" y="26899"/>
                    </a:lnTo>
                    <a:close/>
                    <a:moveTo>
                      <a:pt x="109555" y="22779"/>
                    </a:moveTo>
                    <a:cubicBezTo>
                      <a:pt x="107616" y="22779"/>
                      <a:pt x="105920" y="21810"/>
                      <a:pt x="105193" y="19871"/>
                    </a:cubicBezTo>
                    <a:cubicBezTo>
                      <a:pt x="104223" y="17448"/>
                      <a:pt x="105193" y="14782"/>
                      <a:pt x="107616" y="13813"/>
                    </a:cubicBezTo>
                    <a:lnTo>
                      <a:pt x="110524" y="12601"/>
                    </a:lnTo>
                    <a:cubicBezTo>
                      <a:pt x="112947" y="11632"/>
                      <a:pt x="115613" y="12844"/>
                      <a:pt x="116582" y="15267"/>
                    </a:cubicBezTo>
                    <a:cubicBezTo>
                      <a:pt x="117552" y="17690"/>
                      <a:pt x="116340" y="20356"/>
                      <a:pt x="113917" y="21325"/>
                    </a:cubicBezTo>
                    <a:lnTo>
                      <a:pt x="111008" y="22537"/>
                    </a:lnTo>
                    <a:cubicBezTo>
                      <a:pt x="110766" y="22779"/>
                      <a:pt x="110039" y="22779"/>
                      <a:pt x="109555" y="22779"/>
                    </a:cubicBezTo>
                    <a:lnTo>
                      <a:pt x="109555" y="22779"/>
                    </a:lnTo>
                    <a:close/>
                    <a:moveTo>
                      <a:pt x="229751" y="17933"/>
                    </a:moveTo>
                    <a:cubicBezTo>
                      <a:pt x="229267" y="17933"/>
                      <a:pt x="228782" y="17933"/>
                      <a:pt x="228297" y="17690"/>
                    </a:cubicBezTo>
                    <a:lnTo>
                      <a:pt x="225389" y="16721"/>
                    </a:lnTo>
                    <a:cubicBezTo>
                      <a:pt x="222966" y="15994"/>
                      <a:pt x="221512" y="13328"/>
                      <a:pt x="222239" y="10905"/>
                    </a:cubicBezTo>
                    <a:cubicBezTo>
                      <a:pt x="222966" y="8482"/>
                      <a:pt x="225632" y="7028"/>
                      <a:pt x="228055" y="7755"/>
                    </a:cubicBezTo>
                    <a:lnTo>
                      <a:pt x="231205" y="8724"/>
                    </a:lnTo>
                    <a:cubicBezTo>
                      <a:pt x="233629" y="9451"/>
                      <a:pt x="235083" y="12117"/>
                      <a:pt x="234113" y="14540"/>
                    </a:cubicBezTo>
                    <a:cubicBezTo>
                      <a:pt x="233629" y="16721"/>
                      <a:pt x="231932" y="17933"/>
                      <a:pt x="229751" y="17933"/>
                    </a:cubicBezTo>
                    <a:lnTo>
                      <a:pt x="229751" y="17933"/>
                    </a:lnTo>
                    <a:close/>
                    <a:moveTo>
                      <a:pt x="132091" y="15024"/>
                    </a:moveTo>
                    <a:cubicBezTo>
                      <a:pt x="129910" y="15024"/>
                      <a:pt x="128214" y="13571"/>
                      <a:pt x="127487" y="11632"/>
                    </a:cubicBezTo>
                    <a:cubicBezTo>
                      <a:pt x="126760" y="9209"/>
                      <a:pt x="128214" y="6543"/>
                      <a:pt x="130880" y="5816"/>
                    </a:cubicBezTo>
                    <a:lnTo>
                      <a:pt x="134030" y="5089"/>
                    </a:lnTo>
                    <a:cubicBezTo>
                      <a:pt x="136453" y="4362"/>
                      <a:pt x="139119" y="6058"/>
                      <a:pt x="139604" y="8482"/>
                    </a:cubicBezTo>
                    <a:cubicBezTo>
                      <a:pt x="140331" y="10905"/>
                      <a:pt x="138634" y="13571"/>
                      <a:pt x="136211" y="14298"/>
                    </a:cubicBezTo>
                    <a:lnTo>
                      <a:pt x="133303" y="15024"/>
                    </a:lnTo>
                    <a:cubicBezTo>
                      <a:pt x="133061" y="15024"/>
                      <a:pt x="132576" y="15024"/>
                      <a:pt x="132091" y="15024"/>
                    </a:cubicBezTo>
                    <a:lnTo>
                      <a:pt x="132091" y="15024"/>
                    </a:lnTo>
                    <a:close/>
                    <a:moveTo>
                      <a:pt x="206730" y="12117"/>
                    </a:moveTo>
                    <a:cubicBezTo>
                      <a:pt x="206487" y="12117"/>
                      <a:pt x="206245" y="12117"/>
                      <a:pt x="206003" y="12117"/>
                    </a:cubicBezTo>
                    <a:lnTo>
                      <a:pt x="203095" y="11632"/>
                    </a:lnTo>
                    <a:cubicBezTo>
                      <a:pt x="200429" y="11147"/>
                      <a:pt x="198733" y="8724"/>
                      <a:pt x="199217" y="6301"/>
                    </a:cubicBezTo>
                    <a:cubicBezTo>
                      <a:pt x="199702" y="3635"/>
                      <a:pt x="202125" y="1939"/>
                      <a:pt x="204549" y="2423"/>
                    </a:cubicBezTo>
                    <a:lnTo>
                      <a:pt x="207699" y="2908"/>
                    </a:lnTo>
                    <a:cubicBezTo>
                      <a:pt x="210365" y="3393"/>
                      <a:pt x="212061" y="5816"/>
                      <a:pt x="211576" y="8482"/>
                    </a:cubicBezTo>
                    <a:cubicBezTo>
                      <a:pt x="210849" y="10420"/>
                      <a:pt x="208911" y="12117"/>
                      <a:pt x="206730" y="12117"/>
                    </a:cubicBezTo>
                    <a:lnTo>
                      <a:pt x="206730" y="12117"/>
                    </a:lnTo>
                    <a:close/>
                    <a:moveTo>
                      <a:pt x="155598" y="10663"/>
                    </a:moveTo>
                    <a:cubicBezTo>
                      <a:pt x="153174" y="10663"/>
                      <a:pt x="151236" y="8966"/>
                      <a:pt x="150993" y="6543"/>
                    </a:cubicBezTo>
                    <a:cubicBezTo>
                      <a:pt x="150751" y="3877"/>
                      <a:pt x="152447" y="1697"/>
                      <a:pt x="155113" y="1212"/>
                    </a:cubicBezTo>
                    <a:lnTo>
                      <a:pt x="158263" y="970"/>
                    </a:lnTo>
                    <a:cubicBezTo>
                      <a:pt x="160687" y="727"/>
                      <a:pt x="163110" y="2666"/>
                      <a:pt x="163352" y="5089"/>
                    </a:cubicBezTo>
                    <a:cubicBezTo>
                      <a:pt x="163594" y="7755"/>
                      <a:pt x="161656" y="9936"/>
                      <a:pt x="159233" y="10178"/>
                    </a:cubicBezTo>
                    <a:lnTo>
                      <a:pt x="156082" y="10420"/>
                    </a:lnTo>
                    <a:cubicBezTo>
                      <a:pt x="156082" y="10663"/>
                      <a:pt x="155840" y="10663"/>
                      <a:pt x="155598" y="10663"/>
                    </a:cubicBezTo>
                    <a:lnTo>
                      <a:pt x="155598" y="10663"/>
                    </a:lnTo>
                    <a:close/>
                    <a:moveTo>
                      <a:pt x="182739" y="9451"/>
                    </a:moveTo>
                    <a:cubicBezTo>
                      <a:pt x="182739" y="9451"/>
                      <a:pt x="182739" y="9451"/>
                      <a:pt x="182739" y="9451"/>
                    </a:cubicBezTo>
                    <a:lnTo>
                      <a:pt x="179588" y="9451"/>
                    </a:lnTo>
                    <a:cubicBezTo>
                      <a:pt x="176923" y="9451"/>
                      <a:pt x="174984" y="7270"/>
                      <a:pt x="174984" y="4604"/>
                    </a:cubicBezTo>
                    <a:cubicBezTo>
                      <a:pt x="174984" y="1939"/>
                      <a:pt x="177165" y="0"/>
                      <a:pt x="179831" y="0"/>
                    </a:cubicBezTo>
                    <a:lnTo>
                      <a:pt x="182981" y="0"/>
                    </a:lnTo>
                    <a:cubicBezTo>
                      <a:pt x="185647" y="0"/>
                      <a:pt x="187585" y="2181"/>
                      <a:pt x="187585" y="4847"/>
                    </a:cubicBezTo>
                    <a:cubicBezTo>
                      <a:pt x="187343" y="7512"/>
                      <a:pt x="185404" y="9451"/>
                      <a:pt x="182739" y="9451"/>
                    </a:cubicBezTo>
                    <a:lnTo>
                      <a:pt x="182739" y="9451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="" xmlns:a16="http://schemas.microsoft.com/office/drawing/2014/main" id="{2CF6F319-51D2-4304-B9E0-6FCEBC2C666F}"/>
                  </a:ext>
                </a:extLst>
              </p:cNvPr>
              <p:cNvSpPr/>
              <p:nvPr/>
            </p:nvSpPr>
            <p:spPr>
              <a:xfrm>
                <a:off x="2806705" y="3692474"/>
                <a:ext cx="308003" cy="244270"/>
              </a:xfrm>
              <a:custGeom>
                <a:avLst/>
                <a:gdLst>
                  <a:gd name="connsiteX0" fmla="*/ 0 w 308003"/>
                  <a:gd name="connsiteY0" fmla="*/ 0 h 244270"/>
                  <a:gd name="connsiteX1" fmla="*/ 308004 w 308003"/>
                  <a:gd name="connsiteY1" fmla="*/ 0 h 244270"/>
                  <a:gd name="connsiteX2" fmla="*/ 308004 w 308003"/>
                  <a:gd name="connsiteY2" fmla="*/ 244271 h 244270"/>
                  <a:gd name="connsiteX3" fmla="*/ 0 w 308003"/>
                  <a:gd name="connsiteY3" fmla="*/ 244271 h 244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003" h="244270">
                    <a:moveTo>
                      <a:pt x="0" y="0"/>
                    </a:moveTo>
                    <a:lnTo>
                      <a:pt x="308004" y="0"/>
                    </a:lnTo>
                    <a:lnTo>
                      <a:pt x="308004" y="244271"/>
                    </a:lnTo>
                    <a:lnTo>
                      <a:pt x="0" y="244271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="" xmlns:a16="http://schemas.microsoft.com/office/drawing/2014/main" id="{EDD907A6-07B1-407C-A5C8-7FCDAAE0AECF}"/>
                  </a:ext>
                </a:extLst>
              </p:cNvPr>
              <p:cNvSpPr/>
              <p:nvPr/>
            </p:nvSpPr>
            <p:spPr>
              <a:xfrm>
                <a:off x="1600861" y="3166371"/>
                <a:ext cx="1740673" cy="1209237"/>
              </a:xfrm>
              <a:custGeom>
                <a:avLst/>
                <a:gdLst>
                  <a:gd name="connsiteX0" fmla="*/ 1578551 w 1740673"/>
                  <a:gd name="connsiteY0" fmla="*/ 1209238 h 1209237"/>
                  <a:gd name="connsiteX1" fmla="*/ 162605 w 1740673"/>
                  <a:gd name="connsiteY1" fmla="*/ 1209238 h 1209237"/>
                  <a:gd name="connsiteX2" fmla="*/ 0 w 1740673"/>
                  <a:gd name="connsiteY2" fmla="*/ 1046633 h 1209237"/>
                  <a:gd name="connsiteX3" fmla="*/ 0 w 1740673"/>
                  <a:gd name="connsiteY3" fmla="*/ 167452 h 1209237"/>
                  <a:gd name="connsiteX4" fmla="*/ 7755 w 1740673"/>
                  <a:gd name="connsiteY4" fmla="*/ 167452 h 1209237"/>
                  <a:gd name="connsiteX5" fmla="*/ 7755 w 1740673"/>
                  <a:gd name="connsiteY5" fmla="*/ 1046875 h 1209237"/>
                  <a:gd name="connsiteX6" fmla="*/ 162362 w 1740673"/>
                  <a:gd name="connsiteY6" fmla="*/ 1201483 h 1209237"/>
                  <a:gd name="connsiteX7" fmla="*/ 1578309 w 1740673"/>
                  <a:gd name="connsiteY7" fmla="*/ 1201483 h 1209237"/>
                  <a:gd name="connsiteX8" fmla="*/ 1732916 w 1740673"/>
                  <a:gd name="connsiteY8" fmla="*/ 1046875 h 1209237"/>
                  <a:gd name="connsiteX9" fmla="*/ 1732916 w 1740673"/>
                  <a:gd name="connsiteY9" fmla="*/ 0 h 1209237"/>
                  <a:gd name="connsiteX10" fmla="*/ 1740671 w 1740673"/>
                  <a:gd name="connsiteY10" fmla="*/ 0 h 1209237"/>
                  <a:gd name="connsiteX11" fmla="*/ 1740671 w 1740673"/>
                  <a:gd name="connsiteY11" fmla="*/ 1046875 h 1209237"/>
                  <a:gd name="connsiteX12" fmla="*/ 1578551 w 1740673"/>
                  <a:gd name="connsiteY12" fmla="*/ 1209238 h 1209237"/>
                  <a:gd name="connsiteX13" fmla="*/ 1578551 w 1740673"/>
                  <a:gd name="connsiteY13" fmla="*/ 1209238 h 1209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40673" h="1209237">
                    <a:moveTo>
                      <a:pt x="1578551" y="1209238"/>
                    </a:moveTo>
                    <a:lnTo>
                      <a:pt x="162605" y="1209238"/>
                    </a:lnTo>
                    <a:cubicBezTo>
                      <a:pt x="72942" y="1209238"/>
                      <a:pt x="0" y="1136296"/>
                      <a:pt x="0" y="1046633"/>
                    </a:cubicBezTo>
                    <a:lnTo>
                      <a:pt x="0" y="167452"/>
                    </a:lnTo>
                    <a:lnTo>
                      <a:pt x="7755" y="167452"/>
                    </a:lnTo>
                    <a:lnTo>
                      <a:pt x="7755" y="1046875"/>
                    </a:lnTo>
                    <a:cubicBezTo>
                      <a:pt x="7755" y="1132176"/>
                      <a:pt x="77062" y="1201483"/>
                      <a:pt x="162362" y="1201483"/>
                    </a:cubicBezTo>
                    <a:lnTo>
                      <a:pt x="1578309" y="1201483"/>
                    </a:lnTo>
                    <a:cubicBezTo>
                      <a:pt x="1663609" y="1201483"/>
                      <a:pt x="1732916" y="1131934"/>
                      <a:pt x="1732916" y="1046875"/>
                    </a:cubicBezTo>
                    <a:lnTo>
                      <a:pt x="1732916" y="0"/>
                    </a:lnTo>
                    <a:lnTo>
                      <a:pt x="1740671" y="0"/>
                    </a:lnTo>
                    <a:lnTo>
                      <a:pt x="1740671" y="1046875"/>
                    </a:lnTo>
                    <a:cubicBezTo>
                      <a:pt x="1741156" y="1136296"/>
                      <a:pt x="1668214" y="1209238"/>
                      <a:pt x="1578551" y="1209238"/>
                    </a:cubicBezTo>
                    <a:lnTo>
                      <a:pt x="1578551" y="1209238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="" xmlns:a16="http://schemas.microsoft.com/office/drawing/2014/main" id="{BD669C2F-A265-4DF2-8FBB-5784113F8F76}"/>
                  </a:ext>
                </a:extLst>
              </p:cNvPr>
              <p:cNvSpPr/>
              <p:nvPr/>
            </p:nvSpPr>
            <p:spPr>
              <a:xfrm>
                <a:off x="3177473" y="3470983"/>
                <a:ext cx="103718" cy="673925"/>
              </a:xfrm>
              <a:custGeom>
                <a:avLst/>
                <a:gdLst>
                  <a:gd name="connsiteX0" fmla="*/ 0 w 103718"/>
                  <a:gd name="connsiteY0" fmla="*/ 0 h 673925"/>
                  <a:gd name="connsiteX1" fmla="*/ 103718 w 103718"/>
                  <a:gd name="connsiteY1" fmla="*/ 0 h 673925"/>
                  <a:gd name="connsiteX2" fmla="*/ 103718 w 103718"/>
                  <a:gd name="connsiteY2" fmla="*/ 673926 h 673925"/>
                  <a:gd name="connsiteX3" fmla="*/ 0 w 103718"/>
                  <a:gd name="connsiteY3" fmla="*/ 673926 h 673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718" h="673925">
                    <a:moveTo>
                      <a:pt x="0" y="0"/>
                    </a:moveTo>
                    <a:lnTo>
                      <a:pt x="103718" y="0"/>
                    </a:lnTo>
                    <a:lnTo>
                      <a:pt x="103718" y="673926"/>
                    </a:lnTo>
                    <a:lnTo>
                      <a:pt x="0" y="673926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="" xmlns:a16="http://schemas.microsoft.com/office/drawing/2014/main" id="{EED71D51-E4FC-4E91-B6C3-F2FD176B735D}"/>
                  </a:ext>
                </a:extLst>
              </p:cNvPr>
              <p:cNvSpPr/>
              <p:nvPr/>
            </p:nvSpPr>
            <p:spPr>
              <a:xfrm>
                <a:off x="3562054" y="3635284"/>
                <a:ext cx="58159" cy="358409"/>
              </a:xfrm>
              <a:custGeom>
                <a:avLst/>
                <a:gdLst>
                  <a:gd name="connsiteX0" fmla="*/ 0 w 58159"/>
                  <a:gd name="connsiteY0" fmla="*/ 0 h 358409"/>
                  <a:gd name="connsiteX1" fmla="*/ 58160 w 58159"/>
                  <a:gd name="connsiteY1" fmla="*/ 0 h 358409"/>
                  <a:gd name="connsiteX2" fmla="*/ 58160 w 58159"/>
                  <a:gd name="connsiteY2" fmla="*/ 358409 h 358409"/>
                  <a:gd name="connsiteX3" fmla="*/ 0 w 58159"/>
                  <a:gd name="connsiteY3" fmla="*/ 358409 h 358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159" h="358409">
                    <a:moveTo>
                      <a:pt x="0" y="0"/>
                    </a:moveTo>
                    <a:lnTo>
                      <a:pt x="58160" y="0"/>
                    </a:lnTo>
                    <a:lnTo>
                      <a:pt x="58160" y="358409"/>
                    </a:lnTo>
                    <a:lnTo>
                      <a:pt x="0" y="358409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="" xmlns:a16="http://schemas.microsoft.com/office/drawing/2014/main" id="{3F6ADF9F-1959-4E77-AAF5-7419B7A53E0B}"/>
                  </a:ext>
                </a:extLst>
              </p:cNvPr>
              <p:cNvSpPr/>
              <p:nvPr/>
            </p:nvSpPr>
            <p:spPr>
              <a:xfrm>
                <a:off x="3636692" y="3635284"/>
                <a:ext cx="503081" cy="358409"/>
              </a:xfrm>
              <a:custGeom>
                <a:avLst/>
                <a:gdLst>
                  <a:gd name="connsiteX0" fmla="*/ 0 w 503081"/>
                  <a:gd name="connsiteY0" fmla="*/ 0 h 358409"/>
                  <a:gd name="connsiteX1" fmla="*/ 503081 w 503081"/>
                  <a:gd name="connsiteY1" fmla="*/ 0 h 358409"/>
                  <a:gd name="connsiteX2" fmla="*/ 503081 w 503081"/>
                  <a:gd name="connsiteY2" fmla="*/ 358409 h 358409"/>
                  <a:gd name="connsiteX3" fmla="*/ 0 w 503081"/>
                  <a:gd name="connsiteY3" fmla="*/ 358409 h 358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3081" h="358409">
                    <a:moveTo>
                      <a:pt x="0" y="0"/>
                    </a:moveTo>
                    <a:lnTo>
                      <a:pt x="503081" y="0"/>
                    </a:lnTo>
                    <a:lnTo>
                      <a:pt x="503081" y="358409"/>
                    </a:lnTo>
                    <a:lnTo>
                      <a:pt x="0" y="358409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="" xmlns:a16="http://schemas.microsoft.com/office/drawing/2014/main" id="{10BFE252-77D2-42E0-B464-369459DD569A}"/>
                  </a:ext>
                </a:extLst>
              </p:cNvPr>
              <p:cNvSpPr/>
              <p:nvPr/>
            </p:nvSpPr>
            <p:spPr>
              <a:xfrm>
                <a:off x="3927006" y="3616867"/>
                <a:ext cx="193138" cy="395243"/>
              </a:xfrm>
              <a:custGeom>
                <a:avLst/>
                <a:gdLst>
                  <a:gd name="connsiteX0" fmla="*/ 0 w 193138"/>
                  <a:gd name="connsiteY0" fmla="*/ 0 h 395243"/>
                  <a:gd name="connsiteX1" fmla="*/ 193139 w 193138"/>
                  <a:gd name="connsiteY1" fmla="*/ 0 h 395243"/>
                  <a:gd name="connsiteX2" fmla="*/ 193139 w 193138"/>
                  <a:gd name="connsiteY2" fmla="*/ 395244 h 395243"/>
                  <a:gd name="connsiteX3" fmla="*/ 0 w 193138"/>
                  <a:gd name="connsiteY3" fmla="*/ 395244 h 395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3138" h="395243">
                    <a:moveTo>
                      <a:pt x="0" y="0"/>
                    </a:moveTo>
                    <a:lnTo>
                      <a:pt x="193139" y="0"/>
                    </a:lnTo>
                    <a:lnTo>
                      <a:pt x="193139" y="395244"/>
                    </a:lnTo>
                    <a:lnTo>
                      <a:pt x="0" y="395244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="" xmlns:a16="http://schemas.microsoft.com/office/drawing/2014/main" id="{641E160E-74B7-4AC0-BE81-72883544827C}"/>
                  </a:ext>
                </a:extLst>
              </p:cNvPr>
              <p:cNvSpPr/>
              <p:nvPr/>
            </p:nvSpPr>
            <p:spPr>
              <a:xfrm>
                <a:off x="3775306" y="3616867"/>
                <a:ext cx="61552" cy="395243"/>
              </a:xfrm>
              <a:custGeom>
                <a:avLst/>
                <a:gdLst>
                  <a:gd name="connsiteX0" fmla="*/ 0 w 61552"/>
                  <a:gd name="connsiteY0" fmla="*/ 0 h 395243"/>
                  <a:gd name="connsiteX1" fmla="*/ 61552 w 61552"/>
                  <a:gd name="connsiteY1" fmla="*/ 0 h 395243"/>
                  <a:gd name="connsiteX2" fmla="*/ 61552 w 61552"/>
                  <a:gd name="connsiteY2" fmla="*/ 395244 h 395243"/>
                  <a:gd name="connsiteX3" fmla="*/ 0 w 61552"/>
                  <a:gd name="connsiteY3" fmla="*/ 395244 h 395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552" h="395243">
                    <a:moveTo>
                      <a:pt x="0" y="0"/>
                    </a:moveTo>
                    <a:lnTo>
                      <a:pt x="61552" y="0"/>
                    </a:lnTo>
                    <a:lnTo>
                      <a:pt x="61552" y="395244"/>
                    </a:lnTo>
                    <a:lnTo>
                      <a:pt x="0" y="395244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="" xmlns:a16="http://schemas.microsoft.com/office/drawing/2014/main" id="{48BF2119-B71F-4428-861E-4A50D1A2B982}"/>
                  </a:ext>
                </a:extLst>
              </p:cNvPr>
              <p:cNvSpPr/>
              <p:nvPr/>
            </p:nvSpPr>
            <p:spPr>
              <a:xfrm>
                <a:off x="3693883" y="3616867"/>
                <a:ext cx="61552" cy="395243"/>
              </a:xfrm>
              <a:custGeom>
                <a:avLst/>
                <a:gdLst>
                  <a:gd name="connsiteX0" fmla="*/ 0 w 61552"/>
                  <a:gd name="connsiteY0" fmla="*/ 0 h 395243"/>
                  <a:gd name="connsiteX1" fmla="*/ 61552 w 61552"/>
                  <a:gd name="connsiteY1" fmla="*/ 0 h 395243"/>
                  <a:gd name="connsiteX2" fmla="*/ 61552 w 61552"/>
                  <a:gd name="connsiteY2" fmla="*/ 395244 h 395243"/>
                  <a:gd name="connsiteX3" fmla="*/ 0 w 61552"/>
                  <a:gd name="connsiteY3" fmla="*/ 395244 h 395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552" h="395243">
                    <a:moveTo>
                      <a:pt x="0" y="0"/>
                    </a:moveTo>
                    <a:lnTo>
                      <a:pt x="61552" y="0"/>
                    </a:lnTo>
                    <a:lnTo>
                      <a:pt x="61552" y="395244"/>
                    </a:lnTo>
                    <a:lnTo>
                      <a:pt x="0" y="395244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="" xmlns:a16="http://schemas.microsoft.com/office/drawing/2014/main" id="{AB58A177-4FD8-4E14-8C85-91383D85311A}"/>
                  </a:ext>
                </a:extLst>
              </p:cNvPr>
              <p:cNvSpPr/>
              <p:nvPr/>
            </p:nvSpPr>
            <p:spPr>
              <a:xfrm>
                <a:off x="3612459" y="3616867"/>
                <a:ext cx="61552" cy="395243"/>
              </a:xfrm>
              <a:custGeom>
                <a:avLst/>
                <a:gdLst>
                  <a:gd name="connsiteX0" fmla="*/ 0 w 61552"/>
                  <a:gd name="connsiteY0" fmla="*/ 0 h 395243"/>
                  <a:gd name="connsiteX1" fmla="*/ 61552 w 61552"/>
                  <a:gd name="connsiteY1" fmla="*/ 0 h 395243"/>
                  <a:gd name="connsiteX2" fmla="*/ 61552 w 61552"/>
                  <a:gd name="connsiteY2" fmla="*/ 395244 h 395243"/>
                  <a:gd name="connsiteX3" fmla="*/ 0 w 61552"/>
                  <a:gd name="connsiteY3" fmla="*/ 395244 h 395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552" h="395243">
                    <a:moveTo>
                      <a:pt x="0" y="0"/>
                    </a:moveTo>
                    <a:lnTo>
                      <a:pt x="61552" y="0"/>
                    </a:lnTo>
                    <a:lnTo>
                      <a:pt x="61552" y="395244"/>
                    </a:lnTo>
                    <a:lnTo>
                      <a:pt x="0" y="395244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="" xmlns:a16="http://schemas.microsoft.com/office/drawing/2014/main" id="{4327E634-5F24-4DEB-9D92-6C42983BFE12}"/>
                  </a:ext>
                </a:extLst>
              </p:cNvPr>
              <p:cNvSpPr/>
              <p:nvPr/>
            </p:nvSpPr>
            <p:spPr>
              <a:xfrm>
                <a:off x="4065135" y="3573974"/>
                <a:ext cx="209374" cy="481271"/>
              </a:xfrm>
              <a:custGeom>
                <a:avLst/>
                <a:gdLst>
                  <a:gd name="connsiteX0" fmla="*/ 0 w 209374"/>
                  <a:gd name="connsiteY0" fmla="*/ 0 h 481271"/>
                  <a:gd name="connsiteX1" fmla="*/ 209375 w 209374"/>
                  <a:gd name="connsiteY1" fmla="*/ 0 h 481271"/>
                  <a:gd name="connsiteX2" fmla="*/ 209375 w 209374"/>
                  <a:gd name="connsiteY2" fmla="*/ 481272 h 481271"/>
                  <a:gd name="connsiteX3" fmla="*/ 0 w 209374"/>
                  <a:gd name="connsiteY3" fmla="*/ 481272 h 481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374" h="481271">
                    <a:moveTo>
                      <a:pt x="0" y="0"/>
                    </a:moveTo>
                    <a:lnTo>
                      <a:pt x="209375" y="0"/>
                    </a:lnTo>
                    <a:lnTo>
                      <a:pt x="209375" y="481272"/>
                    </a:lnTo>
                    <a:lnTo>
                      <a:pt x="0" y="481272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="" xmlns:a16="http://schemas.microsoft.com/office/drawing/2014/main" id="{DBBCFAAB-8F21-4D1B-8EA1-6DEC5553EA18}"/>
                  </a:ext>
                </a:extLst>
              </p:cNvPr>
              <p:cNvSpPr/>
              <p:nvPr/>
            </p:nvSpPr>
            <p:spPr>
              <a:xfrm>
                <a:off x="4205688" y="3591422"/>
                <a:ext cx="11874" cy="441771"/>
              </a:xfrm>
              <a:custGeom>
                <a:avLst/>
                <a:gdLst>
                  <a:gd name="connsiteX0" fmla="*/ 11874 w 11874"/>
                  <a:gd name="connsiteY0" fmla="*/ 441771 h 441771"/>
                  <a:gd name="connsiteX1" fmla="*/ 0 w 11874"/>
                  <a:gd name="connsiteY1" fmla="*/ 441771 h 441771"/>
                  <a:gd name="connsiteX2" fmla="*/ 0 w 11874"/>
                  <a:gd name="connsiteY2" fmla="*/ 0 h 441771"/>
                  <a:gd name="connsiteX3" fmla="*/ 11874 w 11874"/>
                  <a:gd name="connsiteY3" fmla="*/ 0 h 441771"/>
                  <a:gd name="connsiteX4" fmla="*/ 11874 w 11874"/>
                  <a:gd name="connsiteY4" fmla="*/ 441771 h 441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74" h="441771">
                    <a:moveTo>
                      <a:pt x="11874" y="441771"/>
                    </a:moveTo>
                    <a:lnTo>
                      <a:pt x="0" y="441771"/>
                    </a:lnTo>
                    <a:lnTo>
                      <a:pt x="0" y="0"/>
                    </a:lnTo>
                    <a:lnTo>
                      <a:pt x="11874" y="0"/>
                    </a:lnTo>
                    <a:lnTo>
                      <a:pt x="11874" y="441771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="" xmlns:a16="http://schemas.microsoft.com/office/drawing/2014/main" id="{E4B596BE-A5BE-4051-81BC-9E8DCF85F189}"/>
                  </a:ext>
                </a:extLst>
              </p:cNvPr>
              <p:cNvSpPr/>
              <p:nvPr/>
            </p:nvSpPr>
            <p:spPr>
              <a:xfrm>
                <a:off x="4053261" y="3628741"/>
                <a:ext cx="11874" cy="367375"/>
              </a:xfrm>
              <a:custGeom>
                <a:avLst/>
                <a:gdLst>
                  <a:gd name="connsiteX0" fmla="*/ 11874 w 11874"/>
                  <a:gd name="connsiteY0" fmla="*/ 367376 h 367375"/>
                  <a:gd name="connsiteX1" fmla="*/ 0 w 11874"/>
                  <a:gd name="connsiteY1" fmla="*/ 367376 h 367375"/>
                  <a:gd name="connsiteX2" fmla="*/ 0 w 11874"/>
                  <a:gd name="connsiteY2" fmla="*/ 0 h 367375"/>
                  <a:gd name="connsiteX3" fmla="*/ 11874 w 11874"/>
                  <a:gd name="connsiteY3" fmla="*/ 0 h 367375"/>
                  <a:gd name="connsiteX4" fmla="*/ 11874 w 11874"/>
                  <a:gd name="connsiteY4" fmla="*/ 367376 h 367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74" h="367375">
                    <a:moveTo>
                      <a:pt x="11874" y="367376"/>
                    </a:moveTo>
                    <a:lnTo>
                      <a:pt x="0" y="367376"/>
                    </a:lnTo>
                    <a:lnTo>
                      <a:pt x="0" y="0"/>
                    </a:lnTo>
                    <a:lnTo>
                      <a:pt x="11874" y="0"/>
                    </a:lnTo>
                    <a:lnTo>
                      <a:pt x="11874" y="367376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="" xmlns:a16="http://schemas.microsoft.com/office/drawing/2014/main" id="{92CA688A-ACFE-4E93-B180-8F35D4F5DA87}"/>
                  </a:ext>
                </a:extLst>
              </p:cNvPr>
              <p:cNvSpPr/>
              <p:nvPr/>
            </p:nvSpPr>
            <p:spPr>
              <a:xfrm>
                <a:off x="3915132" y="3648855"/>
                <a:ext cx="11874" cy="327148"/>
              </a:xfrm>
              <a:custGeom>
                <a:avLst/>
                <a:gdLst>
                  <a:gd name="connsiteX0" fmla="*/ 11874 w 11874"/>
                  <a:gd name="connsiteY0" fmla="*/ 327148 h 327148"/>
                  <a:gd name="connsiteX1" fmla="*/ 0 w 11874"/>
                  <a:gd name="connsiteY1" fmla="*/ 327148 h 327148"/>
                  <a:gd name="connsiteX2" fmla="*/ 0 w 11874"/>
                  <a:gd name="connsiteY2" fmla="*/ 0 h 327148"/>
                  <a:gd name="connsiteX3" fmla="*/ 11874 w 11874"/>
                  <a:gd name="connsiteY3" fmla="*/ 0 h 327148"/>
                  <a:gd name="connsiteX4" fmla="*/ 11874 w 11874"/>
                  <a:gd name="connsiteY4" fmla="*/ 327148 h 32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74" h="327148">
                    <a:moveTo>
                      <a:pt x="11874" y="327148"/>
                    </a:moveTo>
                    <a:lnTo>
                      <a:pt x="0" y="327148"/>
                    </a:lnTo>
                    <a:lnTo>
                      <a:pt x="0" y="0"/>
                    </a:lnTo>
                    <a:lnTo>
                      <a:pt x="11874" y="0"/>
                    </a:lnTo>
                    <a:lnTo>
                      <a:pt x="11874" y="327148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="" xmlns:a16="http://schemas.microsoft.com/office/drawing/2014/main" id="{F285F33F-254D-431E-BDFB-332188DC7383}"/>
                  </a:ext>
                </a:extLst>
              </p:cNvPr>
              <p:cNvSpPr/>
              <p:nvPr/>
            </p:nvSpPr>
            <p:spPr>
              <a:xfrm>
                <a:off x="3763432" y="3648855"/>
                <a:ext cx="11874" cy="327148"/>
              </a:xfrm>
              <a:custGeom>
                <a:avLst/>
                <a:gdLst>
                  <a:gd name="connsiteX0" fmla="*/ 11874 w 11874"/>
                  <a:gd name="connsiteY0" fmla="*/ 327148 h 327148"/>
                  <a:gd name="connsiteX1" fmla="*/ 0 w 11874"/>
                  <a:gd name="connsiteY1" fmla="*/ 327148 h 327148"/>
                  <a:gd name="connsiteX2" fmla="*/ 0 w 11874"/>
                  <a:gd name="connsiteY2" fmla="*/ 0 h 327148"/>
                  <a:gd name="connsiteX3" fmla="*/ 11874 w 11874"/>
                  <a:gd name="connsiteY3" fmla="*/ 0 h 327148"/>
                  <a:gd name="connsiteX4" fmla="*/ 11874 w 11874"/>
                  <a:gd name="connsiteY4" fmla="*/ 327148 h 32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74" h="327148">
                    <a:moveTo>
                      <a:pt x="11874" y="327148"/>
                    </a:moveTo>
                    <a:lnTo>
                      <a:pt x="0" y="327148"/>
                    </a:lnTo>
                    <a:lnTo>
                      <a:pt x="0" y="0"/>
                    </a:lnTo>
                    <a:lnTo>
                      <a:pt x="11874" y="0"/>
                    </a:lnTo>
                    <a:lnTo>
                      <a:pt x="11874" y="327148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="" xmlns:a16="http://schemas.microsoft.com/office/drawing/2014/main" id="{8EAD438B-4180-48D8-825F-A55D00C5AF7F}"/>
                  </a:ext>
                </a:extLst>
              </p:cNvPr>
              <p:cNvSpPr/>
              <p:nvPr/>
            </p:nvSpPr>
            <p:spPr>
              <a:xfrm>
                <a:off x="3682009" y="3648855"/>
                <a:ext cx="11874" cy="327148"/>
              </a:xfrm>
              <a:custGeom>
                <a:avLst/>
                <a:gdLst>
                  <a:gd name="connsiteX0" fmla="*/ 11874 w 11874"/>
                  <a:gd name="connsiteY0" fmla="*/ 327148 h 327148"/>
                  <a:gd name="connsiteX1" fmla="*/ 0 w 11874"/>
                  <a:gd name="connsiteY1" fmla="*/ 327148 h 327148"/>
                  <a:gd name="connsiteX2" fmla="*/ 0 w 11874"/>
                  <a:gd name="connsiteY2" fmla="*/ 0 h 327148"/>
                  <a:gd name="connsiteX3" fmla="*/ 11874 w 11874"/>
                  <a:gd name="connsiteY3" fmla="*/ 0 h 327148"/>
                  <a:gd name="connsiteX4" fmla="*/ 11874 w 11874"/>
                  <a:gd name="connsiteY4" fmla="*/ 327148 h 32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74" h="327148">
                    <a:moveTo>
                      <a:pt x="11874" y="327148"/>
                    </a:moveTo>
                    <a:lnTo>
                      <a:pt x="0" y="327148"/>
                    </a:lnTo>
                    <a:lnTo>
                      <a:pt x="0" y="0"/>
                    </a:lnTo>
                    <a:lnTo>
                      <a:pt x="11874" y="0"/>
                    </a:lnTo>
                    <a:lnTo>
                      <a:pt x="11874" y="327148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15" name="Graphic 2">
                <a:extLst>
                  <a:ext uri="{FF2B5EF4-FFF2-40B4-BE49-F238E27FC236}">
                    <a16:creationId xmlns="" xmlns:a16="http://schemas.microsoft.com/office/drawing/2014/main" id="{D3264ABF-A5C3-466A-9B15-843BA6B66698}"/>
                  </a:ext>
                </a:extLst>
              </p:cNvPr>
              <p:cNvGrpSpPr/>
              <p:nvPr/>
            </p:nvGrpSpPr>
            <p:grpSpPr>
              <a:xfrm>
                <a:off x="4211746" y="3591422"/>
                <a:ext cx="63006" cy="441771"/>
                <a:chOff x="4211746" y="3214051"/>
                <a:chExt cx="63006" cy="441771"/>
              </a:xfrm>
              <a:solidFill>
                <a:srgbClr val="12171F"/>
              </a:solidFill>
            </p:grpSpPr>
            <p:sp>
              <p:nvSpPr>
                <p:cNvPr id="316" name="Freeform: Shape 315">
                  <a:extLst>
                    <a:ext uri="{FF2B5EF4-FFF2-40B4-BE49-F238E27FC236}">
                      <a16:creationId xmlns="" xmlns:a16="http://schemas.microsoft.com/office/drawing/2014/main" id="{AD24C358-2633-4EBE-91E1-C96D3974A62B}"/>
                    </a:ext>
                  </a:extLst>
                </p:cNvPr>
                <p:cNvSpPr/>
                <p:nvPr/>
              </p:nvSpPr>
              <p:spPr>
                <a:xfrm>
                  <a:off x="4211746" y="3214051"/>
                  <a:ext cx="63006" cy="21082"/>
                </a:xfrm>
                <a:custGeom>
                  <a:avLst/>
                  <a:gdLst>
                    <a:gd name="connsiteX0" fmla="*/ 63006 w 63006"/>
                    <a:gd name="connsiteY0" fmla="*/ 21083 h 21082"/>
                    <a:gd name="connsiteX1" fmla="*/ 0 w 63006"/>
                    <a:gd name="connsiteY1" fmla="*/ 21083 h 21082"/>
                    <a:gd name="connsiteX2" fmla="*/ 0 w 63006"/>
                    <a:gd name="connsiteY2" fmla="*/ 0 h 21082"/>
                    <a:gd name="connsiteX3" fmla="*/ 63006 w 63006"/>
                    <a:gd name="connsiteY3" fmla="*/ 0 h 21082"/>
                    <a:gd name="connsiteX4" fmla="*/ 63006 w 63006"/>
                    <a:gd name="connsiteY4" fmla="*/ 21083 h 21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006" h="21082">
                      <a:moveTo>
                        <a:pt x="63006" y="21083"/>
                      </a:moveTo>
                      <a:lnTo>
                        <a:pt x="0" y="21083"/>
                      </a:lnTo>
                      <a:lnTo>
                        <a:pt x="0" y="0"/>
                      </a:lnTo>
                      <a:lnTo>
                        <a:pt x="63006" y="0"/>
                      </a:lnTo>
                      <a:lnTo>
                        <a:pt x="63006" y="21083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7" name="Freeform: Shape 316">
                  <a:extLst>
                    <a:ext uri="{FF2B5EF4-FFF2-40B4-BE49-F238E27FC236}">
                      <a16:creationId xmlns="" xmlns:a16="http://schemas.microsoft.com/office/drawing/2014/main" id="{8CFA0BA5-7CA6-4D41-8CE8-84098D4ABE53}"/>
                    </a:ext>
                  </a:extLst>
                </p:cNvPr>
                <p:cNvSpPr/>
                <p:nvPr/>
              </p:nvSpPr>
              <p:spPr>
                <a:xfrm>
                  <a:off x="4211746" y="3260821"/>
                  <a:ext cx="63006" cy="21082"/>
                </a:xfrm>
                <a:custGeom>
                  <a:avLst/>
                  <a:gdLst>
                    <a:gd name="connsiteX0" fmla="*/ 63006 w 63006"/>
                    <a:gd name="connsiteY0" fmla="*/ 21083 h 21082"/>
                    <a:gd name="connsiteX1" fmla="*/ 0 w 63006"/>
                    <a:gd name="connsiteY1" fmla="*/ 21083 h 21082"/>
                    <a:gd name="connsiteX2" fmla="*/ 0 w 63006"/>
                    <a:gd name="connsiteY2" fmla="*/ 0 h 21082"/>
                    <a:gd name="connsiteX3" fmla="*/ 63006 w 63006"/>
                    <a:gd name="connsiteY3" fmla="*/ 0 h 21082"/>
                    <a:gd name="connsiteX4" fmla="*/ 63006 w 63006"/>
                    <a:gd name="connsiteY4" fmla="*/ 21083 h 21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006" h="21082">
                      <a:moveTo>
                        <a:pt x="63006" y="21083"/>
                      </a:moveTo>
                      <a:lnTo>
                        <a:pt x="0" y="21083"/>
                      </a:lnTo>
                      <a:lnTo>
                        <a:pt x="0" y="0"/>
                      </a:lnTo>
                      <a:lnTo>
                        <a:pt x="63006" y="0"/>
                      </a:lnTo>
                      <a:lnTo>
                        <a:pt x="63006" y="21083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8" name="Freeform: Shape 317">
                  <a:extLst>
                    <a:ext uri="{FF2B5EF4-FFF2-40B4-BE49-F238E27FC236}">
                      <a16:creationId xmlns="" xmlns:a16="http://schemas.microsoft.com/office/drawing/2014/main" id="{59C19557-7E75-4440-8C01-56F6158B10DC}"/>
                    </a:ext>
                  </a:extLst>
                </p:cNvPr>
                <p:cNvSpPr/>
                <p:nvPr/>
              </p:nvSpPr>
              <p:spPr>
                <a:xfrm>
                  <a:off x="4211746" y="3307591"/>
                  <a:ext cx="63006" cy="21082"/>
                </a:xfrm>
                <a:custGeom>
                  <a:avLst/>
                  <a:gdLst>
                    <a:gd name="connsiteX0" fmla="*/ 63006 w 63006"/>
                    <a:gd name="connsiteY0" fmla="*/ 21083 h 21082"/>
                    <a:gd name="connsiteX1" fmla="*/ 0 w 63006"/>
                    <a:gd name="connsiteY1" fmla="*/ 21083 h 21082"/>
                    <a:gd name="connsiteX2" fmla="*/ 0 w 63006"/>
                    <a:gd name="connsiteY2" fmla="*/ 0 h 21082"/>
                    <a:gd name="connsiteX3" fmla="*/ 63006 w 63006"/>
                    <a:gd name="connsiteY3" fmla="*/ 0 h 21082"/>
                    <a:gd name="connsiteX4" fmla="*/ 63006 w 63006"/>
                    <a:gd name="connsiteY4" fmla="*/ 21083 h 21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006" h="21082">
                      <a:moveTo>
                        <a:pt x="63006" y="21083"/>
                      </a:moveTo>
                      <a:lnTo>
                        <a:pt x="0" y="21083"/>
                      </a:lnTo>
                      <a:lnTo>
                        <a:pt x="0" y="0"/>
                      </a:lnTo>
                      <a:lnTo>
                        <a:pt x="63006" y="0"/>
                      </a:lnTo>
                      <a:lnTo>
                        <a:pt x="63006" y="21083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9" name="Freeform: Shape 318">
                  <a:extLst>
                    <a:ext uri="{FF2B5EF4-FFF2-40B4-BE49-F238E27FC236}">
                      <a16:creationId xmlns="" xmlns:a16="http://schemas.microsoft.com/office/drawing/2014/main" id="{483C8576-BC79-4325-BDE6-DE66FAB32BF8}"/>
                    </a:ext>
                  </a:extLst>
                </p:cNvPr>
                <p:cNvSpPr/>
                <p:nvPr/>
              </p:nvSpPr>
              <p:spPr>
                <a:xfrm>
                  <a:off x="4211746" y="3354361"/>
                  <a:ext cx="63006" cy="21082"/>
                </a:xfrm>
                <a:custGeom>
                  <a:avLst/>
                  <a:gdLst>
                    <a:gd name="connsiteX0" fmla="*/ 63006 w 63006"/>
                    <a:gd name="connsiteY0" fmla="*/ 21083 h 21082"/>
                    <a:gd name="connsiteX1" fmla="*/ 0 w 63006"/>
                    <a:gd name="connsiteY1" fmla="*/ 21083 h 21082"/>
                    <a:gd name="connsiteX2" fmla="*/ 0 w 63006"/>
                    <a:gd name="connsiteY2" fmla="*/ 0 h 21082"/>
                    <a:gd name="connsiteX3" fmla="*/ 63006 w 63006"/>
                    <a:gd name="connsiteY3" fmla="*/ 0 h 21082"/>
                    <a:gd name="connsiteX4" fmla="*/ 63006 w 63006"/>
                    <a:gd name="connsiteY4" fmla="*/ 21083 h 21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006" h="21082">
                      <a:moveTo>
                        <a:pt x="63006" y="21083"/>
                      </a:moveTo>
                      <a:lnTo>
                        <a:pt x="0" y="21083"/>
                      </a:lnTo>
                      <a:lnTo>
                        <a:pt x="0" y="0"/>
                      </a:lnTo>
                      <a:lnTo>
                        <a:pt x="63006" y="0"/>
                      </a:lnTo>
                      <a:lnTo>
                        <a:pt x="63006" y="21083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0" name="Freeform: Shape 319">
                  <a:extLst>
                    <a:ext uri="{FF2B5EF4-FFF2-40B4-BE49-F238E27FC236}">
                      <a16:creationId xmlns="" xmlns:a16="http://schemas.microsoft.com/office/drawing/2014/main" id="{77BF1D19-44E1-42A3-B6FB-FF3A3BA7BE71}"/>
                    </a:ext>
                  </a:extLst>
                </p:cNvPr>
                <p:cNvSpPr/>
                <p:nvPr/>
              </p:nvSpPr>
              <p:spPr>
                <a:xfrm>
                  <a:off x="4211746" y="3401131"/>
                  <a:ext cx="63006" cy="21082"/>
                </a:xfrm>
                <a:custGeom>
                  <a:avLst/>
                  <a:gdLst>
                    <a:gd name="connsiteX0" fmla="*/ 63006 w 63006"/>
                    <a:gd name="connsiteY0" fmla="*/ 21083 h 21082"/>
                    <a:gd name="connsiteX1" fmla="*/ 0 w 63006"/>
                    <a:gd name="connsiteY1" fmla="*/ 21083 h 21082"/>
                    <a:gd name="connsiteX2" fmla="*/ 0 w 63006"/>
                    <a:gd name="connsiteY2" fmla="*/ 0 h 21082"/>
                    <a:gd name="connsiteX3" fmla="*/ 63006 w 63006"/>
                    <a:gd name="connsiteY3" fmla="*/ 0 h 21082"/>
                    <a:gd name="connsiteX4" fmla="*/ 63006 w 63006"/>
                    <a:gd name="connsiteY4" fmla="*/ 21083 h 21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006" h="21082">
                      <a:moveTo>
                        <a:pt x="63006" y="21083"/>
                      </a:moveTo>
                      <a:lnTo>
                        <a:pt x="0" y="21083"/>
                      </a:lnTo>
                      <a:lnTo>
                        <a:pt x="0" y="0"/>
                      </a:lnTo>
                      <a:lnTo>
                        <a:pt x="63006" y="0"/>
                      </a:lnTo>
                      <a:lnTo>
                        <a:pt x="63006" y="21083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1" name="Freeform: Shape 320">
                  <a:extLst>
                    <a:ext uri="{FF2B5EF4-FFF2-40B4-BE49-F238E27FC236}">
                      <a16:creationId xmlns="" xmlns:a16="http://schemas.microsoft.com/office/drawing/2014/main" id="{96CC0BE5-C4B4-4ADF-87F0-D2D9B32F0F20}"/>
                    </a:ext>
                  </a:extLst>
                </p:cNvPr>
                <p:cNvSpPr/>
                <p:nvPr/>
              </p:nvSpPr>
              <p:spPr>
                <a:xfrm>
                  <a:off x="4211746" y="3447901"/>
                  <a:ext cx="63006" cy="21082"/>
                </a:xfrm>
                <a:custGeom>
                  <a:avLst/>
                  <a:gdLst>
                    <a:gd name="connsiteX0" fmla="*/ 63006 w 63006"/>
                    <a:gd name="connsiteY0" fmla="*/ 21083 h 21082"/>
                    <a:gd name="connsiteX1" fmla="*/ 0 w 63006"/>
                    <a:gd name="connsiteY1" fmla="*/ 21083 h 21082"/>
                    <a:gd name="connsiteX2" fmla="*/ 0 w 63006"/>
                    <a:gd name="connsiteY2" fmla="*/ 0 h 21082"/>
                    <a:gd name="connsiteX3" fmla="*/ 63006 w 63006"/>
                    <a:gd name="connsiteY3" fmla="*/ 0 h 21082"/>
                    <a:gd name="connsiteX4" fmla="*/ 63006 w 63006"/>
                    <a:gd name="connsiteY4" fmla="*/ 21083 h 21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006" h="21082">
                      <a:moveTo>
                        <a:pt x="63006" y="21083"/>
                      </a:moveTo>
                      <a:lnTo>
                        <a:pt x="0" y="21083"/>
                      </a:lnTo>
                      <a:lnTo>
                        <a:pt x="0" y="0"/>
                      </a:lnTo>
                      <a:lnTo>
                        <a:pt x="63006" y="0"/>
                      </a:lnTo>
                      <a:lnTo>
                        <a:pt x="63006" y="21083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2" name="Freeform: Shape 321">
                  <a:extLst>
                    <a:ext uri="{FF2B5EF4-FFF2-40B4-BE49-F238E27FC236}">
                      <a16:creationId xmlns="" xmlns:a16="http://schemas.microsoft.com/office/drawing/2014/main" id="{C316420A-2502-4B90-A817-3B42D2647292}"/>
                    </a:ext>
                  </a:extLst>
                </p:cNvPr>
                <p:cNvSpPr/>
                <p:nvPr/>
              </p:nvSpPr>
              <p:spPr>
                <a:xfrm>
                  <a:off x="4211746" y="3494672"/>
                  <a:ext cx="63006" cy="21082"/>
                </a:xfrm>
                <a:custGeom>
                  <a:avLst/>
                  <a:gdLst>
                    <a:gd name="connsiteX0" fmla="*/ 63006 w 63006"/>
                    <a:gd name="connsiteY0" fmla="*/ 21083 h 21082"/>
                    <a:gd name="connsiteX1" fmla="*/ 0 w 63006"/>
                    <a:gd name="connsiteY1" fmla="*/ 21083 h 21082"/>
                    <a:gd name="connsiteX2" fmla="*/ 0 w 63006"/>
                    <a:gd name="connsiteY2" fmla="*/ 0 h 21082"/>
                    <a:gd name="connsiteX3" fmla="*/ 63006 w 63006"/>
                    <a:gd name="connsiteY3" fmla="*/ 0 h 21082"/>
                    <a:gd name="connsiteX4" fmla="*/ 63006 w 63006"/>
                    <a:gd name="connsiteY4" fmla="*/ 21083 h 21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006" h="21082">
                      <a:moveTo>
                        <a:pt x="63006" y="21083"/>
                      </a:moveTo>
                      <a:lnTo>
                        <a:pt x="0" y="21083"/>
                      </a:lnTo>
                      <a:lnTo>
                        <a:pt x="0" y="0"/>
                      </a:lnTo>
                      <a:lnTo>
                        <a:pt x="63006" y="0"/>
                      </a:lnTo>
                      <a:lnTo>
                        <a:pt x="63006" y="21083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3" name="Freeform: Shape 322">
                  <a:extLst>
                    <a:ext uri="{FF2B5EF4-FFF2-40B4-BE49-F238E27FC236}">
                      <a16:creationId xmlns="" xmlns:a16="http://schemas.microsoft.com/office/drawing/2014/main" id="{C056C6F7-FF4D-4A62-A44D-15F2697ECE60}"/>
                    </a:ext>
                  </a:extLst>
                </p:cNvPr>
                <p:cNvSpPr/>
                <p:nvPr/>
              </p:nvSpPr>
              <p:spPr>
                <a:xfrm>
                  <a:off x="4211746" y="3541442"/>
                  <a:ext cx="63006" cy="21082"/>
                </a:xfrm>
                <a:custGeom>
                  <a:avLst/>
                  <a:gdLst>
                    <a:gd name="connsiteX0" fmla="*/ 63006 w 63006"/>
                    <a:gd name="connsiteY0" fmla="*/ 21083 h 21082"/>
                    <a:gd name="connsiteX1" fmla="*/ 0 w 63006"/>
                    <a:gd name="connsiteY1" fmla="*/ 21083 h 21082"/>
                    <a:gd name="connsiteX2" fmla="*/ 0 w 63006"/>
                    <a:gd name="connsiteY2" fmla="*/ 0 h 21082"/>
                    <a:gd name="connsiteX3" fmla="*/ 63006 w 63006"/>
                    <a:gd name="connsiteY3" fmla="*/ 0 h 21082"/>
                    <a:gd name="connsiteX4" fmla="*/ 63006 w 63006"/>
                    <a:gd name="connsiteY4" fmla="*/ 21083 h 21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006" h="21082">
                      <a:moveTo>
                        <a:pt x="63006" y="21083"/>
                      </a:moveTo>
                      <a:lnTo>
                        <a:pt x="0" y="21083"/>
                      </a:lnTo>
                      <a:lnTo>
                        <a:pt x="0" y="0"/>
                      </a:lnTo>
                      <a:lnTo>
                        <a:pt x="63006" y="0"/>
                      </a:lnTo>
                      <a:lnTo>
                        <a:pt x="63006" y="21083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4" name="Freeform: Shape 323">
                  <a:extLst>
                    <a:ext uri="{FF2B5EF4-FFF2-40B4-BE49-F238E27FC236}">
                      <a16:creationId xmlns="" xmlns:a16="http://schemas.microsoft.com/office/drawing/2014/main" id="{D4AE553C-5155-40AC-919D-63298F75EC6B}"/>
                    </a:ext>
                  </a:extLst>
                </p:cNvPr>
                <p:cNvSpPr/>
                <p:nvPr/>
              </p:nvSpPr>
              <p:spPr>
                <a:xfrm>
                  <a:off x="4211746" y="3587969"/>
                  <a:ext cx="63006" cy="21082"/>
                </a:xfrm>
                <a:custGeom>
                  <a:avLst/>
                  <a:gdLst>
                    <a:gd name="connsiteX0" fmla="*/ 63006 w 63006"/>
                    <a:gd name="connsiteY0" fmla="*/ 21083 h 21082"/>
                    <a:gd name="connsiteX1" fmla="*/ 0 w 63006"/>
                    <a:gd name="connsiteY1" fmla="*/ 21083 h 21082"/>
                    <a:gd name="connsiteX2" fmla="*/ 0 w 63006"/>
                    <a:gd name="connsiteY2" fmla="*/ 0 h 21082"/>
                    <a:gd name="connsiteX3" fmla="*/ 63006 w 63006"/>
                    <a:gd name="connsiteY3" fmla="*/ 0 h 21082"/>
                    <a:gd name="connsiteX4" fmla="*/ 63006 w 63006"/>
                    <a:gd name="connsiteY4" fmla="*/ 21083 h 21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006" h="21082">
                      <a:moveTo>
                        <a:pt x="63006" y="21083"/>
                      </a:moveTo>
                      <a:lnTo>
                        <a:pt x="0" y="21083"/>
                      </a:lnTo>
                      <a:lnTo>
                        <a:pt x="0" y="0"/>
                      </a:lnTo>
                      <a:lnTo>
                        <a:pt x="63006" y="0"/>
                      </a:lnTo>
                      <a:lnTo>
                        <a:pt x="63006" y="21083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5" name="Freeform: Shape 324">
                  <a:extLst>
                    <a:ext uri="{FF2B5EF4-FFF2-40B4-BE49-F238E27FC236}">
                      <a16:creationId xmlns="" xmlns:a16="http://schemas.microsoft.com/office/drawing/2014/main" id="{A52FD071-91C7-4AB6-987E-3BD17DCEF368}"/>
                    </a:ext>
                  </a:extLst>
                </p:cNvPr>
                <p:cNvSpPr/>
                <p:nvPr/>
              </p:nvSpPr>
              <p:spPr>
                <a:xfrm>
                  <a:off x="4211746" y="3634740"/>
                  <a:ext cx="63006" cy="21082"/>
                </a:xfrm>
                <a:custGeom>
                  <a:avLst/>
                  <a:gdLst>
                    <a:gd name="connsiteX0" fmla="*/ 63006 w 63006"/>
                    <a:gd name="connsiteY0" fmla="*/ 21083 h 21082"/>
                    <a:gd name="connsiteX1" fmla="*/ 0 w 63006"/>
                    <a:gd name="connsiteY1" fmla="*/ 21083 h 21082"/>
                    <a:gd name="connsiteX2" fmla="*/ 0 w 63006"/>
                    <a:gd name="connsiteY2" fmla="*/ 0 h 21082"/>
                    <a:gd name="connsiteX3" fmla="*/ 63006 w 63006"/>
                    <a:gd name="connsiteY3" fmla="*/ 0 h 21082"/>
                    <a:gd name="connsiteX4" fmla="*/ 63006 w 63006"/>
                    <a:gd name="connsiteY4" fmla="*/ 21083 h 21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006" h="21082">
                      <a:moveTo>
                        <a:pt x="63006" y="21083"/>
                      </a:moveTo>
                      <a:lnTo>
                        <a:pt x="0" y="21083"/>
                      </a:lnTo>
                      <a:lnTo>
                        <a:pt x="0" y="0"/>
                      </a:lnTo>
                      <a:lnTo>
                        <a:pt x="63006" y="0"/>
                      </a:lnTo>
                      <a:lnTo>
                        <a:pt x="63006" y="21083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326" name="Freeform: Shape 325">
                <a:extLst>
                  <a:ext uri="{FF2B5EF4-FFF2-40B4-BE49-F238E27FC236}">
                    <a16:creationId xmlns="" xmlns:a16="http://schemas.microsoft.com/office/drawing/2014/main" id="{2FEC5FBE-B470-43DB-AEC7-6BD73D94BE97}"/>
                  </a:ext>
                </a:extLst>
              </p:cNvPr>
              <p:cNvSpPr/>
              <p:nvPr/>
            </p:nvSpPr>
            <p:spPr>
              <a:xfrm>
                <a:off x="3261078" y="3451354"/>
                <a:ext cx="330056" cy="723361"/>
              </a:xfrm>
              <a:custGeom>
                <a:avLst/>
                <a:gdLst>
                  <a:gd name="connsiteX0" fmla="*/ 0 w 330056"/>
                  <a:gd name="connsiteY0" fmla="*/ 0 h 723361"/>
                  <a:gd name="connsiteX1" fmla="*/ 240393 w 330056"/>
                  <a:gd name="connsiteY1" fmla="*/ 0 h 723361"/>
                  <a:gd name="connsiteX2" fmla="*/ 330056 w 330056"/>
                  <a:gd name="connsiteY2" fmla="*/ 89663 h 723361"/>
                  <a:gd name="connsiteX3" fmla="*/ 330056 w 330056"/>
                  <a:gd name="connsiteY3" fmla="*/ 633699 h 723361"/>
                  <a:gd name="connsiteX4" fmla="*/ 240393 w 330056"/>
                  <a:gd name="connsiteY4" fmla="*/ 723361 h 723361"/>
                  <a:gd name="connsiteX5" fmla="*/ 0 w 330056"/>
                  <a:gd name="connsiteY5" fmla="*/ 723361 h 723361"/>
                  <a:gd name="connsiteX6" fmla="*/ 0 w 330056"/>
                  <a:gd name="connsiteY6" fmla="*/ 0 h 723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0056" h="723361">
                    <a:moveTo>
                      <a:pt x="0" y="0"/>
                    </a:moveTo>
                    <a:lnTo>
                      <a:pt x="240393" y="0"/>
                    </a:lnTo>
                    <a:cubicBezTo>
                      <a:pt x="289829" y="0"/>
                      <a:pt x="330056" y="40227"/>
                      <a:pt x="330056" y="89663"/>
                    </a:cubicBezTo>
                    <a:lnTo>
                      <a:pt x="330056" y="633699"/>
                    </a:lnTo>
                    <a:cubicBezTo>
                      <a:pt x="330056" y="683134"/>
                      <a:pt x="289829" y="723361"/>
                      <a:pt x="240393" y="723361"/>
                    </a:cubicBezTo>
                    <a:lnTo>
                      <a:pt x="0" y="72336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="" xmlns:a16="http://schemas.microsoft.com/office/drawing/2014/main" id="{53349C00-8040-46BA-B81C-71227F419A91}"/>
                  </a:ext>
                </a:extLst>
              </p:cNvPr>
              <p:cNvSpPr/>
              <p:nvPr/>
            </p:nvSpPr>
            <p:spPr>
              <a:xfrm>
                <a:off x="3260835" y="3758389"/>
                <a:ext cx="264626" cy="112684"/>
              </a:xfrm>
              <a:custGeom>
                <a:avLst/>
                <a:gdLst>
                  <a:gd name="connsiteX0" fmla="*/ 208163 w 264626"/>
                  <a:gd name="connsiteY0" fmla="*/ 112684 h 112684"/>
                  <a:gd name="connsiteX1" fmla="*/ 0 w 264626"/>
                  <a:gd name="connsiteY1" fmla="*/ 112684 h 112684"/>
                  <a:gd name="connsiteX2" fmla="*/ 0 w 264626"/>
                  <a:gd name="connsiteY2" fmla="*/ 104930 h 112684"/>
                  <a:gd name="connsiteX3" fmla="*/ 208163 w 264626"/>
                  <a:gd name="connsiteY3" fmla="*/ 104930 h 112684"/>
                  <a:gd name="connsiteX4" fmla="*/ 256872 w 264626"/>
                  <a:gd name="connsiteY4" fmla="*/ 56221 h 112684"/>
                  <a:gd name="connsiteX5" fmla="*/ 208163 w 264626"/>
                  <a:gd name="connsiteY5" fmla="*/ 7754 h 112684"/>
                  <a:gd name="connsiteX6" fmla="*/ 0 w 264626"/>
                  <a:gd name="connsiteY6" fmla="*/ 7754 h 112684"/>
                  <a:gd name="connsiteX7" fmla="*/ 0 w 264626"/>
                  <a:gd name="connsiteY7" fmla="*/ 0 h 112684"/>
                  <a:gd name="connsiteX8" fmla="*/ 208163 w 264626"/>
                  <a:gd name="connsiteY8" fmla="*/ 0 h 112684"/>
                  <a:gd name="connsiteX9" fmla="*/ 264627 w 264626"/>
                  <a:gd name="connsiteY9" fmla="*/ 56463 h 112684"/>
                  <a:gd name="connsiteX10" fmla="*/ 208163 w 264626"/>
                  <a:gd name="connsiteY10" fmla="*/ 112684 h 112684"/>
                  <a:gd name="connsiteX11" fmla="*/ 208163 w 264626"/>
                  <a:gd name="connsiteY11" fmla="*/ 112684 h 112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64626" h="112684">
                    <a:moveTo>
                      <a:pt x="208163" y="112684"/>
                    </a:moveTo>
                    <a:lnTo>
                      <a:pt x="0" y="112684"/>
                    </a:lnTo>
                    <a:lnTo>
                      <a:pt x="0" y="104930"/>
                    </a:lnTo>
                    <a:lnTo>
                      <a:pt x="208163" y="104930"/>
                    </a:lnTo>
                    <a:cubicBezTo>
                      <a:pt x="235062" y="104930"/>
                      <a:pt x="256872" y="83120"/>
                      <a:pt x="256872" y="56221"/>
                    </a:cubicBezTo>
                    <a:cubicBezTo>
                      <a:pt x="256872" y="29322"/>
                      <a:pt x="235062" y="7754"/>
                      <a:pt x="208163" y="7754"/>
                    </a:cubicBezTo>
                    <a:lnTo>
                      <a:pt x="0" y="7754"/>
                    </a:lnTo>
                    <a:lnTo>
                      <a:pt x="0" y="0"/>
                    </a:lnTo>
                    <a:lnTo>
                      <a:pt x="208163" y="0"/>
                    </a:lnTo>
                    <a:cubicBezTo>
                      <a:pt x="239182" y="0"/>
                      <a:pt x="264627" y="25202"/>
                      <a:pt x="264627" y="56463"/>
                    </a:cubicBezTo>
                    <a:cubicBezTo>
                      <a:pt x="264627" y="87239"/>
                      <a:pt x="239424" y="112684"/>
                      <a:pt x="208163" y="112684"/>
                    </a:cubicBezTo>
                    <a:lnTo>
                      <a:pt x="208163" y="112684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="" xmlns:a16="http://schemas.microsoft.com/office/drawing/2014/main" id="{4B8E99F4-71C5-424F-9785-FD5AFDFB3C0D}"/>
                  </a:ext>
                </a:extLst>
              </p:cNvPr>
              <p:cNvSpPr/>
              <p:nvPr/>
            </p:nvSpPr>
            <p:spPr>
              <a:xfrm>
                <a:off x="3447431" y="3789407"/>
                <a:ext cx="50404" cy="50405"/>
              </a:xfrm>
              <a:custGeom>
                <a:avLst/>
                <a:gdLst>
                  <a:gd name="connsiteX0" fmla="*/ 50405 w 50404"/>
                  <a:gd name="connsiteY0" fmla="*/ 25202 h 50405"/>
                  <a:gd name="connsiteX1" fmla="*/ 25202 w 50404"/>
                  <a:gd name="connsiteY1" fmla="*/ 0 h 50405"/>
                  <a:gd name="connsiteX2" fmla="*/ 0 w 50404"/>
                  <a:gd name="connsiteY2" fmla="*/ 25202 h 50405"/>
                  <a:gd name="connsiteX3" fmla="*/ 25202 w 50404"/>
                  <a:gd name="connsiteY3" fmla="*/ 50405 h 50405"/>
                  <a:gd name="connsiteX4" fmla="*/ 50405 w 50404"/>
                  <a:gd name="connsiteY4" fmla="*/ 25202 h 50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04" h="50405">
                    <a:moveTo>
                      <a:pt x="50405" y="25202"/>
                    </a:moveTo>
                    <a:cubicBezTo>
                      <a:pt x="50405" y="11390"/>
                      <a:pt x="39258" y="0"/>
                      <a:pt x="25202" y="0"/>
                    </a:cubicBezTo>
                    <a:cubicBezTo>
                      <a:pt x="11389" y="0"/>
                      <a:pt x="0" y="11147"/>
                      <a:pt x="0" y="25202"/>
                    </a:cubicBezTo>
                    <a:cubicBezTo>
                      <a:pt x="0" y="39258"/>
                      <a:pt x="11389" y="50405"/>
                      <a:pt x="25202" y="50405"/>
                    </a:cubicBezTo>
                    <a:cubicBezTo>
                      <a:pt x="39015" y="50405"/>
                      <a:pt x="50405" y="39015"/>
                      <a:pt x="50405" y="25202"/>
                    </a:cubicBez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30" name="Graphic 2">
                <a:extLst>
                  <a:ext uri="{FF2B5EF4-FFF2-40B4-BE49-F238E27FC236}">
                    <a16:creationId xmlns="" xmlns:a16="http://schemas.microsoft.com/office/drawing/2014/main" id="{0A57B786-CB18-4054-83ED-AA6A3066D791}"/>
                  </a:ext>
                </a:extLst>
              </p:cNvPr>
              <p:cNvGrpSpPr/>
              <p:nvPr/>
            </p:nvGrpSpPr>
            <p:grpSpPr>
              <a:xfrm>
                <a:off x="3434830" y="3460078"/>
                <a:ext cx="7754" cy="709063"/>
                <a:chOff x="3434830" y="3082707"/>
                <a:chExt cx="7754" cy="709063"/>
              </a:xfrm>
              <a:solidFill>
                <a:schemeClr val="accent4"/>
              </a:solidFill>
            </p:grpSpPr>
            <p:sp>
              <p:nvSpPr>
                <p:cNvPr id="331" name="Freeform: Shape 330">
                  <a:extLst>
                    <a:ext uri="{FF2B5EF4-FFF2-40B4-BE49-F238E27FC236}">
                      <a16:creationId xmlns="" xmlns:a16="http://schemas.microsoft.com/office/drawing/2014/main" id="{E36F8DCD-21EA-4F5C-82FF-21A3E14B85A6}"/>
                    </a:ext>
                  </a:extLst>
                </p:cNvPr>
                <p:cNvSpPr/>
                <p:nvPr/>
              </p:nvSpPr>
              <p:spPr>
                <a:xfrm>
                  <a:off x="3434830" y="3082707"/>
                  <a:ext cx="7754" cy="300491"/>
                </a:xfrm>
                <a:custGeom>
                  <a:avLst/>
                  <a:gdLst>
                    <a:gd name="connsiteX0" fmla="*/ 0 w 7754"/>
                    <a:gd name="connsiteY0" fmla="*/ 0 h 300491"/>
                    <a:gd name="connsiteX1" fmla="*/ 7755 w 7754"/>
                    <a:gd name="connsiteY1" fmla="*/ 0 h 300491"/>
                    <a:gd name="connsiteX2" fmla="*/ 7755 w 7754"/>
                    <a:gd name="connsiteY2" fmla="*/ 300492 h 300491"/>
                    <a:gd name="connsiteX3" fmla="*/ 0 w 7754"/>
                    <a:gd name="connsiteY3" fmla="*/ 300492 h 300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754" h="300491">
                      <a:moveTo>
                        <a:pt x="0" y="0"/>
                      </a:moveTo>
                      <a:lnTo>
                        <a:pt x="7755" y="0"/>
                      </a:lnTo>
                      <a:lnTo>
                        <a:pt x="7755" y="300492"/>
                      </a:lnTo>
                      <a:lnTo>
                        <a:pt x="0" y="300492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2" name="Freeform: Shape 331">
                  <a:extLst>
                    <a:ext uri="{FF2B5EF4-FFF2-40B4-BE49-F238E27FC236}">
                      <a16:creationId xmlns="" xmlns:a16="http://schemas.microsoft.com/office/drawing/2014/main" id="{5335CB9C-D553-4524-9F33-4525D883785C}"/>
                    </a:ext>
                  </a:extLst>
                </p:cNvPr>
                <p:cNvSpPr/>
                <p:nvPr/>
              </p:nvSpPr>
              <p:spPr>
                <a:xfrm>
                  <a:off x="3434830" y="3488129"/>
                  <a:ext cx="7754" cy="303642"/>
                </a:xfrm>
                <a:custGeom>
                  <a:avLst/>
                  <a:gdLst>
                    <a:gd name="connsiteX0" fmla="*/ 0 w 7754"/>
                    <a:gd name="connsiteY0" fmla="*/ 0 h 303642"/>
                    <a:gd name="connsiteX1" fmla="*/ 7755 w 7754"/>
                    <a:gd name="connsiteY1" fmla="*/ 0 h 303642"/>
                    <a:gd name="connsiteX2" fmla="*/ 7755 w 7754"/>
                    <a:gd name="connsiteY2" fmla="*/ 303642 h 303642"/>
                    <a:gd name="connsiteX3" fmla="*/ 0 w 7754"/>
                    <a:gd name="connsiteY3" fmla="*/ 303642 h 303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754" h="303642">
                      <a:moveTo>
                        <a:pt x="0" y="0"/>
                      </a:moveTo>
                      <a:lnTo>
                        <a:pt x="7755" y="0"/>
                      </a:lnTo>
                      <a:lnTo>
                        <a:pt x="7755" y="303642"/>
                      </a:lnTo>
                      <a:lnTo>
                        <a:pt x="0" y="303642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33" name="Graphic 2">
                <a:extLst>
                  <a:ext uri="{FF2B5EF4-FFF2-40B4-BE49-F238E27FC236}">
                    <a16:creationId xmlns="" xmlns:a16="http://schemas.microsoft.com/office/drawing/2014/main" id="{B3B42B87-A140-49B5-8FD1-E7079B390DD7}"/>
                  </a:ext>
                </a:extLst>
              </p:cNvPr>
              <p:cNvGrpSpPr/>
              <p:nvPr/>
            </p:nvGrpSpPr>
            <p:grpSpPr>
              <a:xfrm>
                <a:off x="3261078" y="3460078"/>
                <a:ext cx="7754" cy="709063"/>
                <a:chOff x="3261078" y="3082707"/>
                <a:chExt cx="7754" cy="709063"/>
              </a:xfrm>
              <a:solidFill>
                <a:schemeClr val="accent4"/>
              </a:solidFill>
            </p:grpSpPr>
            <p:sp>
              <p:nvSpPr>
                <p:cNvPr id="334" name="Freeform: Shape 333">
                  <a:extLst>
                    <a:ext uri="{FF2B5EF4-FFF2-40B4-BE49-F238E27FC236}">
                      <a16:creationId xmlns="" xmlns:a16="http://schemas.microsoft.com/office/drawing/2014/main" id="{0754DD50-62D3-4428-887C-4550CEEE6174}"/>
                    </a:ext>
                  </a:extLst>
                </p:cNvPr>
                <p:cNvSpPr/>
                <p:nvPr/>
              </p:nvSpPr>
              <p:spPr>
                <a:xfrm>
                  <a:off x="3261078" y="3082707"/>
                  <a:ext cx="7754" cy="300491"/>
                </a:xfrm>
                <a:custGeom>
                  <a:avLst/>
                  <a:gdLst>
                    <a:gd name="connsiteX0" fmla="*/ 0 w 7754"/>
                    <a:gd name="connsiteY0" fmla="*/ 0 h 300491"/>
                    <a:gd name="connsiteX1" fmla="*/ 7755 w 7754"/>
                    <a:gd name="connsiteY1" fmla="*/ 0 h 300491"/>
                    <a:gd name="connsiteX2" fmla="*/ 7755 w 7754"/>
                    <a:gd name="connsiteY2" fmla="*/ 300492 h 300491"/>
                    <a:gd name="connsiteX3" fmla="*/ 0 w 7754"/>
                    <a:gd name="connsiteY3" fmla="*/ 300492 h 300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754" h="300491">
                      <a:moveTo>
                        <a:pt x="0" y="0"/>
                      </a:moveTo>
                      <a:lnTo>
                        <a:pt x="7755" y="0"/>
                      </a:lnTo>
                      <a:lnTo>
                        <a:pt x="7755" y="300492"/>
                      </a:lnTo>
                      <a:lnTo>
                        <a:pt x="0" y="300492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5" name="Freeform: Shape 334">
                  <a:extLst>
                    <a:ext uri="{FF2B5EF4-FFF2-40B4-BE49-F238E27FC236}">
                      <a16:creationId xmlns="" xmlns:a16="http://schemas.microsoft.com/office/drawing/2014/main" id="{CF4D2BBB-C8C2-4C41-89AB-4030B5F27AB8}"/>
                    </a:ext>
                  </a:extLst>
                </p:cNvPr>
                <p:cNvSpPr/>
                <p:nvPr/>
              </p:nvSpPr>
              <p:spPr>
                <a:xfrm>
                  <a:off x="3261078" y="3488129"/>
                  <a:ext cx="7754" cy="303642"/>
                </a:xfrm>
                <a:custGeom>
                  <a:avLst/>
                  <a:gdLst>
                    <a:gd name="connsiteX0" fmla="*/ 0 w 7754"/>
                    <a:gd name="connsiteY0" fmla="*/ 0 h 303642"/>
                    <a:gd name="connsiteX1" fmla="*/ 7755 w 7754"/>
                    <a:gd name="connsiteY1" fmla="*/ 0 h 303642"/>
                    <a:gd name="connsiteX2" fmla="*/ 7755 w 7754"/>
                    <a:gd name="connsiteY2" fmla="*/ 303642 h 303642"/>
                    <a:gd name="connsiteX3" fmla="*/ 0 w 7754"/>
                    <a:gd name="connsiteY3" fmla="*/ 303642 h 303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754" h="303642">
                      <a:moveTo>
                        <a:pt x="0" y="0"/>
                      </a:moveTo>
                      <a:lnTo>
                        <a:pt x="7755" y="0"/>
                      </a:lnTo>
                      <a:lnTo>
                        <a:pt x="7755" y="303642"/>
                      </a:lnTo>
                      <a:lnTo>
                        <a:pt x="0" y="303642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336" name="Freeform: Shape 335">
                <a:extLst>
                  <a:ext uri="{FF2B5EF4-FFF2-40B4-BE49-F238E27FC236}">
                    <a16:creationId xmlns="" xmlns:a16="http://schemas.microsoft.com/office/drawing/2014/main" id="{6D04892F-7E1B-452D-A470-D2A0E4B02AE0}"/>
                  </a:ext>
                </a:extLst>
              </p:cNvPr>
              <p:cNvSpPr/>
              <p:nvPr/>
            </p:nvSpPr>
            <p:spPr>
              <a:xfrm>
                <a:off x="3066485" y="3514118"/>
                <a:ext cx="157515" cy="597833"/>
              </a:xfrm>
              <a:custGeom>
                <a:avLst/>
                <a:gdLst>
                  <a:gd name="connsiteX0" fmla="*/ 157516 w 157515"/>
                  <a:gd name="connsiteY0" fmla="*/ 597833 h 597833"/>
                  <a:gd name="connsiteX1" fmla="*/ 89663 w 157515"/>
                  <a:gd name="connsiteY1" fmla="*/ 597833 h 597833"/>
                  <a:gd name="connsiteX2" fmla="*/ 0 w 157515"/>
                  <a:gd name="connsiteY2" fmla="*/ 508171 h 597833"/>
                  <a:gd name="connsiteX3" fmla="*/ 0 w 157515"/>
                  <a:gd name="connsiteY3" fmla="*/ 89663 h 597833"/>
                  <a:gd name="connsiteX4" fmla="*/ 89663 w 157515"/>
                  <a:gd name="connsiteY4" fmla="*/ 0 h 597833"/>
                  <a:gd name="connsiteX5" fmla="*/ 157516 w 157515"/>
                  <a:gd name="connsiteY5" fmla="*/ 0 h 597833"/>
                  <a:gd name="connsiteX6" fmla="*/ 157516 w 157515"/>
                  <a:gd name="connsiteY6" fmla="*/ 597833 h 59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7515" h="597833">
                    <a:moveTo>
                      <a:pt x="157516" y="597833"/>
                    </a:moveTo>
                    <a:lnTo>
                      <a:pt x="89663" y="597833"/>
                    </a:lnTo>
                    <a:cubicBezTo>
                      <a:pt x="40227" y="597833"/>
                      <a:pt x="0" y="557606"/>
                      <a:pt x="0" y="508171"/>
                    </a:cubicBezTo>
                    <a:lnTo>
                      <a:pt x="0" y="89663"/>
                    </a:lnTo>
                    <a:cubicBezTo>
                      <a:pt x="0" y="40227"/>
                      <a:pt x="40227" y="0"/>
                      <a:pt x="89663" y="0"/>
                    </a:cubicBezTo>
                    <a:lnTo>
                      <a:pt x="157516" y="0"/>
                    </a:lnTo>
                    <a:lnTo>
                      <a:pt x="157516" y="597833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="" xmlns:a16="http://schemas.microsoft.com/office/drawing/2014/main" id="{91816BE1-65E1-4FEC-856B-33D0639352CE}"/>
                  </a:ext>
                </a:extLst>
              </p:cNvPr>
              <p:cNvSpPr/>
              <p:nvPr/>
            </p:nvSpPr>
            <p:spPr>
              <a:xfrm>
                <a:off x="2878193" y="3203690"/>
                <a:ext cx="259779" cy="259780"/>
              </a:xfrm>
              <a:custGeom>
                <a:avLst/>
                <a:gdLst>
                  <a:gd name="connsiteX0" fmla="*/ 129890 w 259779"/>
                  <a:gd name="connsiteY0" fmla="*/ 259780 h 259780"/>
                  <a:gd name="connsiteX1" fmla="*/ 0 w 259779"/>
                  <a:gd name="connsiteY1" fmla="*/ 129890 h 259780"/>
                  <a:gd name="connsiteX2" fmla="*/ 129890 w 259779"/>
                  <a:gd name="connsiteY2" fmla="*/ 0 h 259780"/>
                  <a:gd name="connsiteX3" fmla="*/ 259780 w 259779"/>
                  <a:gd name="connsiteY3" fmla="*/ 129890 h 259780"/>
                  <a:gd name="connsiteX4" fmla="*/ 129890 w 259779"/>
                  <a:gd name="connsiteY4" fmla="*/ 259780 h 259780"/>
                  <a:gd name="connsiteX5" fmla="*/ 129890 w 259779"/>
                  <a:gd name="connsiteY5" fmla="*/ 259780 h 259780"/>
                  <a:gd name="connsiteX6" fmla="*/ 129890 w 259779"/>
                  <a:gd name="connsiteY6" fmla="*/ 7997 h 259780"/>
                  <a:gd name="connsiteX7" fmla="*/ 7997 w 259779"/>
                  <a:gd name="connsiteY7" fmla="*/ 129890 h 259780"/>
                  <a:gd name="connsiteX8" fmla="*/ 129890 w 259779"/>
                  <a:gd name="connsiteY8" fmla="*/ 251783 h 259780"/>
                  <a:gd name="connsiteX9" fmla="*/ 252025 w 259779"/>
                  <a:gd name="connsiteY9" fmla="*/ 129890 h 259780"/>
                  <a:gd name="connsiteX10" fmla="*/ 129890 w 259779"/>
                  <a:gd name="connsiteY10" fmla="*/ 7997 h 259780"/>
                  <a:gd name="connsiteX11" fmla="*/ 129890 w 259779"/>
                  <a:gd name="connsiteY11" fmla="*/ 7997 h 259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9779" h="259780">
                    <a:moveTo>
                      <a:pt x="129890" y="259780"/>
                    </a:moveTo>
                    <a:cubicBezTo>
                      <a:pt x="58160" y="259780"/>
                      <a:pt x="0" y="201620"/>
                      <a:pt x="0" y="129890"/>
                    </a:cubicBezTo>
                    <a:cubicBezTo>
                      <a:pt x="0" y="58402"/>
                      <a:pt x="58160" y="0"/>
                      <a:pt x="129890" y="0"/>
                    </a:cubicBezTo>
                    <a:cubicBezTo>
                      <a:pt x="201620" y="0"/>
                      <a:pt x="259780" y="58160"/>
                      <a:pt x="259780" y="129890"/>
                    </a:cubicBezTo>
                    <a:cubicBezTo>
                      <a:pt x="259780" y="201620"/>
                      <a:pt x="201620" y="259780"/>
                      <a:pt x="129890" y="259780"/>
                    </a:cubicBezTo>
                    <a:lnTo>
                      <a:pt x="129890" y="259780"/>
                    </a:lnTo>
                    <a:close/>
                    <a:moveTo>
                      <a:pt x="129890" y="7997"/>
                    </a:moveTo>
                    <a:cubicBezTo>
                      <a:pt x="62522" y="7997"/>
                      <a:pt x="7997" y="62764"/>
                      <a:pt x="7997" y="129890"/>
                    </a:cubicBezTo>
                    <a:cubicBezTo>
                      <a:pt x="7997" y="197258"/>
                      <a:pt x="62764" y="251783"/>
                      <a:pt x="129890" y="251783"/>
                    </a:cubicBezTo>
                    <a:cubicBezTo>
                      <a:pt x="197258" y="251783"/>
                      <a:pt x="252025" y="197016"/>
                      <a:pt x="252025" y="129890"/>
                    </a:cubicBezTo>
                    <a:cubicBezTo>
                      <a:pt x="252025" y="62764"/>
                      <a:pt x="197258" y="7997"/>
                      <a:pt x="129890" y="7997"/>
                    </a:cubicBezTo>
                    <a:lnTo>
                      <a:pt x="129890" y="7997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="" xmlns:a16="http://schemas.microsoft.com/office/drawing/2014/main" id="{0BD39134-780C-4620-B0E8-E2C595D3C74E}"/>
                  </a:ext>
                </a:extLst>
              </p:cNvPr>
              <p:cNvSpPr/>
              <p:nvPr/>
            </p:nvSpPr>
            <p:spPr>
              <a:xfrm>
                <a:off x="1600861" y="3203690"/>
                <a:ext cx="259779" cy="259780"/>
              </a:xfrm>
              <a:custGeom>
                <a:avLst/>
                <a:gdLst>
                  <a:gd name="connsiteX0" fmla="*/ 129890 w 259779"/>
                  <a:gd name="connsiteY0" fmla="*/ 259780 h 259780"/>
                  <a:gd name="connsiteX1" fmla="*/ 0 w 259779"/>
                  <a:gd name="connsiteY1" fmla="*/ 129890 h 259780"/>
                  <a:gd name="connsiteX2" fmla="*/ 129890 w 259779"/>
                  <a:gd name="connsiteY2" fmla="*/ 0 h 259780"/>
                  <a:gd name="connsiteX3" fmla="*/ 259780 w 259779"/>
                  <a:gd name="connsiteY3" fmla="*/ 129890 h 259780"/>
                  <a:gd name="connsiteX4" fmla="*/ 129890 w 259779"/>
                  <a:gd name="connsiteY4" fmla="*/ 259780 h 259780"/>
                  <a:gd name="connsiteX5" fmla="*/ 129890 w 259779"/>
                  <a:gd name="connsiteY5" fmla="*/ 259780 h 259780"/>
                  <a:gd name="connsiteX6" fmla="*/ 129890 w 259779"/>
                  <a:gd name="connsiteY6" fmla="*/ 7997 h 259780"/>
                  <a:gd name="connsiteX7" fmla="*/ 7997 w 259779"/>
                  <a:gd name="connsiteY7" fmla="*/ 129890 h 259780"/>
                  <a:gd name="connsiteX8" fmla="*/ 129890 w 259779"/>
                  <a:gd name="connsiteY8" fmla="*/ 251783 h 259780"/>
                  <a:gd name="connsiteX9" fmla="*/ 251783 w 259779"/>
                  <a:gd name="connsiteY9" fmla="*/ 129890 h 259780"/>
                  <a:gd name="connsiteX10" fmla="*/ 129890 w 259779"/>
                  <a:gd name="connsiteY10" fmla="*/ 7997 h 259780"/>
                  <a:gd name="connsiteX11" fmla="*/ 129890 w 259779"/>
                  <a:gd name="connsiteY11" fmla="*/ 7997 h 259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9779" h="259780">
                    <a:moveTo>
                      <a:pt x="129890" y="259780"/>
                    </a:moveTo>
                    <a:cubicBezTo>
                      <a:pt x="58402" y="259780"/>
                      <a:pt x="0" y="201620"/>
                      <a:pt x="0" y="129890"/>
                    </a:cubicBezTo>
                    <a:cubicBezTo>
                      <a:pt x="0" y="58402"/>
                      <a:pt x="58160" y="0"/>
                      <a:pt x="129890" y="0"/>
                    </a:cubicBezTo>
                    <a:cubicBezTo>
                      <a:pt x="201378" y="0"/>
                      <a:pt x="259780" y="58160"/>
                      <a:pt x="259780" y="129890"/>
                    </a:cubicBezTo>
                    <a:cubicBezTo>
                      <a:pt x="259780" y="201620"/>
                      <a:pt x="201620" y="259780"/>
                      <a:pt x="129890" y="259780"/>
                    </a:cubicBezTo>
                    <a:lnTo>
                      <a:pt x="129890" y="259780"/>
                    </a:lnTo>
                    <a:close/>
                    <a:moveTo>
                      <a:pt x="129890" y="7997"/>
                    </a:moveTo>
                    <a:cubicBezTo>
                      <a:pt x="62522" y="7997"/>
                      <a:pt x="7997" y="62764"/>
                      <a:pt x="7997" y="129890"/>
                    </a:cubicBezTo>
                    <a:cubicBezTo>
                      <a:pt x="7997" y="197258"/>
                      <a:pt x="62764" y="251783"/>
                      <a:pt x="129890" y="251783"/>
                    </a:cubicBezTo>
                    <a:cubicBezTo>
                      <a:pt x="197258" y="251783"/>
                      <a:pt x="251783" y="197016"/>
                      <a:pt x="251783" y="129890"/>
                    </a:cubicBezTo>
                    <a:cubicBezTo>
                      <a:pt x="252025" y="62764"/>
                      <a:pt x="197258" y="7997"/>
                      <a:pt x="129890" y="7997"/>
                    </a:cubicBezTo>
                    <a:lnTo>
                      <a:pt x="129890" y="7997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="" xmlns:a16="http://schemas.microsoft.com/office/drawing/2014/main" id="{52CDAE95-BFF9-4F67-84EB-4B0800EB8841}"/>
                  </a:ext>
                </a:extLst>
              </p:cNvPr>
              <p:cNvSpPr/>
              <p:nvPr/>
            </p:nvSpPr>
            <p:spPr>
              <a:xfrm>
                <a:off x="2936868" y="2453128"/>
                <a:ext cx="334447" cy="948032"/>
              </a:xfrm>
              <a:custGeom>
                <a:avLst/>
                <a:gdLst>
                  <a:gd name="connsiteX0" fmla="*/ 139310 w 334447"/>
                  <a:gd name="connsiteY0" fmla="*/ 893781 h 948032"/>
                  <a:gd name="connsiteX1" fmla="*/ 54251 w 334447"/>
                  <a:gd name="connsiteY1" fmla="*/ 946125 h 948032"/>
                  <a:gd name="connsiteX2" fmla="*/ 54251 w 334447"/>
                  <a:gd name="connsiteY2" fmla="*/ 946125 h 948032"/>
                  <a:gd name="connsiteX3" fmla="*/ 1908 w 334447"/>
                  <a:gd name="connsiteY3" fmla="*/ 861066 h 948032"/>
                  <a:gd name="connsiteX4" fmla="*/ 195289 w 334447"/>
                  <a:gd name="connsiteY4" fmla="*/ 54100 h 948032"/>
                  <a:gd name="connsiteX5" fmla="*/ 280347 w 334447"/>
                  <a:gd name="connsiteY5" fmla="*/ 1999 h 948032"/>
                  <a:gd name="connsiteX6" fmla="*/ 280347 w 334447"/>
                  <a:gd name="connsiteY6" fmla="*/ 1999 h 948032"/>
                  <a:gd name="connsiteX7" fmla="*/ 332448 w 334447"/>
                  <a:gd name="connsiteY7" fmla="*/ 87057 h 948032"/>
                  <a:gd name="connsiteX8" fmla="*/ 139310 w 334447"/>
                  <a:gd name="connsiteY8" fmla="*/ 893781 h 948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4447" h="948032">
                    <a:moveTo>
                      <a:pt x="139310" y="893781"/>
                    </a:moveTo>
                    <a:cubicBezTo>
                      <a:pt x="130344" y="931585"/>
                      <a:pt x="92055" y="955091"/>
                      <a:pt x="54251" y="946125"/>
                    </a:cubicBezTo>
                    <a:lnTo>
                      <a:pt x="54251" y="946125"/>
                    </a:lnTo>
                    <a:cubicBezTo>
                      <a:pt x="16448" y="936916"/>
                      <a:pt x="-7059" y="898870"/>
                      <a:pt x="1908" y="861066"/>
                    </a:cubicBezTo>
                    <a:lnTo>
                      <a:pt x="195289" y="54100"/>
                    </a:lnTo>
                    <a:cubicBezTo>
                      <a:pt x="204497" y="16296"/>
                      <a:pt x="242543" y="-7210"/>
                      <a:pt x="280347" y="1999"/>
                    </a:cubicBezTo>
                    <a:lnTo>
                      <a:pt x="280347" y="1999"/>
                    </a:lnTo>
                    <a:cubicBezTo>
                      <a:pt x="318151" y="11207"/>
                      <a:pt x="341657" y="49254"/>
                      <a:pt x="332448" y="87057"/>
                    </a:cubicBezTo>
                    <a:lnTo>
                      <a:pt x="139310" y="893781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41" name="Graphic 2">
                <a:extLst>
                  <a:ext uri="{FF2B5EF4-FFF2-40B4-BE49-F238E27FC236}">
                    <a16:creationId xmlns="" xmlns:a16="http://schemas.microsoft.com/office/drawing/2014/main" id="{BB70B9CB-0E7D-439B-B0D1-B55A915737C9}"/>
                  </a:ext>
                </a:extLst>
              </p:cNvPr>
              <p:cNvGrpSpPr/>
              <p:nvPr/>
            </p:nvGrpSpPr>
            <p:grpSpPr>
              <a:xfrm>
                <a:off x="2976338" y="2506985"/>
                <a:ext cx="271654" cy="774251"/>
                <a:chOff x="2976338" y="2129614"/>
                <a:chExt cx="271654" cy="774251"/>
              </a:xfrm>
              <a:solidFill>
                <a:srgbClr val="12171F"/>
              </a:solidFill>
            </p:grpSpPr>
            <p:sp>
              <p:nvSpPr>
                <p:cNvPr id="342" name="Freeform: Shape 341">
                  <a:extLst>
                    <a:ext uri="{FF2B5EF4-FFF2-40B4-BE49-F238E27FC236}">
                      <a16:creationId xmlns="" xmlns:a16="http://schemas.microsoft.com/office/drawing/2014/main" id="{8FBA1F49-42AD-48EF-90E2-E47AB22688C9}"/>
                    </a:ext>
                  </a:extLst>
                </p:cNvPr>
                <p:cNvSpPr/>
                <p:nvPr/>
              </p:nvSpPr>
              <p:spPr>
                <a:xfrm>
                  <a:off x="2976338" y="2129614"/>
                  <a:ext cx="191442" cy="755107"/>
                </a:xfrm>
                <a:custGeom>
                  <a:avLst/>
                  <a:gdLst>
                    <a:gd name="connsiteX0" fmla="*/ 11390 w 191442"/>
                    <a:gd name="connsiteY0" fmla="*/ 755107 h 755107"/>
                    <a:gd name="connsiteX1" fmla="*/ 0 w 191442"/>
                    <a:gd name="connsiteY1" fmla="*/ 752441 h 755107"/>
                    <a:gd name="connsiteX2" fmla="*/ 180053 w 191442"/>
                    <a:gd name="connsiteY2" fmla="*/ 0 h 755107"/>
                    <a:gd name="connsiteX3" fmla="*/ 191442 w 191442"/>
                    <a:gd name="connsiteY3" fmla="*/ 2666 h 755107"/>
                    <a:gd name="connsiteX4" fmla="*/ 11390 w 191442"/>
                    <a:gd name="connsiteY4" fmla="*/ 755107 h 755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1442" h="755107">
                      <a:moveTo>
                        <a:pt x="11390" y="755107"/>
                      </a:moveTo>
                      <a:lnTo>
                        <a:pt x="0" y="752441"/>
                      </a:lnTo>
                      <a:lnTo>
                        <a:pt x="180053" y="0"/>
                      </a:lnTo>
                      <a:lnTo>
                        <a:pt x="191442" y="2666"/>
                      </a:lnTo>
                      <a:lnTo>
                        <a:pt x="11390" y="755107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3" name="Freeform: Shape 342">
                  <a:extLst>
                    <a:ext uri="{FF2B5EF4-FFF2-40B4-BE49-F238E27FC236}">
                      <a16:creationId xmlns="" xmlns:a16="http://schemas.microsoft.com/office/drawing/2014/main" id="{BDA304FA-2BA4-4A88-B294-13BB93529C1D}"/>
                    </a:ext>
                  </a:extLst>
                </p:cNvPr>
                <p:cNvSpPr/>
                <p:nvPr/>
              </p:nvSpPr>
              <p:spPr>
                <a:xfrm>
                  <a:off x="3002994" y="2135915"/>
                  <a:ext cx="191684" cy="755349"/>
                </a:xfrm>
                <a:custGeom>
                  <a:avLst/>
                  <a:gdLst>
                    <a:gd name="connsiteX0" fmla="*/ 11390 w 191684"/>
                    <a:gd name="connsiteY0" fmla="*/ 755349 h 755349"/>
                    <a:gd name="connsiteX1" fmla="*/ 0 w 191684"/>
                    <a:gd name="connsiteY1" fmla="*/ 752441 h 755349"/>
                    <a:gd name="connsiteX2" fmla="*/ 180053 w 191684"/>
                    <a:gd name="connsiteY2" fmla="*/ 0 h 755349"/>
                    <a:gd name="connsiteX3" fmla="*/ 191685 w 191684"/>
                    <a:gd name="connsiteY3" fmla="*/ 2666 h 755349"/>
                    <a:gd name="connsiteX4" fmla="*/ 11390 w 191684"/>
                    <a:gd name="connsiteY4" fmla="*/ 755349 h 755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1684" h="755349">
                      <a:moveTo>
                        <a:pt x="11390" y="755349"/>
                      </a:moveTo>
                      <a:lnTo>
                        <a:pt x="0" y="752441"/>
                      </a:lnTo>
                      <a:lnTo>
                        <a:pt x="180053" y="0"/>
                      </a:lnTo>
                      <a:lnTo>
                        <a:pt x="191685" y="2666"/>
                      </a:lnTo>
                      <a:lnTo>
                        <a:pt x="11390" y="755349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4" name="Freeform: Shape 343">
                  <a:extLst>
                    <a:ext uri="{FF2B5EF4-FFF2-40B4-BE49-F238E27FC236}">
                      <a16:creationId xmlns="" xmlns:a16="http://schemas.microsoft.com/office/drawing/2014/main" id="{B2D8A6BD-F873-42B4-B621-CB8425C2502C}"/>
                    </a:ext>
                  </a:extLst>
                </p:cNvPr>
                <p:cNvSpPr/>
                <p:nvPr/>
              </p:nvSpPr>
              <p:spPr>
                <a:xfrm>
                  <a:off x="3029651" y="2142458"/>
                  <a:ext cx="191684" cy="755106"/>
                </a:xfrm>
                <a:custGeom>
                  <a:avLst/>
                  <a:gdLst>
                    <a:gd name="connsiteX0" fmla="*/ 11390 w 191684"/>
                    <a:gd name="connsiteY0" fmla="*/ 755107 h 755106"/>
                    <a:gd name="connsiteX1" fmla="*/ 0 w 191684"/>
                    <a:gd name="connsiteY1" fmla="*/ 752441 h 755106"/>
                    <a:gd name="connsiteX2" fmla="*/ 180053 w 191684"/>
                    <a:gd name="connsiteY2" fmla="*/ 0 h 755106"/>
                    <a:gd name="connsiteX3" fmla="*/ 191685 w 191684"/>
                    <a:gd name="connsiteY3" fmla="*/ 2665 h 755106"/>
                    <a:gd name="connsiteX4" fmla="*/ 11390 w 191684"/>
                    <a:gd name="connsiteY4" fmla="*/ 755107 h 755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1684" h="755106">
                      <a:moveTo>
                        <a:pt x="11390" y="755107"/>
                      </a:moveTo>
                      <a:lnTo>
                        <a:pt x="0" y="752441"/>
                      </a:lnTo>
                      <a:lnTo>
                        <a:pt x="180053" y="0"/>
                      </a:lnTo>
                      <a:lnTo>
                        <a:pt x="191685" y="2665"/>
                      </a:lnTo>
                      <a:lnTo>
                        <a:pt x="11390" y="755107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5" name="Freeform: Shape 344">
                  <a:extLst>
                    <a:ext uri="{FF2B5EF4-FFF2-40B4-BE49-F238E27FC236}">
                      <a16:creationId xmlns="" xmlns:a16="http://schemas.microsoft.com/office/drawing/2014/main" id="{CC1E10AE-2A3E-4DEC-9F29-6CF1F6BE1F94}"/>
                    </a:ext>
                  </a:extLst>
                </p:cNvPr>
                <p:cNvSpPr/>
                <p:nvPr/>
              </p:nvSpPr>
              <p:spPr>
                <a:xfrm>
                  <a:off x="3056307" y="2148759"/>
                  <a:ext cx="191684" cy="755107"/>
                </a:xfrm>
                <a:custGeom>
                  <a:avLst/>
                  <a:gdLst>
                    <a:gd name="connsiteX0" fmla="*/ 11390 w 191684"/>
                    <a:gd name="connsiteY0" fmla="*/ 755107 h 755107"/>
                    <a:gd name="connsiteX1" fmla="*/ 0 w 191684"/>
                    <a:gd name="connsiteY1" fmla="*/ 752441 h 755107"/>
                    <a:gd name="connsiteX2" fmla="*/ 180295 w 191684"/>
                    <a:gd name="connsiteY2" fmla="*/ 0 h 755107"/>
                    <a:gd name="connsiteX3" fmla="*/ 191685 w 191684"/>
                    <a:gd name="connsiteY3" fmla="*/ 2666 h 755107"/>
                    <a:gd name="connsiteX4" fmla="*/ 11390 w 191684"/>
                    <a:gd name="connsiteY4" fmla="*/ 755107 h 755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1684" h="755107">
                      <a:moveTo>
                        <a:pt x="11390" y="755107"/>
                      </a:moveTo>
                      <a:lnTo>
                        <a:pt x="0" y="752441"/>
                      </a:lnTo>
                      <a:lnTo>
                        <a:pt x="180295" y="0"/>
                      </a:lnTo>
                      <a:lnTo>
                        <a:pt x="191685" y="2666"/>
                      </a:lnTo>
                      <a:lnTo>
                        <a:pt x="11390" y="755107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346" name="Freeform: Shape 345">
                <a:extLst>
                  <a:ext uri="{FF2B5EF4-FFF2-40B4-BE49-F238E27FC236}">
                    <a16:creationId xmlns="" xmlns:a16="http://schemas.microsoft.com/office/drawing/2014/main" id="{73D69D08-09D0-451D-BBFB-06F63BF144F8}"/>
                  </a:ext>
                </a:extLst>
              </p:cNvPr>
              <p:cNvSpPr/>
              <p:nvPr/>
            </p:nvSpPr>
            <p:spPr>
              <a:xfrm>
                <a:off x="2953074" y="3278571"/>
                <a:ext cx="110260" cy="110261"/>
              </a:xfrm>
              <a:custGeom>
                <a:avLst/>
                <a:gdLst>
                  <a:gd name="connsiteX0" fmla="*/ 110261 w 110260"/>
                  <a:gd name="connsiteY0" fmla="*/ 55252 h 110261"/>
                  <a:gd name="connsiteX1" fmla="*/ 55252 w 110260"/>
                  <a:gd name="connsiteY1" fmla="*/ 0 h 110261"/>
                  <a:gd name="connsiteX2" fmla="*/ 0 w 110260"/>
                  <a:gd name="connsiteY2" fmla="*/ 55252 h 110261"/>
                  <a:gd name="connsiteX3" fmla="*/ 55252 w 110260"/>
                  <a:gd name="connsiteY3" fmla="*/ 110261 h 110261"/>
                  <a:gd name="connsiteX4" fmla="*/ 110261 w 110260"/>
                  <a:gd name="connsiteY4" fmla="*/ 55252 h 110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260" h="110261">
                    <a:moveTo>
                      <a:pt x="110261" y="55252"/>
                    </a:moveTo>
                    <a:cubicBezTo>
                      <a:pt x="110261" y="24718"/>
                      <a:pt x="85543" y="0"/>
                      <a:pt x="55252" y="0"/>
                    </a:cubicBezTo>
                    <a:cubicBezTo>
                      <a:pt x="24718" y="0"/>
                      <a:pt x="0" y="24718"/>
                      <a:pt x="0" y="55252"/>
                    </a:cubicBezTo>
                    <a:cubicBezTo>
                      <a:pt x="0" y="85786"/>
                      <a:pt x="24718" y="110261"/>
                      <a:pt x="55252" y="110261"/>
                    </a:cubicBezTo>
                    <a:cubicBezTo>
                      <a:pt x="85543" y="110261"/>
                      <a:pt x="110261" y="85543"/>
                      <a:pt x="110261" y="5525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="" xmlns:a16="http://schemas.microsoft.com/office/drawing/2014/main" id="{797F3B63-C206-4C60-BC29-EC7A6D458F4C}"/>
                  </a:ext>
                </a:extLst>
              </p:cNvPr>
              <p:cNvSpPr/>
              <p:nvPr/>
            </p:nvSpPr>
            <p:spPr>
              <a:xfrm>
                <a:off x="1266979" y="2525454"/>
                <a:ext cx="530604" cy="874231"/>
              </a:xfrm>
              <a:custGeom>
                <a:avLst/>
                <a:gdLst>
                  <a:gd name="connsiteX0" fmla="*/ 397615 w 530604"/>
                  <a:gd name="connsiteY0" fmla="*/ 836721 h 874231"/>
                  <a:gd name="connsiteX1" fmla="*/ 493094 w 530604"/>
                  <a:gd name="connsiteY1" fmla="*/ 866044 h 874231"/>
                  <a:gd name="connsiteX2" fmla="*/ 493094 w 530604"/>
                  <a:gd name="connsiteY2" fmla="*/ 866044 h 874231"/>
                  <a:gd name="connsiteX3" fmla="*/ 522416 w 530604"/>
                  <a:gd name="connsiteY3" fmla="*/ 770565 h 874231"/>
                  <a:gd name="connsiteX4" fmla="*/ 132989 w 530604"/>
                  <a:gd name="connsiteY4" fmla="*/ 37510 h 874231"/>
                  <a:gd name="connsiteX5" fmla="*/ 37510 w 530604"/>
                  <a:gd name="connsiteY5" fmla="*/ 8188 h 874231"/>
                  <a:gd name="connsiteX6" fmla="*/ 37510 w 530604"/>
                  <a:gd name="connsiteY6" fmla="*/ 8188 h 874231"/>
                  <a:gd name="connsiteX7" fmla="*/ 8188 w 530604"/>
                  <a:gd name="connsiteY7" fmla="*/ 103667 h 874231"/>
                  <a:gd name="connsiteX8" fmla="*/ 397615 w 530604"/>
                  <a:gd name="connsiteY8" fmla="*/ 836721 h 874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0604" h="874231">
                    <a:moveTo>
                      <a:pt x="397615" y="836721"/>
                    </a:moveTo>
                    <a:cubicBezTo>
                      <a:pt x="415790" y="871133"/>
                      <a:pt x="458683" y="884219"/>
                      <a:pt x="493094" y="866044"/>
                    </a:cubicBezTo>
                    <a:lnTo>
                      <a:pt x="493094" y="866044"/>
                    </a:lnTo>
                    <a:cubicBezTo>
                      <a:pt x="527505" y="847869"/>
                      <a:pt x="540591" y="804976"/>
                      <a:pt x="522416" y="770565"/>
                    </a:cubicBezTo>
                    <a:lnTo>
                      <a:pt x="132989" y="37510"/>
                    </a:lnTo>
                    <a:cubicBezTo>
                      <a:pt x="114814" y="3099"/>
                      <a:pt x="71921" y="-9987"/>
                      <a:pt x="37510" y="8188"/>
                    </a:cubicBezTo>
                    <a:lnTo>
                      <a:pt x="37510" y="8188"/>
                    </a:lnTo>
                    <a:cubicBezTo>
                      <a:pt x="3099" y="26363"/>
                      <a:pt x="-9987" y="69256"/>
                      <a:pt x="8188" y="103667"/>
                    </a:cubicBezTo>
                    <a:lnTo>
                      <a:pt x="397615" y="836721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49" name="Graphic 2">
                <a:extLst>
                  <a:ext uri="{FF2B5EF4-FFF2-40B4-BE49-F238E27FC236}">
                    <a16:creationId xmlns="" xmlns:a16="http://schemas.microsoft.com/office/drawing/2014/main" id="{5D1D7085-DAF1-4D63-A5DA-51BF3D986676}"/>
                  </a:ext>
                </a:extLst>
              </p:cNvPr>
              <p:cNvGrpSpPr/>
              <p:nvPr/>
            </p:nvGrpSpPr>
            <p:grpSpPr>
              <a:xfrm>
                <a:off x="1293342" y="2569023"/>
                <a:ext cx="445890" cy="727481"/>
                <a:chOff x="1293342" y="2191652"/>
                <a:chExt cx="445890" cy="727481"/>
              </a:xfrm>
              <a:solidFill>
                <a:srgbClr val="12171F"/>
              </a:solidFill>
            </p:grpSpPr>
            <p:sp>
              <p:nvSpPr>
                <p:cNvPr id="350" name="Freeform: Shape 349">
                  <a:extLst>
                    <a:ext uri="{FF2B5EF4-FFF2-40B4-BE49-F238E27FC236}">
                      <a16:creationId xmlns="" xmlns:a16="http://schemas.microsoft.com/office/drawing/2014/main" id="{D210534B-75B4-4313-98BF-A7A3017307C4}"/>
                    </a:ext>
                  </a:extLst>
                </p:cNvPr>
                <p:cNvSpPr/>
                <p:nvPr/>
              </p:nvSpPr>
              <p:spPr>
                <a:xfrm>
                  <a:off x="1366041" y="2191652"/>
                  <a:ext cx="373191" cy="688950"/>
                </a:xfrm>
                <a:custGeom>
                  <a:avLst/>
                  <a:gdLst>
                    <a:gd name="connsiteX0" fmla="*/ 363013 w 373191"/>
                    <a:gd name="connsiteY0" fmla="*/ 688950 h 688950"/>
                    <a:gd name="connsiteX1" fmla="*/ 373191 w 373191"/>
                    <a:gd name="connsiteY1" fmla="*/ 683377 h 688950"/>
                    <a:gd name="connsiteX2" fmla="*/ 10420 w 373191"/>
                    <a:gd name="connsiteY2" fmla="*/ 0 h 688950"/>
                    <a:gd name="connsiteX3" fmla="*/ 0 w 373191"/>
                    <a:gd name="connsiteY3" fmla="*/ 5574 h 688950"/>
                    <a:gd name="connsiteX4" fmla="*/ 363013 w 373191"/>
                    <a:gd name="connsiteY4" fmla="*/ 688950 h 688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3191" h="688950">
                      <a:moveTo>
                        <a:pt x="363013" y="688950"/>
                      </a:moveTo>
                      <a:lnTo>
                        <a:pt x="373191" y="683377"/>
                      </a:lnTo>
                      <a:lnTo>
                        <a:pt x="10420" y="0"/>
                      </a:lnTo>
                      <a:lnTo>
                        <a:pt x="0" y="5574"/>
                      </a:lnTo>
                      <a:lnTo>
                        <a:pt x="363013" y="688950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1" name="Freeform: Shape 350">
                  <a:extLst>
                    <a:ext uri="{FF2B5EF4-FFF2-40B4-BE49-F238E27FC236}">
                      <a16:creationId xmlns="" xmlns:a16="http://schemas.microsoft.com/office/drawing/2014/main" id="{F074CE91-2378-4974-BCCE-BBBB3EC63BC2}"/>
                    </a:ext>
                  </a:extLst>
                </p:cNvPr>
                <p:cNvSpPr/>
                <p:nvPr/>
              </p:nvSpPr>
              <p:spPr>
                <a:xfrm>
                  <a:off x="1341808" y="2204495"/>
                  <a:ext cx="373433" cy="688950"/>
                </a:xfrm>
                <a:custGeom>
                  <a:avLst/>
                  <a:gdLst>
                    <a:gd name="connsiteX0" fmla="*/ 363013 w 373433"/>
                    <a:gd name="connsiteY0" fmla="*/ 688950 h 688950"/>
                    <a:gd name="connsiteX1" fmla="*/ 373434 w 373433"/>
                    <a:gd name="connsiteY1" fmla="*/ 683377 h 688950"/>
                    <a:gd name="connsiteX2" fmla="*/ 10420 w 373433"/>
                    <a:gd name="connsiteY2" fmla="*/ 0 h 688950"/>
                    <a:gd name="connsiteX3" fmla="*/ 0 w 373433"/>
                    <a:gd name="connsiteY3" fmla="*/ 5574 h 688950"/>
                    <a:gd name="connsiteX4" fmla="*/ 363013 w 373433"/>
                    <a:gd name="connsiteY4" fmla="*/ 688950 h 688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3433" h="688950">
                      <a:moveTo>
                        <a:pt x="363013" y="688950"/>
                      </a:moveTo>
                      <a:lnTo>
                        <a:pt x="373434" y="683377"/>
                      </a:lnTo>
                      <a:lnTo>
                        <a:pt x="10420" y="0"/>
                      </a:lnTo>
                      <a:lnTo>
                        <a:pt x="0" y="5574"/>
                      </a:lnTo>
                      <a:lnTo>
                        <a:pt x="363013" y="688950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2" name="Freeform: Shape 351">
                  <a:extLst>
                    <a:ext uri="{FF2B5EF4-FFF2-40B4-BE49-F238E27FC236}">
                      <a16:creationId xmlns="" xmlns:a16="http://schemas.microsoft.com/office/drawing/2014/main" id="{6193CD4C-D969-4CF7-88C5-52C6E40E73E4}"/>
                    </a:ext>
                  </a:extLst>
                </p:cNvPr>
                <p:cNvSpPr/>
                <p:nvPr/>
              </p:nvSpPr>
              <p:spPr>
                <a:xfrm>
                  <a:off x="1317575" y="2217339"/>
                  <a:ext cx="373433" cy="688950"/>
                </a:xfrm>
                <a:custGeom>
                  <a:avLst/>
                  <a:gdLst>
                    <a:gd name="connsiteX0" fmla="*/ 363013 w 373433"/>
                    <a:gd name="connsiteY0" fmla="*/ 688950 h 688950"/>
                    <a:gd name="connsiteX1" fmla="*/ 373434 w 373433"/>
                    <a:gd name="connsiteY1" fmla="*/ 683377 h 688950"/>
                    <a:gd name="connsiteX2" fmla="*/ 10420 w 373433"/>
                    <a:gd name="connsiteY2" fmla="*/ 0 h 688950"/>
                    <a:gd name="connsiteX3" fmla="*/ 0 w 373433"/>
                    <a:gd name="connsiteY3" fmla="*/ 5574 h 688950"/>
                    <a:gd name="connsiteX4" fmla="*/ 363013 w 373433"/>
                    <a:gd name="connsiteY4" fmla="*/ 688950 h 688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3433" h="688950">
                      <a:moveTo>
                        <a:pt x="363013" y="688950"/>
                      </a:moveTo>
                      <a:lnTo>
                        <a:pt x="373434" y="683377"/>
                      </a:lnTo>
                      <a:lnTo>
                        <a:pt x="10420" y="0"/>
                      </a:lnTo>
                      <a:lnTo>
                        <a:pt x="0" y="5574"/>
                      </a:lnTo>
                      <a:lnTo>
                        <a:pt x="363013" y="688950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3" name="Freeform: Shape 352">
                  <a:extLst>
                    <a:ext uri="{FF2B5EF4-FFF2-40B4-BE49-F238E27FC236}">
                      <a16:creationId xmlns="" xmlns:a16="http://schemas.microsoft.com/office/drawing/2014/main" id="{113A9228-8667-4229-9ABD-7D405B822A28}"/>
                    </a:ext>
                  </a:extLst>
                </p:cNvPr>
                <p:cNvSpPr/>
                <p:nvPr/>
              </p:nvSpPr>
              <p:spPr>
                <a:xfrm>
                  <a:off x="1293342" y="2230182"/>
                  <a:ext cx="373433" cy="688950"/>
                </a:xfrm>
                <a:custGeom>
                  <a:avLst/>
                  <a:gdLst>
                    <a:gd name="connsiteX0" fmla="*/ 363013 w 373433"/>
                    <a:gd name="connsiteY0" fmla="*/ 688950 h 688950"/>
                    <a:gd name="connsiteX1" fmla="*/ 373434 w 373433"/>
                    <a:gd name="connsiteY1" fmla="*/ 683377 h 688950"/>
                    <a:gd name="connsiteX2" fmla="*/ 10420 w 373433"/>
                    <a:gd name="connsiteY2" fmla="*/ 0 h 688950"/>
                    <a:gd name="connsiteX3" fmla="*/ 0 w 373433"/>
                    <a:gd name="connsiteY3" fmla="*/ 5574 h 688950"/>
                    <a:gd name="connsiteX4" fmla="*/ 363013 w 373433"/>
                    <a:gd name="connsiteY4" fmla="*/ 688950 h 688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3433" h="688950">
                      <a:moveTo>
                        <a:pt x="363013" y="688950"/>
                      </a:moveTo>
                      <a:lnTo>
                        <a:pt x="373434" y="683377"/>
                      </a:lnTo>
                      <a:lnTo>
                        <a:pt x="10420" y="0"/>
                      </a:lnTo>
                      <a:lnTo>
                        <a:pt x="0" y="5574"/>
                      </a:lnTo>
                      <a:lnTo>
                        <a:pt x="363013" y="688950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354" name="Freeform: Shape 353">
                <a:extLst>
                  <a:ext uri="{FF2B5EF4-FFF2-40B4-BE49-F238E27FC236}">
                    <a16:creationId xmlns="" xmlns:a16="http://schemas.microsoft.com/office/drawing/2014/main" id="{F8AB2737-9149-409B-BBDB-2538F3A7F674}"/>
                  </a:ext>
                </a:extLst>
              </p:cNvPr>
              <p:cNvSpPr/>
              <p:nvPr/>
            </p:nvSpPr>
            <p:spPr>
              <a:xfrm>
                <a:off x="1675499" y="3278571"/>
                <a:ext cx="110503" cy="110261"/>
              </a:xfrm>
              <a:custGeom>
                <a:avLst/>
                <a:gdLst>
                  <a:gd name="connsiteX0" fmla="*/ 110503 w 110503"/>
                  <a:gd name="connsiteY0" fmla="*/ 55252 h 110261"/>
                  <a:gd name="connsiteX1" fmla="*/ 55252 w 110503"/>
                  <a:gd name="connsiteY1" fmla="*/ 0 h 110261"/>
                  <a:gd name="connsiteX2" fmla="*/ 0 w 110503"/>
                  <a:gd name="connsiteY2" fmla="*/ 55252 h 110261"/>
                  <a:gd name="connsiteX3" fmla="*/ 55252 w 110503"/>
                  <a:gd name="connsiteY3" fmla="*/ 110261 h 110261"/>
                  <a:gd name="connsiteX4" fmla="*/ 110503 w 110503"/>
                  <a:gd name="connsiteY4" fmla="*/ 55252 h 110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503" h="110261">
                    <a:moveTo>
                      <a:pt x="110503" y="55252"/>
                    </a:moveTo>
                    <a:cubicBezTo>
                      <a:pt x="110503" y="24718"/>
                      <a:pt x="85786" y="0"/>
                      <a:pt x="55252" y="0"/>
                    </a:cubicBezTo>
                    <a:cubicBezTo>
                      <a:pt x="24718" y="0"/>
                      <a:pt x="0" y="24718"/>
                      <a:pt x="0" y="55252"/>
                    </a:cubicBezTo>
                    <a:cubicBezTo>
                      <a:pt x="0" y="85786"/>
                      <a:pt x="24718" y="110261"/>
                      <a:pt x="55252" y="110261"/>
                    </a:cubicBezTo>
                    <a:cubicBezTo>
                      <a:pt x="85786" y="110261"/>
                      <a:pt x="110503" y="85543"/>
                      <a:pt x="110503" y="5525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="" xmlns:a16="http://schemas.microsoft.com/office/drawing/2014/main" id="{BEA44D3D-907D-45AE-B541-659D68D5EE08}"/>
                  </a:ext>
                </a:extLst>
              </p:cNvPr>
              <p:cNvSpPr/>
              <p:nvPr/>
            </p:nvSpPr>
            <p:spPr>
              <a:xfrm>
                <a:off x="3187893" y="3468317"/>
                <a:ext cx="15520" cy="689434"/>
              </a:xfrm>
              <a:custGeom>
                <a:avLst/>
                <a:gdLst>
                  <a:gd name="connsiteX0" fmla="*/ 7755 w 15520"/>
                  <a:gd name="connsiteY0" fmla="*/ 689435 h 689434"/>
                  <a:gd name="connsiteX1" fmla="*/ 0 w 15520"/>
                  <a:gd name="connsiteY1" fmla="*/ 681680 h 689434"/>
                  <a:gd name="connsiteX2" fmla="*/ 0 w 15520"/>
                  <a:gd name="connsiteY2" fmla="*/ 7755 h 689434"/>
                  <a:gd name="connsiteX3" fmla="*/ 7755 w 15520"/>
                  <a:gd name="connsiteY3" fmla="*/ 0 h 689434"/>
                  <a:gd name="connsiteX4" fmla="*/ 15509 w 15520"/>
                  <a:gd name="connsiteY4" fmla="*/ 7755 h 689434"/>
                  <a:gd name="connsiteX5" fmla="*/ 15509 w 15520"/>
                  <a:gd name="connsiteY5" fmla="*/ 681680 h 689434"/>
                  <a:gd name="connsiteX6" fmla="*/ 7755 w 15520"/>
                  <a:gd name="connsiteY6" fmla="*/ 689435 h 689434"/>
                  <a:gd name="connsiteX7" fmla="*/ 7755 w 15520"/>
                  <a:gd name="connsiteY7" fmla="*/ 689435 h 689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520" h="689434">
                    <a:moveTo>
                      <a:pt x="7755" y="689435"/>
                    </a:moveTo>
                    <a:cubicBezTo>
                      <a:pt x="3393" y="689435"/>
                      <a:pt x="0" y="686042"/>
                      <a:pt x="0" y="681680"/>
                    </a:cubicBezTo>
                    <a:lnTo>
                      <a:pt x="0" y="7755"/>
                    </a:lnTo>
                    <a:cubicBezTo>
                      <a:pt x="0" y="3393"/>
                      <a:pt x="3393" y="0"/>
                      <a:pt x="7755" y="0"/>
                    </a:cubicBezTo>
                    <a:cubicBezTo>
                      <a:pt x="12117" y="0"/>
                      <a:pt x="15509" y="3393"/>
                      <a:pt x="15509" y="7755"/>
                    </a:cubicBezTo>
                    <a:lnTo>
                      <a:pt x="15509" y="681680"/>
                    </a:lnTo>
                    <a:cubicBezTo>
                      <a:pt x="15752" y="685800"/>
                      <a:pt x="12117" y="689435"/>
                      <a:pt x="7755" y="689435"/>
                    </a:cubicBezTo>
                    <a:lnTo>
                      <a:pt x="7755" y="689435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="" xmlns:a16="http://schemas.microsoft.com/office/drawing/2014/main" id="{9667BB17-52AA-4AC6-9F12-7D15816581C9}"/>
                  </a:ext>
                </a:extLst>
              </p:cNvPr>
              <p:cNvSpPr/>
              <p:nvPr/>
            </p:nvSpPr>
            <p:spPr>
              <a:xfrm>
                <a:off x="2975853" y="3616867"/>
                <a:ext cx="68822" cy="395244"/>
              </a:xfrm>
              <a:custGeom>
                <a:avLst/>
                <a:gdLst>
                  <a:gd name="connsiteX0" fmla="*/ 68822 w 68822"/>
                  <a:gd name="connsiteY0" fmla="*/ 395244 h 395244"/>
                  <a:gd name="connsiteX1" fmla="*/ 0 w 68822"/>
                  <a:gd name="connsiteY1" fmla="*/ 376584 h 395244"/>
                  <a:gd name="connsiteX2" fmla="*/ 0 w 68822"/>
                  <a:gd name="connsiteY2" fmla="*/ 18660 h 395244"/>
                  <a:gd name="connsiteX3" fmla="*/ 68822 w 68822"/>
                  <a:gd name="connsiteY3" fmla="*/ 0 h 395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822" h="395244">
                    <a:moveTo>
                      <a:pt x="68822" y="395244"/>
                    </a:moveTo>
                    <a:lnTo>
                      <a:pt x="0" y="376584"/>
                    </a:lnTo>
                    <a:lnTo>
                      <a:pt x="0" y="18660"/>
                    </a:lnTo>
                    <a:lnTo>
                      <a:pt x="68822" y="0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="" xmlns:a16="http://schemas.microsoft.com/office/drawing/2014/main" id="{80284F11-9DF5-4FA3-888B-A536538E732B}"/>
                  </a:ext>
                </a:extLst>
              </p:cNvPr>
              <p:cNvSpPr/>
              <p:nvPr/>
            </p:nvSpPr>
            <p:spPr>
              <a:xfrm>
                <a:off x="2902911" y="3640858"/>
                <a:ext cx="53555" cy="347262"/>
              </a:xfrm>
              <a:custGeom>
                <a:avLst/>
                <a:gdLst>
                  <a:gd name="connsiteX0" fmla="*/ 53555 w 53555"/>
                  <a:gd name="connsiteY0" fmla="*/ 347262 h 347262"/>
                  <a:gd name="connsiteX1" fmla="*/ 0 w 53555"/>
                  <a:gd name="connsiteY1" fmla="*/ 332722 h 347262"/>
                  <a:gd name="connsiteX2" fmla="*/ 0 w 53555"/>
                  <a:gd name="connsiteY2" fmla="*/ 14782 h 347262"/>
                  <a:gd name="connsiteX3" fmla="*/ 53555 w 53555"/>
                  <a:gd name="connsiteY3" fmla="*/ 0 h 347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55" h="347262">
                    <a:moveTo>
                      <a:pt x="53555" y="347262"/>
                    </a:moveTo>
                    <a:lnTo>
                      <a:pt x="0" y="332722"/>
                    </a:lnTo>
                    <a:lnTo>
                      <a:pt x="0" y="14782"/>
                    </a:lnTo>
                    <a:lnTo>
                      <a:pt x="53555" y="0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="" xmlns:a16="http://schemas.microsoft.com/office/drawing/2014/main" id="{D4D1BEE8-7402-4362-91E0-CB6FD3270352}"/>
                  </a:ext>
                </a:extLst>
              </p:cNvPr>
              <p:cNvSpPr/>
              <p:nvPr/>
            </p:nvSpPr>
            <p:spPr>
              <a:xfrm>
                <a:off x="2844267" y="3659759"/>
                <a:ext cx="43135" cy="309700"/>
              </a:xfrm>
              <a:custGeom>
                <a:avLst/>
                <a:gdLst>
                  <a:gd name="connsiteX0" fmla="*/ 43135 w 43135"/>
                  <a:gd name="connsiteY0" fmla="*/ 309700 h 309700"/>
                  <a:gd name="connsiteX1" fmla="*/ 0 w 43135"/>
                  <a:gd name="connsiteY1" fmla="*/ 298069 h 309700"/>
                  <a:gd name="connsiteX2" fmla="*/ 0 w 43135"/>
                  <a:gd name="connsiteY2" fmla="*/ 11632 h 309700"/>
                  <a:gd name="connsiteX3" fmla="*/ 43135 w 43135"/>
                  <a:gd name="connsiteY3" fmla="*/ 0 h 309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35" h="309700">
                    <a:moveTo>
                      <a:pt x="43135" y="309700"/>
                    </a:moveTo>
                    <a:lnTo>
                      <a:pt x="0" y="298069"/>
                    </a:lnTo>
                    <a:lnTo>
                      <a:pt x="0" y="11632"/>
                    </a:lnTo>
                    <a:lnTo>
                      <a:pt x="43135" y="0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="" xmlns:a16="http://schemas.microsoft.com/office/drawing/2014/main" id="{05BF85F3-AB93-451F-810E-7B3FE3A7012C}"/>
                  </a:ext>
                </a:extLst>
              </p:cNvPr>
              <p:cNvSpPr/>
              <p:nvPr/>
            </p:nvSpPr>
            <p:spPr>
              <a:xfrm>
                <a:off x="2124298" y="3592391"/>
                <a:ext cx="195804" cy="195804"/>
              </a:xfrm>
              <a:custGeom>
                <a:avLst/>
                <a:gdLst>
                  <a:gd name="connsiteX0" fmla="*/ 195804 w 195804"/>
                  <a:gd name="connsiteY0" fmla="*/ 97902 h 195804"/>
                  <a:gd name="connsiteX1" fmla="*/ 97902 w 195804"/>
                  <a:gd name="connsiteY1" fmla="*/ 0 h 195804"/>
                  <a:gd name="connsiteX2" fmla="*/ 0 w 195804"/>
                  <a:gd name="connsiteY2" fmla="*/ 97902 h 195804"/>
                  <a:gd name="connsiteX3" fmla="*/ 97902 w 195804"/>
                  <a:gd name="connsiteY3" fmla="*/ 195804 h 195804"/>
                  <a:gd name="connsiteX4" fmla="*/ 195804 w 195804"/>
                  <a:gd name="connsiteY4" fmla="*/ 97902 h 19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5804" h="195804">
                    <a:moveTo>
                      <a:pt x="195804" y="97902"/>
                    </a:moveTo>
                    <a:cubicBezTo>
                      <a:pt x="195804" y="43862"/>
                      <a:pt x="151942" y="0"/>
                      <a:pt x="97902" y="0"/>
                    </a:cubicBezTo>
                    <a:cubicBezTo>
                      <a:pt x="43862" y="0"/>
                      <a:pt x="0" y="43862"/>
                      <a:pt x="0" y="97902"/>
                    </a:cubicBezTo>
                    <a:cubicBezTo>
                      <a:pt x="0" y="151942"/>
                      <a:pt x="43862" y="195804"/>
                      <a:pt x="97902" y="195804"/>
                    </a:cubicBezTo>
                    <a:cubicBezTo>
                      <a:pt x="151942" y="195804"/>
                      <a:pt x="195804" y="151942"/>
                      <a:pt x="195804" y="9790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="" xmlns:a16="http://schemas.microsoft.com/office/drawing/2014/main" id="{529EB4B2-218A-4BD4-8657-7616C528C942}"/>
                  </a:ext>
                </a:extLst>
              </p:cNvPr>
              <p:cNvSpPr/>
              <p:nvPr/>
            </p:nvSpPr>
            <p:spPr>
              <a:xfrm>
                <a:off x="2091583" y="3690294"/>
                <a:ext cx="129405" cy="129405"/>
              </a:xfrm>
              <a:custGeom>
                <a:avLst/>
                <a:gdLst>
                  <a:gd name="connsiteX0" fmla="*/ 129163 w 129405"/>
                  <a:gd name="connsiteY0" fmla="*/ 129405 h 129405"/>
                  <a:gd name="connsiteX1" fmla="*/ 0 w 129405"/>
                  <a:gd name="connsiteY1" fmla="*/ 0 h 129405"/>
                  <a:gd name="connsiteX2" fmla="*/ 15752 w 129405"/>
                  <a:gd name="connsiteY2" fmla="*/ 0 h 129405"/>
                  <a:gd name="connsiteX3" fmla="*/ 129405 w 129405"/>
                  <a:gd name="connsiteY3" fmla="*/ 113653 h 129405"/>
                  <a:gd name="connsiteX4" fmla="*/ 129405 w 129405"/>
                  <a:gd name="connsiteY4" fmla="*/ 129405 h 129405"/>
                  <a:gd name="connsiteX5" fmla="*/ 129163 w 129405"/>
                  <a:gd name="connsiteY5" fmla="*/ 129405 h 129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405" h="129405">
                    <a:moveTo>
                      <a:pt x="129163" y="129405"/>
                    </a:moveTo>
                    <a:cubicBezTo>
                      <a:pt x="57917" y="129405"/>
                      <a:pt x="0" y="71488"/>
                      <a:pt x="0" y="0"/>
                    </a:cubicBezTo>
                    <a:lnTo>
                      <a:pt x="15752" y="0"/>
                    </a:lnTo>
                    <a:cubicBezTo>
                      <a:pt x="15752" y="62764"/>
                      <a:pt x="66641" y="113653"/>
                      <a:pt x="129405" y="113653"/>
                    </a:cubicBezTo>
                    <a:lnTo>
                      <a:pt x="129405" y="129405"/>
                    </a:lnTo>
                    <a:lnTo>
                      <a:pt x="129163" y="129405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="" xmlns:a16="http://schemas.microsoft.com/office/drawing/2014/main" id="{7BA26EDE-54A3-43D2-A23E-7CF7BAB25E3C}"/>
                  </a:ext>
                </a:extLst>
              </p:cNvPr>
              <p:cNvSpPr/>
              <p:nvPr/>
            </p:nvSpPr>
            <p:spPr>
              <a:xfrm>
                <a:off x="2220746" y="3560888"/>
                <a:ext cx="129405" cy="129405"/>
              </a:xfrm>
              <a:custGeom>
                <a:avLst/>
                <a:gdLst>
                  <a:gd name="connsiteX0" fmla="*/ 129405 w 129405"/>
                  <a:gd name="connsiteY0" fmla="*/ 129406 h 129405"/>
                  <a:gd name="connsiteX1" fmla="*/ 113654 w 129405"/>
                  <a:gd name="connsiteY1" fmla="*/ 129406 h 129405"/>
                  <a:gd name="connsiteX2" fmla="*/ 0 w 129405"/>
                  <a:gd name="connsiteY2" fmla="*/ 15752 h 129405"/>
                  <a:gd name="connsiteX3" fmla="*/ 0 w 129405"/>
                  <a:gd name="connsiteY3" fmla="*/ 0 h 129405"/>
                  <a:gd name="connsiteX4" fmla="*/ 129405 w 129405"/>
                  <a:gd name="connsiteY4" fmla="*/ 129406 h 129405"/>
                  <a:gd name="connsiteX5" fmla="*/ 129405 w 129405"/>
                  <a:gd name="connsiteY5" fmla="*/ 129406 h 129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405" h="129405">
                    <a:moveTo>
                      <a:pt x="129405" y="129406"/>
                    </a:moveTo>
                    <a:lnTo>
                      <a:pt x="113654" y="129406"/>
                    </a:lnTo>
                    <a:cubicBezTo>
                      <a:pt x="113654" y="66641"/>
                      <a:pt x="62764" y="15752"/>
                      <a:pt x="0" y="15752"/>
                    </a:cubicBezTo>
                    <a:lnTo>
                      <a:pt x="0" y="0"/>
                    </a:lnTo>
                    <a:cubicBezTo>
                      <a:pt x="71488" y="243"/>
                      <a:pt x="129405" y="58160"/>
                      <a:pt x="129405" y="129406"/>
                    </a:cubicBezTo>
                    <a:lnTo>
                      <a:pt x="129405" y="129406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="" xmlns:a16="http://schemas.microsoft.com/office/drawing/2014/main" id="{7A0A19A5-3E52-4C30-8014-34AC70DDB4D1}"/>
                  </a:ext>
                </a:extLst>
              </p:cNvPr>
              <p:cNvSpPr/>
              <p:nvPr/>
            </p:nvSpPr>
            <p:spPr>
              <a:xfrm>
                <a:off x="2773990" y="3692474"/>
                <a:ext cx="65671" cy="21082"/>
              </a:xfrm>
              <a:custGeom>
                <a:avLst/>
                <a:gdLst>
                  <a:gd name="connsiteX0" fmla="*/ 65672 w 65671"/>
                  <a:gd name="connsiteY0" fmla="*/ 21083 h 21082"/>
                  <a:gd name="connsiteX1" fmla="*/ 10420 w 65671"/>
                  <a:gd name="connsiteY1" fmla="*/ 21083 h 21082"/>
                  <a:gd name="connsiteX2" fmla="*/ 0 w 65671"/>
                  <a:gd name="connsiteY2" fmla="*/ 10663 h 21082"/>
                  <a:gd name="connsiteX3" fmla="*/ 0 w 65671"/>
                  <a:gd name="connsiteY3" fmla="*/ 10663 h 21082"/>
                  <a:gd name="connsiteX4" fmla="*/ 10420 w 65671"/>
                  <a:gd name="connsiteY4" fmla="*/ 0 h 21082"/>
                  <a:gd name="connsiteX5" fmla="*/ 65672 w 65671"/>
                  <a:gd name="connsiteY5" fmla="*/ 0 h 21082"/>
                  <a:gd name="connsiteX6" fmla="*/ 65672 w 65671"/>
                  <a:gd name="connsiteY6" fmla="*/ 21083 h 21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671" h="21082">
                    <a:moveTo>
                      <a:pt x="65672" y="21083"/>
                    </a:moveTo>
                    <a:lnTo>
                      <a:pt x="10420" y="21083"/>
                    </a:lnTo>
                    <a:cubicBezTo>
                      <a:pt x="4604" y="21083"/>
                      <a:pt x="0" y="16478"/>
                      <a:pt x="0" y="10663"/>
                    </a:cubicBezTo>
                    <a:lnTo>
                      <a:pt x="0" y="10663"/>
                    </a:lnTo>
                    <a:cubicBezTo>
                      <a:pt x="0" y="4847"/>
                      <a:pt x="4604" y="0"/>
                      <a:pt x="10420" y="0"/>
                    </a:cubicBezTo>
                    <a:lnTo>
                      <a:pt x="65672" y="0"/>
                    </a:lnTo>
                    <a:lnTo>
                      <a:pt x="65672" y="21083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="" xmlns:a16="http://schemas.microsoft.com/office/drawing/2014/main" id="{5D18EEFE-33D3-4DB7-93B6-2334202C0836}"/>
                  </a:ext>
                </a:extLst>
              </p:cNvPr>
              <p:cNvSpPr/>
              <p:nvPr/>
            </p:nvSpPr>
            <p:spPr>
              <a:xfrm>
                <a:off x="2773748" y="3729309"/>
                <a:ext cx="65914" cy="21324"/>
              </a:xfrm>
              <a:custGeom>
                <a:avLst/>
                <a:gdLst>
                  <a:gd name="connsiteX0" fmla="*/ 65914 w 65914"/>
                  <a:gd name="connsiteY0" fmla="*/ 21325 h 21324"/>
                  <a:gd name="connsiteX1" fmla="*/ 10663 w 65914"/>
                  <a:gd name="connsiteY1" fmla="*/ 21325 h 21324"/>
                  <a:gd name="connsiteX2" fmla="*/ 0 w 65914"/>
                  <a:gd name="connsiteY2" fmla="*/ 10662 h 21324"/>
                  <a:gd name="connsiteX3" fmla="*/ 0 w 65914"/>
                  <a:gd name="connsiteY3" fmla="*/ 10662 h 21324"/>
                  <a:gd name="connsiteX4" fmla="*/ 10663 w 65914"/>
                  <a:gd name="connsiteY4" fmla="*/ 0 h 21324"/>
                  <a:gd name="connsiteX5" fmla="*/ 65914 w 65914"/>
                  <a:gd name="connsiteY5" fmla="*/ 0 h 21324"/>
                  <a:gd name="connsiteX6" fmla="*/ 65914 w 65914"/>
                  <a:gd name="connsiteY6" fmla="*/ 21325 h 2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914" h="21324">
                    <a:moveTo>
                      <a:pt x="65914" y="21325"/>
                    </a:moveTo>
                    <a:lnTo>
                      <a:pt x="10663" y="21325"/>
                    </a:lnTo>
                    <a:cubicBezTo>
                      <a:pt x="4847" y="21325"/>
                      <a:pt x="0" y="16478"/>
                      <a:pt x="0" y="10662"/>
                    </a:cubicBezTo>
                    <a:lnTo>
                      <a:pt x="0" y="10662"/>
                    </a:lnTo>
                    <a:cubicBezTo>
                      <a:pt x="0" y="4847"/>
                      <a:pt x="4604" y="0"/>
                      <a:pt x="10663" y="0"/>
                    </a:cubicBezTo>
                    <a:lnTo>
                      <a:pt x="65914" y="0"/>
                    </a:lnTo>
                    <a:lnTo>
                      <a:pt x="65914" y="21325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="" xmlns:a16="http://schemas.microsoft.com/office/drawing/2014/main" id="{76EA743D-CDD7-4673-85FB-FDC8872BEBAF}"/>
                  </a:ext>
                </a:extLst>
              </p:cNvPr>
              <p:cNvSpPr/>
              <p:nvPr/>
            </p:nvSpPr>
            <p:spPr>
              <a:xfrm>
                <a:off x="2773990" y="3766628"/>
                <a:ext cx="65671" cy="21325"/>
              </a:xfrm>
              <a:custGeom>
                <a:avLst/>
                <a:gdLst>
                  <a:gd name="connsiteX0" fmla="*/ 65672 w 65671"/>
                  <a:gd name="connsiteY0" fmla="*/ 21325 h 21325"/>
                  <a:gd name="connsiteX1" fmla="*/ 10420 w 65671"/>
                  <a:gd name="connsiteY1" fmla="*/ 21325 h 21325"/>
                  <a:gd name="connsiteX2" fmla="*/ 0 w 65671"/>
                  <a:gd name="connsiteY2" fmla="*/ 10663 h 21325"/>
                  <a:gd name="connsiteX3" fmla="*/ 0 w 65671"/>
                  <a:gd name="connsiteY3" fmla="*/ 10663 h 21325"/>
                  <a:gd name="connsiteX4" fmla="*/ 10420 w 65671"/>
                  <a:gd name="connsiteY4" fmla="*/ 0 h 21325"/>
                  <a:gd name="connsiteX5" fmla="*/ 65672 w 65671"/>
                  <a:gd name="connsiteY5" fmla="*/ 0 h 21325"/>
                  <a:gd name="connsiteX6" fmla="*/ 65672 w 65671"/>
                  <a:gd name="connsiteY6" fmla="*/ 21325 h 21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671" h="21325">
                    <a:moveTo>
                      <a:pt x="65672" y="21325"/>
                    </a:moveTo>
                    <a:lnTo>
                      <a:pt x="10420" y="21325"/>
                    </a:lnTo>
                    <a:cubicBezTo>
                      <a:pt x="4604" y="21325"/>
                      <a:pt x="0" y="16478"/>
                      <a:pt x="0" y="10663"/>
                    </a:cubicBezTo>
                    <a:lnTo>
                      <a:pt x="0" y="10663"/>
                    </a:lnTo>
                    <a:cubicBezTo>
                      <a:pt x="0" y="4847"/>
                      <a:pt x="4604" y="0"/>
                      <a:pt x="10420" y="0"/>
                    </a:cubicBezTo>
                    <a:lnTo>
                      <a:pt x="65672" y="0"/>
                    </a:lnTo>
                    <a:lnTo>
                      <a:pt x="65672" y="21325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="" xmlns:a16="http://schemas.microsoft.com/office/drawing/2014/main" id="{91C34236-AB7C-4E34-87FB-7750DC2244DA}"/>
                  </a:ext>
                </a:extLst>
              </p:cNvPr>
              <p:cNvSpPr/>
              <p:nvPr/>
            </p:nvSpPr>
            <p:spPr>
              <a:xfrm>
                <a:off x="2773990" y="3803947"/>
                <a:ext cx="65671" cy="21083"/>
              </a:xfrm>
              <a:custGeom>
                <a:avLst/>
                <a:gdLst>
                  <a:gd name="connsiteX0" fmla="*/ 65672 w 65671"/>
                  <a:gd name="connsiteY0" fmla="*/ 21083 h 21083"/>
                  <a:gd name="connsiteX1" fmla="*/ 10420 w 65671"/>
                  <a:gd name="connsiteY1" fmla="*/ 21083 h 21083"/>
                  <a:gd name="connsiteX2" fmla="*/ 0 w 65671"/>
                  <a:gd name="connsiteY2" fmla="*/ 10663 h 21083"/>
                  <a:gd name="connsiteX3" fmla="*/ 0 w 65671"/>
                  <a:gd name="connsiteY3" fmla="*/ 10663 h 21083"/>
                  <a:gd name="connsiteX4" fmla="*/ 10420 w 65671"/>
                  <a:gd name="connsiteY4" fmla="*/ 0 h 21083"/>
                  <a:gd name="connsiteX5" fmla="*/ 65672 w 65671"/>
                  <a:gd name="connsiteY5" fmla="*/ 0 h 21083"/>
                  <a:gd name="connsiteX6" fmla="*/ 65672 w 65671"/>
                  <a:gd name="connsiteY6" fmla="*/ 21083 h 21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671" h="21083">
                    <a:moveTo>
                      <a:pt x="65672" y="21083"/>
                    </a:moveTo>
                    <a:lnTo>
                      <a:pt x="10420" y="21083"/>
                    </a:lnTo>
                    <a:cubicBezTo>
                      <a:pt x="4604" y="21083"/>
                      <a:pt x="0" y="16479"/>
                      <a:pt x="0" y="10663"/>
                    </a:cubicBezTo>
                    <a:lnTo>
                      <a:pt x="0" y="10663"/>
                    </a:lnTo>
                    <a:cubicBezTo>
                      <a:pt x="0" y="4847"/>
                      <a:pt x="4604" y="0"/>
                      <a:pt x="10420" y="0"/>
                    </a:cubicBezTo>
                    <a:lnTo>
                      <a:pt x="65672" y="0"/>
                    </a:lnTo>
                    <a:lnTo>
                      <a:pt x="65672" y="21083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="" xmlns:a16="http://schemas.microsoft.com/office/drawing/2014/main" id="{0B4F0968-721D-40E9-ABB7-B981F70C5F34}"/>
                  </a:ext>
                </a:extLst>
              </p:cNvPr>
              <p:cNvSpPr/>
              <p:nvPr/>
            </p:nvSpPr>
            <p:spPr>
              <a:xfrm>
                <a:off x="2773990" y="3841024"/>
                <a:ext cx="65671" cy="21325"/>
              </a:xfrm>
              <a:custGeom>
                <a:avLst/>
                <a:gdLst>
                  <a:gd name="connsiteX0" fmla="*/ 65672 w 65671"/>
                  <a:gd name="connsiteY0" fmla="*/ 21325 h 21325"/>
                  <a:gd name="connsiteX1" fmla="*/ 10420 w 65671"/>
                  <a:gd name="connsiteY1" fmla="*/ 21325 h 21325"/>
                  <a:gd name="connsiteX2" fmla="*/ 0 w 65671"/>
                  <a:gd name="connsiteY2" fmla="*/ 10663 h 21325"/>
                  <a:gd name="connsiteX3" fmla="*/ 0 w 65671"/>
                  <a:gd name="connsiteY3" fmla="*/ 10663 h 21325"/>
                  <a:gd name="connsiteX4" fmla="*/ 10420 w 65671"/>
                  <a:gd name="connsiteY4" fmla="*/ 0 h 21325"/>
                  <a:gd name="connsiteX5" fmla="*/ 65672 w 65671"/>
                  <a:gd name="connsiteY5" fmla="*/ 0 h 21325"/>
                  <a:gd name="connsiteX6" fmla="*/ 65672 w 65671"/>
                  <a:gd name="connsiteY6" fmla="*/ 21325 h 21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671" h="21325">
                    <a:moveTo>
                      <a:pt x="65672" y="21325"/>
                    </a:moveTo>
                    <a:lnTo>
                      <a:pt x="10420" y="21325"/>
                    </a:lnTo>
                    <a:cubicBezTo>
                      <a:pt x="4604" y="21325"/>
                      <a:pt x="0" y="16479"/>
                      <a:pt x="0" y="10663"/>
                    </a:cubicBezTo>
                    <a:lnTo>
                      <a:pt x="0" y="10663"/>
                    </a:lnTo>
                    <a:cubicBezTo>
                      <a:pt x="0" y="4847"/>
                      <a:pt x="4604" y="0"/>
                      <a:pt x="10420" y="0"/>
                    </a:cubicBezTo>
                    <a:lnTo>
                      <a:pt x="65672" y="0"/>
                    </a:lnTo>
                    <a:lnTo>
                      <a:pt x="65672" y="21325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="" xmlns:a16="http://schemas.microsoft.com/office/drawing/2014/main" id="{30224EF3-78A4-41C6-BD5E-23986FB45DAF}"/>
                  </a:ext>
                </a:extLst>
              </p:cNvPr>
              <p:cNvSpPr/>
              <p:nvPr/>
            </p:nvSpPr>
            <p:spPr>
              <a:xfrm>
                <a:off x="2773990" y="3878585"/>
                <a:ext cx="65671" cy="20840"/>
              </a:xfrm>
              <a:custGeom>
                <a:avLst/>
                <a:gdLst>
                  <a:gd name="connsiteX0" fmla="*/ 65672 w 65671"/>
                  <a:gd name="connsiteY0" fmla="*/ 20841 h 20840"/>
                  <a:gd name="connsiteX1" fmla="*/ 10420 w 65671"/>
                  <a:gd name="connsiteY1" fmla="*/ 20841 h 20840"/>
                  <a:gd name="connsiteX2" fmla="*/ 0 w 65671"/>
                  <a:gd name="connsiteY2" fmla="*/ 10420 h 20840"/>
                  <a:gd name="connsiteX3" fmla="*/ 0 w 65671"/>
                  <a:gd name="connsiteY3" fmla="*/ 10420 h 20840"/>
                  <a:gd name="connsiteX4" fmla="*/ 10420 w 65671"/>
                  <a:gd name="connsiteY4" fmla="*/ 0 h 20840"/>
                  <a:gd name="connsiteX5" fmla="*/ 65672 w 65671"/>
                  <a:gd name="connsiteY5" fmla="*/ 0 h 20840"/>
                  <a:gd name="connsiteX6" fmla="*/ 65672 w 65671"/>
                  <a:gd name="connsiteY6" fmla="*/ 20841 h 20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671" h="20840">
                    <a:moveTo>
                      <a:pt x="65672" y="20841"/>
                    </a:moveTo>
                    <a:lnTo>
                      <a:pt x="10420" y="20841"/>
                    </a:lnTo>
                    <a:cubicBezTo>
                      <a:pt x="4604" y="20841"/>
                      <a:pt x="0" y="16236"/>
                      <a:pt x="0" y="10420"/>
                    </a:cubicBezTo>
                    <a:lnTo>
                      <a:pt x="0" y="10420"/>
                    </a:lnTo>
                    <a:cubicBezTo>
                      <a:pt x="0" y="4604"/>
                      <a:pt x="4604" y="0"/>
                      <a:pt x="10420" y="0"/>
                    </a:cubicBezTo>
                    <a:lnTo>
                      <a:pt x="65672" y="0"/>
                    </a:lnTo>
                    <a:lnTo>
                      <a:pt x="65672" y="20841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="" xmlns:a16="http://schemas.microsoft.com/office/drawing/2014/main" id="{91624678-BEA5-410E-A76A-B4DF2A23508F}"/>
                  </a:ext>
                </a:extLst>
              </p:cNvPr>
              <p:cNvSpPr/>
              <p:nvPr/>
            </p:nvSpPr>
            <p:spPr>
              <a:xfrm>
                <a:off x="2773990" y="3915662"/>
                <a:ext cx="65671" cy="21083"/>
              </a:xfrm>
              <a:custGeom>
                <a:avLst/>
                <a:gdLst>
                  <a:gd name="connsiteX0" fmla="*/ 65672 w 65671"/>
                  <a:gd name="connsiteY0" fmla="*/ 21083 h 21083"/>
                  <a:gd name="connsiteX1" fmla="*/ 10420 w 65671"/>
                  <a:gd name="connsiteY1" fmla="*/ 21083 h 21083"/>
                  <a:gd name="connsiteX2" fmla="*/ 0 w 65671"/>
                  <a:gd name="connsiteY2" fmla="*/ 10663 h 21083"/>
                  <a:gd name="connsiteX3" fmla="*/ 0 w 65671"/>
                  <a:gd name="connsiteY3" fmla="*/ 10663 h 21083"/>
                  <a:gd name="connsiteX4" fmla="*/ 10420 w 65671"/>
                  <a:gd name="connsiteY4" fmla="*/ 0 h 21083"/>
                  <a:gd name="connsiteX5" fmla="*/ 65672 w 65671"/>
                  <a:gd name="connsiteY5" fmla="*/ 0 h 21083"/>
                  <a:gd name="connsiteX6" fmla="*/ 65672 w 65671"/>
                  <a:gd name="connsiteY6" fmla="*/ 21083 h 21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671" h="21083">
                    <a:moveTo>
                      <a:pt x="65672" y="21083"/>
                    </a:moveTo>
                    <a:lnTo>
                      <a:pt x="10420" y="21083"/>
                    </a:lnTo>
                    <a:cubicBezTo>
                      <a:pt x="4604" y="21083"/>
                      <a:pt x="0" y="16479"/>
                      <a:pt x="0" y="10663"/>
                    </a:cubicBezTo>
                    <a:lnTo>
                      <a:pt x="0" y="10663"/>
                    </a:lnTo>
                    <a:cubicBezTo>
                      <a:pt x="0" y="4847"/>
                      <a:pt x="4604" y="0"/>
                      <a:pt x="10420" y="0"/>
                    </a:cubicBezTo>
                    <a:lnTo>
                      <a:pt x="65672" y="0"/>
                    </a:lnTo>
                    <a:lnTo>
                      <a:pt x="65672" y="21083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73" name="Graphic 2">
                <a:extLst>
                  <a:ext uri="{FF2B5EF4-FFF2-40B4-BE49-F238E27FC236}">
                    <a16:creationId xmlns="" xmlns:a16="http://schemas.microsoft.com/office/drawing/2014/main" id="{5DE448B1-A9BE-410C-A312-27D9600FC067}"/>
                  </a:ext>
                </a:extLst>
              </p:cNvPr>
              <p:cNvGrpSpPr/>
              <p:nvPr/>
            </p:nvGrpSpPr>
            <p:grpSpPr>
              <a:xfrm>
                <a:off x="1919285" y="3170491"/>
                <a:ext cx="310669" cy="121166"/>
                <a:chOff x="1919285" y="2793120"/>
                <a:chExt cx="310669" cy="121166"/>
              </a:xfrm>
              <a:solidFill>
                <a:schemeClr val="accent4"/>
              </a:solidFill>
            </p:grpSpPr>
            <p:sp>
              <p:nvSpPr>
                <p:cNvPr id="374" name="Freeform: Shape 373">
                  <a:extLst>
                    <a:ext uri="{FF2B5EF4-FFF2-40B4-BE49-F238E27FC236}">
                      <a16:creationId xmlns="" xmlns:a16="http://schemas.microsoft.com/office/drawing/2014/main" id="{123EA4A7-0CDA-4425-96D4-0D1CEC41378B}"/>
                    </a:ext>
                  </a:extLst>
                </p:cNvPr>
                <p:cNvSpPr/>
                <p:nvPr/>
              </p:nvSpPr>
              <p:spPr>
                <a:xfrm>
                  <a:off x="1919285" y="2793120"/>
                  <a:ext cx="18901" cy="121166"/>
                </a:xfrm>
                <a:custGeom>
                  <a:avLst/>
                  <a:gdLst>
                    <a:gd name="connsiteX0" fmla="*/ 18902 w 18901"/>
                    <a:gd name="connsiteY0" fmla="*/ 0 h 121166"/>
                    <a:gd name="connsiteX1" fmla="*/ 18902 w 18901"/>
                    <a:gd name="connsiteY1" fmla="*/ 111715 h 121166"/>
                    <a:gd name="connsiteX2" fmla="*/ 9451 w 18901"/>
                    <a:gd name="connsiteY2" fmla="*/ 121166 h 121166"/>
                    <a:gd name="connsiteX3" fmla="*/ 9451 w 18901"/>
                    <a:gd name="connsiteY3" fmla="*/ 121166 h 121166"/>
                    <a:gd name="connsiteX4" fmla="*/ 0 w 18901"/>
                    <a:gd name="connsiteY4" fmla="*/ 111715 h 121166"/>
                    <a:gd name="connsiteX5" fmla="*/ 0 w 18901"/>
                    <a:gd name="connsiteY5" fmla="*/ 0 h 121166"/>
                    <a:gd name="connsiteX6" fmla="*/ 18902 w 18901"/>
                    <a:gd name="connsiteY6" fmla="*/ 0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901" h="121166">
                      <a:moveTo>
                        <a:pt x="18902" y="0"/>
                      </a:moveTo>
                      <a:lnTo>
                        <a:pt x="18902" y="111715"/>
                      </a:lnTo>
                      <a:cubicBezTo>
                        <a:pt x="18902" y="116804"/>
                        <a:pt x="14782" y="121166"/>
                        <a:pt x="9451" y="121166"/>
                      </a:cubicBezTo>
                      <a:lnTo>
                        <a:pt x="9451" y="121166"/>
                      </a:lnTo>
                      <a:cubicBezTo>
                        <a:pt x="4362" y="121166"/>
                        <a:pt x="0" y="117046"/>
                        <a:pt x="0" y="111715"/>
                      </a:cubicBezTo>
                      <a:lnTo>
                        <a:pt x="0" y="0"/>
                      </a:lnTo>
                      <a:lnTo>
                        <a:pt x="18902" y="0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5" name="Freeform: Shape 374">
                  <a:extLst>
                    <a:ext uri="{FF2B5EF4-FFF2-40B4-BE49-F238E27FC236}">
                      <a16:creationId xmlns="" xmlns:a16="http://schemas.microsoft.com/office/drawing/2014/main" id="{2E3E5FC0-840C-4E10-AD36-CB06D6855975}"/>
                    </a:ext>
                  </a:extLst>
                </p:cNvPr>
                <p:cNvSpPr/>
                <p:nvPr/>
              </p:nvSpPr>
              <p:spPr>
                <a:xfrm>
                  <a:off x="1967752" y="2793120"/>
                  <a:ext cx="18901" cy="121166"/>
                </a:xfrm>
                <a:custGeom>
                  <a:avLst/>
                  <a:gdLst>
                    <a:gd name="connsiteX0" fmla="*/ 18902 w 18901"/>
                    <a:gd name="connsiteY0" fmla="*/ 0 h 121166"/>
                    <a:gd name="connsiteX1" fmla="*/ 18902 w 18901"/>
                    <a:gd name="connsiteY1" fmla="*/ 111715 h 121166"/>
                    <a:gd name="connsiteX2" fmla="*/ 9451 w 18901"/>
                    <a:gd name="connsiteY2" fmla="*/ 121166 h 121166"/>
                    <a:gd name="connsiteX3" fmla="*/ 9451 w 18901"/>
                    <a:gd name="connsiteY3" fmla="*/ 121166 h 121166"/>
                    <a:gd name="connsiteX4" fmla="*/ 0 w 18901"/>
                    <a:gd name="connsiteY4" fmla="*/ 111715 h 121166"/>
                    <a:gd name="connsiteX5" fmla="*/ 0 w 18901"/>
                    <a:gd name="connsiteY5" fmla="*/ 0 h 121166"/>
                    <a:gd name="connsiteX6" fmla="*/ 18902 w 18901"/>
                    <a:gd name="connsiteY6" fmla="*/ 0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901" h="121166">
                      <a:moveTo>
                        <a:pt x="18902" y="0"/>
                      </a:moveTo>
                      <a:lnTo>
                        <a:pt x="18902" y="111715"/>
                      </a:lnTo>
                      <a:cubicBezTo>
                        <a:pt x="18902" y="116804"/>
                        <a:pt x="14782" y="121166"/>
                        <a:pt x="9451" y="121166"/>
                      </a:cubicBezTo>
                      <a:lnTo>
                        <a:pt x="9451" y="121166"/>
                      </a:lnTo>
                      <a:cubicBezTo>
                        <a:pt x="4362" y="121166"/>
                        <a:pt x="0" y="117046"/>
                        <a:pt x="0" y="111715"/>
                      </a:cubicBezTo>
                      <a:lnTo>
                        <a:pt x="0" y="0"/>
                      </a:lnTo>
                      <a:lnTo>
                        <a:pt x="18902" y="0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6" name="Freeform: Shape 375">
                  <a:extLst>
                    <a:ext uri="{FF2B5EF4-FFF2-40B4-BE49-F238E27FC236}">
                      <a16:creationId xmlns="" xmlns:a16="http://schemas.microsoft.com/office/drawing/2014/main" id="{72895B30-C96B-4EC9-8CC6-3E165A5C773E}"/>
                    </a:ext>
                  </a:extLst>
                </p:cNvPr>
                <p:cNvSpPr/>
                <p:nvPr/>
              </p:nvSpPr>
              <p:spPr>
                <a:xfrm>
                  <a:off x="2016461" y="2793120"/>
                  <a:ext cx="18901" cy="121166"/>
                </a:xfrm>
                <a:custGeom>
                  <a:avLst/>
                  <a:gdLst>
                    <a:gd name="connsiteX0" fmla="*/ 18902 w 18901"/>
                    <a:gd name="connsiteY0" fmla="*/ 0 h 121166"/>
                    <a:gd name="connsiteX1" fmla="*/ 18902 w 18901"/>
                    <a:gd name="connsiteY1" fmla="*/ 111715 h 121166"/>
                    <a:gd name="connsiteX2" fmla="*/ 9451 w 18901"/>
                    <a:gd name="connsiteY2" fmla="*/ 121166 h 121166"/>
                    <a:gd name="connsiteX3" fmla="*/ 9451 w 18901"/>
                    <a:gd name="connsiteY3" fmla="*/ 121166 h 121166"/>
                    <a:gd name="connsiteX4" fmla="*/ 0 w 18901"/>
                    <a:gd name="connsiteY4" fmla="*/ 111715 h 121166"/>
                    <a:gd name="connsiteX5" fmla="*/ 0 w 18901"/>
                    <a:gd name="connsiteY5" fmla="*/ 0 h 121166"/>
                    <a:gd name="connsiteX6" fmla="*/ 18902 w 18901"/>
                    <a:gd name="connsiteY6" fmla="*/ 0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901" h="121166">
                      <a:moveTo>
                        <a:pt x="18902" y="0"/>
                      </a:moveTo>
                      <a:lnTo>
                        <a:pt x="18902" y="111715"/>
                      </a:lnTo>
                      <a:cubicBezTo>
                        <a:pt x="18902" y="116804"/>
                        <a:pt x="14782" y="121166"/>
                        <a:pt x="9451" y="121166"/>
                      </a:cubicBezTo>
                      <a:lnTo>
                        <a:pt x="9451" y="121166"/>
                      </a:lnTo>
                      <a:cubicBezTo>
                        <a:pt x="4362" y="121166"/>
                        <a:pt x="0" y="117046"/>
                        <a:pt x="0" y="111715"/>
                      </a:cubicBezTo>
                      <a:lnTo>
                        <a:pt x="0" y="0"/>
                      </a:lnTo>
                      <a:lnTo>
                        <a:pt x="18902" y="0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7" name="Freeform: Shape 376">
                  <a:extLst>
                    <a:ext uri="{FF2B5EF4-FFF2-40B4-BE49-F238E27FC236}">
                      <a16:creationId xmlns="" xmlns:a16="http://schemas.microsoft.com/office/drawing/2014/main" id="{C8A6BB10-9CE1-4FC4-8579-97A961338E62}"/>
                    </a:ext>
                  </a:extLst>
                </p:cNvPr>
                <p:cNvSpPr/>
                <p:nvPr/>
              </p:nvSpPr>
              <p:spPr>
                <a:xfrm>
                  <a:off x="2065169" y="2793120"/>
                  <a:ext cx="18901" cy="121166"/>
                </a:xfrm>
                <a:custGeom>
                  <a:avLst/>
                  <a:gdLst>
                    <a:gd name="connsiteX0" fmla="*/ 18902 w 18901"/>
                    <a:gd name="connsiteY0" fmla="*/ 0 h 121166"/>
                    <a:gd name="connsiteX1" fmla="*/ 18902 w 18901"/>
                    <a:gd name="connsiteY1" fmla="*/ 111715 h 121166"/>
                    <a:gd name="connsiteX2" fmla="*/ 9451 w 18901"/>
                    <a:gd name="connsiteY2" fmla="*/ 121166 h 121166"/>
                    <a:gd name="connsiteX3" fmla="*/ 9451 w 18901"/>
                    <a:gd name="connsiteY3" fmla="*/ 121166 h 121166"/>
                    <a:gd name="connsiteX4" fmla="*/ 0 w 18901"/>
                    <a:gd name="connsiteY4" fmla="*/ 111715 h 121166"/>
                    <a:gd name="connsiteX5" fmla="*/ 0 w 18901"/>
                    <a:gd name="connsiteY5" fmla="*/ 0 h 121166"/>
                    <a:gd name="connsiteX6" fmla="*/ 18902 w 18901"/>
                    <a:gd name="connsiteY6" fmla="*/ 0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901" h="121166">
                      <a:moveTo>
                        <a:pt x="18902" y="0"/>
                      </a:moveTo>
                      <a:lnTo>
                        <a:pt x="18902" y="111715"/>
                      </a:lnTo>
                      <a:cubicBezTo>
                        <a:pt x="18902" y="116804"/>
                        <a:pt x="14782" y="121166"/>
                        <a:pt x="9451" y="121166"/>
                      </a:cubicBezTo>
                      <a:lnTo>
                        <a:pt x="9451" y="121166"/>
                      </a:lnTo>
                      <a:cubicBezTo>
                        <a:pt x="4362" y="121166"/>
                        <a:pt x="0" y="117046"/>
                        <a:pt x="0" y="111715"/>
                      </a:cubicBezTo>
                      <a:lnTo>
                        <a:pt x="0" y="0"/>
                      </a:lnTo>
                      <a:lnTo>
                        <a:pt x="18902" y="0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8" name="Freeform: Shape 377">
                  <a:extLst>
                    <a:ext uri="{FF2B5EF4-FFF2-40B4-BE49-F238E27FC236}">
                      <a16:creationId xmlns="" xmlns:a16="http://schemas.microsoft.com/office/drawing/2014/main" id="{988D49BD-F809-4014-8180-CE6A6A608DEB}"/>
                    </a:ext>
                  </a:extLst>
                </p:cNvPr>
                <p:cNvSpPr/>
                <p:nvPr/>
              </p:nvSpPr>
              <p:spPr>
                <a:xfrm>
                  <a:off x="2113878" y="2793120"/>
                  <a:ext cx="18902" cy="121166"/>
                </a:xfrm>
                <a:custGeom>
                  <a:avLst/>
                  <a:gdLst>
                    <a:gd name="connsiteX0" fmla="*/ 18902 w 18902"/>
                    <a:gd name="connsiteY0" fmla="*/ 0 h 121166"/>
                    <a:gd name="connsiteX1" fmla="*/ 18902 w 18902"/>
                    <a:gd name="connsiteY1" fmla="*/ 111715 h 121166"/>
                    <a:gd name="connsiteX2" fmla="*/ 9451 w 18902"/>
                    <a:gd name="connsiteY2" fmla="*/ 121166 h 121166"/>
                    <a:gd name="connsiteX3" fmla="*/ 9451 w 18902"/>
                    <a:gd name="connsiteY3" fmla="*/ 121166 h 121166"/>
                    <a:gd name="connsiteX4" fmla="*/ 0 w 18902"/>
                    <a:gd name="connsiteY4" fmla="*/ 111715 h 121166"/>
                    <a:gd name="connsiteX5" fmla="*/ 0 w 18902"/>
                    <a:gd name="connsiteY5" fmla="*/ 0 h 121166"/>
                    <a:gd name="connsiteX6" fmla="*/ 18902 w 18902"/>
                    <a:gd name="connsiteY6" fmla="*/ 0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902" h="121166">
                      <a:moveTo>
                        <a:pt x="18902" y="0"/>
                      </a:moveTo>
                      <a:lnTo>
                        <a:pt x="18902" y="111715"/>
                      </a:lnTo>
                      <a:cubicBezTo>
                        <a:pt x="18902" y="116804"/>
                        <a:pt x="14782" y="121166"/>
                        <a:pt x="9451" y="121166"/>
                      </a:cubicBezTo>
                      <a:lnTo>
                        <a:pt x="9451" y="121166"/>
                      </a:lnTo>
                      <a:cubicBezTo>
                        <a:pt x="4362" y="121166"/>
                        <a:pt x="0" y="117046"/>
                        <a:pt x="0" y="111715"/>
                      </a:cubicBezTo>
                      <a:lnTo>
                        <a:pt x="0" y="0"/>
                      </a:lnTo>
                      <a:lnTo>
                        <a:pt x="18902" y="0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9" name="Freeform: Shape 378">
                  <a:extLst>
                    <a:ext uri="{FF2B5EF4-FFF2-40B4-BE49-F238E27FC236}">
                      <a16:creationId xmlns="" xmlns:a16="http://schemas.microsoft.com/office/drawing/2014/main" id="{4365277F-0BD3-4212-9F70-18A74B1C1479}"/>
                    </a:ext>
                  </a:extLst>
                </p:cNvPr>
                <p:cNvSpPr/>
                <p:nvPr/>
              </p:nvSpPr>
              <p:spPr>
                <a:xfrm>
                  <a:off x="2162587" y="2793120"/>
                  <a:ext cx="18901" cy="121166"/>
                </a:xfrm>
                <a:custGeom>
                  <a:avLst/>
                  <a:gdLst>
                    <a:gd name="connsiteX0" fmla="*/ 18902 w 18901"/>
                    <a:gd name="connsiteY0" fmla="*/ 0 h 121166"/>
                    <a:gd name="connsiteX1" fmla="*/ 18902 w 18901"/>
                    <a:gd name="connsiteY1" fmla="*/ 111715 h 121166"/>
                    <a:gd name="connsiteX2" fmla="*/ 9451 w 18901"/>
                    <a:gd name="connsiteY2" fmla="*/ 121166 h 121166"/>
                    <a:gd name="connsiteX3" fmla="*/ 9451 w 18901"/>
                    <a:gd name="connsiteY3" fmla="*/ 121166 h 121166"/>
                    <a:gd name="connsiteX4" fmla="*/ 0 w 18901"/>
                    <a:gd name="connsiteY4" fmla="*/ 111715 h 121166"/>
                    <a:gd name="connsiteX5" fmla="*/ 0 w 18901"/>
                    <a:gd name="connsiteY5" fmla="*/ 0 h 121166"/>
                    <a:gd name="connsiteX6" fmla="*/ 18902 w 18901"/>
                    <a:gd name="connsiteY6" fmla="*/ 0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901" h="121166">
                      <a:moveTo>
                        <a:pt x="18902" y="0"/>
                      </a:moveTo>
                      <a:lnTo>
                        <a:pt x="18902" y="111715"/>
                      </a:lnTo>
                      <a:cubicBezTo>
                        <a:pt x="18902" y="116804"/>
                        <a:pt x="14782" y="121166"/>
                        <a:pt x="9451" y="121166"/>
                      </a:cubicBezTo>
                      <a:lnTo>
                        <a:pt x="9451" y="121166"/>
                      </a:lnTo>
                      <a:cubicBezTo>
                        <a:pt x="4362" y="121166"/>
                        <a:pt x="0" y="117046"/>
                        <a:pt x="0" y="111715"/>
                      </a:cubicBezTo>
                      <a:lnTo>
                        <a:pt x="0" y="0"/>
                      </a:lnTo>
                      <a:lnTo>
                        <a:pt x="18902" y="0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0" name="Freeform: Shape 379">
                  <a:extLst>
                    <a:ext uri="{FF2B5EF4-FFF2-40B4-BE49-F238E27FC236}">
                      <a16:creationId xmlns="" xmlns:a16="http://schemas.microsoft.com/office/drawing/2014/main" id="{0A6CC2A2-B688-40A2-9A07-787702B95DF8}"/>
                    </a:ext>
                  </a:extLst>
                </p:cNvPr>
                <p:cNvSpPr/>
                <p:nvPr/>
              </p:nvSpPr>
              <p:spPr>
                <a:xfrm>
                  <a:off x="2211295" y="2793120"/>
                  <a:ext cx="18659" cy="121166"/>
                </a:xfrm>
                <a:custGeom>
                  <a:avLst/>
                  <a:gdLst>
                    <a:gd name="connsiteX0" fmla="*/ 18659 w 18659"/>
                    <a:gd name="connsiteY0" fmla="*/ 0 h 121166"/>
                    <a:gd name="connsiteX1" fmla="*/ 18659 w 18659"/>
                    <a:gd name="connsiteY1" fmla="*/ 111715 h 121166"/>
                    <a:gd name="connsiteX2" fmla="*/ 9451 w 18659"/>
                    <a:gd name="connsiteY2" fmla="*/ 121166 h 121166"/>
                    <a:gd name="connsiteX3" fmla="*/ 9451 w 18659"/>
                    <a:gd name="connsiteY3" fmla="*/ 121166 h 121166"/>
                    <a:gd name="connsiteX4" fmla="*/ 0 w 18659"/>
                    <a:gd name="connsiteY4" fmla="*/ 111715 h 121166"/>
                    <a:gd name="connsiteX5" fmla="*/ 0 w 18659"/>
                    <a:gd name="connsiteY5" fmla="*/ 0 h 121166"/>
                    <a:gd name="connsiteX6" fmla="*/ 18659 w 18659"/>
                    <a:gd name="connsiteY6" fmla="*/ 0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659" h="121166">
                      <a:moveTo>
                        <a:pt x="18659" y="0"/>
                      </a:moveTo>
                      <a:lnTo>
                        <a:pt x="18659" y="111715"/>
                      </a:lnTo>
                      <a:cubicBezTo>
                        <a:pt x="18659" y="116804"/>
                        <a:pt x="14540" y="121166"/>
                        <a:pt x="9451" y="121166"/>
                      </a:cubicBezTo>
                      <a:lnTo>
                        <a:pt x="9451" y="121166"/>
                      </a:lnTo>
                      <a:cubicBezTo>
                        <a:pt x="4362" y="121166"/>
                        <a:pt x="0" y="117046"/>
                        <a:pt x="0" y="111715"/>
                      </a:cubicBezTo>
                      <a:lnTo>
                        <a:pt x="0" y="0"/>
                      </a:lnTo>
                      <a:lnTo>
                        <a:pt x="18659" y="0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81" name="Graphic 2">
                <a:extLst>
                  <a:ext uri="{FF2B5EF4-FFF2-40B4-BE49-F238E27FC236}">
                    <a16:creationId xmlns="" xmlns:a16="http://schemas.microsoft.com/office/drawing/2014/main" id="{AD830113-8673-4121-A2DD-93C023F69566}"/>
                  </a:ext>
                </a:extLst>
              </p:cNvPr>
              <p:cNvGrpSpPr/>
              <p:nvPr/>
            </p:nvGrpSpPr>
            <p:grpSpPr>
              <a:xfrm>
                <a:off x="2260004" y="3170491"/>
                <a:ext cx="262203" cy="121166"/>
                <a:chOff x="2260004" y="2793120"/>
                <a:chExt cx="262203" cy="121166"/>
              </a:xfrm>
              <a:solidFill>
                <a:schemeClr val="accent4"/>
              </a:solidFill>
            </p:grpSpPr>
            <p:sp>
              <p:nvSpPr>
                <p:cNvPr id="382" name="Freeform: Shape 381">
                  <a:extLst>
                    <a:ext uri="{FF2B5EF4-FFF2-40B4-BE49-F238E27FC236}">
                      <a16:creationId xmlns="" xmlns:a16="http://schemas.microsoft.com/office/drawing/2014/main" id="{2D3F9CA4-EA2F-4A33-A5BA-96905F89EEF1}"/>
                    </a:ext>
                  </a:extLst>
                </p:cNvPr>
                <p:cNvSpPr/>
                <p:nvPr/>
              </p:nvSpPr>
              <p:spPr>
                <a:xfrm>
                  <a:off x="2260004" y="2793120"/>
                  <a:ext cx="18901" cy="121166"/>
                </a:xfrm>
                <a:custGeom>
                  <a:avLst/>
                  <a:gdLst>
                    <a:gd name="connsiteX0" fmla="*/ 18902 w 18901"/>
                    <a:gd name="connsiteY0" fmla="*/ 0 h 121166"/>
                    <a:gd name="connsiteX1" fmla="*/ 18902 w 18901"/>
                    <a:gd name="connsiteY1" fmla="*/ 111715 h 121166"/>
                    <a:gd name="connsiteX2" fmla="*/ 9451 w 18901"/>
                    <a:gd name="connsiteY2" fmla="*/ 121166 h 121166"/>
                    <a:gd name="connsiteX3" fmla="*/ 9451 w 18901"/>
                    <a:gd name="connsiteY3" fmla="*/ 121166 h 121166"/>
                    <a:gd name="connsiteX4" fmla="*/ 0 w 18901"/>
                    <a:gd name="connsiteY4" fmla="*/ 111715 h 121166"/>
                    <a:gd name="connsiteX5" fmla="*/ 0 w 18901"/>
                    <a:gd name="connsiteY5" fmla="*/ 0 h 121166"/>
                    <a:gd name="connsiteX6" fmla="*/ 18902 w 18901"/>
                    <a:gd name="connsiteY6" fmla="*/ 0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901" h="121166">
                      <a:moveTo>
                        <a:pt x="18902" y="0"/>
                      </a:moveTo>
                      <a:lnTo>
                        <a:pt x="18902" y="111715"/>
                      </a:lnTo>
                      <a:cubicBezTo>
                        <a:pt x="18902" y="116804"/>
                        <a:pt x="14782" y="121166"/>
                        <a:pt x="9451" y="121166"/>
                      </a:cubicBezTo>
                      <a:lnTo>
                        <a:pt x="9451" y="121166"/>
                      </a:lnTo>
                      <a:cubicBezTo>
                        <a:pt x="4362" y="121166"/>
                        <a:pt x="0" y="117046"/>
                        <a:pt x="0" y="111715"/>
                      </a:cubicBezTo>
                      <a:lnTo>
                        <a:pt x="0" y="0"/>
                      </a:lnTo>
                      <a:lnTo>
                        <a:pt x="18902" y="0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3" name="Freeform: Shape 382">
                  <a:extLst>
                    <a:ext uri="{FF2B5EF4-FFF2-40B4-BE49-F238E27FC236}">
                      <a16:creationId xmlns="" xmlns:a16="http://schemas.microsoft.com/office/drawing/2014/main" id="{DE81E567-B1CE-4ABE-A03A-322ED1A7D4AD}"/>
                    </a:ext>
                  </a:extLst>
                </p:cNvPr>
                <p:cNvSpPr/>
                <p:nvPr/>
              </p:nvSpPr>
              <p:spPr>
                <a:xfrm>
                  <a:off x="2308713" y="2793120"/>
                  <a:ext cx="18901" cy="121166"/>
                </a:xfrm>
                <a:custGeom>
                  <a:avLst/>
                  <a:gdLst>
                    <a:gd name="connsiteX0" fmla="*/ 18902 w 18901"/>
                    <a:gd name="connsiteY0" fmla="*/ 0 h 121166"/>
                    <a:gd name="connsiteX1" fmla="*/ 18902 w 18901"/>
                    <a:gd name="connsiteY1" fmla="*/ 111715 h 121166"/>
                    <a:gd name="connsiteX2" fmla="*/ 9451 w 18901"/>
                    <a:gd name="connsiteY2" fmla="*/ 121166 h 121166"/>
                    <a:gd name="connsiteX3" fmla="*/ 9451 w 18901"/>
                    <a:gd name="connsiteY3" fmla="*/ 121166 h 121166"/>
                    <a:gd name="connsiteX4" fmla="*/ 0 w 18901"/>
                    <a:gd name="connsiteY4" fmla="*/ 111715 h 121166"/>
                    <a:gd name="connsiteX5" fmla="*/ 0 w 18901"/>
                    <a:gd name="connsiteY5" fmla="*/ 0 h 121166"/>
                    <a:gd name="connsiteX6" fmla="*/ 18902 w 18901"/>
                    <a:gd name="connsiteY6" fmla="*/ 0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901" h="121166">
                      <a:moveTo>
                        <a:pt x="18902" y="0"/>
                      </a:moveTo>
                      <a:lnTo>
                        <a:pt x="18902" y="111715"/>
                      </a:lnTo>
                      <a:cubicBezTo>
                        <a:pt x="18902" y="116804"/>
                        <a:pt x="14782" y="121166"/>
                        <a:pt x="9451" y="121166"/>
                      </a:cubicBezTo>
                      <a:lnTo>
                        <a:pt x="9451" y="121166"/>
                      </a:lnTo>
                      <a:cubicBezTo>
                        <a:pt x="4362" y="121166"/>
                        <a:pt x="0" y="117046"/>
                        <a:pt x="0" y="111715"/>
                      </a:cubicBezTo>
                      <a:lnTo>
                        <a:pt x="0" y="0"/>
                      </a:lnTo>
                      <a:lnTo>
                        <a:pt x="18902" y="0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4" name="Freeform: Shape 383">
                  <a:extLst>
                    <a:ext uri="{FF2B5EF4-FFF2-40B4-BE49-F238E27FC236}">
                      <a16:creationId xmlns="" xmlns:a16="http://schemas.microsoft.com/office/drawing/2014/main" id="{B45B7473-EDB7-46E5-A30B-9602EF2C10A5}"/>
                    </a:ext>
                  </a:extLst>
                </p:cNvPr>
                <p:cNvSpPr/>
                <p:nvPr/>
              </p:nvSpPr>
              <p:spPr>
                <a:xfrm>
                  <a:off x="2357664" y="2793120"/>
                  <a:ext cx="18659" cy="121166"/>
                </a:xfrm>
                <a:custGeom>
                  <a:avLst/>
                  <a:gdLst>
                    <a:gd name="connsiteX0" fmla="*/ 18659 w 18659"/>
                    <a:gd name="connsiteY0" fmla="*/ 0 h 121166"/>
                    <a:gd name="connsiteX1" fmla="*/ 18659 w 18659"/>
                    <a:gd name="connsiteY1" fmla="*/ 111715 h 121166"/>
                    <a:gd name="connsiteX2" fmla="*/ 9451 w 18659"/>
                    <a:gd name="connsiteY2" fmla="*/ 121166 h 121166"/>
                    <a:gd name="connsiteX3" fmla="*/ 9451 w 18659"/>
                    <a:gd name="connsiteY3" fmla="*/ 121166 h 121166"/>
                    <a:gd name="connsiteX4" fmla="*/ 0 w 18659"/>
                    <a:gd name="connsiteY4" fmla="*/ 111715 h 121166"/>
                    <a:gd name="connsiteX5" fmla="*/ 0 w 18659"/>
                    <a:gd name="connsiteY5" fmla="*/ 0 h 121166"/>
                    <a:gd name="connsiteX6" fmla="*/ 18659 w 18659"/>
                    <a:gd name="connsiteY6" fmla="*/ 0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659" h="121166">
                      <a:moveTo>
                        <a:pt x="18659" y="0"/>
                      </a:moveTo>
                      <a:lnTo>
                        <a:pt x="18659" y="111715"/>
                      </a:lnTo>
                      <a:cubicBezTo>
                        <a:pt x="18659" y="116804"/>
                        <a:pt x="14540" y="121166"/>
                        <a:pt x="9451" y="121166"/>
                      </a:cubicBezTo>
                      <a:lnTo>
                        <a:pt x="9451" y="121166"/>
                      </a:lnTo>
                      <a:cubicBezTo>
                        <a:pt x="4362" y="121166"/>
                        <a:pt x="0" y="117046"/>
                        <a:pt x="0" y="111715"/>
                      </a:cubicBezTo>
                      <a:lnTo>
                        <a:pt x="0" y="0"/>
                      </a:lnTo>
                      <a:lnTo>
                        <a:pt x="18659" y="0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5" name="Freeform: Shape 384">
                  <a:extLst>
                    <a:ext uri="{FF2B5EF4-FFF2-40B4-BE49-F238E27FC236}">
                      <a16:creationId xmlns="" xmlns:a16="http://schemas.microsoft.com/office/drawing/2014/main" id="{F1C17767-1286-43D3-BC99-DB5AFFEF8889}"/>
                    </a:ext>
                  </a:extLst>
                </p:cNvPr>
                <p:cNvSpPr/>
                <p:nvPr/>
              </p:nvSpPr>
              <p:spPr>
                <a:xfrm>
                  <a:off x="2406373" y="2793120"/>
                  <a:ext cx="18659" cy="121166"/>
                </a:xfrm>
                <a:custGeom>
                  <a:avLst/>
                  <a:gdLst>
                    <a:gd name="connsiteX0" fmla="*/ 18660 w 18659"/>
                    <a:gd name="connsiteY0" fmla="*/ 0 h 121166"/>
                    <a:gd name="connsiteX1" fmla="*/ 18660 w 18659"/>
                    <a:gd name="connsiteY1" fmla="*/ 111715 h 121166"/>
                    <a:gd name="connsiteX2" fmla="*/ 9451 w 18659"/>
                    <a:gd name="connsiteY2" fmla="*/ 121166 h 121166"/>
                    <a:gd name="connsiteX3" fmla="*/ 9451 w 18659"/>
                    <a:gd name="connsiteY3" fmla="*/ 121166 h 121166"/>
                    <a:gd name="connsiteX4" fmla="*/ 0 w 18659"/>
                    <a:gd name="connsiteY4" fmla="*/ 111715 h 121166"/>
                    <a:gd name="connsiteX5" fmla="*/ 0 w 18659"/>
                    <a:gd name="connsiteY5" fmla="*/ 0 h 121166"/>
                    <a:gd name="connsiteX6" fmla="*/ 18660 w 18659"/>
                    <a:gd name="connsiteY6" fmla="*/ 0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659" h="121166">
                      <a:moveTo>
                        <a:pt x="18660" y="0"/>
                      </a:moveTo>
                      <a:lnTo>
                        <a:pt x="18660" y="111715"/>
                      </a:lnTo>
                      <a:cubicBezTo>
                        <a:pt x="18660" y="116804"/>
                        <a:pt x="14540" y="121166"/>
                        <a:pt x="9451" y="121166"/>
                      </a:cubicBezTo>
                      <a:lnTo>
                        <a:pt x="9451" y="121166"/>
                      </a:lnTo>
                      <a:cubicBezTo>
                        <a:pt x="4362" y="121166"/>
                        <a:pt x="0" y="117046"/>
                        <a:pt x="0" y="111715"/>
                      </a:cubicBezTo>
                      <a:lnTo>
                        <a:pt x="0" y="0"/>
                      </a:lnTo>
                      <a:lnTo>
                        <a:pt x="18660" y="0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6" name="Freeform: Shape 385">
                  <a:extLst>
                    <a:ext uri="{FF2B5EF4-FFF2-40B4-BE49-F238E27FC236}">
                      <a16:creationId xmlns="" xmlns:a16="http://schemas.microsoft.com/office/drawing/2014/main" id="{650B915F-7E05-447F-B921-7C0501490FA9}"/>
                    </a:ext>
                  </a:extLst>
                </p:cNvPr>
                <p:cNvSpPr/>
                <p:nvPr/>
              </p:nvSpPr>
              <p:spPr>
                <a:xfrm>
                  <a:off x="2454597" y="2793120"/>
                  <a:ext cx="18901" cy="121166"/>
                </a:xfrm>
                <a:custGeom>
                  <a:avLst/>
                  <a:gdLst>
                    <a:gd name="connsiteX0" fmla="*/ 18902 w 18901"/>
                    <a:gd name="connsiteY0" fmla="*/ 0 h 121166"/>
                    <a:gd name="connsiteX1" fmla="*/ 18902 w 18901"/>
                    <a:gd name="connsiteY1" fmla="*/ 111715 h 121166"/>
                    <a:gd name="connsiteX2" fmla="*/ 9451 w 18901"/>
                    <a:gd name="connsiteY2" fmla="*/ 121166 h 121166"/>
                    <a:gd name="connsiteX3" fmla="*/ 9451 w 18901"/>
                    <a:gd name="connsiteY3" fmla="*/ 121166 h 121166"/>
                    <a:gd name="connsiteX4" fmla="*/ 0 w 18901"/>
                    <a:gd name="connsiteY4" fmla="*/ 111715 h 121166"/>
                    <a:gd name="connsiteX5" fmla="*/ 0 w 18901"/>
                    <a:gd name="connsiteY5" fmla="*/ 0 h 121166"/>
                    <a:gd name="connsiteX6" fmla="*/ 18902 w 18901"/>
                    <a:gd name="connsiteY6" fmla="*/ 0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901" h="121166">
                      <a:moveTo>
                        <a:pt x="18902" y="0"/>
                      </a:moveTo>
                      <a:lnTo>
                        <a:pt x="18902" y="111715"/>
                      </a:lnTo>
                      <a:cubicBezTo>
                        <a:pt x="18902" y="116804"/>
                        <a:pt x="14782" y="121166"/>
                        <a:pt x="9451" y="121166"/>
                      </a:cubicBezTo>
                      <a:lnTo>
                        <a:pt x="9451" y="121166"/>
                      </a:lnTo>
                      <a:cubicBezTo>
                        <a:pt x="4362" y="121166"/>
                        <a:pt x="0" y="117046"/>
                        <a:pt x="0" y="111715"/>
                      </a:cubicBezTo>
                      <a:lnTo>
                        <a:pt x="0" y="0"/>
                      </a:lnTo>
                      <a:lnTo>
                        <a:pt x="18902" y="0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7" name="Freeform: Shape 386">
                  <a:extLst>
                    <a:ext uri="{FF2B5EF4-FFF2-40B4-BE49-F238E27FC236}">
                      <a16:creationId xmlns="" xmlns:a16="http://schemas.microsoft.com/office/drawing/2014/main" id="{CADF0D83-0656-491F-986A-ECFA0B9B372D}"/>
                    </a:ext>
                  </a:extLst>
                </p:cNvPr>
                <p:cNvSpPr/>
                <p:nvPr/>
              </p:nvSpPr>
              <p:spPr>
                <a:xfrm>
                  <a:off x="2503305" y="2793120"/>
                  <a:ext cx="18902" cy="121166"/>
                </a:xfrm>
                <a:custGeom>
                  <a:avLst/>
                  <a:gdLst>
                    <a:gd name="connsiteX0" fmla="*/ 18902 w 18902"/>
                    <a:gd name="connsiteY0" fmla="*/ 0 h 121166"/>
                    <a:gd name="connsiteX1" fmla="*/ 18902 w 18902"/>
                    <a:gd name="connsiteY1" fmla="*/ 111715 h 121166"/>
                    <a:gd name="connsiteX2" fmla="*/ 9451 w 18902"/>
                    <a:gd name="connsiteY2" fmla="*/ 121166 h 121166"/>
                    <a:gd name="connsiteX3" fmla="*/ 9451 w 18902"/>
                    <a:gd name="connsiteY3" fmla="*/ 121166 h 121166"/>
                    <a:gd name="connsiteX4" fmla="*/ 0 w 18902"/>
                    <a:gd name="connsiteY4" fmla="*/ 111715 h 121166"/>
                    <a:gd name="connsiteX5" fmla="*/ 0 w 18902"/>
                    <a:gd name="connsiteY5" fmla="*/ 0 h 121166"/>
                    <a:gd name="connsiteX6" fmla="*/ 18902 w 18902"/>
                    <a:gd name="connsiteY6" fmla="*/ 0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902" h="121166">
                      <a:moveTo>
                        <a:pt x="18902" y="0"/>
                      </a:moveTo>
                      <a:lnTo>
                        <a:pt x="18902" y="111715"/>
                      </a:lnTo>
                      <a:cubicBezTo>
                        <a:pt x="18902" y="116804"/>
                        <a:pt x="14782" y="121166"/>
                        <a:pt x="9451" y="121166"/>
                      </a:cubicBezTo>
                      <a:lnTo>
                        <a:pt x="9451" y="121166"/>
                      </a:lnTo>
                      <a:cubicBezTo>
                        <a:pt x="4362" y="121166"/>
                        <a:pt x="0" y="117046"/>
                        <a:pt x="0" y="111715"/>
                      </a:cubicBezTo>
                      <a:lnTo>
                        <a:pt x="0" y="0"/>
                      </a:lnTo>
                      <a:lnTo>
                        <a:pt x="18902" y="0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89" name="Graphic 2">
                <a:extLst>
                  <a:ext uri="{FF2B5EF4-FFF2-40B4-BE49-F238E27FC236}">
                    <a16:creationId xmlns="" xmlns:a16="http://schemas.microsoft.com/office/drawing/2014/main" id="{90F9D9C7-B0EC-4C85-A83B-BAC9C47CCAC0}"/>
                  </a:ext>
                </a:extLst>
              </p:cNvPr>
              <p:cNvGrpSpPr/>
              <p:nvPr/>
            </p:nvGrpSpPr>
            <p:grpSpPr>
              <a:xfrm>
                <a:off x="2211538" y="4280615"/>
                <a:ext cx="310911" cy="121166"/>
                <a:chOff x="2211538" y="3903244"/>
                <a:chExt cx="310911" cy="121166"/>
              </a:xfrm>
              <a:solidFill>
                <a:schemeClr val="accent4"/>
              </a:solidFill>
            </p:grpSpPr>
            <p:sp>
              <p:nvSpPr>
                <p:cNvPr id="390" name="Freeform: Shape 389">
                  <a:extLst>
                    <a:ext uri="{FF2B5EF4-FFF2-40B4-BE49-F238E27FC236}">
                      <a16:creationId xmlns="" xmlns:a16="http://schemas.microsoft.com/office/drawing/2014/main" id="{39E7EDF7-12B2-4EE4-9976-95704D8C586C}"/>
                    </a:ext>
                  </a:extLst>
                </p:cNvPr>
                <p:cNvSpPr/>
                <p:nvPr/>
              </p:nvSpPr>
              <p:spPr>
                <a:xfrm>
                  <a:off x="2503548" y="3903244"/>
                  <a:ext cx="18901" cy="121166"/>
                </a:xfrm>
                <a:custGeom>
                  <a:avLst/>
                  <a:gdLst>
                    <a:gd name="connsiteX0" fmla="*/ 0 w 18901"/>
                    <a:gd name="connsiteY0" fmla="*/ 121166 h 121166"/>
                    <a:gd name="connsiteX1" fmla="*/ 0 w 18901"/>
                    <a:gd name="connsiteY1" fmla="*/ 9451 h 121166"/>
                    <a:gd name="connsiteX2" fmla="*/ 9451 w 18901"/>
                    <a:gd name="connsiteY2" fmla="*/ 0 h 121166"/>
                    <a:gd name="connsiteX3" fmla="*/ 9451 w 18901"/>
                    <a:gd name="connsiteY3" fmla="*/ 0 h 121166"/>
                    <a:gd name="connsiteX4" fmla="*/ 18902 w 18901"/>
                    <a:gd name="connsiteY4" fmla="*/ 9451 h 121166"/>
                    <a:gd name="connsiteX5" fmla="*/ 18902 w 18901"/>
                    <a:gd name="connsiteY5" fmla="*/ 121166 h 121166"/>
                    <a:gd name="connsiteX6" fmla="*/ 0 w 18901"/>
                    <a:gd name="connsiteY6" fmla="*/ 121166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901" h="121166">
                      <a:moveTo>
                        <a:pt x="0" y="121166"/>
                      </a:moveTo>
                      <a:lnTo>
                        <a:pt x="0" y="9451"/>
                      </a:lnTo>
                      <a:cubicBezTo>
                        <a:pt x="0" y="4362"/>
                        <a:pt x="4120" y="0"/>
                        <a:pt x="9451" y="0"/>
                      </a:cubicBezTo>
                      <a:lnTo>
                        <a:pt x="9451" y="0"/>
                      </a:lnTo>
                      <a:cubicBezTo>
                        <a:pt x="14540" y="0"/>
                        <a:pt x="18902" y="4120"/>
                        <a:pt x="18902" y="9451"/>
                      </a:cubicBezTo>
                      <a:lnTo>
                        <a:pt x="18902" y="121166"/>
                      </a:lnTo>
                      <a:lnTo>
                        <a:pt x="0" y="121166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1" name="Freeform: Shape 390">
                  <a:extLst>
                    <a:ext uri="{FF2B5EF4-FFF2-40B4-BE49-F238E27FC236}">
                      <a16:creationId xmlns="" xmlns:a16="http://schemas.microsoft.com/office/drawing/2014/main" id="{829551B1-9992-481F-B2B6-1FBC96C25213}"/>
                    </a:ext>
                  </a:extLst>
                </p:cNvPr>
                <p:cNvSpPr/>
                <p:nvPr/>
              </p:nvSpPr>
              <p:spPr>
                <a:xfrm>
                  <a:off x="2454839" y="3903244"/>
                  <a:ext cx="18902" cy="121166"/>
                </a:xfrm>
                <a:custGeom>
                  <a:avLst/>
                  <a:gdLst>
                    <a:gd name="connsiteX0" fmla="*/ 0 w 18902"/>
                    <a:gd name="connsiteY0" fmla="*/ 121166 h 121166"/>
                    <a:gd name="connsiteX1" fmla="*/ 0 w 18902"/>
                    <a:gd name="connsiteY1" fmla="*/ 9451 h 121166"/>
                    <a:gd name="connsiteX2" fmla="*/ 9451 w 18902"/>
                    <a:gd name="connsiteY2" fmla="*/ 0 h 121166"/>
                    <a:gd name="connsiteX3" fmla="*/ 9451 w 18902"/>
                    <a:gd name="connsiteY3" fmla="*/ 0 h 121166"/>
                    <a:gd name="connsiteX4" fmla="*/ 18902 w 18902"/>
                    <a:gd name="connsiteY4" fmla="*/ 9451 h 121166"/>
                    <a:gd name="connsiteX5" fmla="*/ 18902 w 18902"/>
                    <a:gd name="connsiteY5" fmla="*/ 121166 h 121166"/>
                    <a:gd name="connsiteX6" fmla="*/ 0 w 18902"/>
                    <a:gd name="connsiteY6" fmla="*/ 121166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902" h="121166">
                      <a:moveTo>
                        <a:pt x="0" y="121166"/>
                      </a:moveTo>
                      <a:lnTo>
                        <a:pt x="0" y="9451"/>
                      </a:lnTo>
                      <a:cubicBezTo>
                        <a:pt x="0" y="4362"/>
                        <a:pt x="4120" y="0"/>
                        <a:pt x="9451" y="0"/>
                      </a:cubicBezTo>
                      <a:lnTo>
                        <a:pt x="9451" y="0"/>
                      </a:lnTo>
                      <a:cubicBezTo>
                        <a:pt x="14540" y="0"/>
                        <a:pt x="18902" y="4120"/>
                        <a:pt x="18902" y="9451"/>
                      </a:cubicBezTo>
                      <a:lnTo>
                        <a:pt x="18902" y="121166"/>
                      </a:lnTo>
                      <a:lnTo>
                        <a:pt x="0" y="121166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2" name="Freeform: Shape 391">
                  <a:extLst>
                    <a:ext uri="{FF2B5EF4-FFF2-40B4-BE49-F238E27FC236}">
                      <a16:creationId xmlns="" xmlns:a16="http://schemas.microsoft.com/office/drawing/2014/main" id="{059BF43C-C035-4772-AACC-38ACCDAA7C72}"/>
                    </a:ext>
                  </a:extLst>
                </p:cNvPr>
                <p:cNvSpPr/>
                <p:nvPr/>
              </p:nvSpPr>
              <p:spPr>
                <a:xfrm>
                  <a:off x="2406130" y="3903244"/>
                  <a:ext cx="18659" cy="121166"/>
                </a:xfrm>
                <a:custGeom>
                  <a:avLst/>
                  <a:gdLst>
                    <a:gd name="connsiteX0" fmla="*/ 0 w 18659"/>
                    <a:gd name="connsiteY0" fmla="*/ 121166 h 121166"/>
                    <a:gd name="connsiteX1" fmla="*/ 0 w 18659"/>
                    <a:gd name="connsiteY1" fmla="*/ 9451 h 121166"/>
                    <a:gd name="connsiteX2" fmla="*/ 9451 w 18659"/>
                    <a:gd name="connsiteY2" fmla="*/ 0 h 121166"/>
                    <a:gd name="connsiteX3" fmla="*/ 9451 w 18659"/>
                    <a:gd name="connsiteY3" fmla="*/ 0 h 121166"/>
                    <a:gd name="connsiteX4" fmla="*/ 18659 w 18659"/>
                    <a:gd name="connsiteY4" fmla="*/ 9451 h 121166"/>
                    <a:gd name="connsiteX5" fmla="*/ 18659 w 18659"/>
                    <a:gd name="connsiteY5" fmla="*/ 121166 h 121166"/>
                    <a:gd name="connsiteX6" fmla="*/ 0 w 18659"/>
                    <a:gd name="connsiteY6" fmla="*/ 121166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659" h="121166">
                      <a:moveTo>
                        <a:pt x="0" y="121166"/>
                      </a:moveTo>
                      <a:lnTo>
                        <a:pt x="0" y="9451"/>
                      </a:lnTo>
                      <a:cubicBezTo>
                        <a:pt x="0" y="4362"/>
                        <a:pt x="4120" y="0"/>
                        <a:pt x="9451" y="0"/>
                      </a:cubicBezTo>
                      <a:lnTo>
                        <a:pt x="9451" y="0"/>
                      </a:lnTo>
                      <a:cubicBezTo>
                        <a:pt x="14540" y="0"/>
                        <a:pt x="18659" y="4120"/>
                        <a:pt x="18659" y="9451"/>
                      </a:cubicBezTo>
                      <a:lnTo>
                        <a:pt x="18659" y="121166"/>
                      </a:lnTo>
                      <a:lnTo>
                        <a:pt x="0" y="121166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3" name="Freeform: Shape 392">
                  <a:extLst>
                    <a:ext uri="{FF2B5EF4-FFF2-40B4-BE49-F238E27FC236}">
                      <a16:creationId xmlns="" xmlns:a16="http://schemas.microsoft.com/office/drawing/2014/main" id="{41F891E3-D413-4A5B-9B7D-076561E5EAA4}"/>
                    </a:ext>
                  </a:extLst>
                </p:cNvPr>
                <p:cNvSpPr/>
                <p:nvPr/>
              </p:nvSpPr>
              <p:spPr>
                <a:xfrm>
                  <a:off x="2357664" y="3903244"/>
                  <a:ext cx="18659" cy="121166"/>
                </a:xfrm>
                <a:custGeom>
                  <a:avLst/>
                  <a:gdLst>
                    <a:gd name="connsiteX0" fmla="*/ 0 w 18659"/>
                    <a:gd name="connsiteY0" fmla="*/ 121166 h 121166"/>
                    <a:gd name="connsiteX1" fmla="*/ 0 w 18659"/>
                    <a:gd name="connsiteY1" fmla="*/ 9451 h 121166"/>
                    <a:gd name="connsiteX2" fmla="*/ 9451 w 18659"/>
                    <a:gd name="connsiteY2" fmla="*/ 0 h 121166"/>
                    <a:gd name="connsiteX3" fmla="*/ 9451 w 18659"/>
                    <a:gd name="connsiteY3" fmla="*/ 0 h 121166"/>
                    <a:gd name="connsiteX4" fmla="*/ 18659 w 18659"/>
                    <a:gd name="connsiteY4" fmla="*/ 9451 h 121166"/>
                    <a:gd name="connsiteX5" fmla="*/ 18659 w 18659"/>
                    <a:gd name="connsiteY5" fmla="*/ 121166 h 121166"/>
                    <a:gd name="connsiteX6" fmla="*/ 0 w 18659"/>
                    <a:gd name="connsiteY6" fmla="*/ 121166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659" h="121166">
                      <a:moveTo>
                        <a:pt x="0" y="121166"/>
                      </a:moveTo>
                      <a:lnTo>
                        <a:pt x="0" y="9451"/>
                      </a:lnTo>
                      <a:cubicBezTo>
                        <a:pt x="0" y="4362"/>
                        <a:pt x="4120" y="0"/>
                        <a:pt x="9451" y="0"/>
                      </a:cubicBezTo>
                      <a:lnTo>
                        <a:pt x="9451" y="0"/>
                      </a:lnTo>
                      <a:cubicBezTo>
                        <a:pt x="14540" y="0"/>
                        <a:pt x="18659" y="4120"/>
                        <a:pt x="18659" y="9451"/>
                      </a:cubicBezTo>
                      <a:lnTo>
                        <a:pt x="18659" y="121166"/>
                      </a:lnTo>
                      <a:lnTo>
                        <a:pt x="0" y="121166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4" name="Freeform: Shape 393">
                  <a:extLst>
                    <a:ext uri="{FF2B5EF4-FFF2-40B4-BE49-F238E27FC236}">
                      <a16:creationId xmlns="" xmlns:a16="http://schemas.microsoft.com/office/drawing/2014/main" id="{443CD9E8-CB92-45A5-A704-16DE0664A412}"/>
                    </a:ext>
                  </a:extLst>
                </p:cNvPr>
                <p:cNvSpPr/>
                <p:nvPr/>
              </p:nvSpPr>
              <p:spPr>
                <a:xfrm>
                  <a:off x="2308955" y="3903244"/>
                  <a:ext cx="18901" cy="121166"/>
                </a:xfrm>
                <a:custGeom>
                  <a:avLst/>
                  <a:gdLst>
                    <a:gd name="connsiteX0" fmla="*/ 0 w 18901"/>
                    <a:gd name="connsiteY0" fmla="*/ 121166 h 121166"/>
                    <a:gd name="connsiteX1" fmla="*/ 0 w 18901"/>
                    <a:gd name="connsiteY1" fmla="*/ 9451 h 121166"/>
                    <a:gd name="connsiteX2" fmla="*/ 9451 w 18901"/>
                    <a:gd name="connsiteY2" fmla="*/ 0 h 121166"/>
                    <a:gd name="connsiteX3" fmla="*/ 9451 w 18901"/>
                    <a:gd name="connsiteY3" fmla="*/ 0 h 121166"/>
                    <a:gd name="connsiteX4" fmla="*/ 18902 w 18901"/>
                    <a:gd name="connsiteY4" fmla="*/ 9451 h 121166"/>
                    <a:gd name="connsiteX5" fmla="*/ 18902 w 18901"/>
                    <a:gd name="connsiteY5" fmla="*/ 121166 h 121166"/>
                    <a:gd name="connsiteX6" fmla="*/ 0 w 18901"/>
                    <a:gd name="connsiteY6" fmla="*/ 121166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901" h="121166">
                      <a:moveTo>
                        <a:pt x="0" y="121166"/>
                      </a:moveTo>
                      <a:lnTo>
                        <a:pt x="0" y="9451"/>
                      </a:lnTo>
                      <a:cubicBezTo>
                        <a:pt x="0" y="4362"/>
                        <a:pt x="4120" y="0"/>
                        <a:pt x="9451" y="0"/>
                      </a:cubicBezTo>
                      <a:lnTo>
                        <a:pt x="9451" y="0"/>
                      </a:lnTo>
                      <a:cubicBezTo>
                        <a:pt x="14540" y="0"/>
                        <a:pt x="18902" y="4120"/>
                        <a:pt x="18902" y="9451"/>
                      </a:cubicBezTo>
                      <a:lnTo>
                        <a:pt x="18902" y="121166"/>
                      </a:lnTo>
                      <a:lnTo>
                        <a:pt x="0" y="121166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5" name="Freeform: Shape 394">
                  <a:extLst>
                    <a:ext uri="{FF2B5EF4-FFF2-40B4-BE49-F238E27FC236}">
                      <a16:creationId xmlns="" xmlns:a16="http://schemas.microsoft.com/office/drawing/2014/main" id="{7E3B6F88-841E-440C-A80D-FE60301A4AC1}"/>
                    </a:ext>
                  </a:extLst>
                </p:cNvPr>
                <p:cNvSpPr/>
                <p:nvPr/>
              </p:nvSpPr>
              <p:spPr>
                <a:xfrm>
                  <a:off x="2260246" y="3903244"/>
                  <a:ext cx="18901" cy="121166"/>
                </a:xfrm>
                <a:custGeom>
                  <a:avLst/>
                  <a:gdLst>
                    <a:gd name="connsiteX0" fmla="*/ 0 w 18901"/>
                    <a:gd name="connsiteY0" fmla="*/ 121166 h 121166"/>
                    <a:gd name="connsiteX1" fmla="*/ 0 w 18901"/>
                    <a:gd name="connsiteY1" fmla="*/ 9451 h 121166"/>
                    <a:gd name="connsiteX2" fmla="*/ 9451 w 18901"/>
                    <a:gd name="connsiteY2" fmla="*/ 0 h 121166"/>
                    <a:gd name="connsiteX3" fmla="*/ 9451 w 18901"/>
                    <a:gd name="connsiteY3" fmla="*/ 0 h 121166"/>
                    <a:gd name="connsiteX4" fmla="*/ 18902 w 18901"/>
                    <a:gd name="connsiteY4" fmla="*/ 9451 h 121166"/>
                    <a:gd name="connsiteX5" fmla="*/ 18902 w 18901"/>
                    <a:gd name="connsiteY5" fmla="*/ 121166 h 121166"/>
                    <a:gd name="connsiteX6" fmla="*/ 0 w 18901"/>
                    <a:gd name="connsiteY6" fmla="*/ 121166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901" h="121166">
                      <a:moveTo>
                        <a:pt x="0" y="121166"/>
                      </a:moveTo>
                      <a:lnTo>
                        <a:pt x="0" y="9451"/>
                      </a:lnTo>
                      <a:cubicBezTo>
                        <a:pt x="0" y="4362"/>
                        <a:pt x="4120" y="0"/>
                        <a:pt x="9451" y="0"/>
                      </a:cubicBezTo>
                      <a:lnTo>
                        <a:pt x="9451" y="0"/>
                      </a:lnTo>
                      <a:cubicBezTo>
                        <a:pt x="14540" y="0"/>
                        <a:pt x="18902" y="4120"/>
                        <a:pt x="18902" y="9451"/>
                      </a:cubicBezTo>
                      <a:lnTo>
                        <a:pt x="18902" y="121166"/>
                      </a:lnTo>
                      <a:lnTo>
                        <a:pt x="0" y="121166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6" name="Freeform: Shape 395">
                  <a:extLst>
                    <a:ext uri="{FF2B5EF4-FFF2-40B4-BE49-F238E27FC236}">
                      <a16:creationId xmlns="" xmlns:a16="http://schemas.microsoft.com/office/drawing/2014/main" id="{1D1EFD72-2D14-43C0-96DF-C99B1F4508EE}"/>
                    </a:ext>
                  </a:extLst>
                </p:cNvPr>
                <p:cNvSpPr/>
                <p:nvPr/>
              </p:nvSpPr>
              <p:spPr>
                <a:xfrm>
                  <a:off x="2211538" y="3903244"/>
                  <a:ext cx="18901" cy="121166"/>
                </a:xfrm>
                <a:custGeom>
                  <a:avLst/>
                  <a:gdLst>
                    <a:gd name="connsiteX0" fmla="*/ 0 w 18901"/>
                    <a:gd name="connsiteY0" fmla="*/ 121166 h 121166"/>
                    <a:gd name="connsiteX1" fmla="*/ 0 w 18901"/>
                    <a:gd name="connsiteY1" fmla="*/ 9451 h 121166"/>
                    <a:gd name="connsiteX2" fmla="*/ 9451 w 18901"/>
                    <a:gd name="connsiteY2" fmla="*/ 0 h 121166"/>
                    <a:gd name="connsiteX3" fmla="*/ 9451 w 18901"/>
                    <a:gd name="connsiteY3" fmla="*/ 0 h 121166"/>
                    <a:gd name="connsiteX4" fmla="*/ 18902 w 18901"/>
                    <a:gd name="connsiteY4" fmla="*/ 9451 h 121166"/>
                    <a:gd name="connsiteX5" fmla="*/ 18902 w 18901"/>
                    <a:gd name="connsiteY5" fmla="*/ 121166 h 121166"/>
                    <a:gd name="connsiteX6" fmla="*/ 0 w 18901"/>
                    <a:gd name="connsiteY6" fmla="*/ 121166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901" h="121166">
                      <a:moveTo>
                        <a:pt x="0" y="121166"/>
                      </a:moveTo>
                      <a:lnTo>
                        <a:pt x="0" y="9451"/>
                      </a:lnTo>
                      <a:cubicBezTo>
                        <a:pt x="0" y="4362"/>
                        <a:pt x="4120" y="0"/>
                        <a:pt x="9451" y="0"/>
                      </a:cubicBezTo>
                      <a:lnTo>
                        <a:pt x="9451" y="0"/>
                      </a:lnTo>
                      <a:cubicBezTo>
                        <a:pt x="14540" y="0"/>
                        <a:pt x="18902" y="4120"/>
                        <a:pt x="18902" y="9451"/>
                      </a:cubicBezTo>
                      <a:lnTo>
                        <a:pt x="18902" y="121166"/>
                      </a:lnTo>
                      <a:lnTo>
                        <a:pt x="0" y="121166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97" name="Graphic 2">
                <a:extLst>
                  <a:ext uri="{FF2B5EF4-FFF2-40B4-BE49-F238E27FC236}">
                    <a16:creationId xmlns="" xmlns:a16="http://schemas.microsoft.com/office/drawing/2014/main" id="{A1838791-89B4-45DF-98CD-E4E905CDA851}"/>
                  </a:ext>
                </a:extLst>
              </p:cNvPr>
              <p:cNvGrpSpPr/>
              <p:nvPr/>
            </p:nvGrpSpPr>
            <p:grpSpPr>
              <a:xfrm>
                <a:off x="1919528" y="4280615"/>
                <a:ext cx="262203" cy="121166"/>
                <a:chOff x="1919528" y="3903244"/>
                <a:chExt cx="262203" cy="121166"/>
              </a:xfrm>
              <a:solidFill>
                <a:schemeClr val="accent4"/>
              </a:solidFill>
            </p:grpSpPr>
            <p:sp>
              <p:nvSpPr>
                <p:cNvPr id="398" name="Freeform: Shape 397">
                  <a:extLst>
                    <a:ext uri="{FF2B5EF4-FFF2-40B4-BE49-F238E27FC236}">
                      <a16:creationId xmlns="" xmlns:a16="http://schemas.microsoft.com/office/drawing/2014/main" id="{44A88E02-01EA-4119-9F7C-E8A5B07D35C2}"/>
                    </a:ext>
                  </a:extLst>
                </p:cNvPr>
                <p:cNvSpPr/>
                <p:nvPr/>
              </p:nvSpPr>
              <p:spPr>
                <a:xfrm>
                  <a:off x="2162829" y="3903244"/>
                  <a:ext cx="18901" cy="121166"/>
                </a:xfrm>
                <a:custGeom>
                  <a:avLst/>
                  <a:gdLst>
                    <a:gd name="connsiteX0" fmla="*/ 0 w 18901"/>
                    <a:gd name="connsiteY0" fmla="*/ 121166 h 121166"/>
                    <a:gd name="connsiteX1" fmla="*/ 0 w 18901"/>
                    <a:gd name="connsiteY1" fmla="*/ 9451 h 121166"/>
                    <a:gd name="connsiteX2" fmla="*/ 9451 w 18901"/>
                    <a:gd name="connsiteY2" fmla="*/ 0 h 121166"/>
                    <a:gd name="connsiteX3" fmla="*/ 9451 w 18901"/>
                    <a:gd name="connsiteY3" fmla="*/ 0 h 121166"/>
                    <a:gd name="connsiteX4" fmla="*/ 18902 w 18901"/>
                    <a:gd name="connsiteY4" fmla="*/ 9451 h 121166"/>
                    <a:gd name="connsiteX5" fmla="*/ 18902 w 18901"/>
                    <a:gd name="connsiteY5" fmla="*/ 121166 h 121166"/>
                    <a:gd name="connsiteX6" fmla="*/ 0 w 18901"/>
                    <a:gd name="connsiteY6" fmla="*/ 121166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901" h="121166">
                      <a:moveTo>
                        <a:pt x="0" y="121166"/>
                      </a:moveTo>
                      <a:lnTo>
                        <a:pt x="0" y="9451"/>
                      </a:lnTo>
                      <a:cubicBezTo>
                        <a:pt x="0" y="4362"/>
                        <a:pt x="4120" y="0"/>
                        <a:pt x="9451" y="0"/>
                      </a:cubicBezTo>
                      <a:lnTo>
                        <a:pt x="9451" y="0"/>
                      </a:lnTo>
                      <a:cubicBezTo>
                        <a:pt x="14540" y="0"/>
                        <a:pt x="18902" y="4120"/>
                        <a:pt x="18902" y="9451"/>
                      </a:cubicBezTo>
                      <a:lnTo>
                        <a:pt x="18902" y="121166"/>
                      </a:lnTo>
                      <a:lnTo>
                        <a:pt x="0" y="121166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9" name="Freeform: Shape 398">
                  <a:extLst>
                    <a:ext uri="{FF2B5EF4-FFF2-40B4-BE49-F238E27FC236}">
                      <a16:creationId xmlns="" xmlns:a16="http://schemas.microsoft.com/office/drawing/2014/main" id="{F8D33B26-7974-4293-AA54-56EA5341EEAA}"/>
                    </a:ext>
                  </a:extLst>
                </p:cNvPr>
                <p:cNvSpPr/>
                <p:nvPr/>
              </p:nvSpPr>
              <p:spPr>
                <a:xfrm>
                  <a:off x="2114120" y="3903244"/>
                  <a:ext cx="18659" cy="121166"/>
                </a:xfrm>
                <a:custGeom>
                  <a:avLst/>
                  <a:gdLst>
                    <a:gd name="connsiteX0" fmla="*/ 0 w 18659"/>
                    <a:gd name="connsiteY0" fmla="*/ 121166 h 121166"/>
                    <a:gd name="connsiteX1" fmla="*/ 0 w 18659"/>
                    <a:gd name="connsiteY1" fmla="*/ 9451 h 121166"/>
                    <a:gd name="connsiteX2" fmla="*/ 9209 w 18659"/>
                    <a:gd name="connsiteY2" fmla="*/ 0 h 121166"/>
                    <a:gd name="connsiteX3" fmla="*/ 9209 w 18659"/>
                    <a:gd name="connsiteY3" fmla="*/ 0 h 121166"/>
                    <a:gd name="connsiteX4" fmla="*/ 18660 w 18659"/>
                    <a:gd name="connsiteY4" fmla="*/ 9451 h 121166"/>
                    <a:gd name="connsiteX5" fmla="*/ 18660 w 18659"/>
                    <a:gd name="connsiteY5" fmla="*/ 121166 h 121166"/>
                    <a:gd name="connsiteX6" fmla="*/ 0 w 18659"/>
                    <a:gd name="connsiteY6" fmla="*/ 121166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659" h="121166">
                      <a:moveTo>
                        <a:pt x="0" y="121166"/>
                      </a:moveTo>
                      <a:lnTo>
                        <a:pt x="0" y="9451"/>
                      </a:lnTo>
                      <a:cubicBezTo>
                        <a:pt x="0" y="4362"/>
                        <a:pt x="4120" y="0"/>
                        <a:pt x="9209" y="0"/>
                      </a:cubicBezTo>
                      <a:lnTo>
                        <a:pt x="9209" y="0"/>
                      </a:lnTo>
                      <a:cubicBezTo>
                        <a:pt x="14298" y="0"/>
                        <a:pt x="18660" y="4120"/>
                        <a:pt x="18660" y="9451"/>
                      </a:cubicBezTo>
                      <a:lnTo>
                        <a:pt x="18660" y="121166"/>
                      </a:lnTo>
                      <a:lnTo>
                        <a:pt x="0" y="121166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0" name="Freeform: Shape 399">
                  <a:extLst>
                    <a:ext uri="{FF2B5EF4-FFF2-40B4-BE49-F238E27FC236}">
                      <a16:creationId xmlns="" xmlns:a16="http://schemas.microsoft.com/office/drawing/2014/main" id="{6B230178-7B1A-4EA9-AE97-D68AD27C2460}"/>
                    </a:ext>
                  </a:extLst>
                </p:cNvPr>
                <p:cNvSpPr/>
                <p:nvPr/>
              </p:nvSpPr>
              <p:spPr>
                <a:xfrm>
                  <a:off x="2065412" y="3903244"/>
                  <a:ext cx="18901" cy="121166"/>
                </a:xfrm>
                <a:custGeom>
                  <a:avLst/>
                  <a:gdLst>
                    <a:gd name="connsiteX0" fmla="*/ 0 w 18901"/>
                    <a:gd name="connsiteY0" fmla="*/ 121166 h 121166"/>
                    <a:gd name="connsiteX1" fmla="*/ 0 w 18901"/>
                    <a:gd name="connsiteY1" fmla="*/ 9451 h 121166"/>
                    <a:gd name="connsiteX2" fmla="*/ 9451 w 18901"/>
                    <a:gd name="connsiteY2" fmla="*/ 0 h 121166"/>
                    <a:gd name="connsiteX3" fmla="*/ 9451 w 18901"/>
                    <a:gd name="connsiteY3" fmla="*/ 0 h 121166"/>
                    <a:gd name="connsiteX4" fmla="*/ 18902 w 18901"/>
                    <a:gd name="connsiteY4" fmla="*/ 9451 h 121166"/>
                    <a:gd name="connsiteX5" fmla="*/ 18902 w 18901"/>
                    <a:gd name="connsiteY5" fmla="*/ 121166 h 121166"/>
                    <a:gd name="connsiteX6" fmla="*/ 0 w 18901"/>
                    <a:gd name="connsiteY6" fmla="*/ 121166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901" h="121166">
                      <a:moveTo>
                        <a:pt x="0" y="121166"/>
                      </a:moveTo>
                      <a:lnTo>
                        <a:pt x="0" y="9451"/>
                      </a:lnTo>
                      <a:cubicBezTo>
                        <a:pt x="0" y="4362"/>
                        <a:pt x="4120" y="0"/>
                        <a:pt x="9451" y="0"/>
                      </a:cubicBezTo>
                      <a:lnTo>
                        <a:pt x="9451" y="0"/>
                      </a:lnTo>
                      <a:cubicBezTo>
                        <a:pt x="14540" y="0"/>
                        <a:pt x="18902" y="4120"/>
                        <a:pt x="18902" y="9451"/>
                      </a:cubicBezTo>
                      <a:lnTo>
                        <a:pt x="18902" y="121166"/>
                      </a:lnTo>
                      <a:lnTo>
                        <a:pt x="0" y="121166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1" name="Freeform: Shape 400">
                  <a:extLst>
                    <a:ext uri="{FF2B5EF4-FFF2-40B4-BE49-F238E27FC236}">
                      <a16:creationId xmlns="" xmlns:a16="http://schemas.microsoft.com/office/drawing/2014/main" id="{B2C2ABC8-295D-4C90-9C25-A95824A7679D}"/>
                    </a:ext>
                  </a:extLst>
                </p:cNvPr>
                <p:cNvSpPr/>
                <p:nvPr/>
              </p:nvSpPr>
              <p:spPr>
                <a:xfrm>
                  <a:off x="2016703" y="3903244"/>
                  <a:ext cx="18901" cy="121166"/>
                </a:xfrm>
                <a:custGeom>
                  <a:avLst/>
                  <a:gdLst>
                    <a:gd name="connsiteX0" fmla="*/ 0 w 18901"/>
                    <a:gd name="connsiteY0" fmla="*/ 121166 h 121166"/>
                    <a:gd name="connsiteX1" fmla="*/ 0 w 18901"/>
                    <a:gd name="connsiteY1" fmla="*/ 9451 h 121166"/>
                    <a:gd name="connsiteX2" fmla="*/ 9451 w 18901"/>
                    <a:gd name="connsiteY2" fmla="*/ 0 h 121166"/>
                    <a:gd name="connsiteX3" fmla="*/ 9451 w 18901"/>
                    <a:gd name="connsiteY3" fmla="*/ 0 h 121166"/>
                    <a:gd name="connsiteX4" fmla="*/ 18902 w 18901"/>
                    <a:gd name="connsiteY4" fmla="*/ 9451 h 121166"/>
                    <a:gd name="connsiteX5" fmla="*/ 18902 w 18901"/>
                    <a:gd name="connsiteY5" fmla="*/ 121166 h 121166"/>
                    <a:gd name="connsiteX6" fmla="*/ 0 w 18901"/>
                    <a:gd name="connsiteY6" fmla="*/ 121166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901" h="121166">
                      <a:moveTo>
                        <a:pt x="0" y="121166"/>
                      </a:moveTo>
                      <a:lnTo>
                        <a:pt x="0" y="9451"/>
                      </a:lnTo>
                      <a:cubicBezTo>
                        <a:pt x="0" y="4362"/>
                        <a:pt x="4120" y="0"/>
                        <a:pt x="9451" y="0"/>
                      </a:cubicBezTo>
                      <a:lnTo>
                        <a:pt x="9451" y="0"/>
                      </a:lnTo>
                      <a:cubicBezTo>
                        <a:pt x="14540" y="0"/>
                        <a:pt x="18902" y="4120"/>
                        <a:pt x="18902" y="9451"/>
                      </a:cubicBezTo>
                      <a:lnTo>
                        <a:pt x="18902" y="121166"/>
                      </a:lnTo>
                      <a:lnTo>
                        <a:pt x="0" y="121166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2" name="Freeform: Shape 401">
                  <a:extLst>
                    <a:ext uri="{FF2B5EF4-FFF2-40B4-BE49-F238E27FC236}">
                      <a16:creationId xmlns="" xmlns:a16="http://schemas.microsoft.com/office/drawing/2014/main" id="{30D5D3CF-8B62-456E-AF5C-8FCB61B5D870}"/>
                    </a:ext>
                  </a:extLst>
                </p:cNvPr>
                <p:cNvSpPr/>
                <p:nvPr/>
              </p:nvSpPr>
              <p:spPr>
                <a:xfrm>
                  <a:off x="1967994" y="3903244"/>
                  <a:ext cx="18901" cy="121166"/>
                </a:xfrm>
                <a:custGeom>
                  <a:avLst/>
                  <a:gdLst>
                    <a:gd name="connsiteX0" fmla="*/ 0 w 18901"/>
                    <a:gd name="connsiteY0" fmla="*/ 121166 h 121166"/>
                    <a:gd name="connsiteX1" fmla="*/ 0 w 18901"/>
                    <a:gd name="connsiteY1" fmla="*/ 9451 h 121166"/>
                    <a:gd name="connsiteX2" fmla="*/ 9451 w 18901"/>
                    <a:gd name="connsiteY2" fmla="*/ 0 h 121166"/>
                    <a:gd name="connsiteX3" fmla="*/ 9451 w 18901"/>
                    <a:gd name="connsiteY3" fmla="*/ 0 h 121166"/>
                    <a:gd name="connsiteX4" fmla="*/ 18902 w 18901"/>
                    <a:gd name="connsiteY4" fmla="*/ 9451 h 121166"/>
                    <a:gd name="connsiteX5" fmla="*/ 18902 w 18901"/>
                    <a:gd name="connsiteY5" fmla="*/ 121166 h 121166"/>
                    <a:gd name="connsiteX6" fmla="*/ 0 w 18901"/>
                    <a:gd name="connsiteY6" fmla="*/ 121166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901" h="121166">
                      <a:moveTo>
                        <a:pt x="0" y="121166"/>
                      </a:moveTo>
                      <a:lnTo>
                        <a:pt x="0" y="9451"/>
                      </a:lnTo>
                      <a:cubicBezTo>
                        <a:pt x="0" y="4362"/>
                        <a:pt x="4120" y="0"/>
                        <a:pt x="9451" y="0"/>
                      </a:cubicBezTo>
                      <a:lnTo>
                        <a:pt x="9451" y="0"/>
                      </a:lnTo>
                      <a:cubicBezTo>
                        <a:pt x="14540" y="0"/>
                        <a:pt x="18902" y="4120"/>
                        <a:pt x="18902" y="9451"/>
                      </a:cubicBezTo>
                      <a:lnTo>
                        <a:pt x="18902" y="121166"/>
                      </a:lnTo>
                      <a:lnTo>
                        <a:pt x="0" y="121166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3" name="Freeform: Shape 402">
                  <a:extLst>
                    <a:ext uri="{FF2B5EF4-FFF2-40B4-BE49-F238E27FC236}">
                      <a16:creationId xmlns="" xmlns:a16="http://schemas.microsoft.com/office/drawing/2014/main" id="{30A89173-E734-4820-8320-FEF2E5B0B1B5}"/>
                    </a:ext>
                  </a:extLst>
                </p:cNvPr>
                <p:cNvSpPr/>
                <p:nvPr/>
              </p:nvSpPr>
              <p:spPr>
                <a:xfrm>
                  <a:off x="1919528" y="3903244"/>
                  <a:ext cx="18901" cy="121166"/>
                </a:xfrm>
                <a:custGeom>
                  <a:avLst/>
                  <a:gdLst>
                    <a:gd name="connsiteX0" fmla="*/ 0 w 18901"/>
                    <a:gd name="connsiteY0" fmla="*/ 121166 h 121166"/>
                    <a:gd name="connsiteX1" fmla="*/ 0 w 18901"/>
                    <a:gd name="connsiteY1" fmla="*/ 9451 h 121166"/>
                    <a:gd name="connsiteX2" fmla="*/ 9451 w 18901"/>
                    <a:gd name="connsiteY2" fmla="*/ 0 h 121166"/>
                    <a:gd name="connsiteX3" fmla="*/ 9451 w 18901"/>
                    <a:gd name="connsiteY3" fmla="*/ 0 h 121166"/>
                    <a:gd name="connsiteX4" fmla="*/ 18902 w 18901"/>
                    <a:gd name="connsiteY4" fmla="*/ 9451 h 121166"/>
                    <a:gd name="connsiteX5" fmla="*/ 18902 w 18901"/>
                    <a:gd name="connsiteY5" fmla="*/ 121166 h 121166"/>
                    <a:gd name="connsiteX6" fmla="*/ 0 w 18901"/>
                    <a:gd name="connsiteY6" fmla="*/ 121166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901" h="121166">
                      <a:moveTo>
                        <a:pt x="0" y="121166"/>
                      </a:moveTo>
                      <a:lnTo>
                        <a:pt x="0" y="9451"/>
                      </a:lnTo>
                      <a:cubicBezTo>
                        <a:pt x="0" y="4362"/>
                        <a:pt x="4120" y="0"/>
                        <a:pt x="9451" y="0"/>
                      </a:cubicBezTo>
                      <a:lnTo>
                        <a:pt x="9451" y="0"/>
                      </a:lnTo>
                      <a:cubicBezTo>
                        <a:pt x="14540" y="0"/>
                        <a:pt x="18902" y="4120"/>
                        <a:pt x="18902" y="9451"/>
                      </a:cubicBezTo>
                      <a:lnTo>
                        <a:pt x="18902" y="121166"/>
                      </a:lnTo>
                      <a:lnTo>
                        <a:pt x="0" y="121166"/>
                      </a:lnTo>
                      <a:close/>
                    </a:path>
                  </a:pathLst>
                </a:custGeom>
                <a:grpFill/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405" name="Freeform: Shape 404">
                <a:extLst>
                  <a:ext uri="{FF2B5EF4-FFF2-40B4-BE49-F238E27FC236}">
                    <a16:creationId xmlns="" xmlns:a16="http://schemas.microsoft.com/office/drawing/2014/main" id="{2255D40C-42BA-48AB-BD9C-063955C91446}"/>
                  </a:ext>
                </a:extLst>
              </p:cNvPr>
              <p:cNvSpPr/>
              <p:nvPr/>
            </p:nvSpPr>
            <p:spPr>
              <a:xfrm>
                <a:off x="1565723" y="4803567"/>
                <a:ext cx="269715" cy="18659"/>
              </a:xfrm>
              <a:custGeom>
                <a:avLst/>
                <a:gdLst>
                  <a:gd name="connsiteX0" fmla="*/ 0 w 269715"/>
                  <a:gd name="connsiteY0" fmla="*/ 0 h 18659"/>
                  <a:gd name="connsiteX1" fmla="*/ 260265 w 269715"/>
                  <a:gd name="connsiteY1" fmla="*/ 0 h 18659"/>
                  <a:gd name="connsiteX2" fmla="*/ 269715 w 269715"/>
                  <a:gd name="connsiteY2" fmla="*/ 9209 h 18659"/>
                  <a:gd name="connsiteX3" fmla="*/ 269715 w 269715"/>
                  <a:gd name="connsiteY3" fmla="*/ 9209 h 18659"/>
                  <a:gd name="connsiteX4" fmla="*/ 260265 w 269715"/>
                  <a:gd name="connsiteY4" fmla="*/ 18660 h 18659"/>
                  <a:gd name="connsiteX5" fmla="*/ 0 w 269715"/>
                  <a:gd name="connsiteY5" fmla="*/ 18660 h 18659"/>
                  <a:gd name="connsiteX6" fmla="*/ 0 w 269715"/>
                  <a:gd name="connsiteY6" fmla="*/ 0 h 18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9715" h="18659">
                    <a:moveTo>
                      <a:pt x="0" y="0"/>
                    </a:moveTo>
                    <a:lnTo>
                      <a:pt x="260265" y="0"/>
                    </a:lnTo>
                    <a:cubicBezTo>
                      <a:pt x="265354" y="0"/>
                      <a:pt x="269715" y="4120"/>
                      <a:pt x="269715" y="9209"/>
                    </a:cubicBezTo>
                    <a:lnTo>
                      <a:pt x="269715" y="9209"/>
                    </a:lnTo>
                    <a:cubicBezTo>
                      <a:pt x="269715" y="14298"/>
                      <a:pt x="265596" y="18660"/>
                      <a:pt x="260265" y="18660"/>
                    </a:cubicBezTo>
                    <a:lnTo>
                      <a:pt x="0" y="186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="" xmlns:a16="http://schemas.microsoft.com/office/drawing/2014/main" id="{63DDBCB2-4BF7-4167-B1AB-5E391ED27AF8}"/>
                  </a:ext>
                </a:extLst>
              </p:cNvPr>
              <p:cNvSpPr/>
              <p:nvPr/>
            </p:nvSpPr>
            <p:spPr>
              <a:xfrm>
                <a:off x="1565723" y="4754859"/>
                <a:ext cx="269715" cy="18659"/>
              </a:xfrm>
              <a:custGeom>
                <a:avLst/>
                <a:gdLst>
                  <a:gd name="connsiteX0" fmla="*/ 0 w 269715"/>
                  <a:gd name="connsiteY0" fmla="*/ 0 h 18659"/>
                  <a:gd name="connsiteX1" fmla="*/ 260265 w 269715"/>
                  <a:gd name="connsiteY1" fmla="*/ 0 h 18659"/>
                  <a:gd name="connsiteX2" fmla="*/ 269715 w 269715"/>
                  <a:gd name="connsiteY2" fmla="*/ 9209 h 18659"/>
                  <a:gd name="connsiteX3" fmla="*/ 269715 w 269715"/>
                  <a:gd name="connsiteY3" fmla="*/ 9209 h 18659"/>
                  <a:gd name="connsiteX4" fmla="*/ 260265 w 269715"/>
                  <a:gd name="connsiteY4" fmla="*/ 18660 h 18659"/>
                  <a:gd name="connsiteX5" fmla="*/ 0 w 269715"/>
                  <a:gd name="connsiteY5" fmla="*/ 18660 h 18659"/>
                  <a:gd name="connsiteX6" fmla="*/ 0 w 269715"/>
                  <a:gd name="connsiteY6" fmla="*/ 0 h 18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9715" h="18659">
                    <a:moveTo>
                      <a:pt x="0" y="0"/>
                    </a:moveTo>
                    <a:lnTo>
                      <a:pt x="260265" y="0"/>
                    </a:lnTo>
                    <a:cubicBezTo>
                      <a:pt x="265354" y="0"/>
                      <a:pt x="269715" y="4120"/>
                      <a:pt x="269715" y="9209"/>
                    </a:cubicBezTo>
                    <a:lnTo>
                      <a:pt x="269715" y="9209"/>
                    </a:lnTo>
                    <a:cubicBezTo>
                      <a:pt x="269715" y="14298"/>
                      <a:pt x="265596" y="18660"/>
                      <a:pt x="260265" y="18660"/>
                    </a:cubicBezTo>
                    <a:lnTo>
                      <a:pt x="0" y="186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="" xmlns:a16="http://schemas.microsoft.com/office/drawing/2014/main" id="{8813383F-1808-42DD-82BD-29CD066E2A4E}"/>
                  </a:ext>
                </a:extLst>
              </p:cNvPr>
              <p:cNvSpPr/>
              <p:nvPr/>
            </p:nvSpPr>
            <p:spPr>
              <a:xfrm>
                <a:off x="1565723" y="4706150"/>
                <a:ext cx="269715" cy="18659"/>
              </a:xfrm>
              <a:custGeom>
                <a:avLst/>
                <a:gdLst>
                  <a:gd name="connsiteX0" fmla="*/ 0 w 269715"/>
                  <a:gd name="connsiteY0" fmla="*/ 0 h 18659"/>
                  <a:gd name="connsiteX1" fmla="*/ 260265 w 269715"/>
                  <a:gd name="connsiteY1" fmla="*/ 0 h 18659"/>
                  <a:gd name="connsiteX2" fmla="*/ 269715 w 269715"/>
                  <a:gd name="connsiteY2" fmla="*/ 9208 h 18659"/>
                  <a:gd name="connsiteX3" fmla="*/ 269715 w 269715"/>
                  <a:gd name="connsiteY3" fmla="*/ 9208 h 18659"/>
                  <a:gd name="connsiteX4" fmla="*/ 260265 w 269715"/>
                  <a:gd name="connsiteY4" fmla="*/ 18659 h 18659"/>
                  <a:gd name="connsiteX5" fmla="*/ 0 w 269715"/>
                  <a:gd name="connsiteY5" fmla="*/ 18659 h 18659"/>
                  <a:gd name="connsiteX6" fmla="*/ 0 w 269715"/>
                  <a:gd name="connsiteY6" fmla="*/ 0 h 18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9715" h="18659">
                    <a:moveTo>
                      <a:pt x="0" y="0"/>
                    </a:moveTo>
                    <a:lnTo>
                      <a:pt x="260265" y="0"/>
                    </a:lnTo>
                    <a:cubicBezTo>
                      <a:pt x="265354" y="0"/>
                      <a:pt x="269715" y="4120"/>
                      <a:pt x="269715" y="9208"/>
                    </a:cubicBezTo>
                    <a:lnTo>
                      <a:pt x="269715" y="9208"/>
                    </a:lnTo>
                    <a:cubicBezTo>
                      <a:pt x="269715" y="14298"/>
                      <a:pt x="265596" y="18659"/>
                      <a:pt x="260265" y="18659"/>
                    </a:cubicBezTo>
                    <a:lnTo>
                      <a:pt x="0" y="186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="" xmlns:a16="http://schemas.microsoft.com/office/drawing/2014/main" id="{F27ED230-29D6-4C48-BE34-186A7DB2686D}"/>
                  </a:ext>
                </a:extLst>
              </p:cNvPr>
              <p:cNvSpPr/>
              <p:nvPr/>
            </p:nvSpPr>
            <p:spPr>
              <a:xfrm>
                <a:off x="1565723" y="4657441"/>
                <a:ext cx="269715" cy="18417"/>
              </a:xfrm>
              <a:custGeom>
                <a:avLst/>
                <a:gdLst>
                  <a:gd name="connsiteX0" fmla="*/ 0 w 269715"/>
                  <a:gd name="connsiteY0" fmla="*/ 0 h 18417"/>
                  <a:gd name="connsiteX1" fmla="*/ 260265 w 269715"/>
                  <a:gd name="connsiteY1" fmla="*/ 0 h 18417"/>
                  <a:gd name="connsiteX2" fmla="*/ 269715 w 269715"/>
                  <a:gd name="connsiteY2" fmla="*/ 9209 h 18417"/>
                  <a:gd name="connsiteX3" fmla="*/ 269715 w 269715"/>
                  <a:gd name="connsiteY3" fmla="*/ 9209 h 18417"/>
                  <a:gd name="connsiteX4" fmla="*/ 260265 w 269715"/>
                  <a:gd name="connsiteY4" fmla="*/ 18417 h 18417"/>
                  <a:gd name="connsiteX5" fmla="*/ 0 w 269715"/>
                  <a:gd name="connsiteY5" fmla="*/ 18417 h 18417"/>
                  <a:gd name="connsiteX6" fmla="*/ 0 w 269715"/>
                  <a:gd name="connsiteY6" fmla="*/ 0 h 18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9715" h="18417">
                    <a:moveTo>
                      <a:pt x="0" y="0"/>
                    </a:moveTo>
                    <a:lnTo>
                      <a:pt x="260265" y="0"/>
                    </a:lnTo>
                    <a:cubicBezTo>
                      <a:pt x="265354" y="0"/>
                      <a:pt x="269715" y="4120"/>
                      <a:pt x="269715" y="9209"/>
                    </a:cubicBezTo>
                    <a:lnTo>
                      <a:pt x="269715" y="9209"/>
                    </a:lnTo>
                    <a:cubicBezTo>
                      <a:pt x="269715" y="14298"/>
                      <a:pt x="265596" y="18417"/>
                      <a:pt x="260265" y="18417"/>
                    </a:cubicBezTo>
                    <a:lnTo>
                      <a:pt x="0" y="184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="" xmlns:a16="http://schemas.microsoft.com/office/drawing/2014/main" id="{DC24E405-B57D-4D71-8559-69D86C2C28F1}"/>
                  </a:ext>
                </a:extLst>
              </p:cNvPr>
              <p:cNvSpPr/>
              <p:nvPr/>
            </p:nvSpPr>
            <p:spPr>
              <a:xfrm>
                <a:off x="1565723" y="4608732"/>
                <a:ext cx="269715" cy="18417"/>
              </a:xfrm>
              <a:custGeom>
                <a:avLst/>
                <a:gdLst>
                  <a:gd name="connsiteX0" fmla="*/ 2423 w 269715"/>
                  <a:gd name="connsiteY0" fmla="*/ 0 h 18417"/>
                  <a:gd name="connsiteX1" fmla="*/ 260265 w 269715"/>
                  <a:gd name="connsiteY1" fmla="*/ 0 h 18417"/>
                  <a:gd name="connsiteX2" fmla="*/ 269715 w 269715"/>
                  <a:gd name="connsiteY2" fmla="*/ 9209 h 18417"/>
                  <a:gd name="connsiteX3" fmla="*/ 269715 w 269715"/>
                  <a:gd name="connsiteY3" fmla="*/ 9209 h 18417"/>
                  <a:gd name="connsiteX4" fmla="*/ 260265 w 269715"/>
                  <a:gd name="connsiteY4" fmla="*/ 18417 h 18417"/>
                  <a:gd name="connsiteX5" fmla="*/ 0 w 269715"/>
                  <a:gd name="connsiteY5" fmla="*/ 18417 h 18417"/>
                  <a:gd name="connsiteX6" fmla="*/ 2423 w 269715"/>
                  <a:gd name="connsiteY6" fmla="*/ 0 h 18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9715" h="18417">
                    <a:moveTo>
                      <a:pt x="2423" y="0"/>
                    </a:moveTo>
                    <a:lnTo>
                      <a:pt x="260265" y="0"/>
                    </a:lnTo>
                    <a:cubicBezTo>
                      <a:pt x="265354" y="0"/>
                      <a:pt x="269715" y="4120"/>
                      <a:pt x="269715" y="9209"/>
                    </a:cubicBezTo>
                    <a:lnTo>
                      <a:pt x="269715" y="9209"/>
                    </a:lnTo>
                    <a:cubicBezTo>
                      <a:pt x="269715" y="14298"/>
                      <a:pt x="265596" y="18417"/>
                      <a:pt x="260265" y="18417"/>
                    </a:cubicBezTo>
                    <a:lnTo>
                      <a:pt x="0" y="18417"/>
                    </a:lnTo>
                    <a:lnTo>
                      <a:pt x="242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="" xmlns:a16="http://schemas.microsoft.com/office/drawing/2014/main" id="{3C411C37-493B-41A5-A317-EA11644BF07B}"/>
                  </a:ext>
                </a:extLst>
              </p:cNvPr>
              <p:cNvSpPr/>
              <p:nvPr/>
            </p:nvSpPr>
            <p:spPr>
              <a:xfrm>
                <a:off x="1893598" y="3326068"/>
                <a:ext cx="951880" cy="15509"/>
              </a:xfrm>
              <a:custGeom>
                <a:avLst/>
                <a:gdLst>
                  <a:gd name="connsiteX0" fmla="*/ 944126 w 951880"/>
                  <a:gd name="connsiteY0" fmla="*/ 15509 h 15509"/>
                  <a:gd name="connsiteX1" fmla="*/ 7755 w 951880"/>
                  <a:gd name="connsiteY1" fmla="*/ 15509 h 15509"/>
                  <a:gd name="connsiteX2" fmla="*/ 0 w 951880"/>
                  <a:gd name="connsiteY2" fmla="*/ 7755 h 15509"/>
                  <a:gd name="connsiteX3" fmla="*/ 7755 w 951880"/>
                  <a:gd name="connsiteY3" fmla="*/ 0 h 15509"/>
                  <a:gd name="connsiteX4" fmla="*/ 944126 w 951880"/>
                  <a:gd name="connsiteY4" fmla="*/ 0 h 15509"/>
                  <a:gd name="connsiteX5" fmla="*/ 951880 w 951880"/>
                  <a:gd name="connsiteY5" fmla="*/ 7755 h 15509"/>
                  <a:gd name="connsiteX6" fmla="*/ 944126 w 951880"/>
                  <a:gd name="connsiteY6" fmla="*/ 15509 h 15509"/>
                  <a:gd name="connsiteX7" fmla="*/ 944126 w 951880"/>
                  <a:gd name="connsiteY7" fmla="*/ 15509 h 15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1880" h="15509">
                    <a:moveTo>
                      <a:pt x="944126" y="15509"/>
                    </a:moveTo>
                    <a:lnTo>
                      <a:pt x="7755" y="15509"/>
                    </a:lnTo>
                    <a:cubicBezTo>
                      <a:pt x="3393" y="15509"/>
                      <a:pt x="0" y="12117"/>
                      <a:pt x="0" y="7755"/>
                    </a:cubicBezTo>
                    <a:cubicBezTo>
                      <a:pt x="0" y="3393"/>
                      <a:pt x="3393" y="0"/>
                      <a:pt x="7755" y="0"/>
                    </a:cubicBezTo>
                    <a:lnTo>
                      <a:pt x="944126" y="0"/>
                    </a:lnTo>
                    <a:cubicBezTo>
                      <a:pt x="948488" y="0"/>
                      <a:pt x="951880" y="3393"/>
                      <a:pt x="951880" y="7755"/>
                    </a:cubicBezTo>
                    <a:cubicBezTo>
                      <a:pt x="951880" y="11874"/>
                      <a:pt x="948488" y="15509"/>
                      <a:pt x="944126" y="15509"/>
                    </a:cubicBezTo>
                    <a:lnTo>
                      <a:pt x="944126" y="15509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="" xmlns:a16="http://schemas.microsoft.com/office/drawing/2014/main" id="{CB760023-BAD0-4526-BFFF-741DF6C2A417}"/>
                  </a:ext>
                </a:extLst>
              </p:cNvPr>
              <p:cNvSpPr/>
              <p:nvPr/>
            </p:nvSpPr>
            <p:spPr>
              <a:xfrm>
                <a:off x="1099476" y="2869757"/>
                <a:ext cx="2154143" cy="1421035"/>
              </a:xfrm>
              <a:custGeom>
                <a:avLst/>
                <a:gdLst>
                  <a:gd name="connsiteX0" fmla="*/ 2011598 w 2154143"/>
                  <a:gd name="connsiteY0" fmla="*/ 1421036 h 1421035"/>
                  <a:gd name="connsiteX1" fmla="*/ 1835907 w 2154143"/>
                  <a:gd name="connsiteY1" fmla="*/ 1351486 h 1421035"/>
                  <a:gd name="connsiteX2" fmla="*/ 1451569 w 2154143"/>
                  <a:gd name="connsiteY2" fmla="*/ 1034274 h 1421035"/>
                  <a:gd name="connsiteX3" fmla="*/ 1219657 w 2154143"/>
                  <a:gd name="connsiteY3" fmla="*/ 898568 h 1421035"/>
                  <a:gd name="connsiteX4" fmla="*/ 1219415 w 2154143"/>
                  <a:gd name="connsiteY4" fmla="*/ 898568 h 1421035"/>
                  <a:gd name="connsiteX5" fmla="*/ 1179188 w 2154143"/>
                  <a:gd name="connsiteY5" fmla="*/ 909230 h 1421035"/>
                  <a:gd name="connsiteX6" fmla="*/ 1058991 w 2154143"/>
                  <a:gd name="connsiteY6" fmla="*/ 901718 h 1421035"/>
                  <a:gd name="connsiteX7" fmla="*/ 1017067 w 2154143"/>
                  <a:gd name="connsiteY7" fmla="*/ 791215 h 1421035"/>
                  <a:gd name="connsiteX8" fmla="*/ 1013190 w 2154143"/>
                  <a:gd name="connsiteY8" fmla="*/ 747352 h 1421035"/>
                  <a:gd name="connsiteX9" fmla="*/ 645330 w 2154143"/>
                  <a:gd name="connsiteY9" fmla="*/ 464066 h 1421035"/>
                  <a:gd name="connsiteX10" fmla="*/ 0 w 2154143"/>
                  <a:gd name="connsiteY10" fmla="*/ 7270 h 1421035"/>
                  <a:gd name="connsiteX11" fmla="*/ 6785 w 2154143"/>
                  <a:gd name="connsiteY11" fmla="*/ 0 h 1421035"/>
                  <a:gd name="connsiteX12" fmla="*/ 650661 w 2154143"/>
                  <a:gd name="connsiteY12" fmla="*/ 455585 h 1421035"/>
                  <a:gd name="connsiteX13" fmla="*/ 1022641 w 2154143"/>
                  <a:gd name="connsiteY13" fmla="*/ 744202 h 1421035"/>
                  <a:gd name="connsiteX14" fmla="*/ 1027003 w 2154143"/>
                  <a:gd name="connsiteY14" fmla="*/ 791457 h 1421035"/>
                  <a:gd name="connsiteX15" fmla="*/ 1065049 w 2154143"/>
                  <a:gd name="connsiteY15" fmla="*/ 893964 h 1421035"/>
                  <a:gd name="connsiteX16" fmla="*/ 1175553 w 2154143"/>
                  <a:gd name="connsiteY16" fmla="*/ 899779 h 1421035"/>
                  <a:gd name="connsiteX17" fmla="*/ 1219172 w 2154143"/>
                  <a:gd name="connsiteY17" fmla="*/ 888390 h 1421035"/>
                  <a:gd name="connsiteX18" fmla="*/ 1219657 w 2154143"/>
                  <a:gd name="connsiteY18" fmla="*/ 888390 h 1421035"/>
                  <a:gd name="connsiteX19" fmla="*/ 1458354 w 2154143"/>
                  <a:gd name="connsiteY19" fmla="*/ 1026761 h 1421035"/>
                  <a:gd name="connsiteX20" fmla="*/ 1841481 w 2154143"/>
                  <a:gd name="connsiteY20" fmla="*/ 1343247 h 1421035"/>
                  <a:gd name="connsiteX21" fmla="*/ 2067819 w 2154143"/>
                  <a:gd name="connsiteY21" fmla="*/ 1398257 h 1421035"/>
                  <a:gd name="connsiteX22" fmla="*/ 2143184 w 2154143"/>
                  <a:gd name="connsiteY22" fmla="*/ 1238802 h 1421035"/>
                  <a:gd name="connsiteX23" fmla="*/ 2143184 w 2154143"/>
                  <a:gd name="connsiteY23" fmla="*/ 661567 h 1421035"/>
                  <a:gd name="connsiteX24" fmla="*/ 2086479 w 2154143"/>
                  <a:gd name="connsiteY24" fmla="*/ 536523 h 1421035"/>
                  <a:gd name="connsiteX25" fmla="*/ 1948592 w 2154143"/>
                  <a:gd name="connsiteY25" fmla="*/ 537250 h 1421035"/>
                  <a:gd name="connsiteX26" fmla="*/ 1724677 w 2154143"/>
                  <a:gd name="connsiteY26" fmla="*/ 665687 h 1421035"/>
                  <a:gd name="connsiteX27" fmla="*/ 1396075 w 2154143"/>
                  <a:gd name="connsiteY27" fmla="*/ 840166 h 1421035"/>
                  <a:gd name="connsiteX28" fmla="*/ 1239771 w 2154143"/>
                  <a:gd name="connsiteY28" fmla="*/ 851071 h 1421035"/>
                  <a:gd name="connsiteX29" fmla="*/ 1217961 w 2154143"/>
                  <a:gd name="connsiteY29" fmla="*/ 809632 h 1421035"/>
                  <a:gd name="connsiteX30" fmla="*/ 1169737 w 2154143"/>
                  <a:gd name="connsiteY30" fmla="*/ 739355 h 1421035"/>
                  <a:gd name="connsiteX31" fmla="*/ 1111092 w 2154143"/>
                  <a:gd name="connsiteY31" fmla="*/ 725300 h 1421035"/>
                  <a:gd name="connsiteX32" fmla="*/ 1056810 w 2154143"/>
                  <a:gd name="connsiteY32" fmla="*/ 711972 h 1421035"/>
                  <a:gd name="connsiteX33" fmla="*/ 1022156 w 2154143"/>
                  <a:gd name="connsiteY33" fmla="*/ 646300 h 1421035"/>
                  <a:gd name="connsiteX34" fmla="*/ 1134356 w 2154143"/>
                  <a:gd name="connsiteY34" fmla="*/ 354290 h 1421035"/>
                  <a:gd name="connsiteX35" fmla="*/ 1507790 w 2154143"/>
                  <a:gd name="connsiteY35" fmla="*/ 206952 h 1421035"/>
                  <a:gd name="connsiteX36" fmla="*/ 2129372 w 2154143"/>
                  <a:gd name="connsiteY36" fmla="*/ 206952 h 1421035"/>
                  <a:gd name="connsiteX37" fmla="*/ 2129372 w 2154143"/>
                  <a:gd name="connsiteY37" fmla="*/ 216887 h 1421035"/>
                  <a:gd name="connsiteX38" fmla="*/ 1508759 w 2154143"/>
                  <a:gd name="connsiteY38" fmla="*/ 216887 h 1421035"/>
                  <a:gd name="connsiteX39" fmla="*/ 1142838 w 2154143"/>
                  <a:gd name="connsiteY39" fmla="*/ 360833 h 1421035"/>
                  <a:gd name="connsiteX40" fmla="*/ 1033061 w 2154143"/>
                  <a:gd name="connsiteY40" fmla="*/ 646057 h 1421035"/>
                  <a:gd name="connsiteX41" fmla="*/ 1063111 w 2154143"/>
                  <a:gd name="connsiteY41" fmla="*/ 703733 h 1421035"/>
                  <a:gd name="connsiteX42" fmla="*/ 1112062 w 2154143"/>
                  <a:gd name="connsiteY42" fmla="*/ 715364 h 1421035"/>
                  <a:gd name="connsiteX43" fmla="*/ 1175553 w 2154143"/>
                  <a:gd name="connsiteY43" fmla="*/ 730874 h 1421035"/>
                  <a:gd name="connsiteX44" fmla="*/ 1228139 w 2154143"/>
                  <a:gd name="connsiteY44" fmla="*/ 806724 h 1421035"/>
                  <a:gd name="connsiteX45" fmla="*/ 1246798 w 2154143"/>
                  <a:gd name="connsiteY45" fmla="*/ 843316 h 1421035"/>
                  <a:gd name="connsiteX46" fmla="*/ 1393409 w 2154143"/>
                  <a:gd name="connsiteY46" fmla="*/ 830715 h 1421035"/>
                  <a:gd name="connsiteX47" fmla="*/ 1719830 w 2154143"/>
                  <a:gd name="connsiteY47" fmla="*/ 657205 h 1421035"/>
                  <a:gd name="connsiteX48" fmla="*/ 1944957 w 2154143"/>
                  <a:gd name="connsiteY48" fmla="*/ 528042 h 1421035"/>
                  <a:gd name="connsiteX49" fmla="*/ 2092295 w 2154143"/>
                  <a:gd name="connsiteY49" fmla="*/ 528042 h 1421035"/>
                  <a:gd name="connsiteX50" fmla="*/ 2153605 w 2154143"/>
                  <a:gd name="connsiteY50" fmla="*/ 661325 h 1421035"/>
                  <a:gd name="connsiteX51" fmla="*/ 2153605 w 2154143"/>
                  <a:gd name="connsiteY51" fmla="*/ 1238802 h 1421035"/>
                  <a:gd name="connsiteX52" fmla="*/ 2072908 w 2154143"/>
                  <a:gd name="connsiteY52" fmla="*/ 1406981 h 1421035"/>
                  <a:gd name="connsiteX53" fmla="*/ 2011598 w 2154143"/>
                  <a:gd name="connsiteY53" fmla="*/ 1421036 h 1421035"/>
                  <a:gd name="connsiteX54" fmla="*/ 2011598 w 2154143"/>
                  <a:gd name="connsiteY54" fmla="*/ 1421036 h 1421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154143" h="1421035">
                    <a:moveTo>
                      <a:pt x="2011598" y="1421036"/>
                    </a:moveTo>
                    <a:cubicBezTo>
                      <a:pt x="1960951" y="1421036"/>
                      <a:pt x="1900610" y="1397530"/>
                      <a:pt x="1835907" y="1351486"/>
                    </a:cubicBezTo>
                    <a:cubicBezTo>
                      <a:pt x="1641799" y="1213599"/>
                      <a:pt x="1532023" y="1109881"/>
                      <a:pt x="1451569" y="1034274"/>
                    </a:cubicBezTo>
                    <a:cubicBezTo>
                      <a:pt x="1353424" y="941703"/>
                      <a:pt x="1308593" y="899295"/>
                      <a:pt x="1219657" y="898568"/>
                    </a:cubicBezTo>
                    <a:cubicBezTo>
                      <a:pt x="1219657" y="898568"/>
                      <a:pt x="1219415" y="898568"/>
                      <a:pt x="1219415" y="898568"/>
                    </a:cubicBezTo>
                    <a:cubicBezTo>
                      <a:pt x="1207783" y="898568"/>
                      <a:pt x="1193970" y="903657"/>
                      <a:pt x="1179188" y="909230"/>
                    </a:cubicBezTo>
                    <a:cubicBezTo>
                      <a:pt x="1145261" y="921832"/>
                      <a:pt x="1103338" y="937583"/>
                      <a:pt x="1058991" y="901718"/>
                    </a:cubicBezTo>
                    <a:cubicBezTo>
                      <a:pt x="1016098" y="867307"/>
                      <a:pt x="1016583" y="826837"/>
                      <a:pt x="1017067" y="791215"/>
                    </a:cubicBezTo>
                    <a:cubicBezTo>
                      <a:pt x="1017310" y="774978"/>
                      <a:pt x="1017552" y="759711"/>
                      <a:pt x="1013190" y="747352"/>
                    </a:cubicBezTo>
                    <a:cubicBezTo>
                      <a:pt x="988472" y="674895"/>
                      <a:pt x="837015" y="581840"/>
                      <a:pt x="645330" y="464066"/>
                    </a:cubicBezTo>
                    <a:cubicBezTo>
                      <a:pt x="450011" y="343869"/>
                      <a:pt x="206709" y="194351"/>
                      <a:pt x="0" y="7270"/>
                    </a:cubicBezTo>
                    <a:lnTo>
                      <a:pt x="6785" y="0"/>
                    </a:lnTo>
                    <a:cubicBezTo>
                      <a:pt x="213010" y="186353"/>
                      <a:pt x="455584" y="335630"/>
                      <a:pt x="650661" y="455585"/>
                    </a:cubicBezTo>
                    <a:cubicBezTo>
                      <a:pt x="844042" y="574570"/>
                      <a:pt x="996712" y="668352"/>
                      <a:pt x="1022641" y="744202"/>
                    </a:cubicBezTo>
                    <a:cubicBezTo>
                      <a:pt x="1027488" y="758257"/>
                      <a:pt x="1027246" y="774251"/>
                      <a:pt x="1027003" y="791457"/>
                    </a:cubicBezTo>
                    <a:cubicBezTo>
                      <a:pt x="1026518" y="824657"/>
                      <a:pt x="1026034" y="862460"/>
                      <a:pt x="1065049" y="893964"/>
                    </a:cubicBezTo>
                    <a:cubicBezTo>
                      <a:pt x="1105034" y="926194"/>
                      <a:pt x="1142595" y="912138"/>
                      <a:pt x="1175553" y="899779"/>
                    </a:cubicBezTo>
                    <a:cubicBezTo>
                      <a:pt x="1191062" y="893964"/>
                      <a:pt x="1205844" y="888390"/>
                      <a:pt x="1219172" y="888390"/>
                    </a:cubicBezTo>
                    <a:cubicBezTo>
                      <a:pt x="1219415" y="888390"/>
                      <a:pt x="1219415" y="888390"/>
                      <a:pt x="1219657" y="888390"/>
                    </a:cubicBezTo>
                    <a:cubicBezTo>
                      <a:pt x="1312470" y="889117"/>
                      <a:pt x="1361179" y="935160"/>
                      <a:pt x="1458354" y="1026761"/>
                    </a:cubicBezTo>
                    <a:cubicBezTo>
                      <a:pt x="1538324" y="1102369"/>
                      <a:pt x="1648100" y="1205845"/>
                      <a:pt x="1841481" y="1343247"/>
                    </a:cubicBezTo>
                    <a:cubicBezTo>
                      <a:pt x="1931629" y="1407223"/>
                      <a:pt x="2011841" y="1426852"/>
                      <a:pt x="2067819" y="1398257"/>
                    </a:cubicBezTo>
                    <a:cubicBezTo>
                      <a:pt x="2115074" y="1374023"/>
                      <a:pt x="2142458" y="1316106"/>
                      <a:pt x="2143184" y="1238802"/>
                    </a:cubicBezTo>
                    <a:cubicBezTo>
                      <a:pt x="2144396" y="1096068"/>
                      <a:pt x="2143184" y="665687"/>
                      <a:pt x="2143184" y="661567"/>
                    </a:cubicBezTo>
                    <a:cubicBezTo>
                      <a:pt x="2143184" y="604376"/>
                      <a:pt x="2123071" y="560030"/>
                      <a:pt x="2086479" y="536523"/>
                    </a:cubicBezTo>
                    <a:cubicBezTo>
                      <a:pt x="2049887" y="513017"/>
                      <a:pt x="2000936" y="513260"/>
                      <a:pt x="1948592" y="537250"/>
                    </a:cubicBezTo>
                    <a:cubicBezTo>
                      <a:pt x="1874680" y="571177"/>
                      <a:pt x="1801739" y="617220"/>
                      <a:pt x="1724677" y="665687"/>
                    </a:cubicBezTo>
                    <a:cubicBezTo>
                      <a:pt x="1620474" y="731358"/>
                      <a:pt x="1512879" y="799212"/>
                      <a:pt x="1396075" y="840166"/>
                    </a:cubicBezTo>
                    <a:cubicBezTo>
                      <a:pt x="1288722" y="877727"/>
                      <a:pt x="1250918" y="860279"/>
                      <a:pt x="1239771" y="851071"/>
                    </a:cubicBezTo>
                    <a:cubicBezTo>
                      <a:pt x="1227896" y="841377"/>
                      <a:pt x="1223050" y="826110"/>
                      <a:pt x="1217961" y="809632"/>
                    </a:cubicBezTo>
                    <a:cubicBezTo>
                      <a:pt x="1210449" y="785883"/>
                      <a:pt x="1201967" y="758984"/>
                      <a:pt x="1169737" y="739355"/>
                    </a:cubicBezTo>
                    <a:cubicBezTo>
                      <a:pt x="1147684" y="726027"/>
                      <a:pt x="1129025" y="725542"/>
                      <a:pt x="1111092" y="725300"/>
                    </a:cubicBezTo>
                    <a:cubicBezTo>
                      <a:pt x="1093644" y="725058"/>
                      <a:pt x="1075712" y="724573"/>
                      <a:pt x="1056810" y="711972"/>
                    </a:cubicBezTo>
                    <a:cubicBezTo>
                      <a:pt x="1046874" y="705187"/>
                      <a:pt x="1023368" y="685316"/>
                      <a:pt x="1022156" y="646300"/>
                    </a:cubicBezTo>
                    <a:cubicBezTo>
                      <a:pt x="1019249" y="546217"/>
                      <a:pt x="1062384" y="434259"/>
                      <a:pt x="1134356" y="354290"/>
                    </a:cubicBezTo>
                    <a:cubicBezTo>
                      <a:pt x="1232258" y="245725"/>
                      <a:pt x="1396560" y="206952"/>
                      <a:pt x="1507790" y="206952"/>
                    </a:cubicBezTo>
                    <a:lnTo>
                      <a:pt x="2129372" y="206952"/>
                    </a:lnTo>
                    <a:lnTo>
                      <a:pt x="2129372" y="216887"/>
                    </a:lnTo>
                    <a:lnTo>
                      <a:pt x="1508759" y="216887"/>
                    </a:lnTo>
                    <a:cubicBezTo>
                      <a:pt x="1399710" y="216887"/>
                      <a:pt x="1238317" y="254691"/>
                      <a:pt x="1142838" y="360833"/>
                    </a:cubicBezTo>
                    <a:cubicBezTo>
                      <a:pt x="1072319" y="439106"/>
                      <a:pt x="1030396" y="548398"/>
                      <a:pt x="1033061" y="646057"/>
                    </a:cubicBezTo>
                    <a:cubicBezTo>
                      <a:pt x="1034031" y="680469"/>
                      <a:pt x="1054387" y="697917"/>
                      <a:pt x="1063111" y="703733"/>
                    </a:cubicBezTo>
                    <a:cubicBezTo>
                      <a:pt x="1079589" y="714880"/>
                      <a:pt x="1094614" y="715122"/>
                      <a:pt x="1112062" y="715364"/>
                    </a:cubicBezTo>
                    <a:cubicBezTo>
                      <a:pt x="1130479" y="715849"/>
                      <a:pt x="1151319" y="716091"/>
                      <a:pt x="1175553" y="730874"/>
                    </a:cubicBezTo>
                    <a:cubicBezTo>
                      <a:pt x="1210933" y="752441"/>
                      <a:pt x="1220384" y="782491"/>
                      <a:pt x="1228139" y="806724"/>
                    </a:cubicBezTo>
                    <a:cubicBezTo>
                      <a:pt x="1232985" y="822233"/>
                      <a:pt x="1237347" y="835561"/>
                      <a:pt x="1246798" y="843316"/>
                    </a:cubicBezTo>
                    <a:cubicBezTo>
                      <a:pt x="1254553" y="849617"/>
                      <a:pt x="1287995" y="867792"/>
                      <a:pt x="1393409" y="830715"/>
                    </a:cubicBezTo>
                    <a:cubicBezTo>
                      <a:pt x="1509002" y="790245"/>
                      <a:pt x="1616355" y="722635"/>
                      <a:pt x="1719830" y="657205"/>
                    </a:cubicBezTo>
                    <a:cubicBezTo>
                      <a:pt x="1797134" y="608496"/>
                      <a:pt x="1870319" y="562453"/>
                      <a:pt x="1944957" y="528042"/>
                    </a:cubicBezTo>
                    <a:cubicBezTo>
                      <a:pt x="2000451" y="502597"/>
                      <a:pt x="2052795" y="502597"/>
                      <a:pt x="2092295" y="528042"/>
                    </a:cubicBezTo>
                    <a:cubicBezTo>
                      <a:pt x="2131795" y="553244"/>
                      <a:pt x="2153605" y="600741"/>
                      <a:pt x="2153605" y="661325"/>
                    </a:cubicBezTo>
                    <a:cubicBezTo>
                      <a:pt x="2153605" y="665687"/>
                      <a:pt x="2154816" y="1096068"/>
                      <a:pt x="2153605" y="1238802"/>
                    </a:cubicBezTo>
                    <a:cubicBezTo>
                      <a:pt x="2152878" y="1319741"/>
                      <a:pt x="2123556" y="1381051"/>
                      <a:pt x="2072908" y="1406981"/>
                    </a:cubicBezTo>
                    <a:cubicBezTo>
                      <a:pt x="2054491" y="1416674"/>
                      <a:pt x="2033893" y="1421036"/>
                      <a:pt x="2011598" y="1421036"/>
                    </a:cubicBezTo>
                    <a:lnTo>
                      <a:pt x="2011598" y="1421036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="" xmlns:a16="http://schemas.microsoft.com/office/drawing/2014/main" id="{AE82B416-5CB9-43D9-8C04-E2798F36E75A}"/>
                  </a:ext>
                </a:extLst>
              </p:cNvPr>
              <p:cNvSpPr/>
              <p:nvPr/>
            </p:nvSpPr>
            <p:spPr>
              <a:xfrm>
                <a:off x="2611630" y="1866504"/>
                <a:ext cx="1220137" cy="1220138"/>
              </a:xfrm>
              <a:custGeom>
                <a:avLst/>
                <a:gdLst>
                  <a:gd name="connsiteX0" fmla="*/ 767948 w 1220137"/>
                  <a:gd name="connsiteY0" fmla="*/ 1199300 h 1220138"/>
                  <a:gd name="connsiteX1" fmla="*/ 20838 w 1220137"/>
                  <a:gd name="connsiteY1" fmla="*/ 767949 h 1220138"/>
                  <a:gd name="connsiteX2" fmla="*/ 452190 w 1220137"/>
                  <a:gd name="connsiteY2" fmla="*/ 20839 h 1220138"/>
                  <a:gd name="connsiteX3" fmla="*/ 1199299 w 1220137"/>
                  <a:gd name="connsiteY3" fmla="*/ 452190 h 1220138"/>
                  <a:gd name="connsiteX4" fmla="*/ 767948 w 1220137"/>
                  <a:gd name="connsiteY4" fmla="*/ 1199300 h 1220138"/>
                  <a:gd name="connsiteX5" fmla="*/ 767948 w 1220137"/>
                  <a:gd name="connsiteY5" fmla="*/ 1199300 h 1220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20137" h="1220138">
                    <a:moveTo>
                      <a:pt x="767948" y="1199300"/>
                    </a:moveTo>
                    <a:cubicBezTo>
                      <a:pt x="442981" y="1286297"/>
                      <a:pt x="107836" y="1092916"/>
                      <a:pt x="20838" y="767949"/>
                    </a:cubicBezTo>
                    <a:cubicBezTo>
                      <a:pt x="-66159" y="442981"/>
                      <a:pt x="127222" y="107836"/>
                      <a:pt x="452190" y="20839"/>
                    </a:cubicBezTo>
                    <a:cubicBezTo>
                      <a:pt x="777157" y="-66159"/>
                      <a:pt x="1112302" y="127222"/>
                      <a:pt x="1199299" y="452190"/>
                    </a:cubicBezTo>
                    <a:cubicBezTo>
                      <a:pt x="1286297" y="777157"/>
                      <a:pt x="1092915" y="1112303"/>
                      <a:pt x="767948" y="1199300"/>
                    </a:cubicBezTo>
                    <a:lnTo>
                      <a:pt x="767948" y="119930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="" xmlns:a16="http://schemas.microsoft.com/office/drawing/2014/main" id="{B05E2390-9C1E-4FA5-889F-6C51EC30B1E2}"/>
                  </a:ext>
                </a:extLst>
              </p:cNvPr>
              <p:cNvSpPr/>
              <p:nvPr/>
            </p:nvSpPr>
            <p:spPr>
              <a:xfrm>
                <a:off x="2699812" y="1967772"/>
                <a:ext cx="1023401" cy="1023417"/>
              </a:xfrm>
              <a:custGeom>
                <a:avLst/>
                <a:gdLst>
                  <a:gd name="connsiteX0" fmla="*/ 644143 w 1023401"/>
                  <a:gd name="connsiteY0" fmla="*/ 1005945 h 1023417"/>
                  <a:gd name="connsiteX1" fmla="*/ 17472 w 1023401"/>
                  <a:gd name="connsiteY1" fmla="*/ 644143 h 1023417"/>
                  <a:gd name="connsiteX2" fmla="*/ 379274 w 1023401"/>
                  <a:gd name="connsiteY2" fmla="*/ 17472 h 1023417"/>
                  <a:gd name="connsiteX3" fmla="*/ 1005945 w 1023401"/>
                  <a:gd name="connsiteY3" fmla="*/ 379274 h 1023417"/>
                  <a:gd name="connsiteX4" fmla="*/ 644143 w 1023401"/>
                  <a:gd name="connsiteY4" fmla="*/ 1005945 h 1023417"/>
                  <a:gd name="connsiteX5" fmla="*/ 644143 w 1023401"/>
                  <a:gd name="connsiteY5" fmla="*/ 1005945 h 1023417"/>
                  <a:gd name="connsiteX6" fmla="*/ 380971 w 1023401"/>
                  <a:gd name="connsiteY6" fmla="*/ 24258 h 1023417"/>
                  <a:gd name="connsiteX7" fmla="*/ 24258 w 1023401"/>
                  <a:gd name="connsiteY7" fmla="*/ 642205 h 1023417"/>
                  <a:gd name="connsiteX8" fmla="*/ 642204 w 1023401"/>
                  <a:gd name="connsiteY8" fmla="*/ 998918 h 1023417"/>
                  <a:gd name="connsiteX9" fmla="*/ 998917 w 1023401"/>
                  <a:gd name="connsiteY9" fmla="*/ 380971 h 1023417"/>
                  <a:gd name="connsiteX10" fmla="*/ 380971 w 1023401"/>
                  <a:gd name="connsiteY10" fmla="*/ 24258 h 1023417"/>
                  <a:gd name="connsiteX11" fmla="*/ 380971 w 1023401"/>
                  <a:gd name="connsiteY11" fmla="*/ 24258 h 1023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23401" h="1023417">
                    <a:moveTo>
                      <a:pt x="644143" y="1005945"/>
                    </a:moveTo>
                    <a:cubicBezTo>
                      <a:pt x="371520" y="1078887"/>
                      <a:pt x="90414" y="916767"/>
                      <a:pt x="17472" y="644143"/>
                    </a:cubicBezTo>
                    <a:cubicBezTo>
                      <a:pt x="-55470" y="371520"/>
                      <a:pt x="106651" y="90414"/>
                      <a:pt x="379274" y="17472"/>
                    </a:cubicBezTo>
                    <a:cubicBezTo>
                      <a:pt x="651898" y="-55469"/>
                      <a:pt x="933003" y="106651"/>
                      <a:pt x="1005945" y="379274"/>
                    </a:cubicBezTo>
                    <a:cubicBezTo>
                      <a:pt x="1078887" y="651656"/>
                      <a:pt x="916524" y="932761"/>
                      <a:pt x="644143" y="1005945"/>
                    </a:cubicBezTo>
                    <a:lnTo>
                      <a:pt x="644143" y="1005945"/>
                    </a:lnTo>
                    <a:close/>
                    <a:moveTo>
                      <a:pt x="380971" y="24258"/>
                    </a:moveTo>
                    <a:cubicBezTo>
                      <a:pt x="112224" y="96230"/>
                      <a:pt x="-47715" y="373458"/>
                      <a:pt x="24258" y="642205"/>
                    </a:cubicBezTo>
                    <a:cubicBezTo>
                      <a:pt x="96230" y="910951"/>
                      <a:pt x="373458" y="1070890"/>
                      <a:pt x="642204" y="998918"/>
                    </a:cubicBezTo>
                    <a:cubicBezTo>
                      <a:pt x="910951" y="926945"/>
                      <a:pt x="1070890" y="649717"/>
                      <a:pt x="998917" y="380971"/>
                    </a:cubicBezTo>
                    <a:cubicBezTo>
                      <a:pt x="926945" y="112224"/>
                      <a:pt x="649717" y="-47715"/>
                      <a:pt x="380971" y="24258"/>
                    </a:cubicBezTo>
                    <a:lnTo>
                      <a:pt x="380971" y="24258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="" xmlns:a16="http://schemas.microsoft.com/office/drawing/2014/main" id="{FA8B2462-48F7-498D-A2A3-CFE8BC660EFA}"/>
                  </a:ext>
                </a:extLst>
              </p:cNvPr>
              <p:cNvSpPr/>
              <p:nvPr/>
            </p:nvSpPr>
            <p:spPr>
              <a:xfrm>
                <a:off x="2813493" y="2081452"/>
                <a:ext cx="795912" cy="795814"/>
              </a:xfrm>
              <a:custGeom>
                <a:avLst/>
                <a:gdLst>
                  <a:gd name="connsiteX0" fmla="*/ 500898 w 795912"/>
                  <a:gd name="connsiteY0" fmla="*/ 782246 h 795814"/>
                  <a:gd name="connsiteX1" fmla="*/ 13568 w 795912"/>
                  <a:gd name="connsiteY1" fmla="*/ 500898 h 795814"/>
                  <a:gd name="connsiteX2" fmla="*/ 294916 w 795912"/>
                  <a:gd name="connsiteY2" fmla="*/ 13568 h 795814"/>
                  <a:gd name="connsiteX3" fmla="*/ 782245 w 795912"/>
                  <a:gd name="connsiteY3" fmla="*/ 294916 h 795814"/>
                  <a:gd name="connsiteX4" fmla="*/ 500898 w 795912"/>
                  <a:gd name="connsiteY4" fmla="*/ 782246 h 795814"/>
                  <a:gd name="connsiteX5" fmla="*/ 500898 w 795912"/>
                  <a:gd name="connsiteY5" fmla="*/ 782246 h 795814"/>
                  <a:gd name="connsiteX6" fmla="*/ 296854 w 795912"/>
                  <a:gd name="connsiteY6" fmla="*/ 20354 h 795814"/>
                  <a:gd name="connsiteX7" fmla="*/ 20596 w 795912"/>
                  <a:gd name="connsiteY7" fmla="*/ 498960 h 795814"/>
                  <a:gd name="connsiteX8" fmla="*/ 499202 w 795912"/>
                  <a:gd name="connsiteY8" fmla="*/ 775218 h 795814"/>
                  <a:gd name="connsiteX9" fmla="*/ 775460 w 795912"/>
                  <a:gd name="connsiteY9" fmla="*/ 296612 h 795814"/>
                  <a:gd name="connsiteX10" fmla="*/ 296854 w 795912"/>
                  <a:gd name="connsiteY10" fmla="*/ 20354 h 795814"/>
                  <a:gd name="connsiteX11" fmla="*/ 296854 w 795912"/>
                  <a:gd name="connsiteY11" fmla="*/ 20354 h 795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5912" h="795814">
                    <a:moveTo>
                      <a:pt x="500898" y="782246"/>
                    </a:moveTo>
                    <a:cubicBezTo>
                      <a:pt x="288857" y="838952"/>
                      <a:pt x="70274" y="712697"/>
                      <a:pt x="13568" y="500898"/>
                    </a:cubicBezTo>
                    <a:cubicBezTo>
                      <a:pt x="-43137" y="288858"/>
                      <a:pt x="83118" y="70274"/>
                      <a:pt x="294916" y="13568"/>
                    </a:cubicBezTo>
                    <a:cubicBezTo>
                      <a:pt x="506956" y="-43137"/>
                      <a:pt x="725540" y="83118"/>
                      <a:pt x="782245" y="294916"/>
                    </a:cubicBezTo>
                    <a:cubicBezTo>
                      <a:pt x="839193" y="506957"/>
                      <a:pt x="712939" y="725540"/>
                      <a:pt x="500898" y="782246"/>
                    </a:cubicBezTo>
                    <a:lnTo>
                      <a:pt x="500898" y="782246"/>
                    </a:lnTo>
                    <a:close/>
                    <a:moveTo>
                      <a:pt x="296854" y="20354"/>
                    </a:moveTo>
                    <a:cubicBezTo>
                      <a:pt x="88691" y="76090"/>
                      <a:pt x="-35383" y="290796"/>
                      <a:pt x="20596" y="498960"/>
                    </a:cubicBezTo>
                    <a:cubicBezTo>
                      <a:pt x="76332" y="707123"/>
                      <a:pt x="291039" y="830955"/>
                      <a:pt x="499202" y="775218"/>
                    </a:cubicBezTo>
                    <a:cubicBezTo>
                      <a:pt x="707365" y="719482"/>
                      <a:pt x="831439" y="504776"/>
                      <a:pt x="775460" y="296612"/>
                    </a:cubicBezTo>
                    <a:cubicBezTo>
                      <a:pt x="719724" y="88691"/>
                      <a:pt x="505018" y="-35383"/>
                      <a:pt x="296854" y="20354"/>
                    </a:cubicBezTo>
                    <a:lnTo>
                      <a:pt x="296854" y="20354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="" xmlns:a16="http://schemas.microsoft.com/office/drawing/2014/main" id="{2C3F85E3-9A8D-420D-88D5-58E347C02B1B}"/>
                  </a:ext>
                </a:extLst>
              </p:cNvPr>
              <p:cNvSpPr/>
              <p:nvPr/>
            </p:nvSpPr>
            <p:spPr>
              <a:xfrm>
                <a:off x="2357170" y="1625129"/>
                <a:ext cx="1708701" cy="1708702"/>
              </a:xfrm>
              <a:custGeom>
                <a:avLst/>
                <a:gdLst>
                  <a:gd name="connsiteX0" fmla="*/ 633223 w 1708701"/>
                  <a:gd name="connsiteY0" fmla="*/ 29332 h 1708702"/>
                  <a:gd name="connsiteX1" fmla="*/ 29332 w 1708701"/>
                  <a:gd name="connsiteY1" fmla="*/ 1075480 h 1708702"/>
                  <a:gd name="connsiteX2" fmla="*/ 1075479 w 1708701"/>
                  <a:gd name="connsiteY2" fmla="*/ 1679371 h 1708702"/>
                  <a:gd name="connsiteX3" fmla="*/ 1679370 w 1708701"/>
                  <a:gd name="connsiteY3" fmla="*/ 633223 h 1708702"/>
                  <a:gd name="connsiteX4" fmla="*/ 633223 w 1708701"/>
                  <a:gd name="connsiteY4" fmla="*/ 29332 h 1708702"/>
                  <a:gd name="connsiteX5" fmla="*/ 275056 w 1708701"/>
                  <a:gd name="connsiteY5" fmla="*/ 1373306 h 1708702"/>
                  <a:gd name="connsiteX6" fmla="*/ 231921 w 1708701"/>
                  <a:gd name="connsiteY6" fmla="*/ 1351981 h 1708702"/>
                  <a:gd name="connsiteX7" fmla="*/ 66408 w 1708701"/>
                  <a:gd name="connsiteY7" fmla="*/ 734276 h 1708702"/>
                  <a:gd name="connsiteX8" fmla="*/ 93065 w 1708701"/>
                  <a:gd name="connsiteY8" fmla="*/ 694291 h 1708702"/>
                  <a:gd name="connsiteX9" fmla="*/ 140804 w 1708701"/>
                  <a:gd name="connsiteY9" fmla="*/ 688960 h 1708702"/>
                  <a:gd name="connsiteX10" fmla="*/ 507937 w 1708701"/>
                  <a:gd name="connsiteY10" fmla="*/ 811822 h 1708702"/>
                  <a:gd name="connsiteX11" fmla="*/ 515692 w 1708701"/>
                  <a:gd name="connsiteY11" fmla="*/ 814973 h 1708702"/>
                  <a:gd name="connsiteX12" fmla="*/ 600750 w 1708701"/>
                  <a:gd name="connsiteY12" fmla="*/ 918206 h 1708702"/>
                  <a:gd name="connsiteX13" fmla="*/ 577002 w 1708701"/>
                  <a:gd name="connsiteY13" fmla="*/ 1062394 h 1708702"/>
                  <a:gd name="connsiteX14" fmla="*/ 573367 w 1708701"/>
                  <a:gd name="connsiteY14" fmla="*/ 1066998 h 1708702"/>
                  <a:gd name="connsiteX15" fmla="*/ 319161 w 1708701"/>
                  <a:gd name="connsiteY15" fmla="*/ 1354162 h 1708702"/>
                  <a:gd name="connsiteX16" fmla="*/ 291293 w 1708701"/>
                  <a:gd name="connsiteY16" fmla="*/ 1371367 h 1708702"/>
                  <a:gd name="connsiteX17" fmla="*/ 275056 w 1708701"/>
                  <a:gd name="connsiteY17" fmla="*/ 1373306 h 1708702"/>
                  <a:gd name="connsiteX18" fmla="*/ 1014169 w 1708701"/>
                  <a:gd name="connsiteY18" fmla="*/ 1615396 h 1708702"/>
                  <a:gd name="connsiteX19" fmla="*/ 980243 w 1708701"/>
                  <a:gd name="connsiteY19" fmla="*/ 1640840 h 1708702"/>
                  <a:gd name="connsiteX20" fmla="*/ 973942 w 1708701"/>
                  <a:gd name="connsiteY20" fmla="*/ 1642052 h 1708702"/>
                  <a:gd name="connsiteX21" fmla="*/ 355995 w 1708701"/>
                  <a:gd name="connsiteY21" fmla="*/ 1476539 h 1708702"/>
                  <a:gd name="connsiteX22" fmla="*/ 334670 w 1708701"/>
                  <a:gd name="connsiteY22" fmla="*/ 1433404 h 1708702"/>
                  <a:gd name="connsiteX23" fmla="*/ 353814 w 1708701"/>
                  <a:gd name="connsiteY23" fmla="*/ 1389300 h 1708702"/>
                  <a:gd name="connsiteX24" fmla="*/ 643886 w 1708701"/>
                  <a:gd name="connsiteY24" fmla="*/ 1132670 h 1708702"/>
                  <a:gd name="connsiteX25" fmla="*/ 650429 w 1708701"/>
                  <a:gd name="connsiteY25" fmla="*/ 1127581 h 1708702"/>
                  <a:gd name="connsiteX26" fmla="*/ 782499 w 1708701"/>
                  <a:gd name="connsiteY26" fmla="*/ 1105529 h 1708702"/>
                  <a:gd name="connsiteX27" fmla="*/ 895426 w 1708701"/>
                  <a:gd name="connsiteY27" fmla="*/ 1198100 h 1708702"/>
                  <a:gd name="connsiteX28" fmla="*/ 897607 w 1708701"/>
                  <a:gd name="connsiteY28" fmla="*/ 1203673 h 1708702"/>
                  <a:gd name="connsiteX29" fmla="*/ 1019258 w 1708701"/>
                  <a:gd name="connsiteY29" fmla="*/ 1567414 h 1708702"/>
                  <a:gd name="connsiteX30" fmla="*/ 1014169 w 1708701"/>
                  <a:gd name="connsiteY30" fmla="*/ 1615396 h 1708702"/>
                  <a:gd name="connsiteX31" fmla="*/ 718039 w 1708701"/>
                  <a:gd name="connsiteY31" fmla="*/ 533140 h 1708702"/>
                  <a:gd name="connsiteX32" fmla="*/ 719009 w 1708701"/>
                  <a:gd name="connsiteY32" fmla="*/ 541379 h 1708702"/>
                  <a:gd name="connsiteX33" fmla="*/ 671996 w 1708701"/>
                  <a:gd name="connsiteY33" fmla="*/ 666665 h 1708702"/>
                  <a:gd name="connsiteX34" fmla="*/ 586695 w 1708701"/>
                  <a:gd name="connsiteY34" fmla="*/ 713193 h 1708702"/>
                  <a:gd name="connsiteX35" fmla="*/ 535321 w 1708701"/>
                  <a:gd name="connsiteY35" fmla="*/ 718282 h 1708702"/>
                  <a:gd name="connsiteX36" fmla="*/ 529505 w 1708701"/>
                  <a:gd name="connsiteY36" fmla="*/ 717313 h 1708702"/>
                  <a:gd name="connsiteX37" fmla="*/ 153648 w 1708701"/>
                  <a:gd name="connsiteY37" fmla="*/ 640736 h 1708702"/>
                  <a:gd name="connsiteX38" fmla="*/ 115117 w 1708701"/>
                  <a:gd name="connsiteY38" fmla="*/ 612140 h 1708702"/>
                  <a:gd name="connsiteX39" fmla="*/ 111967 w 1708701"/>
                  <a:gd name="connsiteY39" fmla="*/ 564159 h 1708702"/>
                  <a:gd name="connsiteX40" fmla="*/ 564158 w 1708701"/>
                  <a:gd name="connsiteY40" fmla="*/ 111724 h 1708702"/>
                  <a:gd name="connsiteX41" fmla="*/ 612140 w 1708701"/>
                  <a:gd name="connsiteY41" fmla="*/ 114875 h 1708702"/>
                  <a:gd name="connsiteX42" fmla="*/ 640735 w 1708701"/>
                  <a:gd name="connsiteY42" fmla="*/ 153648 h 1708702"/>
                  <a:gd name="connsiteX43" fmla="*/ 718039 w 1708701"/>
                  <a:gd name="connsiteY43" fmla="*/ 533140 h 1708702"/>
                  <a:gd name="connsiteX44" fmla="*/ 694291 w 1708701"/>
                  <a:gd name="connsiteY44" fmla="*/ 93065 h 1708702"/>
                  <a:gd name="connsiteX45" fmla="*/ 734275 w 1708701"/>
                  <a:gd name="connsiteY45" fmla="*/ 66408 h 1708702"/>
                  <a:gd name="connsiteX46" fmla="*/ 1352222 w 1708701"/>
                  <a:gd name="connsiteY46" fmla="*/ 231921 h 1708702"/>
                  <a:gd name="connsiteX47" fmla="*/ 1373547 w 1708701"/>
                  <a:gd name="connsiteY47" fmla="*/ 275056 h 1708702"/>
                  <a:gd name="connsiteX48" fmla="*/ 1354403 w 1708701"/>
                  <a:gd name="connsiteY48" fmla="*/ 319161 h 1708702"/>
                  <a:gd name="connsiteX49" fmla="*/ 1064332 w 1708701"/>
                  <a:gd name="connsiteY49" fmla="*/ 575791 h 1708702"/>
                  <a:gd name="connsiteX50" fmla="*/ 1057789 w 1708701"/>
                  <a:gd name="connsiteY50" fmla="*/ 580880 h 1708702"/>
                  <a:gd name="connsiteX51" fmla="*/ 1011503 w 1708701"/>
                  <a:gd name="connsiteY51" fmla="*/ 601236 h 1708702"/>
                  <a:gd name="connsiteX52" fmla="*/ 925718 w 1708701"/>
                  <a:gd name="connsiteY52" fmla="*/ 602932 h 1708702"/>
                  <a:gd name="connsiteX53" fmla="*/ 812791 w 1708701"/>
                  <a:gd name="connsiteY53" fmla="*/ 510361 h 1708702"/>
                  <a:gd name="connsiteX54" fmla="*/ 810610 w 1708701"/>
                  <a:gd name="connsiteY54" fmla="*/ 505030 h 1708702"/>
                  <a:gd name="connsiteX55" fmla="*/ 688959 w 1708701"/>
                  <a:gd name="connsiteY55" fmla="*/ 141289 h 1708702"/>
                  <a:gd name="connsiteX56" fmla="*/ 694291 w 1708701"/>
                  <a:gd name="connsiteY56" fmla="*/ 93065 h 1708702"/>
                  <a:gd name="connsiteX57" fmla="*/ 1596493 w 1708701"/>
                  <a:gd name="connsiteY57" fmla="*/ 1144302 h 1708702"/>
                  <a:gd name="connsiteX58" fmla="*/ 1144301 w 1708701"/>
                  <a:gd name="connsiteY58" fmla="*/ 1596736 h 1708702"/>
                  <a:gd name="connsiteX59" fmla="*/ 1138485 w 1708701"/>
                  <a:gd name="connsiteY59" fmla="*/ 1598675 h 1708702"/>
                  <a:gd name="connsiteX60" fmla="*/ 1096320 w 1708701"/>
                  <a:gd name="connsiteY60" fmla="*/ 1593586 h 1708702"/>
                  <a:gd name="connsiteX61" fmla="*/ 1067724 w 1708701"/>
                  <a:gd name="connsiteY61" fmla="*/ 1554813 h 1708702"/>
                  <a:gd name="connsiteX62" fmla="*/ 990420 w 1708701"/>
                  <a:gd name="connsiteY62" fmla="*/ 1175563 h 1708702"/>
                  <a:gd name="connsiteX63" fmla="*/ 989451 w 1708701"/>
                  <a:gd name="connsiteY63" fmla="*/ 1167324 h 1708702"/>
                  <a:gd name="connsiteX64" fmla="*/ 1036464 w 1708701"/>
                  <a:gd name="connsiteY64" fmla="*/ 1042038 h 1708702"/>
                  <a:gd name="connsiteX65" fmla="*/ 1173139 w 1708701"/>
                  <a:gd name="connsiteY65" fmla="*/ 990421 h 1708702"/>
                  <a:gd name="connsiteX66" fmla="*/ 1178955 w 1708701"/>
                  <a:gd name="connsiteY66" fmla="*/ 991390 h 1708702"/>
                  <a:gd name="connsiteX67" fmla="*/ 1554812 w 1708701"/>
                  <a:gd name="connsiteY67" fmla="*/ 1067967 h 1708702"/>
                  <a:gd name="connsiteX68" fmla="*/ 1593585 w 1708701"/>
                  <a:gd name="connsiteY68" fmla="*/ 1096562 h 1708702"/>
                  <a:gd name="connsiteX69" fmla="*/ 1596493 w 1708701"/>
                  <a:gd name="connsiteY69" fmla="*/ 1144302 h 1708702"/>
                  <a:gd name="connsiteX70" fmla="*/ 1615637 w 1708701"/>
                  <a:gd name="connsiteY70" fmla="*/ 1014169 h 1708702"/>
                  <a:gd name="connsiteX71" fmla="*/ 1600855 w 1708701"/>
                  <a:gd name="connsiteY71" fmla="*/ 1020470 h 1708702"/>
                  <a:gd name="connsiteX72" fmla="*/ 1568140 w 1708701"/>
                  <a:gd name="connsiteY72" fmla="*/ 1019501 h 1708702"/>
                  <a:gd name="connsiteX73" fmla="*/ 1201007 w 1708701"/>
                  <a:gd name="connsiteY73" fmla="*/ 896638 h 1708702"/>
                  <a:gd name="connsiteX74" fmla="*/ 1193252 w 1708701"/>
                  <a:gd name="connsiteY74" fmla="*/ 893488 h 1708702"/>
                  <a:gd name="connsiteX75" fmla="*/ 1108194 w 1708701"/>
                  <a:gd name="connsiteY75" fmla="*/ 790255 h 1708702"/>
                  <a:gd name="connsiteX76" fmla="*/ 1131942 w 1708701"/>
                  <a:gd name="connsiteY76" fmla="*/ 646067 h 1708702"/>
                  <a:gd name="connsiteX77" fmla="*/ 1135577 w 1708701"/>
                  <a:gd name="connsiteY77" fmla="*/ 641463 h 1708702"/>
                  <a:gd name="connsiteX78" fmla="*/ 1389784 w 1708701"/>
                  <a:gd name="connsiteY78" fmla="*/ 354299 h 1708702"/>
                  <a:gd name="connsiteX79" fmla="*/ 1433888 w 1708701"/>
                  <a:gd name="connsiteY79" fmla="*/ 335155 h 1708702"/>
                  <a:gd name="connsiteX80" fmla="*/ 1476781 w 1708701"/>
                  <a:gd name="connsiteY80" fmla="*/ 356480 h 1708702"/>
                  <a:gd name="connsiteX81" fmla="*/ 1642536 w 1708701"/>
                  <a:gd name="connsiteY81" fmla="*/ 974185 h 1708702"/>
                  <a:gd name="connsiteX82" fmla="*/ 1615637 w 1708701"/>
                  <a:gd name="connsiteY82" fmla="*/ 1014169 h 1708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1708701" h="1708702">
                    <a:moveTo>
                      <a:pt x="633223" y="29332"/>
                    </a:moveTo>
                    <a:cubicBezTo>
                      <a:pt x="177639" y="151467"/>
                      <a:pt x="-92804" y="619895"/>
                      <a:pt x="29332" y="1075480"/>
                    </a:cubicBezTo>
                    <a:cubicBezTo>
                      <a:pt x="151467" y="1531064"/>
                      <a:pt x="619652" y="1801507"/>
                      <a:pt x="1075479" y="1679371"/>
                    </a:cubicBezTo>
                    <a:cubicBezTo>
                      <a:pt x="1531063" y="1557236"/>
                      <a:pt x="1801506" y="1088808"/>
                      <a:pt x="1679370" y="633223"/>
                    </a:cubicBezTo>
                    <a:cubicBezTo>
                      <a:pt x="1557235" y="177639"/>
                      <a:pt x="1088807" y="-92804"/>
                      <a:pt x="633223" y="29332"/>
                    </a:cubicBezTo>
                    <a:close/>
                    <a:moveTo>
                      <a:pt x="275056" y="1373306"/>
                    </a:moveTo>
                    <a:cubicBezTo>
                      <a:pt x="258335" y="1372821"/>
                      <a:pt x="242584" y="1365066"/>
                      <a:pt x="231921" y="1351981"/>
                    </a:cubicBezTo>
                    <a:cubicBezTo>
                      <a:pt x="93065" y="1178471"/>
                      <a:pt x="32724" y="953102"/>
                      <a:pt x="66408" y="734276"/>
                    </a:cubicBezTo>
                    <a:cubicBezTo>
                      <a:pt x="68832" y="717555"/>
                      <a:pt x="78767" y="703015"/>
                      <a:pt x="93065" y="694291"/>
                    </a:cubicBezTo>
                    <a:cubicBezTo>
                      <a:pt x="107362" y="685567"/>
                      <a:pt x="124810" y="683628"/>
                      <a:pt x="140804" y="688960"/>
                    </a:cubicBezTo>
                    <a:lnTo>
                      <a:pt x="507937" y="811822"/>
                    </a:lnTo>
                    <a:cubicBezTo>
                      <a:pt x="510603" y="812791"/>
                      <a:pt x="513026" y="813761"/>
                      <a:pt x="515692" y="814973"/>
                    </a:cubicBezTo>
                    <a:cubicBezTo>
                      <a:pt x="554707" y="834844"/>
                      <a:pt x="589846" y="877252"/>
                      <a:pt x="600750" y="918206"/>
                    </a:cubicBezTo>
                    <a:cubicBezTo>
                      <a:pt x="609474" y="950921"/>
                      <a:pt x="608021" y="1019259"/>
                      <a:pt x="577002" y="1062394"/>
                    </a:cubicBezTo>
                    <a:cubicBezTo>
                      <a:pt x="575790" y="1063848"/>
                      <a:pt x="574579" y="1065544"/>
                      <a:pt x="573367" y="1066998"/>
                    </a:cubicBezTo>
                    <a:lnTo>
                      <a:pt x="319161" y="1354162"/>
                    </a:lnTo>
                    <a:cubicBezTo>
                      <a:pt x="311648" y="1362643"/>
                      <a:pt x="301955" y="1368701"/>
                      <a:pt x="291293" y="1371367"/>
                    </a:cubicBezTo>
                    <a:cubicBezTo>
                      <a:pt x="285961" y="1372821"/>
                      <a:pt x="280630" y="1373548"/>
                      <a:pt x="275056" y="1373306"/>
                    </a:cubicBezTo>
                    <a:close/>
                    <a:moveTo>
                      <a:pt x="1014169" y="1615396"/>
                    </a:moveTo>
                    <a:cubicBezTo>
                      <a:pt x="1006414" y="1627997"/>
                      <a:pt x="994298" y="1636963"/>
                      <a:pt x="980243" y="1640840"/>
                    </a:cubicBezTo>
                    <a:cubicBezTo>
                      <a:pt x="978304" y="1641325"/>
                      <a:pt x="976123" y="1641810"/>
                      <a:pt x="973942" y="1642052"/>
                    </a:cubicBezTo>
                    <a:cubicBezTo>
                      <a:pt x="754147" y="1675494"/>
                      <a:pt x="529020" y="1615153"/>
                      <a:pt x="355995" y="1476539"/>
                    </a:cubicBezTo>
                    <a:cubicBezTo>
                      <a:pt x="342909" y="1465877"/>
                      <a:pt x="335155" y="1450367"/>
                      <a:pt x="334670" y="1433404"/>
                    </a:cubicBezTo>
                    <a:cubicBezTo>
                      <a:pt x="334185" y="1416683"/>
                      <a:pt x="341213" y="1400447"/>
                      <a:pt x="353814" y="1389300"/>
                    </a:cubicBezTo>
                    <a:lnTo>
                      <a:pt x="643886" y="1132670"/>
                    </a:lnTo>
                    <a:cubicBezTo>
                      <a:pt x="645824" y="1130731"/>
                      <a:pt x="648248" y="1129035"/>
                      <a:pt x="650429" y="1127581"/>
                    </a:cubicBezTo>
                    <a:cubicBezTo>
                      <a:pt x="687263" y="1103590"/>
                      <a:pt x="742272" y="1094866"/>
                      <a:pt x="782499" y="1105529"/>
                    </a:cubicBezTo>
                    <a:cubicBezTo>
                      <a:pt x="815214" y="1114253"/>
                      <a:pt x="873616" y="1149633"/>
                      <a:pt x="895426" y="1198100"/>
                    </a:cubicBezTo>
                    <a:cubicBezTo>
                      <a:pt x="896153" y="1199796"/>
                      <a:pt x="896880" y="1201735"/>
                      <a:pt x="897607" y="1203673"/>
                    </a:cubicBezTo>
                    <a:lnTo>
                      <a:pt x="1019258" y="1567414"/>
                    </a:lnTo>
                    <a:cubicBezTo>
                      <a:pt x="1025074" y="1583650"/>
                      <a:pt x="1023135" y="1601098"/>
                      <a:pt x="1014169" y="1615396"/>
                    </a:cubicBezTo>
                    <a:close/>
                    <a:moveTo>
                      <a:pt x="718039" y="533140"/>
                    </a:moveTo>
                    <a:cubicBezTo>
                      <a:pt x="718524" y="535806"/>
                      <a:pt x="719009" y="538714"/>
                      <a:pt x="719009" y="541379"/>
                    </a:cubicBezTo>
                    <a:cubicBezTo>
                      <a:pt x="721432" y="584999"/>
                      <a:pt x="702045" y="636616"/>
                      <a:pt x="671996" y="666665"/>
                    </a:cubicBezTo>
                    <a:cubicBezTo>
                      <a:pt x="652367" y="686294"/>
                      <a:pt x="618925" y="704469"/>
                      <a:pt x="586695" y="713193"/>
                    </a:cubicBezTo>
                    <a:cubicBezTo>
                      <a:pt x="568520" y="718040"/>
                      <a:pt x="551073" y="719736"/>
                      <a:pt x="535321" y="718282"/>
                    </a:cubicBezTo>
                    <a:cubicBezTo>
                      <a:pt x="533382" y="718040"/>
                      <a:pt x="531444" y="717797"/>
                      <a:pt x="529505" y="717313"/>
                    </a:cubicBezTo>
                    <a:lnTo>
                      <a:pt x="153648" y="640736"/>
                    </a:lnTo>
                    <a:cubicBezTo>
                      <a:pt x="137169" y="637343"/>
                      <a:pt x="123114" y="626923"/>
                      <a:pt x="115117" y="612140"/>
                    </a:cubicBezTo>
                    <a:cubicBezTo>
                      <a:pt x="107120" y="597358"/>
                      <a:pt x="105909" y="579910"/>
                      <a:pt x="111967" y="564159"/>
                    </a:cubicBezTo>
                    <a:cubicBezTo>
                      <a:pt x="192906" y="357207"/>
                      <a:pt x="357691" y="192179"/>
                      <a:pt x="564158" y="111724"/>
                    </a:cubicBezTo>
                    <a:cubicBezTo>
                      <a:pt x="579668" y="105666"/>
                      <a:pt x="597358" y="106636"/>
                      <a:pt x="612140" y="114875"/>
                    </a:cubicBezTo>
                    <a:cubicBezTo>
                      <a:pt x="626922" y="122872"/>
                      <a:pt x="637343" y="137169"/>
                      <a:pt x="640735" y="153648"/>
                    </a:cubicBezTo>
                    <a:lnTo>
                      <a:pt x="718039" y="533140"/>
                    </a:lnTo>
                    <a:close/>
                    <a:moveTo>
                      <a:pt x="694291" y="93065"/>
                    </a:moveTo>
                    <a:cubicBezTo>
                      <a:pt x="703015" y="78767"/>
                      <a:pt x="717797" y="69074"/>
                      <a:pt x="734275" y="66408"/>
                    </a:cubicBezTo>
                    <a:cubicBezTo>
                      <a:pt x="954071" y="32967"/>
                      <a:pt x="1179197" y="93307"/>
                      <a:pt x="1352222" y="231921"/>
                    </a:cubicBezTo>
                    <a:cubicBezTo>
                      <a:pt x="1365308" y="242342"/>
                      <a:pt x="1373063" y="258093"/>
                      <a:pt x="1373547" y="275056"/>
                    </a:cubicBezTo>
                    <a:cubicBezTo>
                      <a:pt x="1374032" y="291777"/>
                      <a:pt x="1367004" y="308013"/>
                      <a:pt x="1354403" y="319161"/>
                    </a:cubicBezTo>
                    <a:lnTo>
                      <a:pt x="1064332" y="575791"/>
                    </a:lnTo>
                    <a:cubicBezTo>
                      <a:pt x="1062151" y="577729"/>
                      <a:pt x="1059970" y="579183"/>
                      <a:pt x="1057789" y="580880"/>
                    </a:cubicBezTo>
                    <a:cubicBezTo>
                      <a:pt x="1044218" y="589846"/>
                      <a:pt x="1028467" y="596631"/>
                      <a:pt x="1011503" y="601236"/>
                    </a:cubicBezTo>
                    <a:cubicBezTo>
                      <a:pt x="982181" y="608990"/>
                      <a:pt x="951163" y="609717"/>
                      <a:pt x="925718" y="602932"/>
                    </a:cubicBezTo>
                    <a:cubicBezTo>
                      <a:pt x="893245" y="594208"/>
                      <a:pt x="834601" y="558827"/>
                      <a:pt x="812791" y="510361"/>
                    </a:cubicBezTo>
                    <a:cubicBezTo>
                      <a:pt x="812064" y="508665"/>
                      <a:pt x="811337" y="506726"/>
                      <a:pt x="810610" y="505030"/>
                    </a:cubicBezTo>
                    <a:lnTo>
                      <a:pt x="688959" y="141289"/>
                    </a:lnTo>
                    <a:cubicBezTo>
                      <a:pt x="683628" y="124810"/>
                      <a:pt x="685567" y="107362"/>
                      <a:pt x="694291" y="93065"/>
                    </a:cubicBezTo>
                    <a:close/>
                    <a:moveTo>
                      <a:pt x="1596493" y="1144302"/>
                    </a:moveTo>
                    <a:cubicBezTo>
                      <a:pt x="1515554" y="1351254"/>
                      <a:pt x="1350768" y="1516282"/>
                      <a:pt x="1144301" y="1596736"/>
                    </a:cubicBezTo>
                    <a:cubicBezTo>
                      <a:pt x="1142363" y="1597463"/>
                      <a:pt x="1140424" y="1598190"/>
                      <a:pt x="1138485" y="1598675"/>
                    </a:cubicBezTo>
                    <a:cubicBezTo>
                      <a:pt x="1124430" y="1602552"/>
                      <a:pt x="1109405" y="1600613"/>
                      <a:pt x="1096320" y="1593586"/>
                    </a:cubicBezTo>
                    <a:cubicBezTo>
                      <a:pt x="1081537" y="1585589"/>
                      <a:pt x="1071117" y="1571533"/>
                      <a:pt x="1067724" y="1554813"/>
                    </a:cubicBezTo>
                    <a:lnTo>
                      <a:pt x="990420" y="1175563"/>
                    </a:lnTo>
                    <a:cubicBezTo>
                      <a:pt x="989936" y="1172897"/>
                      <a:pt x="989451" y="1169989"/>
                      <a:pt x="989451" y="1167324"/>
                    </a:cubicBezTo>
                    <a:cubicBezTo>
                      <a:pt x="987028" y="1123704"/>
                      <a:pt x="1006414" y="1072087"/>
                      <a:pt x="1036464" y="1042038"/>
                    </a:cubicBezTo>
                    <a:cubicBezTo>
                      <a:pt x="1067240" y="1011262"/>
                      <a:pt x="1129277" y="986301"/>
                      <a:pt x="1173139" y="990421"/>
                    </a:cubicBezTo>
                    <a:cubicBezTo>
                      <a:pt x="1175078" y="990663"/>
                      <a:pt x="1177016" y="990906"/>
                      <a:pt x="1178955" y="991390"/>
                    </a:cubicBezTo>
                    <a:lnTo>
                      <a:pt x="1554812" y="1067967"/>
                    </a:lnTo>
                    <a:cubicBezTo>
                      <a:pt x="1571290" y="1071360"/>
                      <a:pt x="1585346" y="1081780"/>
                      <a:pt x="1593585" y="1096562"/>
                    </a:cubicBezTo>
                    <a:cubicBezTo>
                      <a:pt x="1601582" y="1111102"/>
                      <a:pt x="1602551" y="1128550"/>
                      <a:pt x="1596493" y="1144302"/>
                    </a:cubicBezTo>
                    <a:close/>
                    <a:moveTo>
                      <a:pt x="1615637" y="1014169"/>
                    </a:moveTo>
                    <a:cubicBezTo>
                      <a:pt x="1611033" y="1017077"/>
                      <a:pt x="1605944" y="1019259"/>
                      <a:pt x="1600855" y="1020470"/>
                    </a:cubicBezTo>
                    <a:cubicBezTo>
                      <a:pt x="1590192" y="1023378"/>
                      <a:pt x="1578803" y="1023136"/>
                      <a:pt x="1568140" y="1019501"/>
                    </a:cubicBezTo>
                    <a:lnTo>
                      <a:pt x="1201007" y="896638"/>
                    </a:lnTo>
                    <a:cubicBezTo>
                      <a:pt x="1198341" y="895669"/>
                      <a:pt x="1195918" y="894700"/>
                      <a:pt x="1193252" y="893488"/>
                    </a:cubicBezTo>
                    <a:cubicBezTo>
                      <a:pt x="1154237" y="873617"/>
                      <a:pt x="1119341" y="831209"/>
                      <a:pt x="1108194" y="790255"/>
                    </a:cubicBezTo>
                    <a:cubicBezTo>
                      <a:pt x="1099470" y="757782"/>
                      <a:pt x="1100924" y="689444"/>
                      <a:pt x="1131942" y="646067"/>
                    </a:cubicBezTo>
                    <a:cubicBezTo>
                      <a:pt x="1133154" y="644371"/>
                      <a:pt x="1134366" y="642917"/>
                      <a:pt x="1135577" y="641463"/>
                    </a:cubicBezTo>
                    <a:lnTo>
                      <a:pt x="1389784" y="354299"/>
                    </a:lnTo>
                    <a:cubicBezTo>
                      <a:pt x="1400931" y="341698"/>
                      <a:pt x="1416925" y="334670"/>
                      <a:pt x="1433888" y="335155"/>
                    </a:cubicBezTo>
                    <a:cubicBezTo>
                      <a:pt x="1450609" y="335639"/>
                      <a:pt x="1466361" y="343394"/>
                      <a:pt x="1476781" y="356480"/>
                    </a:cubicBezTo>
                    <a:cubicBezTo>
                      <a:pt x="1615637" y="529990"/>
                      <a:pt x="1675978" y="755359"/>
                      <a:pt x="1642536" y="974185"/>
                    </a:cubicBezTo>
                    <a:cubicBezTo>
                      <a:pt x="1639628" y="990906"/>
                      <a:pt x="1629935" y="1005446"/>
                      <a:pt x="1615637" y="1014169"/>
                    </a:cubicBez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417" name="Graphic 2">
                <a:extLst>
                  <a:ext uri="{FF2B5EF4-FFF2-40B4-BE49-F238E27FC236}">
                    <a16:creationId xmlns="" xmlns:a16="http://schemas.microsoft.com/office/drawing/2014/main" id="{F4914D36-771E-4769-BC37-A3D604DF7D19}"/>
                  </a:ext>
                </a:extLst>
              </p:cNvPr>
              <p:cNvGrpSpPr/>
              <p:nvPr/>
            </p:nvGrpSpPr>
            <p:grpSpPr>
              <a:xfrm>
                <a:off x="3031737" y="1838297"/>
                <a:ext cx="359324" cy="1282125"/>
                <a:chOff x="3031737" y="1460926"/>
                <a:chExt cx="359324" cy="1282125"/>
              </a:xfrm>
              <a:solidFill>
                <a:srgbClr val="12171F"/>
              </a:solidFill>
            </p:grpSpPr>
            <p:sp>
              <p:nvSpPr>
                <p:cNvPr id="418" name="Freeform: Shape 417">
                  <a:extLst>
                    <a:ext uri="{FF2B5EF4-FFF2-40B4-BE49-F238E27FC236}">
                      <a16:creationId xmlns="" xmlns:a16="http://schemas.microsoft.com/office/drawing/2014/main" id="{201AC3DF-BBCB-43DD-A831-55067C854DAC}"/>
                    </a:ext>
                  </a:extLst>
                </p:cNvPr>
                <p:cNvSpPr/>
                <p:nvPr/>
              </p:nvSpPr>
              <p:spPr>
                <a:xfrm>
                  <a:off x="3292971" y="2435343"/>
                  <a:ext cx="98090" cy="307708"/>
                </a:xfrm>
                <a:custGeom>
                  <a:avLst/>
                  <a:gdLst>
                    <a:gd name="connsiteX0" fmla="*/ 90242 w 98090"/>
                    <a:gd name="connsiteY0" fmla="*/ 307372 h 307708"/>
                    <a:gd name="connsiteX1" fmla="*/ 77156 w 98090"/>
                    <a:gd name="connsiteY1" fmla="*/ 299859 h 307708"/>
                    <a:gd name="connsiteX2" fmla="*/ 337 w 98090"/>
                    <a:gd name="connsiteY2" fmla="*/ 13423 h 307708"/>
                    <a:gd name="connsiteX3" fmla="*/ 7849 w 98090"/>
                    <a:gd name="connsiteY3" fmla="*/ 337 h 307708"/>
                    <a:gd name="connsiteX4" fmla="*/ 20935 w 98090"/>
                    <a:gd name="connsiteY4" fmla="*/ 7849 h 307708"/>
                    <a:gd name="connsiteX5" fmla="*/ 97754 w 98090"/>
                    <a:gd name="connsiteY5" fmla="*/ 294286 h 307708"/>
                    <a:gd name="connsiteX6" fmla="*/ 90242 w 98090"/>
                    <a:gd name="connsiteY6" fmla="*/ 307372 h 307708"/>
                    <a:gd name="connsiteX7" fmla="*/ 90242 w 98090"/>
                    <a:gd name="connsiteY7" fmla="*/ 307372 h 3077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8090" h="307708">
                      <a:moveTo>
                        <a:pt x="90242" y="307372"/>
                      </a:moveTo>
                      <a:cubicBezTo>
                        <a:pt x="84668" y="308826"/>
                        <a:pt x="78610" y="305433"/>
                        <a:pt x="77156" y="299859"/>
                      </a:cubicBezTo>
                      <a:lnTo>
                        <a:pt x="337" y="13423"/>
                      </a:lnTo>
                      <a:cubicBezTo>
                        <a:pt x="-1117" y="7607"/>
                        <a:pt x="2275" y="1791"/>
                        <a:pt x="7849" y="337"/>
                      </a:cubicBezTo>
                      <a:cubicBezTo>
                        <a:pt x="13423" y="-1117"/>
                        <a:pt x="19481" y="2275"/>
                        <a:pt x="20935" y="7849"/>
                      </a:cubicBezTo>
                      <a:lnTo>
                        <a:pt x="97754" y="294286"/>
                      </a:lnTo>
                      <a:cubicBezTo>
                        <a:pt x="99208" y="300102"/>
                        <a:pt x="95815" y="305918"/>
                        <a:pt x="90242" y="307372"/>
                      </a:cubicBezTo>
                      <a:lnTo>
                        <a:pt x="90242" y="307372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9" name="Freeform: Shape 418">
                  <a:extLst>
                    <a:ext uri="{FF2B5EF4-FFF2-40B4-BE49-F238E27FC236}">
                      <a16:creationId xmlns="" xmlns:a16="http://schemas.microsoft.com/office/drawing/2014/main" id="{744E0124-3467-4415-A863-34FB2BE8B4EB}"/>
                    </a:ext>
                  </a:extLst>
                </p:cNvPr>
                <p:cNvSpPr/>
                <p:nvPr/>
              </p:nvSpPr>
              <p:spPr>
                <a:xfrm>
                  <a:off x="3031737" y="1460926"/>
                  <a:ext cx="98191" cy="307708"/>
                </a:xfrm>
                <a:custGeom>
                  <a:avLst/>
                  <a:gdLst>
                    <a:gd name="connsiteX0" fmla="*/ 90242 w 98191"/>
                    <a:gd name="connsiteY0" fmla="*/ 307372 h 307708"/>
                    <a:gd name="connsiteX1" fmla="*/ 77156 w 98191"/>
                    <a:gd name="connsiteY1" fmla="*/ 299859 h 307708"/>
                    <a:gd name="connsiteX2" fmla="*/ 337 w 98191"/>
                    <a:gd name="connsiteY2" fmla="*/ 13423 h 307708"/>
                    <a:gd name="connsiteX3" fmla="*/ 7849 w 98191"/>
                    <a:gd name="connsiteY3" fmla="*/ 337 h 307708"/>
                    <a:gd name="connsiteX4" fmla="*/ 20935 w 98191"/>
                    <a:gd name="connsiteY4" fmla="*/ 7849 h 307708"/>
                    <a:gd name="connsiteX5" fmla="*/ 97754 w 98191"/>
                    <a:gd name="connsiteY5" fmla="*/ 294286 h 307708"/>
                    <a:gd name="connsiteX6" fmla="*/ 90242 w 98191"/>
                    <a:gd name="connsiteY6" fmla="*/ 307372 h 307708"/>
                    <a:gd name="connsiteX7" fmla="*/ 90242 w 98191"/>
                    <a:gd name="connsiteY7" fmla="*/ 307372 h 3077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8191" h="307708">
                      <a:moveTo>
                        <a:pt x="90242" y="307372"/>
                      </a:moveTo>
                      <a:cubicBezTo>
                        <a:pt x="84426" y="308826"/>
                        <a:pt x="78610" y="305433"/>
                        <a:pt x="77156" y="299859"/>
                      </a:cubicBezTo>
                      <a:lnTo>
                        <a:pt x="337" y="13423"/>
                      </a:lnTo>
                      <a:cubicBezTo>
                        <a:pt x="-1117" y="7607"/>
                        <a:pt x="2275" y="1791"/>
                        <a:pt x="7849" y="337"/>
                      </a:cubicBezTo>
                      <a:cubicBezTo>
                        <a:pt x="13423" y="-1117"/>
                        <a:pt x="19481" y="2275"/>
                        <a:pt x="20935" y="7849"/>
                      </a:cubicBezTo>
                      <a:lnTo>
                        <a:pt x="97754" y="294286"/>
                      </a:lnTo>
                      <a:cubicBezTo>
                        <a:pt x="99451" y="300102"/>
                        <a:pt x="96058" y="305918"/>
                        <a:pt x="90242" y="307372"/>
                      </a:cubicBezTo>
                      <a:lnTo>
                        <a:pt x="90242" y="307372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20" name="Graphic 2">
                <a:extLst>
                  <a:ext uri="{FF2B5EF4-FFF2-40B4-BE49-F238E27FC236}">
                    <a16:creationId xmlns="" xmlns:a16="http://schemas.microsoft.com/office/drawing/2014/main" id="{132BA03F-919D-489A-AB75-2BC85BD11979}"/>
                  </a:ext>
                </a:extLst>
              </p:cNvPr>
              <p:cNvGrpSpPr/>
              <p:nvPr/>
            </p:nvGrpSpPr>
            <p:grpSpPr>
              <a:xfrm>
                <a:off x="2570254" y="2299939"/>
                <a:ext cx="1282223" cy="358940"/>
                <a:chOff x="2570254" y="1922568"/>
                <a:chExt cx="1282223" cy="358940"/>
              </a:xfrm>
              <a:solidFill>
                <a:srgbClr val="12171F"/>
              </a:solidFill>
            </p:grpSpPr>
            <p:sp>
              <p:nvSpPr>
                <p:cNvPr id="421" name="Freeform: Shape 420">
                  <a:extLst>
                    <a:ext uri="{FF2B5EF4-FFF2-40B4-BE49-F238E27FC236}">
                      <a16:creationId xmlns="" xmlns:a16="http://schemas.microsoft.com/office/drawing/2014/main" id="{E621BBA4-BC0B-46A7-A38A-A4C5EA3E06EB}"/>
                    </a:ext>
                  </a:extLst>
                </p:cNvPr>
                <p:cNvSpPr/>
                <p:nvPr/>
              </p:nvSpPr>
              <p:spPr>
                <a:xfrm>
                  <a:off x="3544654" y="2183217"/>
                  <a:ext cx="307824" cy="98292"/>
                </a:xfrm>
                <a:custGeom>
                  <a:avLst/>
                  <a:gdLst>
                    <a:gd name="connsiteX0" fmla="*/ 307472 w 307824"/>
                    <a:gd name="connsiteY0" fmla="*/ 90343 h 98292"/>
                    <a:gd name="connsiteX1" fmla="*/ 294386 w 307824"/>
                    <a:gd name="connsiteY1" fmla="*/ 97855 h 98292"/>
                    <a:gd name="connsiteX2" fmla="*/ 7950 w 307824"/>
                    <a:gd name="connsiteY2" fmla="*/ 21036 h 98292"/>
                    <a:gd name="connsiteX3" fmla="*/ 437 w 307824"/>
                    <a:gd name="connsiteY3" fmla="*/ 7950 h 98292"/>
                    <a:gd name="connsiteX4" fmla="*/ 13523 w 307824"/>
                    <a:gd name="connsiteY4" fmla="*/ 437 h 98292"/>
                    <a:gd name="connsiteX5" fmla="*/ 299960 w 307824"/>
                    <a:gd name="connsiteY5" fmla="*/ 77257 h 98292"/>
                    <a:gd name="connsiteX6" fmla="*/ 307472 w 307824"/>
                    <a:gd name="connsiteY6" fmla="*/ 90343 h 98292"/>
                    <a:gd name="connsiteX7" fmla="*/ 307472 w 307824"/>
                    <a:gd name="connsiteY7" fmla="*/ 90343 h 98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7824" h="98292">
                      <a:moveTo>
                        <a:pt x="307472" y="90343"/>
                      </a:moveTo>
                      <a:cubicBezTo>
                        <a:pt x="306018" y="96158"/>
                        <a:pt x="299960" y="99551"/>
                        <a:pt x="294386" y="97855"/>
                      </a:cubicBezTo>
                      <a:lnTo>
                        <a:pt x="7950" y="21036"/>
                      </a:lnTo>
                      <a:cubicBezTo>
                        <a:pt x="2134" y="19582"/>
                        <a:pt x="-1259" y="13523"/>
                        <a:pt x="437" y="7950"/>
                      </a:cubicBezTo>
                      <a:cubicBezTo>
                        <a:pt x="1891" y="2134"/>
                        <a:pt x="7707" y="-1259"/>
                        <a:pt x="13523" y="437"/>
                      </a:cubicBezTo>
                      <a:lnTo>
                        <a:pt x="299960" y="77257"/>
                      </a:lnTo>
                      <a:cubicBezTo>
                        <a:pt x="305776" y="78953"/>
                        <a:pt x="308926" y="84769"/>
                        <a:pt x="307472" y="90343"/>
                      </a:cubicBezTo>
                      <a:lnTo>
                        <a:pt x="307472" y="90343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2" name="Freeform: Shape 421">
                  <a:extLst>
                    <a:ext uri="{FF2B5EF4-FFF2-40B4-BE49-F238E27FC236}">
                      <a16:creationId xmlns="" xmlns:a16="http://schemas.microsoft.com/office/drawing/2014/main" id="{4E9E1C05-D827-49CF-B8B9-EC93EABFBF88}"/>
                    </a:ext>
                  </a:extLst>
                </p:cNvPr>
                <p:cNvSpPr/>
                <p:nvPr/>
              </p:nvSpPr>
              <p:spPr>
                <a:xfrm>
                  <a:off x="2570254" y="1922568"/>
                  <a:ext cx="307806" cy="97864"/>
                </a:xfrm>
                <a:custGeom>
                  <a:avLst/>
                  <a:gdLst>
                    <a:gd name="connsiteX0" fmla="*/ 307454 w 307806"/>
                    <a:gd name="connsiteY0" fmla="*/ 90000 h 97864"/>
                    <a:gd name="connsiteX1" fmla="*/ 294368 w 307806"/>
                    <a:gd name="connsiteY1" fmla="*/ 97512 h 97864"/>
                    <a:gd name="connsiteX2" fmla="*/ 7932 w 307806"/>
                    <a:gd name="connsiteY2" fmla="*/ 20935 h 97864"/>
                    <a:gd name="connsiteX3" fmla="*/ 420 w 307806"/>
                    <a:gd name="connsiteY3" fmla="*/ 7849 h 97864"/>
                    <a:gd name="connsiteX4" fmla="*/ 13505 w 307806"/>
                    <a:gd name="connsiteY4" fmla="*/ 337 h 97864"/>
                    <a:gd name="connsiteX5" fmla="*/ 299942 w 307806"/>
                    <a:gd name="connsiteY5" fmla="*/ 77156 h 97864"/>
                    <a:gd name="connsiteX6" fmla="*/ 307454 w 307806"/>
                    <a:gd name="connsiteY6" fmla="*/ 90000 h 97864"/>
                    <a:gd name="connsiteX7" fmla="*/ 307454 w 307806"/>
                    <a:gd name="connsiteY7" fmla="*/ 90000 h 97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7806" h="97864">
                      <a:moveTo>
                        <a:pt x="307454" y="90000"/>
                      </a:moveTo>
                      <a:cubicBezTo>
                        <a:pt x="306000" y="95816"/>
                        <a:pt x="299942" y="98966"/>
                        <a:pt x="294368" y="97512"/>
                      </a:cubicBezTo>
                      <a:lnTo>
                        <a:pt x="7932" y="20935"/>
                      </a:lnTo>
                      <a:cubicBezTo>
                        <a:pt x="2358" y="19481"/>
                        <a:pt x="-1277" y="13423"/>
                        <a:pt x="420" y="7849"/>
                      </a:cubicBezTo>
                      <a:cubicBezTo>
                        <a:pt x="1874" y="2275"/>
                        <a:pt x="7932" y="-1117"/>
                        <a:pt x="13505" y="337"/>
                      </a:cubicBezTo>
                      <a:lnTo>
                        <a:pt x="299942" y="77156"/>
                      </a:lnTo>
                      <a:cubicBezTo>
                        <a:pt x="305758" y="78368"/>
                        <a:pt x="308908" y="84426"/>
                        <a:pt x="307454" y="90000"/>
                      </a:cubicBezTo>
                      <a:lnTo>
                        <a:pt x="307454" y="90000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23" name="Graphic 2">
                <a:extLst>
                  <a:ext uri="{FF2B5EF4-FFF2-40B4-BE49-F238E27FC236}">
                    <a16:creationId xmlns="" xmlns:a16="http://schemas.microsoft.com/office/drawing/2014/main" id="{C3C9B64C-F308-4E68-846B-3BB73093EED9}"/>
                  </a:ext>
                </a:extLst>
              </p:cNvPr>
              <p:cNvGrpSpPr/>
              <p:nvPr/>
            </p:nvGrpSpPr>
            <p:grpSpPr>
              <a:xfrm>
                <a:off x="2739398" y="2007115"/>
                <a:ext cx="944246" cy="944247"/>
                <a:chOff x="2739398" y="1629744"/>
                <a:chExt cx="944246" cy="944247"/>
              </a:xfrm>
              <a:solidFill>
                <a:srgbClr val="12171F"/>
              </a:solidFill>
            </p:grpSpPr>
            <p:sp>
              <p:nvSpPr>
                <p:cNvPr id="424" name="Freeform: Shape 423">
                  <a:extLst>
                    <a:ext uri="{FF2B5EF4-FFF2-40B4-BE49-F238E27FC236}">
                      <a16:creationId xmlns="" xmlns:a16="http://schemas.microsoft.com/office/drawing/2014/main" id="{185BC750-D0C7-4EA7-A2E0-DF8C64D37B88}"/>
                    </a:ext>
                  </a:extLst>
                </p:cNvPr>
                <p:cNvSpPr/>
                <p:nvPr/>
              </p:nvSpPr>
              <p:spPr>
                <a:xfrm>
                  <a:off x="3452823" y="1629744"/>
                  <a:ext cx="230821" cy="230821"/>
                </a:xfrm>
                <a:custGeom>
                  <a:avLst/>
                  <a:gdLst>
                    <a:gd name="connsiteX0" fmla="*/ 227732 w 230821"/>
                    <a:gd name="connsiteY0" fmla="*/ 3090 h 230821"/>
                    <a:gd name="connsiteX1" fmla="*/ 227732 w 230821"/>
                    <a:gd name="connsiteY1" fmla="*/ 18114 h 230821"/>
                    <a:gd name="connsiteX2" fmla="*/ 18114 w 230821"/>
                    <a:gd name="connsiteY2" fmla="*/ 227732 h 230821"/>
                    <a:gd name="connsiteX3" fmla="*/ 3090 w 230821"/>
                    <a:gd name="connsiteY3" fmla="*/ 227732 h 230821"/>
                    <a:gd name="connsiteX4" fmla="*/ 3090 w 230821"/>
                    <a:gd name="connsiteY4" fmla="*/ 212707 h 230821"/>
                    <a:gd name="connsiteX5" fmla="*/ 212707 w 230821"/>
                    <a:gd name="connsiteY5" fmla="*/ 3090 h 230821"/>
                    <a:gd name="connsiteX6" fmla="*/ 227732 w 230821"/>
                    <a:gd name="connsiteY6" fmla="*/ 3090 h 230821"/>
                    <a:gd name="connsiteX7" fmla="*/ 227732 w 230821"/>
                    <a:gd name="connsiteY7" fmla="*/ 3090 h 230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0821" h="230821">
                      <a:moveTo>
                        <a:pt x="227732" y="3090"/>
                      </a:moveTo>
                      <a:cubicBezTo>
                        <a:pt x="231851" y="7209"/>
                        <a:pt x="231851" y="13995"/>
                        <a:pt x="227732" y="18114"/>
                      </a:cubicBezTo>
                      <a:lnTo>
                        <a:pt x="18114" y="227732"/>
                      </a:lnTo>
                      <a:cubicBezTo>
                        <a:pt x="13995" y="231851"/>
                        <a:pt x="7209" y="231851"/>
                        <a:pt x="3090" y="227732"/>
                      </a:cubicBezTo>
                      <a:cubicBezTo>
                        <a:pt x="-1030" y="223612"/>
                        <a:pt x="-1030" y="216827"/>
                        <a:pt x="3090" y="212707"/>
                      </a:cubicBezTo>
                      <a:lnTo>
                        <a:pt x="212707" y="3090"/>
                      </a:lnTo>
                      <a:cubicBezTo>
                        <a:pt x="216826" y="-1030"/>
                        <a:pt x="223612" y="-1030"/>
                        <a:pt x="227732" y="3090"/>
                      </a:cubicBezTo>
                      <a:lnTo>
                        <a:pt x="227732" y="3090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5" name="Freeform: Shape 424">
                  <a:extLst>
                    <a:ext uri="{FF2B5EF4-FFF2-40B4-BE49-F238E27FC236}">
                      <a16:creationId xmlns="" xmlns:a16="http://schemas.microsoft.com/office/drawing/2014/main" id="{E7C38CAC-75D8-4ED4-9BA8-F3F15071797D}"/>
                    </a:ext>
                  </a:extLst>
                </p:cNvPr>
                <p:cNvSpPr/>
                <p:nvPr/>
              </p:nvSpPr>
              <p:spPr>
                <a:xfrm>
                  <a:off x="2739398" y="2343170"/>
                  <a:ext cx="230821" cy="230821"/>
                </a:xfrm>
                <a:custGeom>
                  <a:avLst/>
                  <a:gdLst>
                    <a:gd name="connsiteX0" fmla="*/ 227732 w 230821"/>
                    <a:gd name="connsiteY0" fmla="*/ 3090 h 230821"/>
                    <a:gd name="connsiteX1" fmla="*/ 227732 w 230821"/>
                    <a:gd name="connsiteY1" fmla="*/ 18114 h 230821"/>
                    <a:gd name="connsiteX2" fmla="*/ 18114 w 230821"/>
                    <a:gd name="connsiteY2" fmla="*/ 227732 h 230821"/>
                    <a:gd name="connsiteX3" fmla="*/ 3090 w 230821"/>
                    <a:gd name="connsiteY3" fmla="*/ 227732 h 230821"/>
                    <a:gd name="connsiteX4" fmla="*/ 3090 w 230821"/>
                    <a:gd name="connsiteY4" fmla="*/ 212707 h 230821"/>
                    <a:gd name="connsiteX5" fmla="*/ 212707 w 230821"/>
                    <a:gd name="connsiteY5" fmla="*/ 3090 h 230821"/>
                    <a:gd name="connsiteX6" fmla="*/ 227732 w 230821"/>
                    <a:gd name="connsiteY6" fmla="*/ 3090 h 230821"/>
                    <a:gd name="connsiteX7" fmla="*/ 227732 w 230821"/>
                    <a:gd name="connsiteY7" fmla="*/ 3090 h 230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0821" h="230821">
                      <a:moveTo>
                        <a:pt x="227732" y="3090"/>
                      </a:moveTo>
                      <a:cubicBezTo>
                        <a:pt x="231851" y="7209"/>
                        <a:pt x="231851" y="13995"/>
                        <a:pt x="227732" y="18114"/>
                      </a:cubicBezTo>
                      <a:lnTo>
                        <a:pt x="18114" y="227732"/>
                      </a:lnTo>
                      <a:cubicBezTo>
                        <a:pt x="13995" y="231851"/>
                        <a:pt x="7209" y="231851"/>
                        <a:pt x="3090" y="227732"/>
                      </a:cubicBezTo>
                      <a:cubicBezTo>
                        <a:pt x="-1030" y="223612"/>
                        <a:pt x="-1030" y="216827"/>
                        <a:pt x="3090" y="212707"/>
                      </a:cubicBezTo>
                      <a:lnTo>
                        <a:pt x="212707" y="3090"/>
                      </a:lnTo>
                      <a:cubicBezTo>
                        <a:pt x="216827" y="-1030"/>
                        <a:pt x="223612" y="-1030"/>
                        <a:pt x="227732" y="3090"/>
                      </a:cubicBezTo>
                      <a:lnTo>
                        <a:pt x="227732" y="3090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426" name="Freeform: Shape 425">
                <a:extLst>
                  <a:ext uri="{FF2B5EF4-FFF2-40B4-BE49-F238E27FC236}">
                    <a16:creationId xmlns="" xmlns:a16="http://schemas.microsoft.com/office/drawing/2014/main" id="{328DECEB-C106-46FC-9AD3-5F7D20626A4B}"/>
                  </a:ext>
                </a:extLst>
              </p:cNvPr>
              <p:cNvSpPr/>
              <p:nvPr/>
            </p:nvSpPr>
            <p:spPr>
              <a:xfrm>
                <a:off x="2991084" y="2259286"/>
                <a:ext cx="440262" cy="440389"/>
              </a:xfrm>
              <a:custGeom>
                <a:avLst/>
                <a:gdLst>
                  <a:gd name="connsiteX0" fmla="*/ 277264 w 440262"/>
                  <a:gd name="connsiteY0" fmla="*/ 432841 h 440389"/>
                  <a:gd name="connsiteX1" fmla="*/ 7548 w 440262"/>
                  <a:gd name="connsiteY1" fmla="*/ 277264 h 440389"/>
                  <a:gd name="connsiteX2" fmla="*/ 163125 w 440262"/>
                  <a:gd name="connsiteY2" fmla="*/ 7548 h 440389"/>
                  <a:gd name="connsiteX3" fmla="*/ 432598 w 440262"/>
                  <a:gd name="connsiteY3" fmla="*/ 163125 h 440389"/>
                  <a:gd name="connsiteX4" fmla="*/ 277264 w 440262"/>
                  <a:gd name="connsiteY4" fmla="*/ 432841 h 440389"/>
                  <a:gd name="connsiteX5" fmla="*/ 277264 w 440262"/>
                  <a:gd name="connsiteY5" fmla="*/ 432841 h 440389"/>
                  <a:gd name="connsiteX6" fmla="*/ 167003 w 440262"/>
                  <a:gd name="connsiteY6" fmla="*/ 21603 h 440389"/>
                  <a:gd name="connsiteX7" fmla="*/ 21603 w 440262"/>
                  <a:gd name="connsiteY7" fmla="*/ 273387 h 440389"/>
                  <a:gd name="connsiteX8" fmla="*/ 273386 w 440262"/>
                  <a:gd name="connsiteY8" fmla="*/ 418786 h 440389"/>
                  <a:gd name="connsiteX9" fmla="*/ 418786 w 440262"/>
                  <a:gd name="connsiteY9" fmla="*/ 167003 h 440389"/>
                  <a:gd name="connsiteX10" fmla="*/ 167003 w 440262"/>
                  <a:gd name="connsiteY10" fmla="*/ 21603 h 440389"/>
                  <a:gd name="connsiteX11" fmla="*/ 167003 w 440262"/>
                  <a:gd name="connsiteY11" fmla="*/ 21603 h 440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0262" h="440389">
                    <a:moveTo>
                      <a:pt x="277264" y="432841"/>
                    </a:moveTo>
                    <a:cubicBezTo>
                      <a:pt x="159975" y="464344"/>
                      <a:pt x="39051" y="394310"/>
                      <a:pt x="7548" y="277264"/>
                    </a:cubicBezTo>
                    <a:cubicBezTo>
                      <a:pt x="-23955" y="159975"/>
                      <a:pt x="46079" y="39051"/>
                      <a:pt x="163125" y="7548"/>
                    </a:cubicBezTo>
                    <a:cubicBezTo>
                      <a:pt x="280414" y="-23955"/>
                      <a:pt x="401338" y="46079"/>
                      <a:pt x="432598" y="163125"/>
                    </a:cubicBezTo>
                    <a:cubicBezTo>
                      <a:pt x="464344" y="280414"/>
                      <a:pt x="394552" y="401338"/>
                      <a:pt x="277264" y="432841"/>
                    </a:cubicBezTo>
                    <a:lnTo>
                      <a:pt x="277264" y="432841"/>
                    </a:lnTo>
                    <a:close/>
                    <a:moveTo>
                      <a:pt x="167003" y="21603"/>
                    </a:moveTo>
                    <a:cubicBezTo>
                      <a:pt x="57468" y="50926"/>
                      <a:pt x="-7719" y="163852"/>
                      <a:pt x="21603" y="273387"/>
                    </a:cubicBezTo>
                    <a:cubicBezTo>
                      <a:pt x="50926" y="382921"/>
                      <a:pt x="163852" y="448108"/>
                      <a:pt x="273386" y="418786"/>
                    </a:cubicBezTo>
                    <a:cubicBezTo>
                      <a:pt x="382920" y="389464"/>
                      <a:pt x="448108" y="276537"/>
                      <a:pt x="418786" y="167003"/>
                    </a:cubicBezTo>
                    <a:cubicBezTo>
                      <a:pt x="389706" y="57469"/>
                      <a:pt x="276537" y="-7961"/>
                      <a:pt x="167003" y="21603"/>
                    </a:cubicBezTo>
                    <a:lnTo>
                      <a:pt x="167003" y="21603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="" xmlns:a16="http://schemas.microsoft.com/office/drawing/2014/main" id="{79D06CA5-3F2B-4FF0-A716-2D2C979CD845}"/>
                  </a:ext>
                </a:extLst>
              </p:cNvPr>
              <p:cNvSpPr/>
              <p:nvPr/>
            </p:nvSpPr>
            <p:spPr>
              <a:xfrm>
                <a:off x="3123329" y="2391288"/>
                <a:ext cx="176158" cy="176142"/>
              </a:xfrm>
              <a:custGeom>
                <a:avLst/>
                <a:gdLst>
                  <a:gd name="connsiteX0" fmla="*/ 110850 w 176158"/>
                  <a:gd name="connsiteY0" fmla="*/ 173130 h 176142"/>
                  <a:gd name="connsiteX1" fmla="*/ 3013 w 176158"/>
                  <a:gd name="connsiteY1" fmla="*/ 110850 h 176142"/>
                  <a:gd name="connsiteX2" fmla="*/ 65292 w 176158"/>
                  <a:gd name="connsiteY2" fmla="*/ 3013 h 176142"/>
                  <a:gd name="connsiteX3" fmla="*/ 173130 w 176158"/>
                  <a:gd name="connsiteY3" fmla="*/ 65292 h 176142"/>
                  <a:gd name="connsiteX4" fmla="*/ 110850 w 176158"/>
                  <a:gd name="connsiteY4" fmla="*/ 173130 h 176142"/>
                  <a:gd name="connsiteX5" fmla="*/ 110850 w 176158"/>
                  <a:gd name="connsiteY5" fmla="*/ 173130 h 17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158" h="176142">
                    <a:moveTo>
                      <a:pt x="110850" y="173130"/>
                    </a:moveTo>
                    <a:cubicBezTo>
                      <a:pt x="63838" y="185731"/>
                      <a:pt x="15614" y="157621"/>
                      <a:pt x="3013" y="110850"/>
                    </a:cubicBezTo>
                    <a:cubicBezTo>
                      <a:pt x="-9589" y="63838"/>
                      <a:pt x="18522" y="15371"/>
                      <a:pt x="65292" y="3013"/>
                    </a:cubicBezTo>
                    <a:cubicBezTo>
                      <a:pt x="112304" y="-9589"/>
                      <a:pt x="160771" y="18522"/>
                      <a:pt x="173130" y="65292"/>
                    </a:cubicBezTo>
                    <a:cubicBezTo>
                      <a:pt x="185731" y="112304"/>
                      <a:pt x="157863" y="160529"/>
                      <a:pt x="110850" y="173130"/>
                    </a:cubicBezTo>
                    <a:lnTo>
                      <a:pt x="110850" y="173130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="" xmlns:a16="http://schemas.microsoft.com/office/drawing/2014/main" id="{29C982E0-BBFF-48BD-A19D-1428CBD09DFD}"/>
                  </a:ext>
                </a:extLst>
              </p:cNvPr>
              <p:cNvSpPr/>
              <p:nvPr/>
            </p:nvSpPr>
            <p:spPr>
              <a:xfrm rot="18000513">
                <a:off x="3182877" y="2450888"/>
                <a:ext cx="56944" cy="56944"/>
              </a:xfrm>
              <a:custGeom>
                <a:avLst/>
                <a:gdLst>
                  <a:gd name="connsiteX0" fmla="*/ 0 w 56944"/>
                  <a:gd name="connsiteY0" fmla="*/ 0 h 56944"/>
                  <a:gd name="connsiteX1" fmla="*/ 56945 w 56944"/>
                  <a:gd name="connsiteY1" fmla="*/ 0 h 56944"/>
                  <a:gd name="connsiteX2" fmla="*/ 56945 w 56944"/>
                  <a:gd name="connsiteY2" fmla="*/ 56945 h 56944"/>
                  <a:gd name="connsiteX3" fmla="*/ 0 w 56944"/>
                  <a:gd name="connsiteY3" fmla="*/ 56945 h 56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944" h="56944">
                    <a:moveTo>
                      <a:pt x="0" y="0"/>
                    </a:moveTo>
                    <a:lnTo>
                      <a:pt x="56945" y="0"/>
                    </a:lnTo>
                    <a:lnTo>
                      <a:pt x="56945" y="56945"/>
                    </a:lnTo>
                    <a:lnTo>
                      <a:pt x="0" y="56945"/>
                    </a:lnTo>
                    <a:close/>
                  </a:path>
                </a:pathLst>
              </a:custGeom>
              <a:solidFill>
                <a:schemeClr val="accent4"/>
              </a:solidFill>
              <a:ln w="242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="" xmlns:a16="http://schemas.microsoft.com/office/drawing/2014/main" id="{8BCD8A79-35D8-4799-B750-C086C168C5D4}"/>
                  </a:ext>
                </a:extLst>
              </p:cNvPr>
              <p:cNvSpPr/>
              <p:nvPr/>
            </p:nvSpPr>
            <p:spPr>
              <a:xfrm>
                <a:off x="3154045" y="2313666"/>
                <a:ext cx="35625" cy="35642"/>
              </a:xfrm>
              <a:custGeom>
                <a:avLst/>
                <a:gdLst>
                  <a:gd name="connsiteX0" fmla="*/ 35060 w 35625"/>
                  <a:gd name="connsiteY0" fmla="*/ 13267 h 35642"/>
                  <a:gd name="connsiteX1" fmla="*/ 22458 w 35625"/>
                  <a:gd name="connsiteY1" fmla="*/ 35077 h 35642"/>
                  <a:gd name="connsiteX2" fmla="*/ 649 w 35625"/>
                  <a:gd name="connsiteY2" fmla="*/ 22475 h 35642"/>
                  <a:gd name="connsiteX3" fmla="*/ 13250 w 35625"/>
                  <a:gd name="connsiteY3" fmla="*/ 665 h 35642"/>
                  <a:gd name="connsiteX4" fmla="*/ 35060 w 35625"/>
                  <a:gd name="connsiteY4" fmla="*/ 13267 h 35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625" h="35642">
                    <a:moveTo>
                      <a:pt x="35060" y="13267"/>
                    </a:moveTo>
                    <a:cubicBezTo>
                      <a:pt x="37483" y="22718"/>
                      <a:pt x="31909" y="32653"/>
                      <a:pt x="22458" y="35077"/>
                    </a:cubicBezTo>
                    <a:cubicBezTo>
                      <a:pt x="13008" y="37500"/>
                      <a:pt x="3072" y="31926"/>
                      <a:pt x="649" y="22475"/>
                    </a:cubicBezTo>
                    <a:cubicBezTo>
                      <a:pt x="-2017" y="13024"/>
                      <a:pt x="3799" y="3089"/>
                      <a:pt x="13250" y="665"/>
                    </a:cubicBezTo>
                    <a:cubicBezTo>
                      <a:pt x="22701" y="-2000"/>
                      <a:pt x="32394" y="3573"/>
                      <a:pt x="35060" y="13267"/>
                    </a:cubicBez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="" xmlns:a16="http://schemas.microsoft.com/office/drawing/2014/main" id="{2A8BFA5D-5B58-4E34-B6ED-EBA7756EBA7F}"/>
                  </a:ext>
                </a:extLst>
              </p:cNvPr>
              <p:cNvSpPr/>
              <p:nvPr/>
            </p:nvSpPr>
            <p:spPr>
              <a:xfrm>
                <a:off x="3341368" y="2501231"/>
                <a:ext cx="35625" cy="35725"/>
              </a:xfrm>
              <a:custGeom>
                <a:avLst/>
                <a:gdLst>
                  <a:gd name="connsiteX0" fmla="*/ 22458 w 35625"/>
                  <a:gd name="connsiteY0" fmla="*/ 665 h 35725"/>
                  <a:gd name="connsiteX1" fmla="*/ 35060 w 35625"/>
                  <a:gd name="connsiteY1" fmla="*/ 22475 h 35725"/>
                  <a:gd name="connsiteX2" fmla="*/ 13250 w 35625"/>
                  <a:gd name="connsiteY2" fmla="*/ 35077 h 35725"/>
                  <a:gd name="connsiteX3" fmla="*/ 649 w 35625"/>
                  <a:gd name="connsiteY3" fmla="*/ 13267 h 35725"/>
                  <a:gd name="connsiteX4" fmla="*/ 22458 w 35625"/>
                  <a:gd name="connsiteY4" fmla="*/ 665 h 3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625" h="35725">
                    <a:moveTo>
                      <a:pt x="22458" y="665"/>
                    </a:moveTo>
                    <a:cubicBezTo>
                      <a:pt x="31909" y="3331"/>
                      <a:pt x="37483" y="13024"/>
                      <a:pt x="35060" y="22475"/>
                    </a:cubicBezTo>
                    <a:cubicBezTo>
                      <a:pt x="32394" y="31926"/>
                      <a:pt x="22701" y="37742"/>
                      <a:pt x="13250" y="35077"/>
                    </a:cubicBezTo>
                    <a:cubicBezTo>
                      <a:pt x="3799" y="32653"/>
                      <a:pt x="-2017" y="22718"/>
                      <a:pt x="649" y="13267"/>
                    </a:cubicBezTo>
                    <a:cubicBezTo>
                      <a:pt x="3314" y="3573"/>
                      <a:pt x="13008" y="-2000"/>
                      <a:pt x="22458" y="665"/>
                    </a:cubicBez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="" xmlns:a16="http://schemas.microsoft.com/office/drawing/2014/main" id="{FAEF4976-54D8-46A0-81C8-70009642DA95}"/>
                  </a:ext>
                </a:extLst>
              </p:cNvPr>
              <p:cNvSpPr/>
              <p:nvPr/>
            </p:nvSpPr>
            <p:spPr>
              <a:xfrm>
                <a:off x="3085387" y="2569810"/>
                <a:ext cx="35562" cy="35743"/>
              </a:xfrm>
              <a:custGeom>
                <a:avLst/>
                <a:gdLst>
                  <a:gd name="connsiteX0" fmla="*/ 5089 w 35562"/>
                  <a:gd name="connsiteY0" fmla="*/ 5271 h 35743"/>
                  <a:gd name="connsiteX1" fmla="*/ 30292 w 35562"/>
                  <a:gd name="connsiteY1" fmla="*/ 5271 h 35743"/>
                  <a:gd name="connsiteX2" fmla="*/ 30292 w 35562"/>
                  <a:gd name="connsiteY2" fmla="*/ 30473 h 35743"/>
                  <a:gd name="connsiteX3" fmla="*/ 5089 w 35562"/>
                  <a:gd name="connsiteY3" fmla="*/ 30473 h 35743"/>
                  <a:gd name="connsiteX4" fmla="*/ 5089 w 35562"/>
                  <a:gd name="connsiteY4" fmla="*/ 5271 h 35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62" h="35743">
                    <a:moveTo>
                      <a:pt x="5089" y="5271"/>
                    </a:moveTo>
                    <a:cubicBezTo>
                      <a:pt x="12117" y="-1757"/>
                      <a:pt x="23264" y="-1757"/>
                      <a:pt x="30292" y="5271"/>
                    </a:cubicBezTo>
                    <a:cubicBezTo>
                      <a:pt x="37319" y="12298"/>
                      <a:pt x="37319" y="23446"/>
                      <a:pt x="30292" y="30473"/>
                    </a:cubicBezTo>
                    <a:cubicBezTo>
                      <a:pt x="23264" y="37501"/>
                      <a:pt x="12117" y="37501"/>
                      <a:pt x="5089" y="30473"/>
                    </a:cubicBezTo>
                    <a:cubicBezTo>
                      <a:pt x="-1696" y="23446"/>
                      <a:pt x="-1696" y="12298"/>
                      <a:pt x="5089" y="5271"/>
                    </a:cubicBez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="" xmlns:a16="http://schemas.microsoft.com/office/drawing/2014/main" id="{62E778AF-7C2E-4A5E-96E3-E30C7AEE3CDA}"/>
                  </a:ext>
                </a:extLst>
              </p:cNvPr>
              <p:cNvSpPr/>
              <p:nvPr/>
            </p:nvSpPr>
            <p:spPr>
              <a:xfrm>
                <a:off x="953108" y="2108107"/>
                <a:ext cx="882088" cy="882089"/>
              </a:xfrm>
              <a:custGeom>
                <a:avLst/>
                <a:gdLst>
                  <a:gd name="connsiteX0" fmla="*/ 882089 w 882088"/>
                  <a:gd name="connsiteY0" fmla="*/ 441045 h 882089"/>
                  <a:gd name="connsiteX1" fmla="*/ 441044 w 882088"/>
                  <a:gd name="connsiteY1" fmla="*/ 882089 h 882089"/>
                  <a:gd name="connsiteX2" fmla="*/ 0 w 882088"/>
                  <a:gd name="connsiteY2" fmla="*/ 441045 h 882089"/>
                  <a:gd name="connsiteX3" fmla="*/ 441044 w 882088"/>
                  <a:gd name="connsiteY3" fmla="*/ 0 h 882089"/>
                  <a:gd name="connsiteX4" fmla="*/ 882089 w 882088"/>
                  <a:gd name="connsiteY4" fmla="*/ 441045 h 882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2088" h="882089">
                    <a:moveTo>
                      <a:pt x="882089" y="441045"/>
                    </a:moveTo>
                    <a:cubicBezTo>
                      <a:pt x="882089" y="684627"/>
                      <a:pt x="684626" y="882089"/>
                      <a:pt x="441044" y="882089"/>
                    </a:cubicBezTo>
                    <a:cubicBezTo>
                      <a:pt x="197462" y="882089"/>
                      <a:pt x="0" y="684627"/>
                      <a:pt x="0" y="441045"/>
                    </a:cubicBezTo>
                    <a:cubicBezTo>
                      <a:pt x="0" y="197462"/>
                      <a:pt x="197462" y="0"/>
                      <a:pt x="441044" y="0"/>
                    </a:cubicBezTo>
                    <a:cubicBezTo>
                      <a:pt x="684626" y="0"/>
                      <a:pt x="882089" y="197462"/>
                      <a:pt x="882089" y="441045"/>
                    </a:cubicBez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="" xmlns:a16="http://schemas.microsoft.com/office/drawing/2014/main" id="{29EC1D4E-BC94-4C5A-835E-85417F07F86C}"/>
                  </a:ext>
                </a:extLst>
              </p:cNvPr>
              <p:cNvSpPr/>
              <p:nvPr/>
            </p:nvSpPr>
            <p:spPr>
              <a:xfrm>
                <a:off x="539931" y="1695173"/>
                <a:ext cx="1708168" cy="1707957"/>
              </a:xfrm>
              <a:custGeom>
                <a:avLst/>
                <a:gdLst>
                  <a:gd name="connsiteX0" fmla="*/ 1458112 w 1708168"/>
                  <a:gd name="connsiteY0" fmla="*/ 250087 h 1707957"/>
                  <a:gd name="connsiteX1" fmla="*/ 250087 w 1708168"/>
                  <a:gd name="connsiteY1" fmla="*/ 250087 h 1707957"/>
                  <a:gd name="connsiteX2" fmla="*/ 250087 w 1708168"/>
                  <a:gd name="connsiteY2" fmla="*/ 1457870 h 1707957"/>
                  <a:gd name="connsiteX3" fmla="*/ 1457869 w 1708168"/>
                  <a:gd name="connsiteY3" fmla="*/ 1457870 h 1707957"/>
                  <a:gd name="connsiteX4" fmla="*/ 1458112 w 1708168"/>
                  <a:gd name="connsiteY4" fmla="*/ 250087 h 1707957"/>
                  <a:gd name="connsiteX5" fmla="*/ 1129994 w 1708168"/>
                  <a:gd name="connsiteY5" fmla="*/ 927890 h 1707957"/>
                  <a:gd name="connsiteX6" fmla="*/ 1069411 w 1708168"/>
                  <a:gd name="connsiteY6" fmla="*/ 962786 h 1707957"/>
                  <a:gd name="connsiteX7" fmla="*/ 1034515 w 1708168"/>
                  <a:gd name="connsiteY7" fmla="*/ 902203 h 1707957"/>
                  <a:gd name="connsiteX8" fmla="*/ 1095098 w 1708168"/>
                  <a:gd name="connsiteY8" fmla="*/ 867307 h 1707957"/>
                  <a:gd name="connsiteX9" fmla="*/ 1129994 w 1708168"/>
                  <a:gd name="connsiteY9" fmla="*/ 927890 h 1707957"/>
                  <a:gd name="connsiteX10" fmla="*/ 1378627 w 1708168"/>
                  <a:gd name="connsiteY10" fmla="*/ 329329 h 1707957"/>
                  <a:gd name="connsiteX11" fmla="*/ 1378627 w 1708168"/>
                  <a:gd name="connsiteY11" fmla="*/ 600741 h 1707957"/>
                  <a:gd name="connsiteX12" fmla="*/ 1107457 w 1708168"/>
                  <a:gd name="connsiteY12" fmla="*/ 600741 h 1707957"/>
                  <a:gd name="connsiteX13" fmla="*/ 1107457 w 1708168"/>
                  <a:gd name="connsiteY13" fmla="*/ 329572 h 1707957"/>
                  <a:gd name="connsiteX14" fmla="*/ 1378627 w 1708168"/>
                  <a:gd name="connsiteY14" fmla="*/ 329329 h 1707957"/>
                  <a:gd name="connsiteX15" fmla="*/ 986291 w 1708168"/>
                  <a:gd name="connsiteY15" fmla="*/ 721908 h 1707957"/>
                  <a:gd name="connsiteX16" fmla="*/ 986291 w 1708168"/>
                  <a:gd name="connsiteY16" fmla="*/ 652116 h 1707957"/>
                  <a:gd name="connsiteX17" fmla="*/ 1056083 w 1708168"/>
                  <a:gd name="connsiteY17" fmla="*/ 652116 h 1707957"/>
                  <a:gd name="connsiteX18" fmla="*/ 1056083 w 1708168"/>
                  <a:gd name="connsiteY18" fmla="*/ 721908 h 1707957"/>
                  <a:gd name="connsiteX19" fmla="*/ 986291 w 1708168"/>
                  <a:gd name="connsiteY19" fmla="*/ 721908 h 1707957"/>
                  <a:gd name="connsiteX20" fmla="*/ 722149 w 1708168"/>
                  <a:gd name="connsiteY20" fmla="*/ 1056084 h 1707957"/>
                  <a:gd name="connsiteX21" fmla="*/ 652358 w 1708168"/>
                  <a:gd name="connsiteY21" fmla="*/ 1056084 h 1707957"/>
                  <a:gd name="connsiteX22" fmla="*/ 652358 w 1708168"/>
                  <a:gd name="connsiteY22" fmla="*/ 986292 h 1707957"/>
                  <a:gd name="connsiteX23" fmla="*/ 722149 w 1708168"/>
                  <a:gd name="connsiteY23" fmla="*/ 986292 h 1707957"/>
                  <a:gd name="connsiteX24" fmla="*/ 722149 w 1708168"/>
                  <a:gd name="connsiteY24" fmla="*/ 1056084 h 1707957"/>
                  <a:gd name="connsiteX25" fmla="*/ 780309 w 1708168"/>
                  <a:gd name="connsiteY25" fmla="*/ 578205 h 1707957"/>
                  <a:gd name="connsiteX26" fmla="*/ 840892 w 1708168"/>
                  <a:gd name="connsiteY26" fmla="*/ 613100 h 1707957"/>
                  <a:gd name="connsiteX27" fmla="*/ 805996 w 1708168"/>
                  <a:gd name="connsiteY27" fmla="*/ 673683 h 1707957"/>
                  <a:gd name="connsiteX28" fmla="*/ 745413 w 1708168"/>
                  <a:gd name="connsiteY28" fmla="*/ 638788 h 1707957"/>
                  <a:gd name="connsiteX29" fmla="*/ 780309 w 1708168"/>
                  <a:gd name="connsiteY29" fmla="*/ 578205 h 1707957"/>
                  <a:gd name="connsiteX30" fmla="*/ 273108 w 1708168"/>
                  <a:gd name="connsiteY30" fmla="*/ 896871 h 1707957"/>
                  <a:gd name="connsiteX31" fmla="*/ 137402 w 1708168"/>
                  <a:gd name="connsiteY31" fmla="*/ 661809 h 1707957"/>
                  <a:gd name="connsiteX32" fmla="*/ 372222 w 1708168"/>
                  <a:gd name="connsiteY32" fmla="*/ 526103 h 1707957"/>
                  <a:gd name="connsiteX33" fmla="*/ 507928 w 1708168"/>
                  <a:gd name="connsiteY33" fmla="*/ 760923 h 1707957"/>
                  <a:gd name="connsiteX34" fmla="*/ 273108 w 1708168"/>
                  <a:gd name="connsiteY34" fmla="*/ 896871 h 1707957"/>
                  <a:gd name="connsiteX35" fmla="*/ 761407 w 1708168"/>
                  <a:gd name="connsiteY35" fmla="*/ 507928 h 1707957"/>
                  <a:gd name="connsiteX36" fmla="*/ 526345 w 1708168"/>
                  <a:gd name="connsiteY36" fmla="*/ 372222 h 1707957"/>
                  <a:gd name="connsiteX37" fmla="*/ 662051 w 1708168"/>
                  <a:gd name="connsiteY37" fmla="*/ 137402 h 1707957"/>
                  <a:gd name="connsiteX38" fmla="*/ 897113 w 1708168"/>
                  <a:gd name="connsiteY38" fmla="*/ 273108 h 1707957"/>
                  <a:gd name="connsiteX39" fmla="*/ 761407 w 1708168"/>
                  <a:gd name="connsiteY39" fmla="*/ 507928 h 1707957"/>
                  <a:gd name="connsiteX40" fmla="*/ 578204 w 1708168"/>
                  <a:gd name="connsiteY40" fmla="*/ 780067 h 1707957"/>
                  <a:gd name="connsiteX41" fmla="*/ 638787 w 1708168"/>
                  <a:gd name="connsiteY41" fmla="*/ 745171 h 1707957"/>
                  <a:gd name="connsiteX42" fmla="*/ 673683 w 1708168"/>
                  <a:gd name="connsiteY42" fmla="*/ 805754 h 1707957"/>
                  <a:gd name="connsiteX43" fmla="*/ 613100 w 1708168"/>
                  <a:gd name="connsiteY43" fmla="*/ 840650 h 1707957"/>
                  <a:gd name="connsiteX44" fmla="*/ 578204 w 1708168"/>
                  <a:gd name="connsiteY44" fmla="*/ 780067 h 1707957"/>
                  <a:gd name="connsiteX45" fmla="*/ 329572 w 1708168"/>
                  <a:gd name="connsiteY45" fmla="*/ 1378628 h 1707957"/>
                  <a:gd name="connsiteX46" fmla="*/ 329572 w 1708168"/>
                  <a:gd name="connsiteY46" fmla="*/ 1107458 h 1707957"/>
                  <a:gd name="connsiteX47" fmla="*/ 600741 w 1708168"/>
                  <a:gd name="connsiteY47" fmla="*/ 1107458 h 1707957"/>
                  <a:gd name="connsiteX48" fmla="*/ 600741 w 1708168"/>
                  <a:gd name="connsiteY48" fmla="*/ 1378628 h 1707957"/>
                  <a:gd name="connsiteX49" fmla="*/ 329572 w 1708168"/>
                  <a:gd name="connsiteY49" fmla="*/ 1378628 h 1707957"/>
                  <a:gd name="connsiteX50" fmla="*/ 928132 w 1708168"/>
                  <a:gd name="connsiteY50" fmla="*/ 1129995 h 1707957"/>
                  <a:gd name="connsiteX51" fmla="*/ 867549 w 1708168"/>
                  <a:gd name="connsiteY51" fmla="*/ 1095099 h 1707957"/>
                  <a:gd name="connsiteX52" fmla="*/ 902445 w 1708168"/>
                  <a:gd name="connsiteY52" fmla="*/ 1034516 h 1707957"/>
                  <a:gd name="connsiteX53" fmla="*/ 963028 w 1708168"/>
                  <a:gd name="connsiteY53" fmla="*/ 1069412 h 1707957"/>
                  <a:gd name="connsiteX54" fmla="*/ 928132 w 1708168"/>
                  <a:gd name="connsiteY54" fmla="*/ 1129995 h 1707957"/>
                  <a:gd name="connsiteX55" fmla="*/ 1435090 w 1708168"/>
                  <a:gd name="connsiteY55" fmla="*/ 811086 h 1707957"/>
                  <a:gd name="connsiteX56" fmla="*/ 1570796 w 1708168"/>
                  <a:gd name="connsiteY56" fmla="*/ 1045906 h 1707957"/>
                  <a:gd name="connsiteX57" fmla="*/ 1335734 w 1708168"/>
                  <a:gd name="connsiteY57" fmla="*/ 1181612 h 1707957"/>
                  <a:gd name="connsiteX58" fmla="*/ 1200028 w 1708168"/>
                  <a:gd name="connsiteY58" fmla="*/ 946792 h 1707957"/>
                  <a:gd name="connsiteX59" fmla="*/ 1435090 w 1708168"/>
                  <a:gd name="connsiteY59" fmla="*/ 811086 h 1707957"/>
                  <a:gd name="connsiteX60" fmla="*/ 811085 w 1708168"/>
                  <a:gd name="connsiteY60" fmla="*/ 1435091 h 1707957"/>
                  <a:gd name="connsiteX61" fmla="*/ 946791 w 1708168"/>
                  <a:gd name="connsiteY61" fmla="*/ 1200271 h 1707957"/>
                  <a:gd name="connsiteX62" fmla="*/ 1181611 w 1708168"/>
                  <a:gd name="connsiteY62" fmla="*/ 1335977 h 1707957"/>
                  <a:gd name="connsiteX63" fmla="*/ 1045905 w 1708168"/>
                  <a:gd name="connsiteY63" fmla="*/ 1570797 h 1707957"/>
                  <a:gd name="connsiteX64" fmla="*/ 811085 w 1708168"/>
                  <a:gd name="connsiteY64" fmla="*/ 1435091 h 1707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1708168" h="1707957">
                    <a:moveTo>
                      <a:pt x="1458112" y="250087"/>
                    </a:moveTo>
                    <a:cubicBezTo>
                      <a:pt x="1124663" y="-83362"/>
                      <a:pt x="583778" y="-83362"/>
                      <a:pt x="250087" y="250087"/>
                    </a:cubicBezTo>
                    <a:cubicBezTo>
                      <a:pt x="-83362" y="583536"/>
                      <a:pt x="-83362" y="1124421"/>
                      <a:pt x="250087" y="1457870"/>
                    </a:cubicBezTo>
                    <a:cubicBezTo>
                      <a:pt x="583536" y="1791319"/>
                      <a:pt x="1124421" y="1791319"/>
                      <a:pt x="1457869" y="1457870"/>
                    </a:cubicBezTo>
                    <a:cubicBezTo>
                      <a:pt x="1791561" y="1124421"/>
                      <a:pt x="1791561" y="583536"/>
                      <a:pt x="1458112" y="250087"/>
                    </a:cubicBezTo>
                    <a:close/>
                    <a:moveTo>
                      <a:pt x="1129994" y="927890"/>
                    </a:moveTo>
                    <a:cubicBezTo>
                      <a:pt x="1122967" y="954304"/>
                      <a:pt x="1095825" y="969813"/>
                      <a:pt x="1069411" y="962786"/>
                    </a:cubicBezTo>
                    <a:cubicBezTo>
                      <a:pt x="1042997" y="955758"/>
                      <a:pt x="1027488" y="928617"/>
                      <a:pt x="1034515" y="902203"/>
                    </a:cubicBezTo>
                    <a:cubicBezTo>
                      <a:pt x="1041543" y="875788"/>
                      <a:pt x="1068684" y="860279"/>
                      <a:pt x="1095098" y="867307"/>
                    </a:cubicBezTo>
                    <a:cubicBezTo>
                      <a:pt x="1121513" y="874577"/>
                      <a:pt x="1137022" y="901476"/>
                      <a:pt x="1129994" y="927890"/>
                    </a:cubicBezTo>
                    <a:close/>
                    <a:moveTo>
                      <a:pt x="1378627" y="329329"/>
                    </a:moveTo>
                    <a:cubicBezTo>
                      <a:pt x="1453508" y="404210"/>
                      <a:pt x="1453508" y="525619"/>
                      <a:pt x="1378627" y="600741"/>
                    </a:cubicBezTo>
                    <a:cubicBezTo>
                      <a:pt x="1303746" y="675622"/>
                      <a:pt x="1182338" y="675622"/>
                      <a:pt x="1107457" y="600741"/>
                    </a:cubicBezTo>
                    <a:cubicBezTo>
                      <a:pt x="1032577" y="525861"/>
                      <a:pt x="1032577" y="404452"/>
                      <a:pt x="1107457" y="329572"/>
                    </a:cubicBezTo>
                    <a:cubicBezTo>
                      <a:pt x="1182338" y="254449"/>
                      <a:pt x="1303746" y="254449"/>
                      <a:pt x="1378627" y="329329"/>
                    </a:cubicBezTo>
                    <a:close/>
                    <a:moveTo>
                      <a:pt x="986291" y="721908"/>
                    </a:moveTo>
                    <a:cubicBezTo>
                      <a:pt x="966905" y="702521"/>
                      <a:pt x="966905" y="671260"/>
                      <a:pt x="986291" y="652116"/>
                    </a:cubicBezTo>
                    <a:cubicBezTo>
                      <a:pt x="1005678" y="632729"/>
                      <a:pt x="1036939" y="632729"/>
                      <a:pt x="1056083" y="652116"/>
                    </a:cubicBezTo>
                    <a:cubicBezTo>
                      <a:pt x="1075470" y="671260"/>
                      <a:pt x="1075470" y="702763"/>
                      <a:pt x="1056083" y="721908"/>
                    </a:cubicBezTo>
                    <a:cubicBezTo>
                      <a:pt x="1036696" y="741294"/>
                      <a:pt x="1005436" y="741294"/>
                      <a:pt x="986291" y="721908"/>
                    </a:cubicBezTo>
                    <a:close/>
                    <a:moveTo>
                      <a:pt x="722149" y="1056084"/>
                    </a:moveTo>
                    <a:cubicBezTo>
                      <a:pt x="702763" y="1075470"/>
                      <a:pt x="671502" y="1075470"/>
                      <a:pt x="652358" y="1056084"/>
                    </a:cubicBezTo>
                    <a:cubicBezTo>
                      <a:pt x="632971" y="1036697"/>
                      <a:pt x="632971" y="1005436"/>
                      <a:pt x="652358" y="986292"/>
                    </a:cubicBezTo>
                    <a:cubicBezTo>
                      <a:pt x="671744" y="966905"/>
                      <a:pt x="703005" y="966905"/>
                      <a:pt x="722149" y="986292"/>
                    </a:cubicBezTo>
                    <a:cubicBezTo>
                      <a:pt x="741294" y="1005436"/>
                      <a:pt x="741294" y="1036697"/>
                      <a:pt x="722149" y="1056084"/>
                    </a:cubicBezTo>
                    <a:close/>
                    <a:moveTo>
                      <a:pt x="780309" y="578205"/>
                    </a:moveTo>
                    <a:cubicBezTo>
                      <a:pt x="806723" y="571177"/>
                      <a:pt x="833865" y="586686"/>
                      <a:pt x="840892" y="613100"/>
                    </a:cubicBezTo>
                    <a:cubicBezTo>
                      <a:pt x="847920" y="639515"/>
                      <a:pt x="832410" y="666656"/>
                      <a:pt x="805996" y="673683"/>
                    </a:cubicBezTo>
                    <a:cubicBezTo>
                      <a:pt x="779582" y="680711"/>
                      <a:pt x="752441" y="665202"/>
                      <a:pt x="745413" y="638788"/>
                    </a:cubicBezTo>
                    <a:cubicBezTo>
                      <a:pt x="738143" y="612373"/>
                      <a:pt x="753895" y="585232"/>
                      <a:pt x="780309" y="578205"/>
                    </a:cubicBezTo>
                    <a:close/>
                    <a:moveTo>
                      <a:pt x="273108" y="896871"/>
                    </a:moveTo>
                    <a:cubicBezTo>
                      <a:pt x="170844" y="869488"/>
                      <a:pt x="110019" y="764316"/>
                      <a:pt x="137402" y="661809"/>
                    </a:cubicBezTo>
                    <a:cubicBezTo>
                      <a:pt x="164786" y="559545"/>
                      <a:pt x="269958" y="498720"/>
                      <a:pt x="372222" y="526103"/>
                    </a:cubicBezTo>
                    <a:cubicBezTo>
                      <a:pt x="474486" y="553487"/>
                      <a:pt x="535311" y="658659"/>
                      <a:pt x="507928" y="760923"/>
                    </a:cubicBezTo>
                    <a:cubicBezTo>
                      <a:pt x="480787" y="863672"/>
                      <a:pt x="375615" y="924497"/>
                      <a:pt x="273108" y="896871"/>
                    </a:cubicBezTo>
                    <a:close/>
                    <a:moveTo>
                      <a:pt x="761407" y="507928"/>
                    </a:moveTo>
                    <a:cubicBezTo>
                      <a:pt x="659143" y="535312"/>
                      <a:pt x="553971" y="474729"/>
                      <a:pt x="526345" y="372222"/>
                    </a:cubicBezTo>
                    <a:cubicBezTo>
                      <a:pt x="498962" y="269958"/>
                      <a:pt x="559787" y="164786"/>
                      <a:pt x="662051" y="137402"/>
                    </a:cubicBezTo>
                    <a:cubicBezTo>
                      <a:pt x="764315" y="110019"/>
                      <a:pt x="869487" y="170844"/>
                      <a:pt x="897113" y="273108"/>
                    </a:cubicBezTo>
                    <a:cubicBezTo>
                      <a:pt x="924497" y="375373"/>
                      <a:pt x="863671" y="480545"/>
                      <a:pt x="761407" y="507928"/>
                    </a:cubicBezTo>
                    <a:close/>
                    <a:moveTo>
                      <a:pt x="578204" y="780067"/>
                    </a:moveTo>
                    <a:cubicBezTo>
                      <a:pt x="585232" y="753653"/>
                      <a:pt x="612373" y="738144"/>
                      <a:pt x="638787" y="745171"/>
                    </a:cubicBezTo>
                    <a:cubicBezTo>
                      <a:pt x="665201" y="752199"/>
                      <a:pt x="680711" y="779340"/>
                      <a:pt x="673683" y="805754"/>
                    </a:cubicBezTo>
                    <a:cubicBezTo>
                      <a:pt x="666655" y="832169"/>
                      <a:pt x="639514" y="847678"/>
                      <a:pt x="613100" y="840650"/>
                    </a:cubicBezTo>
                    <a:cubicBezTo>
                      <a:pt x="586928" y="833623"/>
                      <a:pt x="571177" y="806482"/>
                      <a:pt x="578204" y="780067"/>
                    </a:cubicBezTo>
                    <a:close/>
                    <a:moveTo>
                      <a:pt x="329572" y="1378628"/>
                    </a:moveTo>
                    <a:cubicBezTo>
                      <a:pt x="254691" y="1303747"/>
                      <a:pt x="254691" y="1182339"/>
                      <a:pt x="329572" y="1107458"/>
                    </a:cubicBezTo>
                    <a:cubicBezTo>
                      <a:pt x="404452" y="1032577"/>
                      <a:pt x="525861" y="1032577"/>
                      <a:pt x="600741" y="1107458"/>
                    </a:cubicBezTo>
                    <a:cubicBezTo>
                      <a:pt x="675622" y="1182339"/>
                      <a:pt x="675622" y="1303747"/>
                      <a:pt x="600741" y="1378628"/>
                    </a:cubicBezTo>
                    <a:cubicBezTo>
                      <a:pt x="525861" y="1453508"/>
                      <a:pt x="404452" y="1453508"/>
                      <a:pt x="329572" y="1378628"/>
                    </a:cubicBezTo>
                    <a:close/>
                    <a:moveTo>
                      <a:pt x="928132" y="1129995"/>
                    </a:moveTo>
                    <a:cubicBezTo>
                      <a:pt x="901717" y="1137023"/>
                      <a:pt x="874576" y="1121513"/>
                      <a:pt x="867549" y="1095099"/>
                    </a:cubicBezTo>
                    <a:cubicBezTo>
                      <a:pt x="860521" y="1068685"/>
                      <a:pt x="876030" y="1041544"/>
                      <a:pt x="902445" y="1034516"/>
                    </a:cubicBezTo>
                    <a:cubicBezTo>
                      <a:pt x="928859" y="1027488"/>
                      <a:pt x="956000" y="1042998"/>
                      <a:pt x="963028" y="1069412"/>
                    </a:cubicBezTo>
                    <a:cubicBezTo>
                      <a:pt x="970055" y="1095826"/>
                      <a:pt x="954304" y="1122725"/>
                      <a:pt x="928132" y="1129995"/>
                    </a:cubicBezTo>
                    <a:close/>
                    <a:moveTo>
                      <a:pt x="1435090" y="811086"/>
                    </a:moveTo>
                    <a:cubicBezTo>
                      <a:pt x="1537354" y="838469"/>
                      <a:pt x="1598180" y="943641"/>
                      <a:pt x="1570796" y="1045906"/>
                    </a:cubicBezTo>
                    <a:cubicBezTo>
                      <a:pt x="1543413" y="1148170"/>
                      <a:pt x="1438241" y="1208995"/>
                      <a:pt x="1335734" y="1181612"/>
                    </a:cubicBezTo>
                    <a:cubicBezTo>
                      <a:pt x="1233470" y="1154228"/>
                      <a:pt x="1172645" y="1049056"/>
                      <a:pt x="1200028" y="946792"/>
                    </a:cubicBezTo>
                    <a:cubicBezTo>
                      <a:pt x="1227412" y="844528"/>
                      <a:pt x="1332584" y="783702"/>
                      <a:pt x="1435090" y="811086"/>
                    </a:cubicBezTo>
                    <a:close/>
                    <a:moveTo>
                      <a:pt x="811085" y="1435091"/>
                    </a:moveTo>
                    <a:cubicBezTo>
                      <a:pt x="783702" y="1332827"/>
                      <a:pt x="844527" y="1227655"/>
                      <a:pt x="946791" y="1200271"/>
                    </a:cubicBezTo>
                    <a:cubicBezTo>
                      <a:pt x="1049055" y="1172888"/>
                      <a:pt x="1154228" y="1233471"/>
                      <a:pt x="1181611" y="1335977"/>
                    </a:cubicBezTo>
                    <a:cubicBezTo>
                      <a:pt x="1208994" y="1438242"/>
                      <a:pt x="1148169" y="1543414"/>
                      <a:pt x="1045905" y="1570797"/>
                    </a:cubicBezTo>
                    <a:cubicBezTo>
                      <a:pt x="943883" y="1597938"/>
                      <a:pt x="838711" y="1537355"/>
                      <a:pt x="811085" y="1435091"/>
                    </a:cubicBez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="" xmlns:a16="http://schemas.microsoft.com/office/drawing/2014/main" id="{9E443185-A5F2-42D9-B5A1-6DD5989F98D7}"/>
                  </a:ext>
                </a:extLst>
              </p:cNvPr>
              <p:cNvSpPr/>
              <p:nvPr/>
            </p:nvSpPr>
            <p:spPr>
              <a:xfrm>
                <a:off x="595062" y="1750061"/>
                <a:ext cx="1598179" cy="1598362"/>
              </a:xfrm>
              <a:custGeom>
                <a:avLst/>
                <a:gdLst>
                  <a:gd name="connsiteX0" fmla="*/ 233729 w 1598179"/>
                  <a:gd name="connsiteY0" fmla="*/ 1364451 h 1598362"/>
                  <a:gd name="connsiteX1" fmla="*/ 233729 w 1598179"/>
                  <a:gd name="connsiteY1" fmla="*/ 233729 h 1598362"/>
                  <a:gd name="connsiteX2" fmla="*/ 1364451 w 1598179"/>
                  <a:gd name="connsiteY2" fmla="*/ 233729 h 1598362"/>
                  <a:gd name="connsiteX3" fmla="*/ 1364451 w 1598179"/>
                  <a:gd name="connsiteY3" fmla="*/ 1364451 h 1598362"/>
                  <a:gd name="connsiteX4" fmla="*/ 233729 w 1598179"/>
                  <a:gd name="connsiteY4" fmla="*/ 1364451 h 1598362"/>
                  <a:gd name="connsiteX5" fmla="*/ 233729 w 1598179"/>
                  <a:gd name="connsiteY5" fmla="*/ 1364451 h 1598362"/>
                  <a:gd name="connsiteX6" fmla="*/ 1354273 w 1598179"/>
                  <a:gd name="connsiteY6" fmla="*/ 243907 h 1598362"/>
                  <a:gd name="connsiteX7" fmla="*/ 243665 w 1598179"/>
                  <a:gd name="connsiteY7" fmla="*/ 243907 h 1598362"/>
                  <a:gd name="connsiteX8" fmla="*/ 243665 w 1598179"/>
                  <a:gd name="connsiteY8" fmla="*/ 1354516 h 1598362"/>
                  <a:gd name="connsiteX9" fmla="*/ 1354273 w 1598179"/>
                  <a:gd name="connsiteY9" fmla="*/ 1354516 h 1598362"/>
                  <a:gd name="connsiteX10" fmla="*/ 1354273 w 1598179"/>
                  <a:gd name="connsiteY10" fmla="*/ 243907 h 1598362"/>
                  <a:gd name="connsiteX11" fmla="*/ 1354273 w 1598179"/>
                  <a:gd name="connsiteY11" fmla="*/ 243907 h 1598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98179" h="1598362">
                    <a:moveTo>
                      <a:pt x="233729" y="1364451"/>
                    </a:moveTo>
                    <a:cubicBezTo>
                      <a:pt x="-77910" y="1052812"/>
                      <a:pt x="-77910" y="545611"/>
                      <a:pt x="233729" y="233729"/>
                    </a:cubicBezTo>
                    <a:cubicBezTo>
                      <a:pt x="545368" y="-77910"/>
                      <a:pt x="1052569" y="-77910"/>
                      <a:pt x="1364451" y="233729"/>
                    </a:cubicBezTo>
                    <a:cubicBezTo>
                      <a:pt x="1676090" y="545369"/>
                      <a:pt x="1676090" y="1052570"/>
                      <a:pt x="1364451" y="1364451"/>
                    </a:cubicBezTo>
                    <a:cubicBezTo>
                      <a:pt x="1052569" y="1676333"/>
                      <a:pt x="545368" y="1676333"/>
                      <a:pt x="233729" y="1364451"/>
                    </a:cubicBezTo>
                    <a:lnTo>
                      <a:pt x="233729" y="1364451"/>
                    </a:lnTo>
                    <a:close/>
                    <a:moveTo>
                      <a:pt x="1354273" y="243907"/>
                    </a:moveTo>
                    <a:cubicBezTo>
                      <a:pt x="1048207" y="-62158"/>
                      <a:pt x="549973" y="-62158"/>
                      <a:pt x="243665" y="243907"/>
                    </a:cubicBezTo>
                    <a:cubicBezTo>
                      <a:pt x="-62400" y="550215"/>
                      <a:pt x="-62400" y="1048208"/>
                      <a:pt x="243665" y="1354516"/>
                    </a:cubicBezTo>
                    <a:cubicBezTo>
                      <a:pt x="549973" y="1660581"/>
                      <a:pt x="1047965" y="1660581"/>
                      <a:pt x="1354273" y="1354516"/>
                    </a:cubicBezTo>
                    <a:cubicBezTo>
                      <a:pt x="1660338" y="1048208"/>
                      <a:pt x="1660338" y="549973"/>
                      <a:pt x="1354273" y="243907"/>
                    </a:cubicBezTo>
                    <a:lnTo>
                      <a:pt x="1354273" y="243907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="" xmlns:a16="http://schemas.microsoft.com/office/drawing/2014/main" id="{07DDA492-E0AF-48FC-9E0E-53EFC243CF52}"/>
                  </a:ext>
                </a:extLst>
              </p:cNvPr>
              <p:cNvSpPr/>
              <p:nvPr/>
            </p:nvSpPr>
            <p:spPr>
              <a:xfrm>
                <a:off x="1305822" y="2461064"/>
                <a:ext cx="176175" cy="176175"/>
              </a:xfrm>
              <a:custGeom>
                <a:avLst/>
                <a:gdLst>
                  <a:gd name="connsiteX0" fmla="*/ 25808 w 176175"/>
                  <a:gd name="connsiteY0" fmla="*/ 150367 h 176175"/>
                  <a:gd name="connsiteX1" fmla="*/ 25808 w 176175"/>
                  <a:gd name="connsiteY1" fmla="*/ 25808 h 176175"/>
                  <a:gd name="connsiteX2" fmla="*/ 150367 w 176175"/>
                  <a:gd name="connsiteY2" fmla="*/ 25808 h 176175"/>
                  <a:gd name="connsiteX3" fmla="*/ 150367 w 176175"/>
                  <a:gd name="connsiteY3" fmla="*/ 150367 h 176175"/>
                  <a:gd name="connsiteX4" fmla="*/ 25808 w 176175"/>
                  <a:gd name="connsiteY4" fmla="*/ 150367 h 176175"/>
                  <a:gd name="connsiteX5" fmla="*/ 25808 w 176175"/>
                  <a:gd name="connsiteY5" fmla="*/ 150367 h 1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175" h="176175">
                    <a:moveTo>
                      <a:pt x="25808" y="150367"/>
                    </a:moveTo>
                    <a:cubicBezTo>
                      <a:pt x="-8603" y="115956"/>
                      <a:pt x="-8603" y="60220"/>
                      <a:pt x="25808" y="25808"/>
                    </a:cubicBezTo>
                    <a:cubicBezTo>
                      <a:pt x="60220" y="-8603"/>
                      <a:pt x="116198" y="-8603"/>
                      <a:pt x="150367" y="25808"/>
                    </a:cubicBezTo>
                    <a:cubicBezTo>
                      <a:pt x="184778" y="60220"/>
                      <a:pt x="184778" y="116198"/>
                      <a:pt x="150367" y="150367"/>
                    </a:cubicBezTo>
                    <a:cubicBezTo>
                      <a:pt x="116198" y="184778"/>
                      <a:pt x="60220" y="184778"/>
                      <a:pt x="25808" y="150367"/>
                    </a:cubicBezTo>
                    <a:lnTo>
                      <a:pt x="25808" y="150367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="" xmlns:a16="http://schemas.microsoft.com/office/drawing/2014/main" id="{58B435CA-FF7E-4B12-A465-B6F632F5120E}"/>
                  </a:ext>
                </a:extLst>
              </p:cNvPr>
              <p:cNvSpPr/>
              <p:nvPr/>
            </p:nvSpPr>
            <p:spPr>
              <a:xfrm>
                <a:off x="1365557" y="2520798"/>
                <a:ext cx="56948" cy="56948"/>
              </a:xfrm>
              <a:custGeom>
                <a:avLst/>
                <a:gdLst>
                  <a:gd name="connsiteX0" fmla="*/ 0 w 56948"/>
                  <a:gd name="connsiteY0" fmla="*/ 0 h 56948"/>
                  <a:gd name="connsiteX1" fmla="*/ 56948 w 56948"/>
                  <a:gd name="connsiteY1" fmla="*/ 0 h 56948"/>
                  <a:gd name="connsiteX2" fmla="*/ 56948 w 56948"/>
                  <a:gd name="connsiteY2" fmla="*/ 56948 h 56948"/>
                  <a:gd name="connsiteX3" fmla="*/ 0 w 56948"/>
                  <a:gd name="connsiteY3" fmla="*/ 56948 h 5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948" h="56948">
                    <a:moveTo>
                      <a:pt x="0" y="0"/>
                    </a:moveTo>
                    <a:lnTo>
                      <a:pt x="56948" y="0"/>
                    </a:lnTo>
                    <a:lnTo>
                      <a:pt x="56948" y="56948"/>
                    </a:lnTo>
                    <a:lnTo>
                      <a:pt x="0" y="56948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438" name="Graphic 2">
                <a:extLst>
                  <a:ext uri="{FF2B5EF4-FFF2-40B4-BE49-F238E27FC236}">
                    <a16:creationId xmlns="" xmlns:a16="http://schemas.microsoft.com/office/drawing/2014/main" id="{7D80AA0C-20A5-48B3-8F59-5DFF7C064D97}"/>
                  </a:ext>
                </a:extLst>
              </p:cNvPr>
              <p:cNvGrpSpPr/>
              <p:nvPr/>
            </p:nvGrpSpPr>
            <p:grpSpPr>
              <a:xfrm>
                <a:off x="954016" y="2109500"/>
                <a:ext cx="880028" cy="879544"/>
                <a:chOff x="954016" y="1732129"/>
                <a:chExt cx="880028" cy="879544"/>
              </a:xfrm>
              <a:solidFill>
                <a:srgbClr val="12171F"/>
              </a:solidFill>
            </p:grpSpPr>
            <p:sp>
              <p:nvSpPr>
                <p:cNvPr id="439" name="Freeform: Shape 438">
                  <a:extLst>
                    <a:ext uri="{FF2B5EF4-FFF2-40B4-BE49-F238E27FC236}">
                      <a16:creationId xmlns="" xmlns:a16="http://schemas.microsoft.com/office/drawing/2014/main" id="{924EA1A8-FDF2-4DCE-A53F-D08B22FF38EF}"/>
                    </a:ext>
                  </a:extLst>
                </p:cNvPr>
                <p:cNvSpPr/>
                <p:nvPr/>
              </p:nvSpPr>
              <p:spPr>
                <a:xfrm>
                  <a:off x="1627699" y="2405570"/>
                  <a:ext cx="206345" cy="206103"/>
                </a:xfrm>
                <a:custGeom>
                  <a:avLst/>
                  <a:gdLst>
                    <a:gd name="connsiteX0" fmla="*/ 182052 w 206345"/>
                    <a:gd name="connsiteY0" fmla="*/ 201923 h 206103"/>
                    <a:gd name="connsiteX1" fmla="*/ 4180 w 206345"/>
                    <a:gd name="connsiteY1" fmla="*/ 24294 h 206103"/>
                    <a:gd name="connsiteX2" fmla="*/ 4180 w 206345"/>
                    <a:gd name="connsiteY2" fmla="*/ 4180 h 206103"/>
                    <a:gd name="connsiteX3" fmla="*/ 24294 w 206345"/>
                    <a:gd name="connsiteY3" fmla="*/ 4180 h 206103"/>
                    <a:gd name="connsiteX4" fmla="*/ 202165 w 206345"/>
                    <a:gd name="connsiteY4" fmla="*/ 181810 h 206103"/>
                    <a:gd name="connsiteX5" fmla="*/ 202165 w 206345"/>
                    <a:gd name="connsiteY5" fmla="*/ 201923 h 206103"/>
                    <a:gd name="connsiteX6" fmla="*/ 182052 w 206345"/>
                    <a:gd name="connsiteY6" fmla="*/ 201923 h 206103"/>
                    <a:gd name="connsiteX7" fmla="*/ 182052 w 206345"/>
                    <a:gd name="connsiteY7" fmla="*/ 201923 h 206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6345" h="206103">
                      <a:moveTo>
                        <a:pt x="182052" y="201923"/>
                      </a:moveTo>
                      <a:lnTo>
                        <a:pt x="4180" y="24294"/>
                      </a:lnTo>
                      <a:cubicBezTo>
                        <a:pt x="-1393" y="18720"/>
                        <a:pt x="-1393" y="9754"/>
                        <a:pt x="4180" y="4180"/>
                      </a:cubicBezTo>
                      <a:cubicBezTo>
                        <a:pt x="9754" y="-1393"/>
                        <a:pt x="18720" y="-1393"/>
                        <a:pt x="24294" y="4180"/>
                      </a:cubicBezTo>
                      <a:lnTo>
                        <a:pt x="202165" y="181810"/>
                      </a:lnTo>
                      <a:cubicBezTo>
                        <a:pt x="207739" y="187383"/>
                        <a:pt x="207739" y="196350"/>
                        <a:pt x="202165" y="201923"/>
                      </a:cubicBezTo>
                      <a:cubicBezTo>
                        <a:pt x="196592" y="207497"/>
                        <a:pt x="187626" y="207497"/>
                        <a:pt x="182052" y="201923"/>
                      </a:cubicBezTo>
                      <a:lnTo>
                        <a:pt x="182052" y="201923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0" name="Freeform: Shape 439">
                  <a:extLst>
                    <a:ext uri="{FF2B5EF4-FFF2-40B4-BE49-F238E27FC236}">
                      <a16:creationId xmlns="" xmlns:a16="http://schemas.microsoft.com/office/drawing/2014/main" id="{226B3EB5-676E-4BEA-AC27-280F1879617D}"/>
                    </a:ext>
                  </a:extLst>
                </p:cNvPr>
                <p:cNvSpPr/>
                <p:nvPr/>
              </p:nvSpPr>
              <p:spPr>
                <a:xfrm>
                  <a:off x="954016" y="1732129"/>
                  <a:ext cx="206345" cy="206134"/>
                </a:xfrm>
                <a:custGeom>
                  <a:avLst/>
                  <a:gdLst>
                    <a:gd name="connsiteX0" fmla="*/ 182052 w 206345"/>
                    <a:gd name="connsiteY0" fmla="*/ 201923 h 206134"/>
                    <a:gd name="connsiteX1" fmla="*/ 4180 w 206345"/>
                    <a:gd name="connsiteY1" fmla="*/ 24294 h 206134"/>
                    <a:gd name="connsiteX2" fmla="*/ 4180 w 206345"/>
                    <a:gd name="connsiteY2" fmla="*/ 4180 h 206134"/>
                    <a:gd name="connsiteX3" fmla="*/ 24294 w 206345"/>
                    <a:gd name="connsiteY3" fmla="*/ 4180 h 206134"/>
                    <a:gd name="connsiteX4" fmla="*/ 202165 w 206345"/>
                    <a:gd name="connsiteY4" fmla="*/ 182052 h 206134"/>
                    <a:gd name="connsiteX5" fmla="*/ 202165 w 206345"/>
                    <a:gd name="connsiteY5" fmla="*/ 202166 h 206134"/>
                    <a:gd name="connsiteX6" fmla="*/ 182052 w 206345"/>
                    <a:gd name="connsiteY6" fmla="*/ 201923 h 206134"/>
                    <a:gd name="connsiteX7" fmla="*/ 182052 w 206345"/>
                    <a:gd name="connsiteY7" fmla="*/ 201923 h 206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6345" h="206134">
                      <a:moveTo>
                        <a:pt x="182052" y="201923"/>
                      </a:moveTo>
                      <a:lnTo>
                        <a:pt x="4180" y="24294"/>
                      </a:lnTo>
                      <a:cubicBezTo>
                        <a:pt x="-1393" y="18720"/>
                        <a:pt x="-1393" y="9754"/>
                        <a:pt x="4180" y="4180"/>
                      </a:cubicBezTo>
                      <a:cubicBezTo>
                        <a:pt x="9754" y="-1393"/>
                        <a:pt x="18720" y="-1393"/>
                        <a:pt x="24294" y="4180"/>
                      </a:cubicBezTo>
                      <a:lnTo>
                        <a:pt x="202165" y="182052"/>
                      </a:lnTo>
                      <a:cubicBezTo>
                        <a:pt x="207739" y="187626"/>
                        <a:pt x="207739" y="196592"/>
                        <a:pt x="202165" y="202166"/>
                      </a:cubicBezTo>
                      <a:cubicBezTo>
                        <a:pt x="196592" y="207497"/>
                        <a:pt x="187626" y="207497"/>
                        <a:pt x="182052" y="201923"/>
                      </a:cubicBezTo>
                      <a:lnTo>
                        <a:pt x="182052" y="201923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41" name="Graphic 2">
                <a:extLst>
                  <a:ext uri="{FF2B5EF4-FFF2-40B4-BE49-F238E27FC236}">
                    <a16:creationId xmlns="" xmlns:a16="http://schemas.microsoft.com/office/drawing/2014/main" id="{B3D35429-247A-426F-9F69-6DEC3F5CF06F}"/>
                  </a:ext>
                </a:extLst>
              </p:cNvPr>
              <p:cNvGrpSpPr/>
              <p:nvPr/>
            </p:nvGrpSpPr>
            <p:grpSpPr>
              <a:xfrm>
                <a:off x="798284" y="2379060"/>
                <a:ext cx="1191354" cy="340183"/>
                <a:chOff x="798284" y="2001689"/>
                <a:chExt cx="1191354" cy="340183"/>
              </a:xfrm>
              <a:solidFill>
                <a:srgbClr val="12171F"/>
              </a:solidFill>
            </p:grpSpPr>
            <p:sp>
              <p:nvSpPr>
                <p:cNvPr id="442" name="Freeform: Shape 441">
                  <a:extLst>
                    <a:ext uri="{FF2B5EF4-FFF2-40B4-BE49-F238E27FC236}">
                      <a16:creationId xmlns="" xmlns:a16="http://schemas.microsoft.com/office/drawing/2014/main" id="{D046D9C0-F63A-4944-9A19-F27A14A4C05F}"/>
                    </a:ext>
                  </a:extLst>
                </p:cNvPr>
                <p:cNvSpPr/>
                <p:nvPr/>
              </p:nvSpPr>
              <p:spPr>
                <a:xfrm>
                  <a:off x="1718334" y="2001689"/>
                  <a:ext cx="271304" cy="93488"/>
                </a:xfrm>
                <a:custGeom>
                  <a:avLst/>
                  <a:gdLst>
                    <a:gd name="connsiteX0" fmla="*/ 260808 w 271304"/>
                    <a:gd name="connsiteY0" fmla="*/ 28084 h 93488"/>
                    <a:gd name="connsiteX1" fmla="*/ 17991 w 271304"/>
                    <a:gd name="connsiteY1" fmla="*/ 93029 h 93488"/>
                    <a:gd name="connsiteX2" fmla="*/ 543 w 271304"/>
                    <a:gd name="connsiteY2" fmla="*/ 83094 h 93488"/>
                    <a:gd name="connsiteX3" fmla="*/ 10479 w 271304"/>
                    <a:gd name="connsiteY3" fmla="*/ 65646 h 93488"/>
                    <a:gd name="connsiteX4" fmla="*/ 253295 w 271304"/>
                    <a:gd name="connsiteY4" fmla="*/ 459 h 93488"/>
                    <a:gd name="connsiteX5" fmla="*/ 270743 w 271304"/>
                    <a:gd name="connsiteY5" fmla="*/ 10637 h 93488"/>
                    <a:gd name="connsiteX6" fmla="*/ 260808 w 271304"/>
                    <a:gd name="connsiteY6" fmla="*/ 28084 h 93488"/>
                    <a:gd name="connsiteX7" fmla="*/ 260808 w 271304"/>
                    <a:gd name="connsiteY7" fmla="*/ 28084 h 934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1304" h="93488">
                      <a:moveTo>
                        <a:pt x="260808" y="28084"/>
                      </a:moveTo>
                      <a:lnTo>
                        <a:pt x="17991" y="93029"/>
                      </a:lnTo>
                      <a:cubicBezTo>
                        <a:pt x="10479" y="94968"/>
                        <a:pt x="2482" y="90606"/>
                        <a:pt x="543" y="83094"/>
                      </a:cubicBezTo>
                      <a:cubicBezTo>
                        <a:pt x="-1638" y="75582"/>
                        <a:pt x="2966" y="67585"/>
                        <a:pt x="10479" y="65646"/>
                      </a:cubicBezTo>
                      <a:lnTo>
                        <a:pt x="253295" y="459"/>
                      </a:lnTo>
                      <a:cubicBezTo>
                        <a:pt x="260808" y="-1480"/>
                        <a:pt x="268562" y="2882"/>
                        <a:pt x="270743" y="10637"/>
                      </a:cubicBezTo>
                      <a:cubicBezTo>
                        <a:pt x="272924" y="18149"/>
                        <a:pt x="268562" y="25903"/>
                        <a:pt x="260808" y="28084"/>
                      </a:cubicBezTo>
                      <a:lnTo>
                        <a:pt x="260808" y="28084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3" name="Freeform: Shape 442">
                  <a:extLst>
                    <a:ext uri="{FF2B5EF4-FFF2-40B4-BE49-F238E27FC236}">
                      <a16:creationId xmlns="" xmlns:a16="http://schemas.microsoft.com/office/drawing/2014/main" id="{AF3C421E-BFA3-4223-966B-9137E27E16F7}"/>
                    </a:ext>
                  </a:extLst>
                </p:cNvPr>
                <p:cNvSpPr/>
                <p:nvPr/>
              </p:nvSpPr>
              <p:spPr>
                <a:xfrm>
                  <a:off x="798284" y="2248383"/>
                  <a:ext cx="271344" cy="93488"/>
                </a:xfrm>
                <a:custGeom>
                  <a:avLst/>
                  <a:gdLst>
                    <a:gd name="connsiteX0" fmla="*/ 260723 w 271344"/>
                    <a:gd name="connsiteY0" fmla="*/ 27842 h 93488"/>
                    <a:gd name="connsiteX1" fmla="*/ 17906 w 271344"/>
                    <a:gd name="connsiteY1" fmla="*/ 93029 h 93488"/>
                    <a:gd name="connsiteX2" fmla="*/ 459 w 271344"/>
                    <a:gd name="connsiteY2" fmla="*/ 83094 h 93488"/>
                    <a:gd name="connsiteX3" fmla="*/ 10637 w 271344"/>
                    <a:gd name="connsiteY3" fmla="*/ 65646 h 93488"/>
                    <a:gd name="connsiteX4" fmla="*/ 253453 w 271344"/>
                    <a:gd name="connsiteY4" fmla="*/ 459 h 93488"/>
                    <a:gd name="connsiteX5" fmla="*/ 270901 w 271344"/>
                    <a:gd name="connsiteY5" fmla="*/ 10637 h 93488"/>
                    <a:gd name="connsiteX6" fmla="*/ 260723 w 271344"/>
                    <a:gd name="connsiteY6" fmla="*/ 27842 h 93488"/>
                    <a:gd name="connsiteX7" fmla="*/ 260723 w 271344"/>
                    <a:gd name="connsiteY7" fmla="*/ 27842 h 934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1344" h="93488">
                      <a:moveTo>
                        <a:pt x="260723" y="27842"/>
                      </a:moveTo>
                      <a:lnTo>
                        <a:pt x="17906" y="93029"/>
                      </a:lnTo>
                      <a:cubicBezTo>
                        <a:pt x="10394" y="94968"/>
                        <a:pt x="2397" y="90606"/>
                        <a:pt x="459" y="83094"/>
                      </a:cubicBezTo>
                      <a:cubicBezTo>
                        <a:pt x="-1480" y="75582"/>
                        <a:pt x="2882" y="67585"/>
                        <a:pt x="10637" y="65646"/>
                      </a:cubicBezTo>
                      <a:lnTo>
                        <a:pt x="253453" y="459"/>
                      </a:lnTo>
                      <a:cubicBezTo>
                        <a:pt x="260966" y="-1480"/>
                        <a:pt x="268962" y="2882"/>
                        <a:pt x="270901" y="10637"/>
                      </a:cubicBezTo>
                      <a:cubicBezTo>
                        <a:pt x="272840" y="18149"/>
                        <a:pt x="268235" y="25903"/>
                        <a:pt x="260723" y="27842"/>
                      </a:cubicBezTo>
                      <a:lnTo>
                        <a:pt x="260723" y="27842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44" name="Graphic 2">
                <a:extLst>
                  <a:ext uri="{FF2B5EF4-FFF2-40B4-BE49-F238E27FC236}">
                    <a16:creationId xmlns="" xmlns:a16="http://schemas.microsoft.com/office/drawing/2014/main" id="{A7D7984C-621B-440A-9E2D-D5C5A3E5ABE1}"/>
                  </a:ext>
                </a:extLst>
              </p:cNvPr>
              <p:cNvGrpSpPr/>
              <p:nvPr/>
            </p:nvGrpSpPr>
            <p:grpSpPr>
              <a:xfrm>
                <a:off x="1223834" y="1953440"/>
                <a:ext cx="340167" cy="1191564"/>
                <a:chOff x="1223834" y="1576069"/>
                <a:chExt cx="340167" cy="1191564"/>
              </a:xfrm>
              <a:solidFill>
                <a:srgbClr val="12171F"/>
              </a:solidFill>
            </p:grpSpPr>
            <p:sp>
              <p:nvSpPr>
                <p:cNvPr id="445" name="Freeform: Shape 444">
                  <a:extLst>
                    <a:ext uri="{FF2B5EF4-FFF2-40B4-BE49-F238E27FC236}">
                      <a16:creationId xmlns="" xmlns:a16="http://schemas.microsoft.com/office/drawing/2014/main" id="{C05BF8BE-C5AC-4639-BB90-EF2C0886841A}"/>
                    </a:ext>
                  </a:extLst>
                </p:cNvPr>
                <p:cNvSpPr/>
                <p:nvPr/>
              </p:nvSpPr>
              <p:spPr>
                <a:xfrm>
                  <a:off x="1470670" y="1576069"/>
                  <a:ext cx="93331" cy="271286"/>
                </a:xfrm>
                <a:custGeom>
                  <a:avLst/>
                  <a:gdLst>
                    <a:gd name="connsiteX0" fmla="*/ 92872 w 93331"/>
                    <a:gd name="connsiteY0" fmla="*/ 17991 h 271286"/>
                    <a:gd name="connsiteX1" fmla="*/ 27927 w 93331"/>
                    <a:gd name="connsiteY1" fmla="*/ 260808 h 271286"/>
                    <a:gd name="connsiteX2" fmla="*/ 10479 w 93331"/>
                    <a:gd name="connsiteY2" fmla="*/ 270743 h 271286"/>
                    <a:gd name="connsiteX3" fmla="*/ 543 w 93331"/>
                    <a:gd name="connsiteY3" fmla="*/ 253296 h 271286"/>
                    <a:gd name="connsiteX4" fmla="*/ 65488 w 93331"/>
                    <a:gd name="connsiteY4" fmla="*/ 10479 h 271286"/>
                    <a:gd name="connsiteX5" fmla="*/ 82936 w 93331"/>
                    <a:gd name="connsiteY5" fmla="*/ 543 h 271286"/>
                    <a:gd name="connsiteX6" fmla="*/ 92872 w 93331"/>
                    <a:gd name="connsiteY6" fmla="*/ 17991 h 271286"/>
                    <a:gd name="connsiteX7" fmla="*/ 92872 w 93331"/>
                    <a:gd name="connsiteY7" fmla="*/ 17991 h 271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3331" h="271286">
                      <a:moveTo>
                        <a:pt x="92872" y="17991"/>
                      </a:moveTo>
                      <a:lnTo>
                        <a:pt x="27927" y="260808"/>
                      </a:lnTo>
                      <a:cubicBezTo>
                        <a:pt x="25988" y="268320"/>
                        <a:pt x="17991" y="272925"/>
                        <a:pt x="10479" y="270743"/>
                      </a:cubicBezTo>
                      <a:cubicBezTo>
                        <a:pt x="2966" y="268805"/>
                        <a:pt x="-1638" y="261050"/>
                        <a:pt x="543" y="253296"/>
                      </a:cubicBezTo>
                      <a:lnTo>
                        <a:pt x="65488" y="10479"/>
                      </a:lnTo>
                      <a:cubicBezTo>
                        <a:pt x="67427" y="2967"/>
                        <a:pt x="75424" y="-1638"/>
                        <a:pt x="82936" y="543"/>
                      </a:cubicBezTo>
                      <a:cubicBezTo>
                        <a:pt x="90448" y="2482"/>
                        <a:pt x="94810" y="10236"/>
                        <a:pt x="92872" y="17991"/>
                      </a:cubicBezTo>
                      <a:lnTo>
                        <a:pt x="92872" y="17991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6" name="Freeform: Shape 445">
                  <a:extLst>
                    <a:ext uri="{FF2B5EF4-FFF2-40B4-BE49-F238E27FC236}">
                      <a16:creationId xmlns="" xmlns:a16="http://schemas.microsoft.com/office/drawing/2014/main" id="{6F93073B-7E19-4739-9FA3-16F167705230}"/>
                    </a:ext>
                  </a:extLst>
                </p:cNvPr>
                <p:cNvSpPr/>
                <p:nvPr/>
              </p:nvSpPr>
              <p:spPr>
                <a:xfrm>
                  <a:off x="1223834" y="2496304"/>
                  <a:ext cx="93715" cy="271329"/>
                </a:xfrm>
                <a:custGeom>
                  <a:avLst/>
                  <a:gdLst>
                    <a:gd name="connsiteX0" fmla="*/ 93257 w 93715"/>
                    <a:gd name="connsiteY0" fmla="*/ 17891 h 271329"/>
                    <a:gd name="connsiteX1" fmla="*/ 28069 w 93715"/>
                    <a:gd name="connsiteY1" fmla="*/ 260708 h 271329"/>
                    <a:gd name="connsiteX2" fmla="*/ 10621 w 93715"/>
                    <a:gd name="connsiteY2" fmla="*/ 270886 h 271329"/>
                    <a:gd name="connsiteX3" fmla="*/ 443 w 93715"/>
                    <a:gd name="connsiteY3" fmla="*/ 253438 h 271329"/>
                    <a:gd name="connsiteX4" fmla="*/ 65631 w 93715"/>
                    <a:gd name="connsiteY4" fmla="*/ 10621 h 271329"/>
                    <a:gd name="connsiteX5" fmla="*/ 83079 w 93715"/>
                    <a:gd name="connsiteY5" fmla="*/ 443 h 271329"/>
                    <a:gd name="connsiteX6" fmla="*/ 93257 w 93715"/>
                    <a:gd name="connsiteY6" fmla="*/ 17891 h 271329"/>
                    <a:gd name="connsiteX7" fmla="*/ 93257 w 93715"/>
                    <a:gd name="connsiteY7" fmla="*/ 17891 h 271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3715" h="271329">
                      <a:moveTo>
                        <a:pt x="93257" y="17891"/>
                      </a:moveTo>
                      <a:lnTo>
                        <a:pt x="28069" y="260708"/>
                      </a:lnTo>
                      <a:cubicBezTo>
                        <a:pt x="26131" y="268221"/>
                        <a:pt x="18376" y="272825"/>
                        <a:pt x="10621" y="270886"/>
                      </a:cubicBezTo>
                      <a:cubicBezTo>
                        <a:pt x="3109" y="268705"/>
                        <a:pt x="-1495" y="260951"/>
                        <a:pt x="443" y="253438"/>
                      </a:cubicBezTo>
                      <a:lnTo>
                        <a:pt x="65631" y="10621"/>
                      </a:lnTo>
                      <a:cubicBezTo>
                        <a:pt x="67569" y="3109"/>
                        <a:pt x="75324" y="-1495"/>
                        <a:pt x="83079" y="443"/>
                      </a:cubicBezTo>
                      <a:cubicBezTo>
                        <a:pt x="90833" y="2625"/>
                        <a:pt x="95195" y="10379"/>
                        <a:pt x="93257" y="17891"/>
                      </a:cubicBezTo>
                      <a:lnTo>
                        <a:pt x="93257" y="17891"/>
                      </a:lnTo>
                      <a:close/>
                    </a:path>
                  </a:pathLst>
                </a:custGeom>
                <a:solidFill>
                  <a:srgbClr val="12171F"/>
                </a:solidFill>
                <a:ln w="242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447" name="Freeform: Shape 446">
                <a:extLst>
                  <a:ext uri="{FF2B5EF4-FFF2-40B4-BE49-F238E27FC236}">
                    <a16:creationId xmlns="" xmlns:a16="http://schemas.microsoft.com/office/drawing/2014/main" id="{E86BD866-2825-4907-B04C-EA8E4C0CF1F1}"/>
                  </a:ext>
                </a:extLst>
              </p:cNvPr>
              <p:cNvSpPr/>
              <p:nvPr/>
            </p:nvSpPr>
            <p:spPr>
              <a:xfrm>
                <a:off x="2135688" y="3604023"/>
                <a:ext cx="172540" cy="172540"/>
              </a:xfrm>
              <a:custGeom>
                <a:avLst/>
                <a:gdLst>
                  <a:gd name="connsiteX0" fmla="*/ 172540 w 172540"/>
                  <a:gd name="connsiteY0" fmla="*/ 86271 h 172540"/>
                  <a:gd name="connsiteX1" fmla="*/ 86270 w 172540"/>
                  <a:gd name="connsiteY1" fmla="*/ 0 h 172540"/>
                  <a:gd name="connsiteX2" fmla="*/ 0 w 172540"/>
                  <a:gd name="connsiteY2" fmla="*/ 86271 h 172540"/>
                  <a:gd name="connsiteX3" fmla="*/ 86270 w 172540"/>
                  <a:gd name="connsiteY3" fmla="*/ 172541 h 172540"/>
                  <a:gd name="connsiteX4" fmla="*/ 172540 w 172540"/>
                  <a:gd name="connsiteY4" fmla="*/ 86271 h 172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540" h="172540">
                    <a:moveTo>
                      <a:pt x="172540" y="86271"/>
                    </a:moveTo>
                    <a:cubicBezTo>
                      <a:pt x="172540" y="38773"/>
                      <a:pt x="134010" y="0"/>
                      <a:pt x="86270" y="0"/>
                    </a:cubicBezTo>
                    <a:cubicBezTo>
                      <a:pt x="38773" y="0"/>
                      <a:pt x="0" y="38531"/>
                      <a:pt x="0" y="86271"/>
                    </a:cubicBezTo>
                    <a:cubicBezTo>
                      <a:pt x="0" y="133767"/>
                      <a:pt x="38531" y="172541"/>
                      <a:pt x="86270" y="172541"/>
                    </a:cubicBezTo>
                    <a:cubicBezTo>
                      <a:pt x="134010" y="172541"/>
                      <a:pt x="172540" y="134010"/>
                      <a:pt x="172540" y="86271"/>
                    </a:cubicBez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="" xmlns:a16="http://schemas.microsoft.com/office/drawing/2014/main" id="{C28875A7-2BFB-4CCE-9763-4263EFB77FB6}"/>
                  </a:ext>
                </a:extLst>
              </p:cNvPr>
              <p:cNvSpPr/>
              <p:nvPr/>
            </p:nvSpPr>
            <p:spPr>
              <a:xfrm>
                <a:off x="2164041" y="3633588"/>
                <a:ext cx="113411" cy="113411"/>
              </a:xfrm>
              <a:custGeom>
                <a:avLst/>
                <a:gdLst>
                  <a:gd name="connsiteX0" fmla="*/ 113411 w 113411"/>
                  <a:gd name="connsiteY0" fmla="*/ 56706 h 113411"/>
                  <a:gd name="connsiteX1" fmla="*/ 56706 w 113411"/>
                  <a:gd name="connsiteY1" fmla="*/ 0 h 113411"/>
                  <a:gd name="connsiteX2" fmla="*/ 0 w 113411"/>
                  <a:gd name="connsiteY2" fmla="*/ 56706 h 113411"/>
                  <a:gd name="connsiteX3" fmla="*/ 56706 w 113411"/>
                  <a:gd name="connsiteY3" fmla="*/ 113412 h 113411"/>
                  <a:gd name="connsiteX4" fmla="*/ 113411 w 113411"/>
                  <a:gd name="connsiteY4" fmla="*/ 56706 h 113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411" h="113411">
                    <a:moveTo>
                      <a:pt x="113411" y="56706"/>
                    </a:moveTo>
                    <a:cubicBezTo>
                      <a:pt x="113411" y="25445"/>
                      <a:pt x="87967" y="0"/>
                      <a:pt x="56706" y="0"/>
                    </a:cubicBezTo>
                    <a:cubicBezTo>
                      <a:pt x="25445" y="0"/>
                      <a:pt x="0" y="25203"/>
                      <a:pt x="0" y="56706"/>
                    </a:cubicBezTo>
                    <a:cubicBezTo>
                      <a:pt x="0" y="87967"/>
                      <a:pt x="25445" y="113412"/>
                      <a:pt x="56706" y="113412"/>
                    </a:cubicBezTo>
                    <a:cubicBezTo>
                      <a:pt x="87967" y="113412"/>
                      <a:pt x="113411" y="87967"/>
                      <a:pt x="113411" y="56706"/>
                    </a:cubicBez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="" xmlns:a16="http://schemas.microsoft.com/office/drawing/2014/main" id="{E6B7C76D-C346-4638-9D41-C0CFBB3F59FA}"/>
                  </a:ext>
                </a:extLst>
              </p:cNvPr>
              <p:cNvSpPr/>
              <p:nvPr/>
            </p:nvSpPr>
            <p:spPr>
              <a:xfrm>
                <a:off x="2195786" y="3665091"/>
                <a:ext cx="50405" cy="50405"/>
              </a:xfrm>
              <a:custGeom>
                <a:avLst/>
                <a:gdLst>
                  <a:gd name="connsiteX0" fmla="*/ 50405 w 50405"/>
                  <a:gd name="connsiteY0" fmla="*/ 25203 h 50405"/>
                  <a:gd name="connsiteX1" fmla="*/ 25203 w 50405"/>
                  <a:gd name="connsiteY1" fmla="*/ 0 h 50405"/>
                  <a:gd name="connsiteX2" fmla="*/ 0 w 50405"/>
                  <a:gd name="connsiteY2" fmla="*/ 25203 h 50405"/>
                  <a:gd name="connsiteX3" fmla="*/ 25203 w 50405"/>
                  <a:gd name="connsiteY3" fmla="*/ 50405 h 50405"/>
                  <a:gd name="connsiteX4" fmla="*/ 50405 w 50405"/>
                  <a:gd name="connsiteY4" fmla="*/ 25203 h 50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05" h="50405">
                    <a:moveTo>
                      <a:pt x="50405" y="25203"/>
                    </a:moveTo>
                    <a:cubicBezTo>
                      <a:pt x="50405" y="11147"/>
                      <a:pt x="39015" y="0"/>
                      <a:pt x="25203" y="0"/>
                    </a:cubicBezTo>
                    <a:cubicBezTo>
                      <a:pt x="11147" y="0"/>
                      <a:pt x="0" y="11390"/>
                      <a:pt x="0" y="25203"/>
                    </a:cubicBezTo>
                    <a:cubicBezTo>
                      <a:pt x="0" y="39258"/>
                      <a:pt x="11390" y="50405"/>
                      <a:pt x="25203" y="50405"/>
                    </a:cubicBezTo>
                    <a:cubicBezTo>
                      <a:pt x="39015" y="50405"/>
                      <a:pt x="50405" y="39258"/>
                      <a:pt x="50405" y="25203"/>
                    </a:cubicBez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="" xmlns:a16="http://schemas.microsoft.com/office/drawing/2014/main" id="{22666203-AD08-4F5E-8375-EB1818C38198}"/>
                  </a:ext>
                </a:extLst>
              </p:cNvPr>
              <p:cNvSpPr/>
              <p:nvPr/>
            </p:nvSpPr>
            <p:spPr>
              <a:xfrm>
                <a:off x="2204995" y="3544894"/>
                <a:ext cx="31503" cy="31502"/>
              </a:xfrm>
              <a:custGeom>
                <a:avLst/>
                <a:gdLst>
                  <a:gd name="connsiteX0" fmla="*/ 31503 w 31503"/>
                  <a:gd name="connsiteY0" fmla="*/ 15751 h 31502"/>
                  <a:gd name="connsiteX1" fmla="*/ 15752 w 31503"/>
                  <a:gd name="connsiteY1" fmla="*/ 0 h 31502"/>
                  <a:gd name="connsiteX2" fmla="*/ 0 w 31503"/>
                  <a:gd name="connsiteY2" fmla="*/ 15751 h 31502"/>
                  <a:gd name="connsiteX3" fmla="*/ 15752 w 31503"/>
                  <a:gd name="connsiteY3" fmla="*/ 31503 h 31502"/>
                  <a:gd name="connsiteX4" fmla="*/ 31503 w 31503"/>
                  <a:gd name="connsiteY4" fmla="*/ 15751 h 31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03" h="31502">
                    <a:moveTo>
                      <a:pt x="31503" y="15751"/>
                    </a:moveTo>
                    <a:cubicBezTo>
                      <a:pt x="31503" y="7027"/>
                      <a:pt x="24476" y="0"/>
                      <a:pt x="15752" y="0"/>
                    </a:cubicBezTo>
                    <a:cubicBezTo>
                      <a:pt x="7028" y="0"/>
                      <a:pt x="0" y="7027"/>
                      <a:pt x="0" y="15751"/>
                    </a:cubicBezTo>
                    <a:cubicBezTo>
                      <a:pt x="0" y="24475"/>
                      <a:pt x="7028" y="31503"/>
                      <a:pt x="15752" y="31503"/>
                    </a:cubicBezTo>
                    <a:cubicBezTo>
                      <a:pt x="24476" y="31503"/>
                      <a:pt x="31503" y="24475"/>
                      <a:pt x="31503" y="15751"/>
                    </a:cubicBez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="" xmlns:a16="http://schemas.microsoft.com/office/drawing/2014/main" id="{5F268DD8-04F2-4009-9FC9-35E95C02A4B9}"/>
                  </a:ext>
                </a:extLst>
              </p:cNvPr>
              <p:cNvSpPr/>
              <p:nvPr/>
            </p:nvSpPr>
            <p:spPr>
              <a:xfrm>
                <a:off x="2204995" y="3803947"/>
                <a:ext cx="31503" cy="31503"/>
              </a:xfrm>
              <a:custGeom>
                <a:avLst/>
                <a:gdLst>
                  <a:gd name="connsiteX0" fmla="*/ 31503 w 31503"/>
                  <a:gd name="connsiteY0" fmla="*/ 15752 h 31503"/>
                  <a:gd name="connsiteX1" fmla="*/ 15752 w 31503"/>
                  <a:gd name="connsiteY1" fmla="*/ 0 h 31503"/>
                  <a:gd name="connsiteX2" fmla="*/ 0 w 31503"/>
                  <a:gd name="connsiteY2" fmla="*/ 15752 h 31503"/>
                  <a:gd name="connsiteX3" fmla="*/ 15752 w 31503"/>
                  <a:gd name="connsiteY3" fmla="*/ 31503 h 31503"/>
                  <a:gd name="connsiteX4" fmla="*/ 31503 w 31503"/>
                  <a:gd name="connsiteY4" fmla="*/ 15752 h 31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03" h="31503">
                    <a:moveTo>
                      <a:pt x="31503" y="15752"/>
                    </a:moveTo>
                    <a:cubicBezTo>
                      <a:pt x="31503" y="7028"/>
                      <a:pt x="24476" y="0"/>
                      <a:pt x="15752" y="0"/>
                    </a:cubicBezTo>
                    <a:cubicBezTo>
                      <a:pt x="7028" y="0"/>
                      <a:pt x="0" y="7028"/>
                      <a:pt x="0" y="15752"/>
                    </a:cubicBezTo>
                    <a:cubicBezTo>
                      <a:pt x="0" y="24476"/>
                      <a:pt x="7028" y="31503"/>
                      <a:pt x="15752" y="31503"/>
                    </a:cubicBezTo>
                    <a:cubicBezTo>
                      <a:pt x="24476" y="31503"/>
                      <a:pt x="31503" y="24476"/>
                      <a:pt x="31503" y="15752"/>
                    </a:cubicBez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="" xmlns:a16="http://schemas.microsoft.com/office/drawing/2014/main" id="{1E486A87-477A-483C-AC5E-5F5815E26D08}"/>
                  </a:ext>
                </a:extLst>
              </p:cNvPr>
              <p:cNvSpPr/>
              <p:nvPr/>
            </p:nvSpPr>
            <p:spPr>
              <a:xfrm>
                <a:off x="2334400" y="3674542"/>
                <a:ext cx="31503" cy="31503"/>
              </a:xfrm>
              <a:custGeom>
                <a:avLst/>
                <a:gdLst>
                  <a:gd name="connsiteX0" fmla="*/ 31503 w 31503"/>
                  <a:gd name="connsiteY0" fmla="*/ 15752 h 31503"/>
                  <a:gd name="connsiteX1" fmla="*/ 15751 w 31503"/>
                  <a:gd name="connsiteY1" fmla="*/ 0 h 31503"/>
                  <a:gd name="connsiteX2" fmla="*/ 0 w 31503"/>
                  <a:gd name="connsiteY2" fmla="*/ 15752 h 31503"/>
                  <a:gd name="connsiteX3" fmla="*/ 15751 w 31503"/>
                  <a:gd name="connsiteY3" fmla="*/ 31503 h 31503"/>
                  <a:gd name="connsiteX4" fmla="*/ 31503 w 31503"/>
                  <a:gd name="connsiteY4" fmla="*/ 15752 h 31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03" h="31503">
                    <a:moveTo>
                      <a:pt x="31503" y="15752"/>
                    </a:moveTo>
                    <a:cubicBezTo>
                      <a:pt x="31503" y="7028"/>
                      <a:pt x="24475" y="0"/>
                      <a:pt x="15751" y="0"/>
                    </a:cubicBezTo>
                    <a:cubicBezTo>
                      <a:pt x="7027" y="0"/>
                      <a:pt x="0" y="7028"/>
                      <a:pt x="0" y="15752"/>
                    </a:cubicBezTo>
                    <a:cubicBezTo>
                      <a:pt x="0" y="24476"/>
                      <a:pt x="7027" y="31503"/>
                      <a:pt x="15751" y="31503"/>
                    </a:cubicBezTo>
                    <a:cubicBezTo>
                      <a:pt x="24475" y="31503"/>
                      <a:pt x="31503" y="24476"/>
                      <a:pt x="31503" y="15752"/>
                    </a:cubicBez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="" xmlns:a16="http://schemas.microsoft.com/office/drawing/2014/main" id="{95F5E3F1-7896-4FD6-9673-3427FC5CD20E}"/>
                  </a:ext>
                </a:extLst>
              </p:cNvPr>
              <p:cNvSpPr/>
              <p:nvPr/>
            </p:nvSpPr>
            <p:spPr>
              <a:xfrm>
                <a:off x="2075832" y="3674542"/>
                <a:ext cx="31503" cy="31503"/>
              </a:xfrm>
              <a:custGeom>
                <a:avLst/>
                <a:gdLst>
                  <a:gd name="connsiteX0" fmla="*/ 31503 w 31503"/>
                  <a:gd name="connsiteY0" fmla="*/ 15752 h 31503"/>
                  <a:gd name="connsiteX1" fmla="*/ 15752 w 31503"/>
                  <a:gd name="connsiteY1" fmla="*/ 0 h 31503"/>
                  <a:gd name="connsiteX2" fmla="*/ 0 w 31503"/>
                  <a:gd name="connsiteY2" fmla="*/ 15752 h 31503"/>
                  <a:gd name="connsiteX3" fmla="*/ 15752 w 31503"/>
                  <a:gd name="connsiteY3" fmla="*/ 31503 h 31503"/>
                  <a:gd name="connsiteX4" fmla="*/ 31503 w 31503"/>
                  <a:gd name="connsiteY4" fmla="*/ 15752 h 31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503" h="31503">
                    <a:moveTo>
                      <a:pt x="31503" y="15752"/>
                    </a:moveTo>
                    <a:cubicBezTo>
                      <a:pt x="31503" y="7028"/>
                      <a:pt x="24475" y="0"/>
                      <a:pt x="15752" y="0"/>
                    </a:cubicBezTo>
                    <a:cubicBezTo>
                      <a:pt x="7028" y="0"/>
                      <a:pt x="0" y="7028"/>
                      <a:pt x="0" y="15752"/>
                    </a:cubicBezTo>
                    <a:cubicBezTo>
                      <a:pt x="0" y="24476"/>
                      <a:pt x="7028" y="31503"/>
                      <a:pt x="15752" y="31503"/>
                    </a:cubicBezTo>
                    <a:cubicBezTo>
                      <a:pt x="24475" y="31503"/>
                      <a:pt x="31503" y="24476"/>
                      <a:pt x="31503" y="15752"/>
                    </a:cubicBez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="" xmlns:a16="http://schemas.microsoft.com/office/drawing/2014/main" id="{34C805B7-72D1-4650-B5B0-8FD92DAFD720}"/>
                  </a:ext>
                </a:extLst>
              </p:cNvPr>
              <p:cNvSpPr/>
              <p:nvPr/>
            </p:nvSpPr>
            <p:spPr>
              <a:xfrm>
                <a:off x="3140154" y="4022773"/>
                <a:ext cx="83846" cy="64945"/>
              </a:xfrm>
              <a:custGeom>
                <a:avLst/>
                <a:gdLst>
                  <a:gd name="connsiteX0" fmla="*/ 83847 w 83846"/>
                  <a:gd name="connsiteY0" fmla="*/ 64945 h 64945"/>
                  <a:gd name="connsiteX1" fmla="*/ 32472 w 83846"/>
                  <a:gd name="connsiteY1" fmla="*/ 64945 h 64945"/>
                  <a:gd name="connsiteX2" fmla="*/ 0 w 83846"/>
                  <a:gd name="connsiteY2" fmla="*/ 32473 h 64945"/>
                  <a:gd name="connsiteX3" fmla="*/ 0 w 83846"/>
                  <a:gd name="connsiteY3" fmla="*/ 32473 h 64945"/>
                  <a:gd name="connsiteX4" fmla="*/ 32472 w 83846"/>
                  <a:gd name="connsiteY4" fmla="*/ 0 h 64945"/>
                  <a:gd name="connsiteX5" fmla="*/ 83847 w 83846"/>
                  <a:gd name="connsiteY5" fmla="*/ 0 h 64945"/>
                  <a:gd name="connsiteX6" fmla="*/ 83847 w 83846"/>
                  <a:gd name="connsiteY6" fmla="*/ 64945 h 64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3846" h="64945">
                    <a:moveTo>
                      <a:pt x="83847" y="64945"/>
                    </a:moveTo>
                    <a:lnTo>
                      <a:pt x="32472" y="64945"/>
                    </a:lnTo>
                    <a:cubicBezTo>
                      <a:pt x="14540" y="64945"/>
                      <a:pt x="0" y="50405"/>
                      <a:pt x="0" y="32473"/>
                    </a:cubicBezTo>
                    <a:lnTo>
                      <a:pt x="0" y="32473"/>
                    </a:lnTo>
                    <a:cubicBezTo>
                      <a:pt x="0" y="14540"/>
                      <a:pt x="14540" y="0"/>
                      <a:pt x="32472" y="0"/>
                    </a:cubicBezTo>
                    <a:lnTo>
                      <a:pt x="83847" y="0"/>
                    </a:lnTo>
                    <a:lnTo>
                      <a:pt x="83847" y="64945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="" xmlns:a16="http://schemas.microsoft.com/office/drawing/2014/main" id="{A4D78B48-37C3-471F-B665-313E9C6FF516}"/>
                  </a:ext>
                </a:extLst>
              </p:cNvPr>
              <p:cNvSpPr/>
              <p:nvPr/>
            </p:nvSpPr>
            <p:spPr>
              <a:xfrm rot="18899028">
                <a:off x="3152745" y="4040308"/>
                <a:ext cx="30048" cy="30048"/>
              </a:xfrm>
              <a:custGeom>
                <a:avLst/>
                <a:gdLst>
                  <a:gd name="connsiteX0" fmla="*/ 0 w 30048"/>
                  <a:gd name="connsiteY0" fmla="*/ 0 h 30048"/>
                  <a:gd name="connsiteX1" fmla="*/ 30049 w 30048"/>
                  <a:gd name="connsiteY1" fmla="*/ 0 h 30048"/>
                  <a:gd name="connsiteX2" fmla="*/ 30049 w 30048"/>
                  <a:gd name="connsiteY2" fmla="*/ 30049 h 30048"/>
                  <a:gd name="connsiteX3" fmla="*/ 0 w 30048"/>
                  <a:gd name="connsiteY3" fmla="*/ 30049 h 30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048" h="30048">
                    <a:moveTo>
                      <a:pt x="0" y="0"/>
                    </a:moveTo>
                    <a:lnTo>
                      <a:pt x="30049" y="0"/>
                    </a:lnTo>
                    <a:lnTo>
                      <a:pt x="30049" y="30049"/>
                    </a:lnTo>
                    <a:lnTo>
                      <a:pt x="0" y="30049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="" xmlns:a16="http://schemas.microsoft.com/office/drawing/2014/main" id="{E8F1A846-651F-4553-985F-E2164FB87463}"/>
                  </a:ext>
                </a:extLst>
              </p:cNvPr>
              <p:cNvSpPr/>
              <p:nvPr/>
            </p:nvSpPr>
            <p:spPr>
              <a:xfrm>
                <a:off x="3140154" y="3541259"/>
                <a:ext cx="83846" cy="64945"/>
              </a:xfrm>
              <a:custGeom>
                <a:avLst/>
                <a:gdLst>
                  <a:gd name="connsiteX0" fmla="*/ 83847 w 83846"/>
                  <a:gd name="connsiteY0" fmla="*/ 64945 h 64945"/>
                  <a:gd name="connsiteX1" fmla="*/ 32472 w 83846"/>
                  <a:gd name="connsiteY1" fmla="*/ 64945 h 64945"/>
                  <a:gd name="connsiteX2" fmla="*/ 0 w 83846"/>
                  <a:gd name="connsiteY2" fmla="*/ 32472 h 64945"/>
                  <a:gd name="connsiteX3" fmla="*/ 0 w 83846"/>
                  <a:gd name="connsiteY3" fmla="*/ 32472 h 64945"/>
                  <a:gd name="connsiteX4" fmla="*/ 32472 w 83846"/>
                  <a:gd name="connsiteY4" fmla="*/ 0 h 64945"/>
                  <a:gd name="connsiteX5" fmla="*/ 83847 w 83846"/>
                  <a:gd name="connsiteY5" fmla="*/ 0 h 64945"/>
                  <a:gd name="connsiteX6" fmla="*/ 83847 w 83846"/>
                  <a:gd name="connsiteY6" fmla="*/ 64945 h 64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3846" h="64945">
                    <a:moveTo>
                      <a:pt x="83847" y="64945"/>
                    </a:moveTo>
                    <a:lnTo>
                      <a:pt x="32472" y="64945"/>
                    </a:lnTo>
                    <a:cubicBezTo>
                      <a:pt x="14540" y="64945"/>
                      <a:pt x="0" y="50405"/>
                      <a:pt x="0" y="32472"/>
                    </a:cubicBezTo>
                    <a:lnTo>
                      <a:pt x="0" y="32472"/>
                    </a:lnTo>
                    <a:cubicBezTo>
                      <a:pt x="0" y="14540"/>
                      <a:pt x="14540" y="0"/>
                      <a:pt x="32472" y="0"/>
                    </a:cubicBezTo>
                    <a:lnTo>
                      <a:pt x="83847" y="0"/>
                    </a:lnTo>
                    <a:lnTo>
                      <a:pt x="83847" y="64945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="" xmlns:a16="http://schemas.microsoft.com/office/drawing/2014/main" id="{CA46DA3A-9A98-48E1-B12B-EA0674BBF661}"/>
                  </a:ext>
                </a:extLst>
              </p:cNvPr>
              <p:cNvSpPr/>
              <p:nvPr/>
            </p:nvSpPr>
            <p:spPr>
              <a:xfrm rot="18901945">
                <a:off x="3152818" y="3558993"/>
                <a:ext cx="30048" cy="30048"/>
              </a:xfrm>
              <a:custGeom>
                <a:avLst/>
                <a:gdLst>
                  <a:gd name="connsiteX0" fmla="*/ 0 w 30048"/>
                  <a:gd name="connsiteY0" fmla="*/ 0 h 30048"/>
                  <a:gd name="connsiteX1" fmla="*/ 30049 w 30048"/>
                  <a:gd name="connsiteY1" fmla="*/ 0 h 30048"/>
                  <a:gd name="connsiteX2" fmla="*/ 30049 w 30048"/>
                  <a:gd name="connsiteY2" fmla="*/ 30049 h 30048"/>
                  <a:gd name="connsiteX3" fmla="*/ 0 w 30048"/>
                  <a:gd name="connsiteY3" fmla="*/ 30049 h 30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048" h="30048">
                    <a:moveTo>
                      <a:pt x="0" y="0"/>
                    </a:moveTo>
                    <a:lnTo>
                      <a:pt x="30049" y="0"/>
                    </a:lnTo>
                    <a:lnTo>
                      <a:pt x="30049" y="30049"/>
                    </a:lnTo>
                    <a:lnTo>
                      <a:pt x="0" y="30049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="" xmlns:a16="http://schemas.microsoft.com/office/drawing/2014/main" id="{01C6D09A-7BB1-4747-AD87-006F9BB9F623}"/>
                  </a:ext>
                </a:extLst>
              </p:cNvPr>
              <p:cNvSpPr/>
              <p:nvPr/>
            </p:nvSpPr>
            <p:spPr>
              <a:xfrm>
                <a:off x="3189105" y="3906454"/>
                <a:ext cx="34895" cy="116319"/>
              </a:xfrm>
              <a:custGeom>
                <a:avLst/>
                <a:gdLst>
                  <a:gd name="connsiteX0" fmla="*/ 0 w 34895"/>
                  <a:gd name="connsiteY0" fmla="*/ 0 h 116319"/>
                  <a:gd name="connsiteX1" fmla="*/ 34896 w 34895"/>
                  <a:gd name="connsiteY1" fmla="*/ 0 h 116319"/>
                  <a:gd name="connsiteX2" fmla="*/ 34896 w 34895"/>
                  <a:gd name="connsiteY2" fmla="*/ 116320 h 116319"/>
                  <a:gd name="connsiteX3" fmla="*/ 0 w 34895"/>
                  <a:gd name="connsiteY3" fmla="*/ 116320 h 116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895" h="116319">
                    <a:moveTo>
                      <a:pt x="0" y="0"/>
                    </a:moveTo>
                    <a:lnTo>
                      <a:pt x="34896" y="0"/>
                    </a:lnTo>
                    <a:lnTo>
                      <a:pt x="34896" y="116320"/>
                    </a:lnTo>
                    <a:lnTo>
                      <a:pt x="0" y="116320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="" xmlns:a16="http://schemas.microsoft.com/office/drawing/2014/main" id="{AA59E2E4-7A5C-46FE-858E-F51CE1C05B3B}"/>
                  </a:ext>
                </a:extLst>
              </p:cNvPr>
              <p:cNvSpPr/>
              <p:nvPr/>
            </p:nvSpPr>
            <p:spPr>
              <a:xfrm>
                <a:off x="2639738" y="3399495"/>
                <a:ext cx="153153" cy="153153"/>
              </a:xfrm>
              <a:custGeom>
                <a:avLst/>
                <a:gdLst>
                  <a:gd name="connsiteX0" fmla="*/ 76577 w 153153"/>
                  <a:gd name="connsiteY0" fmla="*/ 153154 h 153153"/>
                  <a:gd name="connsiteX1" fmla="*/ 0 w 153153"/>
                  <a:gd name="connsiteY1" fmla="*/ 76577 h 153153"/>
                  <a:gd name="connsiteX2" fmla="*/ 76577 w 153153"/>
                  <a:gd name="connsiteY2" fmla="*/ 0 h 153153"/>
                  <a:gd name="connsiteX3" fmla="*/ 153154 w 153153"/>
                  <a:gd name="connsiteY3" fmla="*/ 76577 h 153153"/>
                  <a:gd name="connsiteX4" fmla="*/ 76577 w 153153"/>
                  <a:gd name="connsiteY4" fmla="*/ 153154 h 153153"/>
                  <a:gd name="connsiteX5" fmla="*/ 76577 w 153153"/>
                  <a:gd name="connsiteY5" fmla="*/ 153154 h 153153"/>
                  <a:gd name="connsiteX6" fmla="*/ 76577 w 153153"/>
                  <a:gd name="connsiteY6" fmla="*/ 7755 h 153153"/>
                  <a:gd name="connsiteX7" fmla="*/ 7755 w 153153"/>
                  <a:gd name="connsiteY7" fmla="*/ 76577 h 153153"/>
                  <a:gd name="connsiteX8" fmla="*/ 76577 w 153153"/>
                  <a:gd name="connsiteY8" fmla="*/ 145399 h 153153"/>
                  <a:gd name="connsiteX9" fmla="*/ 145399 w 153153"/>
                  <a:gd name="connsiteY9" fmla="*/ 76577 h 153153"/>
                  <a:gd name="connsiteX10" fmla="*/ 76577 w 153153"/>
                  <a:gd name="connsiteY10" fmla="*/ 7755 h 153153"/>
                  <a:gd name="connsiteX11" fmla="*/ 76577 w 153153"/>
                  <a:gd name="connsiteY11" fmla="*/ 7755 h 153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3153" h="153153">
                    <a:moveTo>
                      <a:pt x="76577" y="153154"/>
                    </a:moveTo>
                    <a:cubicBezTo>
                      <a:pt x="34411" y="153154"/>
                      <a:pt x="0" y="118743"/>
                      <a:pt x="0" y="76577"/>
                    </a:cubicBezTo>
                    <a:cubicBezTo>
                      <a:pt x="0" y="34411"/>
                      <a:pt x="34411" y="0"/>
                      <a:pt x="76577" y="0"/>
                    </a:cubicBezTo>
                    <a:cubicBezTo>
                      <a:pt x="118743" y="0"/>
                      <a:pt x="153154" y="34411"/>
                      <a:pt x="153154" y="76577"/>
                    </a:cubicBezTo>
                    <a:cubicBezTo>
                      <a:pt x="153154" y="118743"/>
                      <a:pt x="118743" y="153154"/>
                      <a:pt x="76577" y="153154"/>
                    </a:cubicBezTo>
                    <a:lnTo>
                      <a:pt x="76577" y="153154"/>
                    </a:lnTo>
                    <a:close/>
                    <a:moveTo>
                      <a:pt x="76577" y="7755"/>
                    </a:moveTo>
                    <a:cubicBezTo>
                      <a:pt x="38773" y="7755"/>
                      <a:pt x="7755" y="38531"/>
                      <a:pt x="7755" y="76577"/>
                    </a:cubicBezTo>
                    <a:cubicBezTo>
                      <a:pt x="7755" y="114623"/>
                      <a:pt x="38531" y="145399"/>
                      <a:pt x="76577" y="145399"/>
                    </a:cubicBezTo>
                    <a:cubicBezTo>
                      <a:pt x="114381" y="145399"/>
                      <a:pt x="145399" y="114623"/>
                      <a:pt x="145399" y="76577"/>
                    </a:cubicBezTo>
                    <a:cubicBezTo>
                      <a:pt x="145399" y="38531"/>
                      <a:pt x="114623" y="7755"/>
                      <a:pt x="76577" y="7755"/>
                    </a:cubicBezTo>
                    <a:lnTo>
                      <a:pt x="76577" y="7755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="" xmlns:a16="http://schemas.microsoft.com/office/drawing/2014/main" id="{85C1770F-82EE-49F7-A1A5-FAE7706841C7}"/>
                  </a:ext>
                </a:extLst>
              </p:cNvPr>
              <p:cNvSpPr/>
              <p:nvPr/>
            </p:nvSpPr>
            <p:spPr>
              <a:xfrm>
                <a:off x="2665668" y="3425424"/>
                <a:ext cx="101294" cy="101295"/>
              </a:xfrm>
              <a:custGeom>
                <a:avLst/>
                <a:gdLst>
                  <a:gd name="connsiteX0" fmla="*/ 101295 w 101294"/>
                  <a:gd name="connsiteY0" fmla="*/ 50648 h 101295"/>
                  <a:gd name="connsiteX1" fmla="*/ 50647 w 101294"/>
                  <a:gd name="connsiteY1" fmla="*/ 0 h 101295"/>
                  <a:gd name="connsiteX2" fmla="*/ 0 w 101294"/>
                  <a:gd name="connsiteY2" fmla="*/ 50648 h 101295"/>
                  <a:gd name="connsiteX3" fmla="*/ 50647 w 101294"/>
                  <a:gd name="connsiteY3" fmla="*/ 101295 h 101295"/>
                  <a:gd name="connsiteX4" fmla="*/ 101295 w 101294"/>
                  <a:gd name="connsiteY4" fmla="*/ 50648 h 101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294" h="101295">
                    <a:moveTo>
                      <a:pt x="101295" y="50648"/>
                    </a:moveTo>
                    <a:cubicBezTo>
                      <a:pt x="101295" y="22779"/>
                      <a:pt x="78758" y="0"/>
                      <a:pt x="50647" y="0"/>
                    </a:cubicBezTo>
                    <a:cubicBezTo>
                      <a:pt x="22779" y="0"/>
                      <a:pt x="0" y="22537"/>
                      <a:pt x="0" y="50648"/>
                    </a:cubicBezTo>
                    <a:cubicBezTo>
                      <a:pt x="0" y="78516"/>
                      <a:pt x="22537" y="101295"/>
                      <a:pt x="50647" y="101295"/>
                    </a:cubicBezTo>
                    <a:cubicBezTo>
                      <a:pt x="78758" y="101295"/>
                      <a:pt x="101295" y="78516"/>
                      <a:pt x="101295" y="50648"/>
                    </a:cubicBez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="" xmlns:a16="http://schemas.microsoft.com/office/drawing/2014/main" id="{16D5C36D-3B65-47EA-AE87-AA5E9C53FADA}"/>
                  </a:ext>
                </a:extLst>
              </p:cNvPr>
              <p:cNvSpPr/>
              <p:nvPr/>
            </p:nvSpPr>
            <p:spPr>
              <a:xfrm>
                <a:off x="1679134" y="3978669"/>
                <a:ext cx="153153" cy="153153"/>
              </a:xfrm>
              <a:custGeom>
                <a:avLst/>
                <a:gdLst>
                  <a:gd name="connsiteX0" fmla="*/ 76577 w 153153"/>
                  <a:gd name="connsiteY0" fmla="*/ 153154 h 153153"/>
                  <a:gd name="connsiteX1" fmla="*/ 0 w 153153"/>
                  <a:gd name="connsiteY1" fmla="*/ 76577 h 153153"/>
                  <a:gd name="connsiteX2" fmla="*/ 76577 w 153153"/>
                  <a:gd name="connsiteY2" fmla="*/ 0 h 153153"/>
                  <a:gd name="connsiteX3" fmla="*/ 153154 w 153153"/>
                  <a:gd name="connsiteY3" fmla="*/ 76577 h 153153"/>
                  <a:gd name="connsiteX4" fmla="*/ 76577 w 153153"/>
                  <a:gd name="connsiteY4" fmla="*/ 153154 h 153153"/>
                  <a:gd name="connsiteX5" fmla="*/ 76577 w 153153"/>
                  <a:gd name="connsiteY5" fmla="*/ 153154 h 153153"/>
                  <a:gd name="connsiteX6" fmla="*/ 76577 w 153153"/>
                  <a:gd name="connsiteY6" fmla="*/ 7754 h 153153"/>
                  <a:gd name="connsiteX7" fmla="*/ 7755 w 153153"/>
                  <a:gd name="connsiteY7" fmla="*/ 76577 h 153153"/>
                  <a:gd name="connsiteX8" fmla="*/ 76577 w 153153"/>
                  <a:gd name="connsiteY8" fmla="*/ 145399 h 153153"/>
                  <a:gd name="connsiteX9" fmla="*/ 145399 w 153153"/>
                  <a:gd name="connsiteY9" fmla="*/ 76577 h 153153"/>
                  <a:gd name="connsiteX10" fmla="*/ 76577 w 153153"/>
                  <a:gd name="connsiteY10" fmla="*/ 7754 h 153153"/>
                  <a:gd name="connsiteX11" fmla="*/ 76577 w 153153"/>
                  <a:gd name="connsiteY11" fmla="*/ 7754 h 153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3153" h="153153">
                    <a:moveTo>
                      <a:pt x="76577" y="153154"/>
                    </a:moveTo>
                    <a:cubicBezTo>
                      <a:pt x="34411" y="153154"/>
                      <a:pt x="0" y="118743"/>
                      <a:pt x="0" y="76577"/>
                    </a:cubicBezTo>
                    <a:cubicBezTo>
                      <a:pt x="0" y="34411"/>
                      <a:pt x="34411" y="0"/>
                      <a:pt x="76577" y="0"/>
                    </a:cubicBezTo>
                    <a:cubicBezTo>
                      <a:pt x="118743" y="0"/>
                      <a:pt x="153154" y="34411"/>
                      <a:pt x="153154" y="76577"/>
                    </a:cubicBezTo>
                    <a:cubicBezTo>
                      <a:pt x="153154" y="118743"/>
                      <a:pt x="118743" y="153154"/>
                      <a:pt x="76577" y="153154"/>
                    </a:cubicBezTo>
                    <a:lnTo>
                      <a:pt x="76577" y="153154"/>
                    </a:lnTo>
                    <a:close/>
                    <a:moveTo>
                      <a:pt x="76577" y="7754"/>
                    </a:moveTo>
                    <a:cubicBezTo>
                      <a:pt x="38773" y="7754"/>
                      <a:pt x="7755" y="38531"/>
                      <a:pt x="7755" y="76577"/>
                    </a:cubicBezTo>
                    <a:cubicBezTo>
                      <a:pt x="7755" y="114381"/>
                      <a:pt x="38531" y="145399"/>
                      <a:pt x="76577" y="145399"/>
                    </a:cubicBezTo>
                    <a:cubicBezTo>
                      <a:pt x="114381" y="145399"/>
                      <a:pt x="145399" y="114623"/>
                      <a:pt x="145399" y="76577"/>
                    </a:cubicBezTo>
                    <a:cubicBezTo>
                      <a:pt x="145157" y="38773"/>
                      <a:pt x="114381" y="7754"/>
                      <a:pt x="76577" y="7754"/>
                    </a:cubicBezTo>
                    <a:lnTo>
                      <a:pt x="76577" y="7754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="" xmlns:a16="http://schemas.microsoft.com/office/drawing/2014/main" id="{87268169-6598-4049-B3EE-8D929EAC1A6D}"/>
                  </a:ext>
                </a:extLst>
              </p:cNvPr>
              <p:cNvSpPr/>
              <p:nvPr/>
            </p:nvSpPr>
            <p:spPr>
              <a:xfrm>
                <a:off x="1704822" y="4004598"/>
                <a:ext cx="101294" cy="101295"/>
              </a:xfrm>
              <a:custGeom>
                <a:avLst/>
                <a:gdLst>
                  <a:gd name="connsiteX0" fmla="*/ 101295 w 101294"/>
                  <a:gd name="connsiteY0" fmla="*/ 50648 h 101295"/>
                  <a:gd name="connsiteX1" fmla="*/ 50647 w 101294"/>
                  <a:gd name="connsiteY1" fmla="*/ 0 h 101295"/>
                  <a:gd name="connsiteX2" fmla="*/ 0 w 101294"/>
                  <a:gd name="connsiteY2" fmla="*/ 50648 h 101295"/>
                  <a:gd name="connsiteX3" fmla="*/ 50647 w 101294"/>
                  <a:gd name="connsiteY3" fmla="*/ 101295 h 101295"/>
                  <a:gd name="connsiteX4" fmla="*/ 101295 w 101294"/>
                  <a:gd name="connsiteY4" fmla="*/ 50648 h 101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294" h="101295">
                    <a:moveTo>
                      <a:pt x="101295" y="50648"/>
                    </a:moveTo>
                    <a:cubicBezTo>
                      <a:pt x="101295" y="22779"/>
                      <a:pt x="78516" y="0"/>
                      <a:pt x="50647" y="0"/>
                    </a:cubicBezTo>
                    <a:cubicBezTo>
                      <a:pt x="22779" y="0"/>
                      <a:pt x="0" y="22779"/>
                      <a:pt x="0" y="50648"/>
                    </a:cubicBezTo>
                    <a:cubicBezTo>
                      <a:pt x="0" y="78516"/>
                      <a:pt x="22779" y="101295"/>
                      <a:pt x="50647" y="101295"/>
                    </a:cubicBezTo>
                    <a:cubicBezTo>
                      <a:pt x="78758" y="101295"/>
                      <a:pt x="101295" y="78516"/>
                      <a:pt x="101295" y="50648"/>
                    </a:cubicBez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="" xmlns:a16="http://schemas.microsoft.com/office/drawing/2014/main" id="{E85994E9-4639-492E-A017-44AA5F49D543}"/>
                  </a:ext>
                </a:extLst>
              </p:cNvPr>
              <p:cNvSpPr/>
              <p:nvPr/>
            </p:nvSpPr>
            <p:spPr>
              <a:xfrm>
                <a:off x="1627760" y="4202584"/>
                <a:ext cx="36349" cy="36349"/>
              </a:xfrm>
              <a:custGeom>
                <a:avLst/>
                <a:gdLst>
                  <a:gd name="connsiteX0" fmla="*/ 18175 w 36349"/>
                  <a:gd name="connsiteY0" fmla="*/ 36350 h 36349"/>
                  <a:gd name="connsiteX1" fmla="*/ 0 w 36349"/>
                  <a:gd name="connsiteY1" fmla="*/ 18175 h 36349"/>
                  <a:gd name="connsiteX2" fmla="*/ 18175 w 36349"/>
                  <a:gd name="connsiteY2" fmla="*/ 0 h 36349"/>
                  <a:gd name="connsiteX3" fmla="*/ 36350 w 36349"/>
                  <a:gd name="connsiteY3" fmla="*/ 18175 h 36349"/>
                  <a:gd name="connsiteX4" fmla="*/ 18175 w 36349"/>
                  <a:gd name="connsiteY4" fmla="*/ 36350 h 36349"/>
                  <a:gd name="connsiteX5" fmla="*/ 18175 w 36349"/>
                  <a:gd name="connsiteY5" fmla="*/ 36350 h 36349"/>
                  <a:gd name="connsiteX6" fmla="*/ 18175 w 36349"/>
                  <a:gd name="connsiteY6" fmla="*/ 6785 h 36349"/>
                  <a:gd name="connsiteX7" fmla="*/ 6543 w 36349"/>
                  <a:gd name="connsiteY7" fmla="*/ 18417 h 36349"/>
                  <a:gd name="connsiteX8" fmla="*/ 18175 w 36349"/>
                  <a:gd name="connsiteY8" fmla="*/ 29807 h 36349"/>
                  <a:gd name="connsiteX9" fmla="*/ 29565 w 36349"/>
                  <a:gd name="connsiteY9" fmla="*/ 18417 h 36349"/>
                  <a:gd name="connsiteX10" fmla="*/ 18175 w 36349"/>
                  <a:gd name="connsiteY10" fmla="*/ 6785 h 36349"/>
                  <a:gd name="connsiteX11" fmla="*/ 18175 w 36349"/>
                  <a:gd name="connsiteY11" fmla="*/ 6785 h 36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6349" h="36349">
                    <a:moveTo>
                      <a:pt x="18175" y="36350"/>
                    </a:moveTo>
                    <a:cubicBezTo>
                      <a:pt x="8239" y="36350"/>
                      <a:pt x="0" y="28110"/>
                      <a:pt x="0" y="18175"/>
                    </a:cubicBezTo>
                    <a:cubicBezTo>
                      <a:pt x="0" y="8239"/>
                      <a:pt x="8239" y="0"/>
                      <a:pt x="18175" y="0"/>
                    </a:cubicBezTo>
                    <a:cubicBezTo>
                      <a:pt x="28111" y="0"/>
                      <a:pt x="36350" y="8239"/>
                      <a:pt x="36350" y="18175"/>
                    </a:cubicBezTo>
                    <a:cubicBezTo>
                      <a:pt x="36108" y="28353"/>
                      <a:pt x="28111" y="36350"/>
                      <a:pt x="18175" y="36350"/>
                    </a:cubicBezTo>
                    <a:lnTo>
                      <a:pt x="18175" y="36350"/>
                    </a:lnTo>
                    <a:close/>
                    <a:moveTo>
                      <a:pt x="18175" y="6785"/>
                    </a:moveTo>
                    <a:cubicBezTo>
                      <a:pt x="11874" y="6785"/>
                      <a:pt x="6543" y="11874"/>
                      <a:pt x="6543" y="18417"/>
                    </a:cubicBezTo>
                    <a:cubicBezTo>
                      <a:pt x="6543" y="24718"/>
                      <a:pt x="11632" y="29807"/>
                      <a:pt x="18175" y="29807"/>
                    </a:cubicBezTo>
                    <a:cubicBezTo>
                      <a:pt x="24476" y="29807"/>
                      <a:pt x="29565" y="24718"/>
                      <a:pt x="29565" y="18417"/>
                    </a:cubicBezTo>
                    <a:cubicBezTo>
                      <a:pt x="29565" y="11874"/>
                      <a:pt x="24476" y="6785"/>
                      <a:pt x="18175" y="6785"/>
                    </a:cubicBezTo>
                    <a:lnTo>
                      <a:pt x="18175" y="6785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="" xmlns:a16="http://schemas.microsoft.com/office/drawing/2014/main" id="{6DFAA385-6165-40AB-9E8C-9B48CA29527D}"/>
                  </a:ext>
                </a:extLst>
              </p:cNvPr>
              <p:cNvSpPr/>
              <p:nvPr/>
            </p:nvSpPr>
            <p:spPr>
              <a:xfrm>
                <a:off x="1737294" y="4310179"/>
                <a:ext cx="36349" cy="36349"/>
              </a:xfrm>
              <a:custGeom>
                <a:avLst/>
                <a:gdLst>
                  <a:gd name="connsiteX0" fmla="*/ 18175 w 36349"/>
                  <a:gd name="connsiteY0" fmla="*/ 36350 h 36349"/>
                  <a:gd name="connsiteX1" fmla="*/ 0 w 36349"/>
                  <a:gd name="connsiteY1" fmla="*/ 18175 h 36349"/>
                  <a:gd name="connsiteX2" fmla="*/ 18175 w 36349"/>
                  <a:gd name="connsiteY2" fmla="*/ 0 h 36349"/>
                  <a:gd name="connsiteX3" fmla="*/ 36350 w 36349"/>
                  <a:gd name="connsiteY3" fmla="*/ 18175 h 36349"/>
                  <a:gd name="connsiteX4" fmla="*/ 18175 w 36349"/>
                  <a:gd name="connsiteY4" fmla="*/ 36350 h 36349"/>
                  <a:gd name="connsiteX5" fmla="*/ 18175 w 36349"/>
                  <a:gd name="connsiteY5" fmla="*/ 36350 h 36349"/>
                  <a:gd name="connsiteX6" fmla="*/ 18175 w 36349"/>
                  <a:gd name="connsiteY6" fmla="*/ 6786 h 36349"/>
                  <a:gd name="connsiteX7" fmla="*/ 6543 w 36349"/>
                  <a:gd name="connsiteY7" fmla="*/ 18417 h 36349"/>
                  <a:gd name="connsiteX8" fmla="*/ 18175 w 36349"/>
                  <a:gd name="connsiteY8" fmla="*/ 29807 h 36349"/>
                  <a:gd name="connsiteX9" fmla="*/ 29807 w 36349"/>
                  <a:gd name="connsiteY9" fmla="*/ 18417 h 36349"/>
                  <a:gd name="connsiteX10" fmla="*/ 18175 w 36349"/>
                  <a:gd name="connsiteY10" fmla="*/ 6786 h 36349"/>
                  <a:gd name="connsiteX11" fmla="*/ 18175 w 36349"/>
                  <a:gd name="connsiteY11" fmla="*/ 6786 h 36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6349" h="36349">
                    <a:moveTo>
                      <a:pt x="18175" y="36350"/>
                    </a:moveTo>
                    <a:cubicBezTo>
                      <a:pt x="8239" y="36350"/>
                      <a:pt x="0" y="28111"/>
                      <a:pt x="0" y="18175"/>
                    </a:cubicBezTo>
                    <a:cubicBezTo>
                      <a:pt x="0" y="8240"/>
                      <a:pt x="8239" y="0"/>
                      <a:pt x="18175" y="0"/>
                    </a:cubicBezTo>
                    <a:cubicBezTo>
                      <a:pt x="28111" y="0"/>
                      <a:pt x="36350" y="8240"/>
                      <a:pt x="36350" y="18175"/>
                    </a:cubicBezTo>
                    <a:cubicBezTo>
                      <a:pt x="36350" y="28353"/>
                      <a:pt x="28353" y="36350"/>
                      <a:pt x="18175" y="36350"/>
                    </a:cubicBezTo>
                    <a:lnTo>
                      <a:pt x="18175" y="36350"/>
                    </a:lnTo>
                    <a:close/>
                    <a:moveTo>
                      <a:pt x="18175" y="6786"/>
                    </a:moveTo>
                    <a:cubicBezTo>
                      <a:pt x="11874" y="6786"/>
                      <a:pt x="6543" y="11874"/>
                      <a:pt x="6543" y="18417"/>
                    </a:cubicBezTo>
                    <a:cubicBezTo>
                      <a:pt x="6543" y="24718"/>
                      <a:pt x="11874" y="29807"/>
                      <a:pt x="18175" y="29807"/>
                    </a:cubicBezTo>
                    <a:cubicBezTo>
                      <a:pt x="24475" y="29807"/>
                      <a:pt x="29807" y="24718"/>
                      <a:pt x="29807" y="18417"/>
                    </a:cubicBezTo>
                    <a:cubicBezTo>
                      <a:pt x="29807" y="11874"/>
                      <a:pt x="24718" y="6786"/>
                      <a:pt x="18175" y="6786"/>
                    </a:cubicBezTo>
                    <a:lnTo>
                      <a:pt x="18175" y="6786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="" xmlns:a16="http://schemas.microsoft.com/office/drawing/2014/main" id="{425F9FD2-AFAA-4F92-B4D9-89B7D16D7E39}"/>
                  </a:ext>
                </a:extLst>
              </p:cNvPr>
              <p:cNvSpPr/>
              <p:nvPr/>
            </p:nvSpPr>
            <p:spPr>
              <a:xfrm>
                <a:off x="3272467" y="4202584"/>
                <a:ext cx="36349" cy="36349"/>
              </a:xfrm>
              <a:custGeom>
                <a:avLst/>
                <a:gdLst>
                  <a:gd name="connsiteX0" fmla="*/ 18175 w 36349"/>
                  <a:gd name="connsiteY0" fmla="*/ 36350 h 36349"/>
                  <a:gd name="connsiteX1" fmla="*/ 0 w 36349"/>
                  <a:gd name="connsiteY1" fmla="*/ 18175 h 36349"/>
                  <a:gd name="connsiteX2" fmla="*/ 18175 w 36349"/>
                  <a:gd name="connsiteY2" fmla="*/ 0 h 36349"/>
                  <a:gd name="connsiteX3" fmla="*/ 36350 w 36349"/>
                  <a:gd name="connsiteY3" fmla="*/ 18175 h 36349"/>
                  <a:gd name="connsiteX4" fmla="*/ 18175 w 36349"/>
                  <a:gd name="connsiteY4" fmla="*/ 36350 h 36349"/>
                  <a:gd name="connsiteX5" fmla="*/ 18175 w 36349"/>
                  <a:gd name="connsiteY5" fmla="*/ 36350 h 36349"/>
                  <a:gd name="connsiteX6" fmla="*/ 18175 w 36349"/>
                  <a:gd name="connsiteY6" fmla="*/ 6785 h 36349"/>
                  <a:gd name="connsiteX7" fmla="*/ 6785 w 36349"/>
                  <a:gd name="connsiteY7" fmla="*/ 18417 h 36349"/>
                  <a:gd name="connsiteX8" fmla="*/ 18175 w 36349"/>
                  <a:gd name="connsiteY8" fmla="*/ 29807 h 36349"/>
                  <a:gd name="connsiteX9" fmla="*/ 29807 w 36349"/>
                  <a:gd name="connsiteY9" fmla="*/ 18417 h 36349"/>
                  <a:gd name="connsiteX10" fmla="*/ 18175 w 36349"/>
                  <a:gd name="connsiteY10" fmla="*/ 6785 h 36349"/>
                  <a:gd name="connsiteX11" fmla="*/ 18175 w 36349"/>
                  <a:gd name="connsiteY11" fmla="*/ 6785 h 36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6349" h="36349">
                    <a:moveTo>
                      <a:pt x="18175" y="36350"/>
                    </a:moveTo>
                    <a:cubicBezTo>
                      <a:pt x="8239" y="36350"/>
                      <a:pt x="0" y="28110"/>
                      <a:pt x="0" y="18175"/>
                    </a:cubicBezTo>
                    <a:cubicBezTo>
                      <a:pt x="0" y="8239"/>
                      <a:pt x="7997" y="0"/>
                      <a:pt x="18175" y="0"/>
                    </a:cubicBezTo>
                    <a:cubicBezTo>
                      <a:pt x="28110" y="0"/>
                      <a:pt x="36350" y="8239"/>
                      <a:pt x="36350" y="18175"/>
                    </a:cubicBezTo>
                    <a:cubicBezTo>
                      <a:pt x="36350" y="28353"/>
                      <a:pt x="28110" y="36350"/>
                      <a:pt x="18175" y="36350"/>
                    </a:cubicBezTo>
                    <a:lnTo>
                      <a:pt x="18175" y="36350"/>
                    </a:lnTo>
                    <a:close/>
                    <a:moveTo>
                      <a:pt x="18175" y="6785"/>
                    </a:moveTo>
                    <a:cubicBezTo>
                      <a:pt x="11874" y="6785"/>
                      <a:pt x="6785" y="11874"/>
                      <a:pt x="6785" y="18417"/>
                    </a:cubicBezTo>
                    <a:cubicBezTo>
                      <a:pt x="6785" y="24718"/>
                      <a:pt x="11874" y="29807"/>
                      <a:pt x="18175" y="29807"/>
                    </a:cubicBezTo>
                    <a:cubicBezTo>
                      <a:pt x="24475" y="29807"/>
                      <a:pt x="29807" y="24718"/>
                      <a:pt x="29807" y="18417"/>
                    </a:cubicBezTo>
                    <a:cubicBezTo>
                      <a:pt x="29807" y="11874"/>
                      <a:pt x="24475" y="6785"/>
                      <a:pt x="18175" y="6785"/>
                    </a:cubicBezTo>
                    <a:lnTo>
                      <a:pt x="18175" y="6785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="" xmlns:a16="http://schemas.microsoft.com/office/drawing/2014/main" id="{827E9469-3EFB-4881-8578-A40AB5E96830}"/>
                  </a:ext>
                </a:extLst>
              </p:cNvPr>
              <p:cNvSpPr/>
              <p:nvPr/>
            </p:nvSpPr>
            <p:spPr>
              <a:xfrm>
                <a:off x="3162691" y="4310179"/>
                <a:ext cx="36349" cy="36349"/>
              </a:xfrm>
              <a:custGeom>
                <a:avLst/>
                <a:gdLst>
                  <a:gd name="connsiteX0" fmla="*/ 18175 w 36349"/>
                  <a:gd name="connsiteY0" fmla="*/ 36350 h 36349"/>
                  <a:gd name="connsiteX1" fmla="*/ 0 w 36349"/>
                  <a:gd name="connsiteY1" fmla="*/ 18175 h 36349"/>
                  <a:gd name="connsiteX2" fmla="*/ 18175 w 36349"/>
                  <a:gd name="connsiteY2" fmla="*/ 0 h 36349"/>
                  <a:gd name="connsiteX3" fmla="*/ 36350 w 36349"/>
                  <a:gd name="connsiteY3" fmla="*/ 18175 h 36349"/>
                  <a:gd name="connsiteX4" fmla="*/ 18175 w 36349"/>
                  <a:gd name="connsiteY4" fmla="*/ 36350 h 36349"/>
                  <a:gd name="connsiteX5" fmla="*/ 18175 w 36349"/>
                  <a:gd name="connsiteY5" fmla="*/ 36350 h 36349"/>
                  <a:gd name="connsiteX6" fmla="*/ 18175 w 36349"/>
                  <a:gd name="connsiteY6" fmla="*/ 6786 h 36349"/>
                  <a:gd name="connsiteX7" fmla="*/ 6785 w 36349"/>
                  <a:gd name="connsiteY7" fmla="*/ 18417 h 36349"/>
                  <a:gd name="connsiteX8" fmla="*/ 18175 w 36349"/>
                  <a:gd name="connsiteY8" fmla="*/ 29807 h 36349"/>
                  <a:gd name="connsiteX9" fmla="*/ 29807 w 36349"/>
                  <a:gd name="connsiteY9" fmla="*/ 18417 h 36349"/>
                  <a:gd name="connsiteX10" fmla="*/ 18175 w 36349"/>
                  <a:gd name="connsiteY10" fmla="*/ 6786 h 36349"/>
                  <a:gd name="connsiteX11" fmla="*/ 18175 w 36349"/>
                  <a:gd name="connsiteY11" fmla="*/ 6786 h 36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6349" h="36349">
                    <a:moveTo>
                      <a:pt x="18175" y="36350"/>
                    </a:moveTo>
                    <a:cubicBezTo>
                      <a:pt x="8239" y="36350"/>
                      <a:pt x="0" y="28111"/>
                      <a:pt x="0" y="18175"/>
                    </a:cubicBezTo>
                    <a:cubicBezTo>
                      <a:pt x="0" y="8240"/>
                      <a:pt x="8239" y="0"/>
                      <a:pt x="18175" y="0"/>
                    </a:cubicBezTo>
                    <a:cubicBezTo>
                      <a:pt x="28110" y="0"/>
                      <a:pt x="36350" y="8240"/>
                      <a:pt x="36350" y="18175"/>
                    </a:cubicBezTo>
                    <a:cubicBezTo>
                      <a:pt x="36350" y="28353"/>
                      <a:pt x="28353" y="36350"/>
                      <a:pt x="18175" y="36350"/>
                    </a:cubicBezTo>
                    <a:lnTo>
                      <a:pt x="18175" y="36350"/>
                    </a:lnTo>
                    <a:close/>
                    <a:moveTo>
                      <a:pt x="18175" y="6786"/>
                    </a:moveTo>
                    <a:cubicBezTo>
                      <a:pt x="11874" y="6786"/>
                      <a:pt x="6785" y="11874"/>
                      <a:pt x="6785" y="18417"/>
                    </a:cubicBezTo>
                    <a:cubicBezTo>
                      <a:pt x="6785" y="24718"/>
                      <a:pt x="11874" y="29807"/>
                      <a:pt x="18175" y="29807"/>
                    </a:cubicBezTo>
                    <a:cubicBezTo>
                      <a:pt x="24475" y="29807"/>
                      <a:pt x="29807" y="24718"/>
                      <a:pt x="29807" y="18417"/>
                    </a:cubicBezTo>
                    <a:cubicBezTo>
                      <a:pt x="29807" y="11874"/>
                      <a:pt x="24475" y="6786"/>
                      <a:pt x="18175" y="6786"/>
                    </a:cubicBezTo>
                    <a:lnTo>
                      <a:pt x="18175" y="6786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="" xmlns:a16="http://schemas.microsoft.com/office/drawing/2014/main" id="{A61160D8-1E1C-4FC9-8E21-15821847EDB0}"/>
                  </a:ext>
                </a:extLst>
              </p:cNvPr>
              <p:cNvSpPr/>
              <p:nvPr/>
            </p:nvSpPr>
            <p:spPr>
              <a:xfrm>
                <a:off x="1971144" y="3904757"/>
                <a:ext cx="502111" cy="337084"/>
              </a:xfrm>
              <a:custGeom>
                <a:avLst/>
                <a:gdLst>
                  <a:gd name="connsiteX0" fmla="*/ 52344 w 502111"/>
                  <a:gd name="connsiteY0" fmla="*/ 289102 h 337084"/>
                  <a:gd name="connsiteX1" fmla="*/ 52344 w 502111"/>
                  <a:gd name="connsiteY1" fmla="*/ 247179 h 337084"/>
                  <a:gd name="connsiteX2" fmla="*/ 0 w 502111"/>
                  <a:gd name="connsiteY2" fmla="*/ 247179 h 337084"/>
                  <a:gd name="connsiteX3" fmla="*/ 0 w 502111"/>
                  <a:gd name="connsiteY3" fmla="*/ 49678 h 337084"/>
                  <a:gd name="connsiteX4" fmla="*/ 15267 w 502111"/>
                  <a:gd name="connsiteY4" fmla="*/ 49920 h 337084"/>
                  <a:gd name="connsiteX5" fmla="*/ 99114 w 502111"/>
                  <a:gd name="connsiteY5" fmla="*/ 0 h 337084"/>
                  <a:gd name="connsiteX6" fmla="*/ 403240 w 502111"/>
                  <a:gd name="connsiteY6" fmla="*/ 0 h 337084"/>
                  <a:gd name="connsiteX7" fmla="*/ 429655 w 502111"/>
                  <a:gd name="connsiteY7" fmla="*/ 40712 h 337084"/>
                  <a:gd name="connsiteX8" fmla="*/ 486845 w 502111"/>
                  <a:gd name="connsiteY8" fmla="*/ 49920 h 337084"/>
                  <a:gd name="connsiteX9" fmla="*/ 502112 w 502111"/>
                  <a:gd name="connsiteY9" fmla="*/ 49678 h 337084"/>
                  <a:gd name="connsiteX10" fmla="*/ 502112 w 502111"/>
                  <a:gd name="connsiteY10" fmla="*/ 247179 h 337084"/>
                  <a:gd name="connsiteX11" fmla="*/ 449768 w 502111"/>
                  <a:gd name="connsiteY11" fmla="*/ 247179 h 337084"/>
                  <a:gd name="connsiteX12" fmla="*/ 449768 w 502111"/>
                  <a:gd name="connsiteY12" fmla="*/ 289102 h 337084"/>
                  <a:gd name="connsiteX13" fmla="*/ 251056 w 502111"/>
                  <a:gd name="connsiteY13" fmla="*/ 337084 h 337084"/>
                  <a:gd name="connsiteX14" fmla="*/ 52344 w 502111"/>
                  <a:gd name="connsiteY14" fmla="*/ 289102 h 337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02111" h="337084">
                    <a:moveTo>
                      <a:pt x="52344" y="289102"/>
                    </a:moveTo>
                    <a:lnTo>
                      <a:pt x="52344" y="247179"/>
                    </a:lnTo>
                    <a:lnTo>
                      <a:pt x="0" y="247179"/>
                    </a:lnTo>
                    <a:lnTo>
                      <a:pt x="0" y="49678"/>
                    </a:lnTo>
                    <a:lnTo>
                      <a:pt x="15267" y="49920"/>
                    </a:lnTo>
                    <a:cubicBezTo>
                      <a:pt x="44589" y="49920"/>
                      <a:pt x="92328" y="49920"/>
                      <a:pt x="99114" y="0"/>
                    </a:cubicBezTo>
                    <a:lnTo>
                      <a:pt x="403240" y="0"/>
                    </a:lnTo>
                    <a:cubicBezTo>
                      <a:pt x="405906" y="19387"/>
                      <a:pt x="414630" y="32957"/>
                      <a:pt x="429655" y="40712"/>
                    </a:cubicBezTo>
                    <a:cubicBezTo>
                      <a:pt x="444195" y="48466"/>
                      <a:pt x="462369" y="49920"/>
                      <a:pt x="486845" y="49920"/>
                    </a:cubicBezTo>
                    <a:lnTo>
                      <a:pt x="502112" y="49678"/>
                    </a:lnTo>
                    <a:lnTo>
                      <a:pt x="502112" y="247179"/>
                    </a:lnTo>
                    <a:lnTo>
                      <a:pt x="449768" y="247179"/>
                    </a:lnTo>
                    <a:lnTo>
                      <a:pt x="449768" y="289102"/>
                    </a:lnTo>
                    <a:lnTo>
                      <a:pt x="251056" y="337084"/>
                    </a:lnTo>
                    <a:lnTo>
                      <a:pt x="52344" y="289102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="" xmlns:a16="http://schemas.microsoft.com/office/drawing/2014/main" id="{763D96D2-66C4-404D-9C13-A7899FBB6E3A}"/>
                  </a:ext>
                </a:extLst>
              </p:cNvPr>
              <p:cNvSpPr/>
              <p:nvPr/>
            </p:nvSpPr>
            <p:spPr>
              <a:xfrm>
                <a:off x="1958058" y="3891914"/>
                <a:ext cx="527799" cy="363256"/>
              </a:xfrm>
              <a:custGeom>
                <a:avLst/>
                <a:gdLst>
                  <a:gd name="connsiteX0" fmla="*/ 405421 w 527799"/>
                  <a:gd name="connsiteY0" fmla="*/ 25687 h 363256"/>
                  <a:gd name="connsiteX1" fmla="*/ 499931 w 527799"/>
                  <a:gd name="connsiteY1" fmla="*/ 75608 h 363256"/>
                  <a:gd name="connsiteX2" fmla="*/ 502354 w 527799"/>
                  <a:gd name="connsiteY2" fmla="*/ 75608 h 363256"/>
                  <a:gd name="connsiteX3" fmla="*/ 502354 w 527799"/>
                  <a:gd name="connsiteY3" fmla="*/ 247179 h 363256"/>
                  <a:gd name="connsiteX4" fmla="*/ 475940 w 527799"/>
                  <a:gd name="connsiteY4" fmla="*/ 247179 h 363256"/>
                  <a:gd name="connsiteX5" fmla="*/ 450010 w 527799"/>
                  <a:gd name="connsiteY5" fmla="*/ 247179 h 363256"/>
                  <a:gd name="connsiteX6" fmla="*/ 450010 w 527799"/>
                  <a:gd name="connsiteY6" fmla="*/ 272866 h 363256"/>
                  <a:gd name="connsiteX7" fmla="*/ 450010 w 527799"/>
                  <a:gd name="connsiteY7" fmla="*/ 291768 h 363256"/>
                  <a:gd name="connsiteX8" fmla="*/ 264142 w 527799"/>
                  <a:gd name="connsiteY8" fmla="*/ 336599 h 363256"/>
                  <a:gd name="connsiteX9" fmla="*/ 78273 w 527799"/>
                  <a:gd name="connsiteY9" fmla="*/ 291768 h 363256"/>
                  <a:gd name="connsiteX10" fmla="*/ 78273 w 527799"/>
                  <a:gd name="connsiteY10" fmla="*/ 272866 h 363256"/>
                  <a:gd name="connsiteX11" fmla="*/ 78273 w 527799"/>
                  <a:gd name="connsiteY11" fmla="*/ 247179 h 363256"/>
                  <a:gd name="connsiteX12" fmla="*/ 52586 w 527799"/>
                  <a:gd name="connsiteY12" fmla="*/ 247179 h 363256"/>
                  <a:gd name="connsiteX13" fmla="*/ 26172 w 527799"/>
                  <a:gd name="connsiteY13" fmla="*/ 247179 h 363256"/>
                  <a:gd name="connsiteX14" fmla="*/ 26172 w 527799"/>
                  <a:gd name="connsiteY14" fmla="*/ 75608 h 363256"/>
                  <a:gd name="connsiteX15" fmla="*/ 28595 w 527799"/>
                  <a:gd name="connsiteY15" fmla="*/ 75608 h 363256"/>
                  <a:gd name="connsiteX16" fmla="*/ 123105 w 527799"/>
                  <a:gd name="connsiteY16" fmla="*/ 25687 h 363256"/>
                  <a:gd name="connsiteX17" fmla="*/ 405421 w 527799"/>
                  <a:gd name="connsiteY17" fmla="*/ 25687 h 363256"/>
                  <a:gd name="connsiteX18" fmla="*/ 428443 w 527799"/>
                  <a:gd name="connsiteY18" fmla="*/ 0 h 363256"/>
                  <a:gd name="connsiteX19" fmla="*/ 99841 w 527799"/>
                  <a:gd name="connsiteY19" fmla="*/ 0 h 363256"/>
                  <a:gd name="connsiteX20" fmla="*/ 99841 w 527799"/>
                  <a:gd name="connsiteY20" fmla="*/ 485 h 363256"/>
                  <a:gd name="connsiteX21" fmla="*/ 28111 w 527799"/>
                  <a:gd name="connsiteY21" fmla="*/ 49920 h 363256"/>
                  <a:gd name="connsiteX22" fmla="*/ 0 w 527799"/>
                  <a:gd name="connsiteY22" fmla="*/ 49678 h 363256"/>
                  <a:gd name="connsiteX23" fmla="*/ 0 w 527799"/>
                  <a:gd name="connsiteY23" fmla="*/ 273108 h 363256"/>
                  <a:gd name="connsiteX24" fmla="*/ 52344 w 527799"/>
                  <a:gd name="connsiteY24" fmla="*/ 273108 h 363256"/>
                  <a:gd name="connsiteX25" fmla="*/ 52344 w 527799"/>
                  <a:gd name="connsiteY25" fmla="*/ 312366 h 363256"/>
                  <a:gd name="connsiteX26" fmla="*/ 263900 w 527799"/>
                  <a:gd name="connsiteY26" fmla="*/ 363256 h 363256"/>
                  <a:gd name="connsiteX27" fmla="*/ 475455 w 527799"/>
                  <a:gd name="connsiteY27" fmla="*/ 312366 h 363256"/>
                  <a:gd name="connsiteX28" fmla="*/ 475455 w 527799"/>
                  <a:gd name="connsiteY28" fmla="*/ 273108 h 363256"/>
                  <a:gd name="connsiteX29" fmla="*/ 527799 w 527799"/>
                  <a:gd name="connsiteY29" fmla="*/ 273108 h 363256"/>
                  <a:gd name="connsiteX30" fmla="*/ 527799 w 527799"/>
                  <a:gd name="connsiteY30" fmla="*/ 49678 h 363256"/>
                  <a:gd name="connsiteX31" fmla="*/ 499689 w 527799"/>
                  <a:gd name="connsiteY31" fmla="*/ 49920 h 363256"/>
                  <a:gd name="connsiteX32" fmla="*/ 428201 w 527799"/>
                  <a:gd name="connsiteY32" fmla="*/ 485 h 363256"/>
                  <a:gd name="connsiteX33" fmla="*/ 428443 w 527799"/>
                  <a:gd name="connsiteY33" fmla="*/ 0 h 363256"/>
                  <a:gd name="connsiteX34" fmla="*/ 428443 w 527799"/>
                  <a:gd name="connsiteY34" fmla="*/ 0 h 363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27799" h="363256">
                    <a:moveTo>
                      <a:pt x="405421" y="25687"/>
                    </a:moveTo>
                    <a:cubicBezTo>
                      <a:pt x="418750" y="75608"/>
                      <a:pt x="472305" y="75608"/>
                      <a:pt x="499931" y="75608"/>
                    </a:cubicBezTo>
                    <a:cubicBezTo>
                      <a:pt x="500658" y="75608"/>
                      <a:pt x="501385" y="75608"/>
                      <a:pt x="502354" y="75608"/>
                    </a:cubicBezTo>
                    <a:lnTo>
                      <a:pt x="502354" y="247179"/>
                    </a:lnTo>
                    <a:lnTo>
                      <a:pt x="475940" y="247179"/>
                    </a:lnTo>
                    <a:lnTo>
                      <a:pt x="450010" y="247179"/>
                    </a:lnTo>
                    <a:lnTo>
                      <a:pt x="450010" y="272866"/>
                    </a:lnTo>
                    <a:lnTo>
                      <a:pt x="450010" y="291768"/>
                    </a:lnTo>
                    <a:lnTo>
                      <a:pt x="264142" y="336599"/>
                    </a:lnTo>
                    <a:lnTo>
                      <a:pt x="78273" y="291768"/>
                    </a:lnTo>
                    <a:lnTo>
                      <a:pt x="78273" y="272866"/>
                    </a:lnTo>
                    <a:lnTo>
                      <a:pt x="78273" y="247179"/>
                    </a:lnTo>
                    <a:lnTo>
                      <a:pt x="52586" y="247179"/>
                    </a:lnTo>
                    <a:lnTo>
                      <a:pt x="26172" y="247179"/>
                    </a:lnTo>
                    <a:lnTo>
                      <a:pt x="26172" y="75608"/>
                    </a:lnTo>
                    <a:cubicBezTo>
                      <a:pt x="26899" y="75608"/>
                      <a:pt x="27626" y="75608"/>
                      <a:pt x="28595" y="75608"/>
                    </a:cubicBezTo>
                    <a:cubicBezTo>
                      <a:pt x="56221" y="75608"/>
                      <a:pt x="109776" y="75608"/>
                      <a:pt x="123105" y="25687"/>
                    </a:cubicBezTo>
                    <a:lnTo>
                      <a:pt x="405421" y="25687"/>
                    </a:lnTo>
                    <a:moveTo>
                      <a:pt x="428443" y="0"/>
                    </a:moveTo>
                    <a:lnTo>
                      <a:pt x="99841" y="0"/>
                    </a:lnTo>
                    <a:cubicBezTo>
                      <a:pt x="99841" y="242"/>
                      <a:pt x="99841" y="242"/>
                      <a:pt x="99841" y="485"/>
                    </a:cubicBezTo>
                    <a:cubicBezTo>
                      <a:pt x="99841" y="45801"/>
                      <a:pt x="69549" y="49920"/>
                      <a:pt x="28111" y="49920"/>
                    </a:cubicBezTo>
                    <a:cubicBezTo>
                      <a:pt x="19144" y="49920"/>
                      <a:pt x="9693" y="49678"/>
                      <a:pt x="0" y="49678"/>
                    </a:cubicBezTo>
                    <a:lnTo>
                      <a:pt x="0" y="273108"/>
                    </a:lnTo>
                    <a:lnTo>
                      <a:pt x="52344" y="273108"/>
                    </a:lnTo>
                    <a:lnTo>
                      <a:pt x="52344" y="312366"/>
                    </a:lnTo>
                    <a:lnTo>
                      <a:pt x="263900" y="363256"/>
                    </a:lnTo>
                    <a:lnTo>
                      <a:pt x="475455" y="312366"/>
                    </a:lnTo>
                    <a:lnTo>
                      <a:pt x="475455" y="273108"/>
                    </a:lnTo>
                    <a:lnTo>
                      <a:pt x="527799" y="273108"/>
                    </a:lnTo>
                    <a:lnTo>
                      <a:pt x="527799" y="49678"/>
                    </a:lnTo>
                    <a:cubicBezTo>
                      <a:pt x="518106" y="49678"/>
                      <a:pt x="508655" y="49920"/>
                      <a:pt x="499689" y="49920"/>
                    </a:cubicBezTo>
                    <a:cubicBezTo>
                      <a:pt x="458250" y="49920"/>
                      <a:pt x="428201" y="46043"/>
                      <a:pt x="428201" y="485"/>
                    </a:cubicBezTo>
                    <a:cubicBezTo>
                      <a:pt x="428201" y="242"/>
                      <a:pt x="428443" y="242"/>
                      <a:pt x="428443" y="0"/>
                    </a:cubicBezTo>
                    <a:lnTo>
                      <a:pt x="42844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="" xmlns:a16="http://schemas.microsoft.com/office/drawing/2014/main" id="{6E8E1B7B-FFDE-4584-950D-176C44932CFA}"/>
                  </a:ext>
                </a:extLst>
              </p:cNvPr>
              <p:cNvSpPr/>
              <p:nvPr/>
            </p:nvSpPr>
            <p:spPr>
              <a:xfrm>
                <a:off x="1968479" y="3903061"/>
                <a:ext cx="506231" cy="340718"/>
              </a:xfrm>
              <a:custGeom>
                <a:avLst/>
                <a:gdLst>
                  <a:gd name="connsiteX0" fmla="*/ 252995 w 506231"/>
                  <a:gd name="connsiteY0" fmla="*/ 340719 h 340718"/>
                  <a:gd name="connsiteX1" fmla="*/ 252510 w 506231"/>
                  <a:gd name="connsiteY1" fmla="*/ 340719 h 340718"/>
                  <a:gd name="connsiteX2" fmla="*/ 52344 w 506231"/>
                  <a:gd name="connsiteY2" fmla="*/ 292495 h 340718"/>
                  <a:gd name="connsiteX3" fmla="*/ 52344 w 506231"/>
                  <a:gd name="connsiteY3" fmla="*/ 251056 h 340718"/>
                  <a:gd name="connsiteX4" fmla="*/ 0 w 506231"/>
                  <a:gd name="connsiteY4" fmla="*/ 251056 h 340718"/>
                  <a:gd name="connsiteX5" fmla="*/ 0 w 506231"/>
                  <a:gd name="connsiteY5" fmla="*/ 49678 h 340718"/>
                  <a:gd name="connsiteX6" fmla="*/ 17206 w 506231"/>
                  <a:gd name="connsiteY6" fmla="*/ 49920 h 340718"/>
                  <a:gd name="connsiteX7" fmla="*/ 98871 w 506231"/>
                  <a:gd name="connsiteY7" fmla="*/ 1696 h 340718"/>
                  <a:gd name="connsiteX8" fmla="*/ 99114 w 506231"/>
                  <a:gd name="connsiteY8" fmla="*/ 0 h 340718"/>
                  <a:gd name="connsiteX9" fmla="*/ 406875 w 506231"/>
                  <a:gd name="connsiteY9" fmla="*/ 0 h 340718"/>
                  <a:gd name="connsiteX10" fmla="*/ 407118 w 506231"/>
                  <a:gd name="connsiteY10" fmla="*/ 1696 h 340718"/>
                  <a:gd name="connsiteX11" fmla="*/ 432563 w 506231"/>
                  <a:gd name="connsiteY11" fmla="*/ 40954 h 340718"/>
                  <a:gd name="connsiteX12" fmla="*/ 489026 w 506231"/>
                  <a:gd name="connsiteY12" fmla="*/ 49920 h 340718"/>
                  <a:gd name="connsiteX13" fmla="*/ 506231 w 506231"/>
                  <a:gd name="connsiteY13" fmla="*/ 49678 h 340718"/>
                  <a:gd name="connsiteX14" fmla="*/ 506231 w 506231"/>
                  <a:gd name="connsiteY14" fmla="*/ 251056 h 340718"/>
                  <a:gd name="connsiteX15" fmla="*/ 453888 w 506231"/>
                  <a:gd name="connsiteY15" fmla="*/ 251056 h 340718"/>
                  <a:gd name="connsiteX16" fmla="*/ 453888 w 506231"/>
                  <a:gd name="connsiteY16" fmla="*/ 292495 h 340718"/>
                  <a:gd name="connsiteX17" fmla="*/ 452434 w 506231"/>
                  <a:gd name="connsiteY17" fmla="*/ 292737 h 340718"/>
                  <a:gd name="connsiteX18" fmla="*/ 252995 w 506231"/>
                  <a:gd name="connsiteY18" fmla="*/ 340719 h 340718"/>
                  <a:gd name="connsiteX19" fmla="*/ 252995 w 506231"/>
                  <a:gd name="connsiteY19" fmla="*/ 340719 h 340718"/>
                  <a:gd name="connsiteX20" fmla="*/ 56463 w 506231"/>
                  <a:gd name="connsiteY20" fmla="*/ 289344 h 340718"/>
                  <a:gd name="connsiteX21" fmla="*/ 253237 w 506231"/>
                  <a:gd name="connsiteY21" fmla="*/ 336842 h 340718"/>
                  <a:gd name="connsiteX22" fmla="*/ 450010 w 506231"/>
                  <a:gd name="connsiteY22" fmla="*/ 289344 h 340718"/>
                  <a:gd name="connsiteX23" fmla="*/ 450010 w 506231"/>
                  <a:gd name="connsiteY23" fmla="*/ 246936 h 340718"/>
                  <a:gd name="connsiteX24" fmla="*/ 502354 w 506231"/>
                  <a:gd name="connsiteY24" fmla="*/ 246936 h 340718"/>
                  <a:gd name="connsiteX25" fmla="*/ 502354 w 506231"/>
                  <a:gd name="connsiteY25" fmla="*/ 53313 h 340718"/>
                  <a:gd name="connsiteX26" fmla="*/ 489026 w 506231"/>
                  <a:gd name="connsiteY26" fmla="*/ 53313 h 340718"/>
                  <a:gd name="connsiteX27" fmla="*/ 430866 w 506231"/>
                  <a:gd name="connsiteY27" fmla="*/ 43862 h 340718"/>
                  <a:gd name="connsiteX28" fmla="*/ 403725 w 506231"/>
                  <a:gd name="connsiteY28" fmla="*/ 3393 h 340718"/>
                  <a:gd name="connsiteX29" fmla="*/ 102749 w 506231"/>
                  <a:gd name="connsiteY29" fmla="*/ 3393 h 340718"/>
                  <a:gd name="connsiteX30" fmla="*/ 17448 w 506231"/>
                  <a:gd name="connsiteY30" fmla="*/ 53313 h 340718"/>
                  <a:gd name="connsiteX31" fmla="*/ 4120 w 506231"/>
                  <a:gd name="connsiteY31" fmla="*/ 53313 h 340718"/>
                  <a:gd name="connsiteX32" fmla="*/ 4120 w 506231"/>
                  <a:gd name="connsiteY32" fmla="*/ 246936 h 340718"/>
                  <a:gd name="connsiteX33" fmla="*/ 56463 w 506231"/>
                  <a:gd name="connsiteY33" fmla="*/ 246936 h 340718"/>
                  <a:gd name="connsiteX34" fmla="*/ 56463 w 506231"/>
                  <a:gd name="connsiteY34" fmla="*/ 289344 h 340718"/>
                  <a:gd name="connsiteX35" fmla="*/ 56463 w 506231"/>
                  <a:gd name="connsiteY35" fmla="*/ 289344 h 340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06231" h="340718">
                    <a:moveTo>
                      <a:pt x="252995" y="340719"/>
                    </a:moveTo>
                    <a:lnTo>
                      <a:pt x="252510" y="340719"/>
                    </a:lnTo>
                    <a:lnTo>
                      <a:pt x="52344" y="292495"/>
                    </a:lnTo>
                    <a:lnTo>
                      <a:pt x="52344" y="251056"/>
                    </a:lnTo>
                    <a:lnTo>
                      <a:pt x="0" y="251056"/>
                    </a:lnTo>
                    <a:lnTo>
                      <a:pt x="0" y="49678"/>
                    </a:lnTo>
                    <a:lnTo>
                      <a:pt x="17206" y="49920"/>
                    </a:lnTo>
                    <a:cubicBezTo>
                      <a:pt x="47255" y="49920"/>
                      <a:pt x="92571" y="49920"/>
                      <a:pt x="98871" y="1696"/>
                    </a:cubicBezTo>
                    <a:lnTo>
                      <a:pt x="99114" y="0"/>
                    </a:lnTo>
                    <a:lnTo>
                      <a:pt x="406875" y="0"/>
                    </a:lnTo>
                    <a:lnTo>
                      <a:pt x="407118" y="1696"/>
                    </a:lnTo>
                    <a:cubicBezTo>
                      <a:pt x="409541" y="20114"/>
                      <a:pt x="418023" y="33442"/>
                      <a:pt x="432563" y="40954"/>
                    </a:cubicBezTo>
                    <a:cubicBezTo>
                      <a:pt x="446860" y="48466"/>
                      <a:pt x="464793" y="49920"/>
                      <a:pt x="489026" y="49920"/>
                    </a:cubicBezTo>
                    <a:lnTo>
                      <a:pt x="506231" y="49678"/>
                    </a:lnTo>
                    <a:lnTo>
                      <a:pt x="506231" y="251056"/>
                    </a:lnTo>
                    <a:lnTo>
                      <a:pt x="453888" y="251056"/>
                    </a:lnTo>
                    <a:lnTo>
                      <a:pt x="453888" y="292495"/>
                    </a:lnTo>
                    <a:lnTo>
                      <a:pt x="452434" y="292737"/>
                    </a:lnTo>
                    <a:lnTo>
                      <a:pt x="252995" y="340719"/>
                    </a:lnTo>
                    <a:lnTo>
                      <a:pt x="252995" y="340719"/>
                    </a:lnTo>
                    <a:close/>
                    <a:moveTo>
                      <a:pt x="56463" y="289344"/>
                    </a:moveTo>
                    <a:lnTo>
                      <a:pt x="253237" y="336842"/>
                    </a:lnTo>
                    <a:lnTo>
                      <a:pt x="450010" y="289344"/>
                    </a:lnTo>
                    <a:lnTo>
                      <a:pt x="450010" y="246936"/>
                    </a:lnTo>
                    <a:lnTo>
                      <a:pt x="502354" y="246936"/>
                    </a:lnTo>
                    <a:lnTo>
                      <a:pt x="502354" y="53313"/>
                    </a:lnTo>
                    <a:lnTo>
                      <a:pt x="489026" y="53313"/>
                    </a:lnTo>
                    <a:cubicBezTo>
                      <a:pt x="464066" y="53313"/>
                      <a:pt x="445648" y="51859"/>
                      <a:pt x="430866" y="43862"/>
                    </a:cubicBezTo>
                    <a:cubicBezTo>
                      <a:pt x="415842" y="35865"/>
                      <a:pt x="406633" y="22295"/>
                      <a:pt x="403725" y="3393"/>
                    </a:cubicBezTo>
                    <a:lnTo>
                      <a:pt x="102749" y="3393"/>
                    </a:lnTo>
                    <a:cubicBezTo>
                      <a:pt x="94994" y="53313"/>
                      <a:pt x="46528" y="53313"/>
                      <a:pt x="17448" y="53313"/>
                    </a:cubicBezTo>
                    <a:lnTo>
                      <a:pt x="4120" y="53313"/>
                    </a:lnTo>
                    <a:lnTo>
                      <a:pt x="4120" y="246936"/>
                    </a:lnTo>
                    <a:lnTo>
                      <a:pt x="56463" y="246936"/>
                    </a:lnTo>
                    <a:lnTo>
                      <a:pt x="56463" y="289344"/>
                    </a:lnTo>
                    <a:lnTo>
                      <a:pt x="56463" y="289344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="" xmlns:a16="http://schemas.microsoft.com/office/drawing/2014/main" id="{ADA47E14-45B5-4B31-933C-C9C7C14721A1}"/>
                  </a:ext>
                </a:extLst>
              </p:cNvPr>
              <p:cNvSpPr/>
              <p:nvPr/>
            </p:nvSpPr>
            <p:spPr>
              <a:xfrm>
                <a:off x="1924859" y="4441765"/>
                <a:ext cx="592018" cy="205740"/>
              </a:xfrm>
              <a:custGeom>
                <a:avLst/>
                <a:gdLst>
                  <a:gd name="connsiteX0" fmla="*/ 505505 w 592018"/>
                  <a:gd name="connsiteY0" fmla="*/ 205740 h 205740"/>
                  <a:gd name="connsiteX1" fmla="*/ 86513 w 592018"/>
                  <a:gd name="connsiteY1" fmla="*/ 205740 h 205740"/>
                  <a:gd name="connsiteX2" fmla="*/ 0 w 592018"/>
                  <a:gd name="connsiteY2" fmla="*/ 118985 h 205740"/>
                  <a:gd name="connsiteX3" fmla="*/ 0 w 592018"/>
                  <a:gd name="connsiteY3" fmla="*/ 0 h 205740"/>
                  <a:gd name="connsiteX4" fmla="*/ 7755 w 592018"/>
                  <a:gd name="connsiteY4" fmla="*/ 0 h 205740"/>
                  <a:gd name="connsiteX5" fmla="*/ 7755 w 592018"/>
                  <a:gd name="connsiteY5" fmla="*/ 118985 h 205740"/>
                  <a:gd name="connsiteX6" fmla="*/ 86513 w 592018"/>
                  <a:gd name="connsiteY6" fmla="*/ 197743 h 205740"/>
                  <a:gd name="connsiteX7" fmla="*/ 505505 w 592018"/>
                  <a:gd name="connsiteY7" fmla="*/ 197743 h 205740"/>
                  <a:gd name="connsiteX8" fmla="*/ 584263 w 592018"/>
                  <a:gd name="connsiteY8" fmla="*/ 118985 h 205740"/>
                  <a:gd name="connsiteX9" fmla="*/ 584263 w 592018"/>
                  <a:gd name="connsiteY9" fmla="*/ 0 h 205740"/>
                  <a:gd name="connsiteX10" fmla="*/ 592017 w 592018"/>
                  <a:gd name="connsiteY10" fmla="*/ 0 h 205740"/>
                  <a:gd name="connsiteX11" fmla="*/ 592017 w 592018"/>
                  <a:gd name="connsiteY11" fmla="*/ 118985 h 205740"/>
                  <a:gd name="connsiteX12" fmla="*/ 505505 w 592018"/>
                  <a:gd name="connsiteY12" fmla="*/ 205740 h 205740"/>
                  <a:gd name="connsiteX13" fmla="*/ 505505 w 592018"/>
                  <a:gd name="connsiteY13" fmla="*/ 205740 h 205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92018" h="205740">
                    <a:moveTo>
                      <a:pt x="505505" y="205740"/>
                    </a:moveTo>
                    <a:lnTo>
                      <a:pt x="86513" y="205740"/>
                    </a:lnTo>
                    <a:cubicBezTo>
                      <a:pt x="38773" y="205740"/>
                      <a:pt x="0" y="166725"/>
                      <a:pt x="0" y="118985"/>
                    </a:cubicBezTo>
                    <a:lnTo>
                      <a:pt x="0" y="0"/>
                    </a:lnTo>
                    <a:lnTo>
                      <a:pt x="7755" y="0"/>
                    </a:lnTo>
                    <a:lnTo>
                      <a:pt x="7755" y="118985"/>
                    </a:lnTo>
                    <a:cubicBezTo>
                      <a:pt x="7755" y="162362"/>
                      <a:pt x="43135" y="197743"/>
                      <a:pt x="86513" y="197743"/>
                    </a:cubicBezTo>
                    <a:lnTo>
                      <a:pt x="505505" y="197743"/>
                    </a:lnTo>
                    <a:cubicBezTo>
                      <a:pt x="548882" y="197743"/>
                      <a:pt x="584263" y="162362"/>
                      <a:pt x="584263" y="118985"/>
                    </a:cubicBezTo>
                    <a:lnTo>
                      <a:pt x="584263" y="0"/>
                    </a:lnTo>
                    <a:lnTo>
                      <a:pt x="592017" y="0"/>
                    </a:lnTo>
                    <a:lnTo>
                      <a:pt x="592017" y="118985"/>
                    </a:lnTo>
                    <a:cubicBezTo>
                      <a:pt x="592259" y="166725"/>
                      <a:pt x="553244" y="205740"/>
                      <a:pt x="505505" y="205740"/>
                    </a:cubicBezTo>
                    <a:lnTo>
                      <a:pt x="505505" y="205740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="" xmlns:a16="http://schemas.microsoft.com/office/drawing/2014/main" id="{D70A1533-FA17-4716-8224-7860592CA8AB}"/>
                  </a:ext>
                </a:extLst>
              </p:cNvPr>
              <p:cNvSpPr/>
              <p:nvPr/>
            </p:nvSpPr>
            <p:spPr>
              <a:xfrm>
                <a:off x="2640708" y="4441765"/>
                <a:ext cx="482245" cy="205740"/>
              </a:xfrm>
              <a:custGeom>
                <a:avLst/>
                <a:gdLst>
                  <a:gd name="connsiteX0" fmla="*/ 395970 w 482245"/>
                  <a:gd name="connsiteY0" fmla="*/ 205740 h 205740"/>
                  <a:gd name="connsiteX1" fmla="*/ 86755 w 482245"/>
                  <a:gd name="connsiteY1" fmla="*/ 205740 h 205740"/>
                  <a:gd name="connsiteX2" fmla="*/ 0 w 482245"/>
                  <a:gd name="connsiteY2" fmla="*/ 118985 h 205740"/>
                  <a:gd name="connsiteX3" fmla="*/ 0 w 482245"/>
                  <a:gd name="connsiteY3" fmla="*/ 0 h 205740"/>
                  <a:gd name="connsiteX4" fmla="*/ 7755 w 482245"/>
                  <a:gd name="connsiteY4" fmla="*/ 0 h 205740"/>
                  <a:gd name="connsiteX5" fmla="*/ 7755 w 482245"/>
                  <a:gd name="connsiteY5" fmla="*/ 118985 h 205740"/>
                  <a:gd name="connsiteX6" fmla="*/ 86513 w 482245"/>
                  <a:gd name="connsiteY6" fmla="*/ 197743 h 205740"/>
                  <a:gd name="connsiteX7" fmla="*/ 395728 w 482245"/>
                  <a:gd name="connsiteY7" fmla="*/ 197743 h 205740"/>
                  <a:gd name="connsiteX8" fmla="*/ 474486 w 482245"/>
                  <a:gd name="connsiteY8" fmla="*/ 118985 h 205740"/>
                  <a:gd name="connsiteX9" fmla="*/ 474486 w 482245"/>
                  <a:gd name="connsiteY9" fmla="*/ 0 h 205740"/>
                  <a:gd name="connsiteX10" fmla="*/ 482241 w 482245"/>
                  <a:gd name="connsiteY10" fmla="*/ 0 h 205740"/>
                  <a:gd name="connsiteX11" fmla="*/ 482241 w 482245"/>
                  <a:gd name="connsiteY11" fmla="*/ 118985 h 205740"/>
                  <a:gd name="connsiteX12" fmla="*/ 395970 w 482245"/>
                  <a:gd name="connsiteY12" fmla="*/ 205740 h 205740"/>
                  <a:gd name="connsiteX13" fmla="*/ 395970 w 482245"/>
                  <a:gd name="connsiteY13" fmla="*/ 205740 h 205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2245" h="205740">
                    <a:moveTo>
                      <a:pt x="395970" y="205740"/>
                    </a:moveTo>
                    <a:lnTo>
                      <a:pt x="86755" y="205740"/>
                    </a:lnTo>
                    <a:cubicBezTo>
                      <a:pt x="39015" y="205740"/>
                      <a:pt x="0" y="166725"/>
                      <a:pt x="0" y="118985"/>
                    </a:cubicBezTo>
                    <a:lnTo>
                      <a:pt x="0" y="0"/>
                    </a:lnTo>
                    <a:lnTo>
                      <a:pt x="7755" y="0"/>
                    </a:lnTo>
                    <a:lnTo>
                      <a:pt x="7755" y="118985"/>
                    </a:lnTo>
                    <a:cubicBezTo>
                      <a:pt x="7755" y="162362"/>
                      <a:pt x="43135" y="197743"/>
                      <a:pt x="86513" y="197743"/>
                    </a:cubicBezTo>
                    <a:lnTo>
                      <a:pt x="395728" y="197743"/>
                    </a:lnTo>
                    <a:cubicBezTo>
                      <a:pt x="439106" y="197743"/>
                      <a:pt x="474486" y="162362"/>
                      <a:pt x="474486" y="118985"/>
                    </a:cubicBezTo>
                    <a:lnTo>
                      <a:pt x="474486" y="0"/>
                    </a:lnTo>
                    <a:lnTo>
                      <a:pt x="482241" y="0"/>
                    </a:lnTo>
                    <a:lnTo>
                      <a:pt x="482241" y="118985"/>
                    </a:lnTo>
                    <a:cubicBezTo>
                      <a:pt x="482725" y="166725"/>
                      <a:pt x="443710" y="205740"/>
                      <a:pt x="395970" y="205740"/>
                    </a:cubicBezTo>
                    <a:lnTo>
                      <a:pt x="395970" y="205740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="" xmlns:a16="http://schemas.microsoft.com/office/drawing/2014/main" id="{465E1D94-4EF9-431E-AF72-A75C087EB5BA}"/>
                  </a:ext>
                </a:extLst>
              </p:cNvPr>
              <p:cNvSpPr/>
              <p:nvPr/>
            </p:nvSpPr>
            <p:spPr>
              <a:xfrm>
                <a:off x="2011372" y="4499683"/>
                <a:ext cx="99598" cy="109291"/>
              </a:xfrm>
              <a:custGeom>
                <a:avLst/>
                <a:gdLst>
                  <a:gd name="connsiteX0" fmla="*/ 99598 w 99598"/>
                  <a:gd name="connsiteY0" fmla="*/ 92328 h 109291"/>
                  <a:gd name="connsiteX1" fmla="*/ 82635 w 99598"/>
                  <a:gd name="connsiteY1" fmla="*/ 109292 h 109291"/>
                  <a:gd name="connsiteX2" fmla="*/ 16963 w 99598"/>
                  <a:gd name="connsiteY2" fmla="*/ 109292 h 109291"/>
                  <a:gd name="connsiteX3" fmla="*/ 0 w 99598"/>
                  <a:gd name="connsiteY3" fmla="*/ 92328 h 109291"/>
                  <a:gd name="connsiteX4" fmla="*/ 0 w 99598"/>
                  <a:gd name="connsiteY4" fmla="*/ 16963 h 109291"/>
                  <a:gd name="connsiteX5" fmla="*/ 16963 w 99598"/>
                  <a:gd name="connsiteY5" fmla="*/ 0 h 109291"/>
                  <a:gd name="connsiteX6" fmla="*/ 82635 w 99598"/>
                  <a:gd name="connsiteY6" fmla="*/ 0 h 109291"/>
                  <a:gd name="connsiteX7" fmla="*/ 99598 w 99598"/>
                  <a:gd name="connsiteY7" fmla="*/ 16963 h 109291"/>
                  <a:gd name="connsiteX8" fmla="*/ 99598 w 99598"/>
                  <a:gd name="connsiteY8" fmla="*/ 92328 h 109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598" h="109291">
                    <a:moveTo>
                      <a:pt x="99598" y="92328"/>
                    </a:moveTo>
                    <a:cubicBezTo>
                      <a:pt x="99598" y="101537"/>
                      <a:pt x="92086" y="109292"/>
                      <a:pt x="82635" y="109292"/>
                    </a:cubicBezTo>
                    <a:lnTo>
                      <a:pt x="16963" y="109292"/>
                    </a:lnTo>
                    <a:cubicBezTo>
                      <a:pt x="7512" y="109292"/>
                      <a:pt x="0" y="101779"/>
                      <a:pt x="0" y="92328"/>
                    </a:cubicBezTo>
                    <a:lnTo>
                      <a:pt x="0" y="16963"/>
                    </a:lnTo>
                    <a:cubicBezTo>
                      <a:pt x="0" y="7512"/>
                      <a:pt x="7512" y="0"/>
                      <a:pt x="16963" y="0"/>
                    </a:cubicBezTo>
                    <a:lnTo>
                      <a:pt x="82635" y="0"/>
                    </a:lnTo>
                    <a:cubicBezTo>
                      <a:pt x="92086" y="0"/>
                      <a:pt x="99598" y="7512"/>
                      <a:pt x="99598" y="16963"/>
                    </a:cubicBezTo>
                    <a:lnTo>
                      <a:pt x="99598" y="92328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="" xmlns:a16="http://schemas.microsoft.com/office/drawing/2014/main" id="{1F4C1F09-87C2-4ABF-A2BD-474DE9A495F5}"/>
                  </a:ext>
                </a:extLst>
              </p:cNvPr>
              <p:cNvSpPr/>
              <p:nvPr/>
            </p:nvSpPr>
            <p:spPr>
              <a:xfrm>
                <a:off x="2023488" y="4556388"/>
                <a:ext cx="75607" cy="15751"/>
              </a:xfrm>
              <a:custGeom>
                <a:avLst/>
                <a:gdLst>
                  <a:gd name="connsiteX0" fmla="*/ 37804 w 75607"/>
                  <a:gd name="connsiteY0" fmla="*/ 9209 h 15751"/>
                  <a:gd name="connsiteX1" fmla="*/ 0 w 75607"/>
                  <a:gd name="connsiteY1" fmla="*/ 0 h 15751"/>
                  <a:gd name="connsiteX2" fmla="*/ 37804 w 75607"/>
                  <a:gd name="connsiteY2" fmla="*/ 15752 h 15751"/>
                  <a:gd name="connsiteX3" fmla="*/ 75607 w 75607"/>
                  <a:gd name="connsiteY3" fmla="*/ 0 h 15751"/>
                  <a:gd name="connsiteX4" fmla="*/ 37804 w 75607"/>
                  <a:gd name="connsiteY4" fmla="*/ 9209 h 15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607" h="15751">
                    <a:moveTo>
                      <a:pt x="37804" y="9209"/>
                    </a:moveTo>
                    <a:cubicBezTo>
                      <a:pt x="21810" y="9209"/>
                      <a:pt x="7997" y="5574"/>
                      <a:pt x="0" y="0"/>
                    </a:cubicBezTo>
                    <a:cubicBezTo>
                      <a:pt x="1696" y="8724"/>
                      <a:pt x="17933" y="15752"/>
                      <a:pt x="37804" y="15752"/>
                    </a:cubicBezTo>
                    <a:cubicBezTo>
                      <a:pt x="57917" y="15752"/>
                      <a:pt x="73911" y="8724"/>
                      <a:pt x="75607" y="0"/>
                    </a:cubicBezTo>
                    <a:cubicBezTo>
                      <a:pt x="67611" y="5574"/>
                      <a:pt x="53798" y="9209"/>
                      <a:pt x="37804" y="9209"/>
                    </a:cubicBez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="" xmlns:a16="http://schemas.microsoft.com/office/drawing/2014/main" id="{0CCAD585-B850-414D-8FE2-CE86F7DB6B36}"/>
                  </a:ext>
                </a:extLst>
              </p:cNvPr>
              <p:cNvSpPr/>
              <p:nvPr/>
            </p:nvSpPr>
            <p:spPr>
              <a:xfrm>
                <a:off x="2011614" y="4582318"/>
                <a:ext cx="99356" cy="5088"/>
              </a:xfrm>
              <a:custGeom>
                <a:avLst/>
                <a:gdLst>
                  <a:gd name="connsiteX0" fmla="*/ 99356 w 99356"/>
                  <a:gd name="connsiteY0" fmla="*/ 5089 h 5088"/>
                  <a:gd name="connsiteX1" fmla="*/ 0 w 99356"/>
                  <a:gd name="connsiteY1" fmla="*/ 5089 h 5088"/>
                  <a:gd name="connsiteX2" fmla="*/ 0 w 99356"/>
                  <a:gd name="connsiteY2" fmla="*/ 0 h 5088"/>
                  <a:gd name="connsiteX3" fmla="*/ 99356 w 99356"/>
                  <a:gd name="connsiteY3" fmla="*/ 0 h 5088"/>
                  <a:gd name="connsiteX4" fmla="*/ 99356 w 99356"/>
                  <a:gd name="connsiteY4" fmla="*/ 5089 h 5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356" h="5088">
                    <a:moveTo>
                      <a:pt x="99356" y="5089"/>
                    </a:moveTo>
                    <a:lnTo>
                      <a:pt x="0" y="5089"/>
                    </a:lnTo>
                    <a:lnTo>
                      <a:pt x="0" y="0"/>
                    </a:lnTo>
                    <a:lnTo>
                      <a:pt x="99356" y="0"/>
                    </a:lnTo>
                    <a:lnTo>
                      <a:pt x="99356" y="5089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="" xmlns:a16="http://schemas.microsoft.com/office/drawing/2014/main" id="{3A4103A5-892D-4081-B9B6-FF6100522915}"/>
                  </a:ext>
                </a:extLst>
              </p:cNvPr>
              <p:cNvSpPr/>
              <p:nvPr/>
            </p:nvSpPr>
            <p:spPr>
              <a:xfrm>
                <a:off x="2117755" y="4499441"/>
                <a:ext cx="99598" cy="109291"/>
              </a:xfrm>
              <a:custGeom>
                <a:avLst/>
                <a:gdLst>
                  <a:gd name="connsiteX0" fmla="*/ 99598 w 99598"/>
                  <a:gd name="connsiteY0" fmla="*/ 92328 h 109291"/>
                  <a:gd name="connsiteX1" fmla="*/ 82635 w 99598"/>
                  <a:gd name="connsiteY1" fmla="*/ 109292 h 109291"/>
                  <a:gd name="connsiteX2" fmla="*/ 16963 w 99598"/>
                  <a:gd name="connsiteY2" fmla="*/ 109292 h 109291"/>
                  <a:gd name="connsiteX3" fmla="*/ 0 w 99598"/>
                  <a:gd name="connsiteY3" fmla="*/ 92328 h 109291"/>
                  <a:gd name="connsiteX4" fmla="*/ 0 w 99598"/>
                  <a:gd name="connsiteY4" fmla="*/ 16963 h 109291"/>
                  <a:gd name="connsiteX5" fmla="*/ 16963 w 99598"/>
                  <a:gd name="connsiteY5" fmla="*/ 0 h 109291"/>
                  <a:gd name="connsiteX6" fmla="*/ 82635 w 99598"/>
                  <a:gd name="connsiteY6" fmla="*/ 0 h 109291"/>
                  <a:gd name="connsiteX7" fmla="*/ 99598 w 99598"/>
                  <a:gd name="connsiteY7" fmla="*/ 16963 h 109291"/>
                  <a:gd name="connsiteX8" fmla="*/ 99598 w 99598"/>
                  <a:gd name="connsiteY8" fmla="*/ 92328 h 109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598" h="109291">
                    <a:moveTo>
                      <a:pt x="99598" y="92328"/>
                    </a:moveTo>
                    <a:cubicBezTo>
                      <a:pt x="99598" y="101779"/>
                      <a:pt x="92086" y="109292"/>
                      <a:pt x="82635" y="109292"/>
                    </a:cubicBezTo>
                    <a:lnTo>
                      <a:pt x="16963" y="109292"/>
                    </a:lnTo>
                    <a:cubicBezTo>
                      <a:pt x="7755" y="109292"/>
                      <a:pt x="0" y="101779"/>
                      <a:pt x="0" y="92328"/>
                    </a:cubicBezTo>
                    <a:lnTo>
                      <a:pt x="0" y="16963"/>
                    </a:lnTo>
                    <a:cubicBezTo>
                      <a:pt x="0" y="7512"/>
                      <a:pt x="7512" y="0"/>
                      <a:pt x="16963" y="0"/>
                    </a:cubicBezTo>
                    <a:lnTo>
                      <a:pt x="82635" y="0"/>
                    </a:lnTo>
                    <a:cubicBezTo>
                      <a:pt x="92086" y="0"/>
                      <a:pt x="99598" y="7512"/>
                      <a:pt x="99598" y="16963"/>
                    </a:cubicBezTo>
                    <a:lnTo>
                      <a:pt x="99598" y="92328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="" xmlns:a16="http://schemas.microsoft.com/office/drawing/2014/main" id="{3D0CB74A-6895-4150-9A13-2F56CBC4E684}"/>
                  </a:ext>
                </a:extLst>
              </p:cNvPr>
              <p:cNvSpPr/>
              <p:nvPr/>
            </p:nvSpPr>
            <p:spPr>
              <a:xfrm>
                <a:off x="2129872" y="4556388"/>
                <a:ext cx="75607" cy="15751"/>
              </a:xfrm>
              <a:custGeom>
                <a:avLst/>
                <a:gdLst>
                  <a:gd name="connsiteX0" fmla="*/ 37804 w 75607"/>
                  <a:gd name="connsiteY0" fmla="*/ 9209 h 15751"/>
                  <a:gd name="connsiteX1" fmla="*/ 0 w 75607"/>
                  <a:gd name="connsiteY1" fmla="*/ 0 h 15751"/>
                  <a:gd name="connsiteX2" fmla="*/ 37804 w 75607"/>
                  <a:gd name="connsiteY2" fmla="*/ 15752 h 15751"/>
                  <a:gd name="connsiteX3" fmla="*/ 75608 w 75607"/>
                  <a:gd name="connsiteY3" fmla="*/ 0 h 15751"/>
                  <a:gd name="connsiteX4" fmla="*/ 37804 w 75607"/>
                  <a:gd name="connsiteY4" fmla="*/ 9209 h 15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607" h="15751">
                    <a:moveTo>
                      <a:pt x="37804" y="9209"/>
                    </a:moveTo>
                    <a:cubicBezTo>
                      <a:pt x="21810" y="9209"/>
                      <a:pt x="7997" y="5574"/>
                      <a:pt x="0" y="0"/>
                    </a:cubicBezTo>
                    <a:cubicBezTo>
                      <a:pt x="1696" y="8724"/>
                      <a:pt x="17933" y="15752"/>
                      <a:pt x="37804" y="15752"/>
                    </a:cubicBezTo>
                    <a:cubicBezTo>
                      <a:pt x="57675" y="15752"/>
                      <a:pt x="73911" y="8724"/>
                      <a:pt x="75608" y="0"/>
                    </a:cubicBezTo>
                    <a:cubicBezTo>
                      <a:pt x="67611" y="5574"/>
                      <a:pt x="53798" y="9209"/>
                      <a:pt x="37804" y="9209"/>
                    </a:cubicBez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="" xmlns:a16="http://schemas.microsoft.com/office/drawing/2014/main" id="{0F409548-CE9E-4341-8F9A-64015F1DDB79}"/>
                  </a:ext>
                </a:extLst>
              </p:cNvPr>
              <p:cNvSpPr/>
              <p:nvPr/>
            </p:nvSpPr>
            <p:spPr>
              <a:xfrm>
                <a:off x="2117998" y="4582318"/>
                <a:ext cx="99356" cy="5088"/>
              </a:xfrm>
              <a:custGeom>
                <a:avLst/>
                <a:gdLst>
                  <a:gd name="connsiteX0" fmla="*/ 99356 w 99356"/>
                  <a:gd name="connsiteY0" fmla="*/ 5089 h 5088"/>
                  <a:gd name="connsiteX1" fmla="*/ 0 w 99356"/>
                  <a:gd name="connsiteY1" fmla="*/ 5089 h 5088"/>
                  <a:gd name="connsiteX2" fmla="*/ 0 w 99356"/>
                  <a:gd name="connsiteY2" fmla="*/ 0 h 5088"/>
                  <a:gd name="connsiteX3" fmla="*/ 99356 w 99356"/>
                  <a:gd name="connsiteY3" fmla="*/ 0 h 5088"/>
                  <a:gd name="connsiteX4" fmla="*/ 99356 w 99356"/>
                  <a:gd name="connsiteY4" fmla="*/ 5089 h 5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356" h="5088">
                    <a:moveTo>
                      <a:pt x="99356" y="5089"/>
                    </a:moveTo>
                    <a:lnTo>
                      <a:pt x="0" y="5089"/>
                    </a:lnTo>
                    <a:lnTo>
                      <a:pt x="0" y="0"/>
                    </a:lnTo>
                    <a:lnTo>
                      <a:pt x="99356" y="0"/>
                    </a:lnTo>
                    <a:lnTo>
                      <a:pt x="99356" y="5089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="" xmlns:a16="http://schemas.microsoft.com/office/drawing/2014/main" id="{B7AE87FA-5C82-484E-A46E-0EF93CAEE664}"/>
                  </a:ext>
                </a:extLst>
              </p:cNvPr>
              <p:cNvSpPr/>
              <p:nvPr/>
            </p:nvSpPr>
            <p:spPr>
              <a:xfrm>
                <a:off x="2224139" y="4499683"/>
                <a:ext cx="99598" cy="109291"/>
              </a:xfrm>
              <a:custGeom>
                <a:avLst/>
                <a:gdLst>
                  <a:gd name="connsiteX0" fmla="*/ 99598 w 99598"/>
                  <a:gd name="connsiteY0" fmla="*/ 92328 h 109291"/>
                  <a:gd name="connsiteX1" fmla="*/ 82635 w 99598"/>
                  <a:gd name="connsiteY1" fmla="*/ 109292 h 109291"/>
                  <a:gd name="connsiteX2" fmla="*/ 16963 w 99598"/>
                  <a:gd name="connsiteY2" fmla="*/ 109292 h 109291"/>
                  <a:gd name="connsiteX3" fmla="*/ 0 w 99598"/>
                  <a:gd name="connsiteY3" fmla="*/ 92328 h 109291"/>
                  <a:gd name="connsiteX4" fmla="*/ 0 w 99598"/>
                  <a:gd name="connsiteY4" fmla="*/ 16963 h 109291"/>
                  <a:gd name="connsiteX5" fmla="*/ 16963 w 99598"/>
                  <a:gd name="connsiteY5" fmla="*/ 0 h 109291"/>
                  <a:gd name="connsiteX6" fmla="*/ 82635 w 99598"/>
                  <a:gd name="connsiteY6" fmla="*/ 0 h 109291"/>
                  <a:gd name="connsiteX7" fmla="*/ 99598 w 99598"/>
                  <a:gd name="connsiteY7" fmla="*/ 16963 h 109291"/>
                  <a:gd name="connsiteX8" fmla="*/ 99598 w 99598"/>
                  <a:gd name="connsiteY8" fmla="*/ 92328 h 109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598" h="109291">
                    <a:moveTo>
                      <a:pt x="99598" y="92328"/>
                    </a:moveTo>
                    <a:cubicBezTo>
                      <a:pt x="99598" y="101537"/>
                      <a:pt x="92086" y="109292"/>
                      <a:pt x="82635" y="109292"/>
                    </a:cubicBezTo>
                    <a:lnTo>
                      <a:pt x="16963" y="109292"/>
                    </a:lnTo>
                    <a:cubicBezTo>
                      <a:pt x="7755" y="109292"/>
                      <a:pt x="0" y="101779"/>
                      <a:pt x="0" y="92328"/>
                    </a:cubicBezTo>
                    <a:lnTo>
                      <a:pt x="0" y="16963"/>
                    </a:lnTo>
                    <a:cubicBezTo>
                      <a:pt x="0" y="7512"/>
                      <a:pt x="7512" y="0"/>
                      <a:pt x="16963" y="0"/>
                    </a:cubicBezTo>
                    <a:lnTo>
                      <a:pt x="82635" y="0"/>
                    </a:lnTo>
                    <a:cubicBezTo>
                      <a:pt x="92086" y="0"/>
                      <a:pt x="99598" y="7512"/>
                      <a:pt x="99598" y="16963"/>
                    </a:cubicBezTo>
                    <a:lnTo>
                      <a:pt x="99598" y="92328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="" xmlns:a16="http://schemas.microsoft.com/office/drawing/2014/main" id="{D0FBBE8E-B28D-4D42-92CB-24F02C8790A7}"/>
                  </a:ext>
                </a:extLst>
              </p:cNvPr>
              <p:cNvSpPr/>
              <p:nvPr/>
            </p:nvSpPr>
            <p:spPr>
              <a:xfrm>
                <a:off x="2236256" y="4556388"/>
                <a:ext cx="75607" cy="15751"/>
              </a:xfrm>
              <a:custGeom>
                <a:avLst/>
                <a:gdLst>
                  <a:gd name="connsiteX0" fmla="*/ 37804 w 75607"/>
                  <a:gd name="connsiteY0" fmla="*/ 9209 h 15751"/>
                  <a:gd name="connsiteX1" fmla="*/ 0 w 75607"/>
                  <a:gd name="connsiteY1" fmla="*/ 0 h 15751"/>
                  <a:gd name="connsiteX2" fmla="*/ 37804 w 75607"/>
                  <a:gd name="connsiteY2" fmla="*/ 15752 h 15751"/>
                  <a:gd name="connsiteX3" fmla="*/ 75608 w 75607"/>
                  <a:gd name="connsiteY3" fmla="*/ 0 h 15751"/>
                  <a:gd name="connsiteX4" fmla="*/ 37804 w 75607"/>
                  <a:gd name="connsiteY4" fmla="*/ 9209 h 15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607" h="15751">
                    <a:moveTo>
                      <a:pt x="37804" y="9209"/>
                    </a:moveTo>
                    <a:cubicBezTo>
                      <a:pt x="21810" y="9209"/>
                      <a:pt x="7997" y="5574"/>
                      <a:pt x="0" y="0"/>
                    </a:cubicBezTo>
                    <a:cubicBezTo>
                      <a:pt x="1696" y="8724"/>
                      <a:pt x="17933" y="15752"/>
                      <a:pt x="37804" y="15752"/>
                    </a:cubicBezTo>
                    <a:cubicBezTo>
                      <a:pt x="57675" y="15752"/>
                      <a:pt x="73911" y="8724"/>
                      <a:pt x="75608" y="0"/>
                    </a:cubicBezTo>
                    <a:cubicBezTo>
                      <a:pt x="67611" y="5574"/>
                      <a:pt x="53798" y="9209"/>
                      <a:pt x="37804" y="9209"/>
                    </a:cubicBez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="" xmlns:a16="http://schemas.microsoft.com/office/drawing/2014/main" id="{E1F24FF8-11B1-4B04-A6FF-134608DD3367}"/>
                  </a:ext>
                </a:extLst>
              </p:cNvPr>
              <p:cNvSpPr/>
              <p:nvPr/>
            </p:nvSpPr>
            <p:spPr>
              <a:xfrm>
                <a:off x="2224381" y="4582318"/>
                <a:ext cx="99356" cy="5088"/>
              </a:xfrm>
              <a:custGeom>
                <a:avLst/>
                <a:gdLst>
                  <a:gd name="connsiteX0" fmla="*/ 99356 w 99356"/>
                  <a:gd name="connsiteY0" fmla="*/ 5089 h 5088"/>
                  <a:gd name="connsiteX1" fmla="*/ 0 w 99356"/>
                  <a:gd name="connsiteY1" fmla="*/ 5089 h 5088"/>
                  <a:gd name="connsiteX2" fmla="*/ 0 w 99356"/>
                  <a:gd name="connsiteY2" fmla="*/ 0 h 5088"/>
                  <a:gd name="connsiteX3" fmla="*/ 99356 w 99356"/>
                  <a:gd name="connsiteY3" fmla="*/ 0 h 5088"/>
                  <a:gd name="connsiteX4" fmla="*/ 99356 w 99356"/>
                  <a:gd name="connsiteY4" fmla="*/ 5089 h 5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356" h="5088">
                    <a:moveTo>
                      <a:pt x="99356" y="5089"/>
                    </a:moveTo>
                    <a:lnTo>
                      <a:pt x="0" y="5089"/>
                    </a:lnTo>
                    <a:lnTo>
                      <a:pt x="0" y="0"/>
                    </a:lnTo>
                    <a:lnTo>
                      <a:pt x="99356" y="0"/>
                    </a:lnTo>
                    <a:lnTo>
                      <a:pt x="99356" y="5089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="" xmlns:a16="http://schemas.microsoft.com/office/drawing/2014/main" id="{5290914C-1E34-43D6-AC50-CE2064BDFBD2}"/>
                  </a:ext>
                </a:extLst>
              </p:cNvPr>
              <p:cNvSpPr/>
              <p:nvPr/>
            </p:nvSpPr>
            <p:spPr>
              <a:xfrm>
                <a:off x="2330765" y="4499683"/>
                <a:ext cx="99598" cy="109291"/>
              </a:xfrm>
              <a:custGeom>
                <a:avLst/>
                <a:gdLst>
                  <a:gd name="connsiteX0" fmla="*/ 99356 w 99598"/>
                  <a:gd name="connsiteY0" fmla="*/ 92328 h 109291"/>
                  <a:gd name="connsiteX1" fmla="*/ 82393 w 99598"/>
                  <a:gd name="connsiteY1" fmla="*/ 109292 h 109291"/>
                  <a:gd name="connsiteX2" fmla="*/ 16963 w 99598"/>
                  <a:gd name="connsiteY2" fmla="*/ 109292 h 109291"/>
                  <a:gd name="connsiteX3" fmla="*/ 0 w 99598"/>
                  <a:gd name="connsiteY3" fmla="*/ 92328 h 109291"/>
                  <a:gd name="connsiteX4" fmla="*/ 0 w 99598"/>
                  <a:gd name="connsiteY4" fmla="*/ 16963 h 109291"/>
                  <a:gd name="connsiteX5" fmla="*/ 16963 w 99598"/>
                  <a:gd name="connsiteY5" fmla="*/ 0 h 109291"/>
                  <a:gd name="connsiteX6" fmla="*/ 82635 w 99598"/>
                  <a:gd name="connsiteY6" fmla="*/ 0 h 109291"/>
                  <a:gd name="connsiteX7" fmla="*/ 99598 w 99598"/>
                  <a:gd name="connsiteY7" fmla="*/ 16963 h 109291"/>
                  <a:gd name="connsiteX8" fmla="*/ 99598 w 99598"/>
                  <a:gd name="connsiteY8" fmla="*/ 92328 h 109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598" h="109291">
                    <a:moveTo>
                      <a:pt x="99356" y="92328"/>
                    </a:moveTo>
                    <a:cubicBezTo>
                      <a:pt x="99356" y="101537"/>
                      <a:pt x="91844" y="109292"/>
                      <a:pt x="82393" y="109292"/>
                    </a:cubicBezTo>
                    <a:lnTo>
                      <a:pt x="16963" y="109292"/>
                    </a:lnTo>
                    <a:cubicBezTo>
                      <a:pt x="7755" y="109292"/>
                      <a:pt x="0" y="101779"/>
                      <a:pt x="0" y="92328"/>
                    </a:cubicBezTo>
                    <a:lnTo>
                      <a:pt x="0" y="16963"/>
                    </a:lnTo>
                    <a:cubicBezTo>
                      <a:pt x="0" y="7512"/>
                      <a:pt x="7512" y="0"/>
                      <a:pt x="16963" y="0"/>
                    </a:cubicBezTo>
                    <a:lnTo>
                      <a:pt x="82635" y="0"/>
                    </a:lnTo>
                    <a:cubicBezTo>
                      <a:pt x="92086" y="0"/>
                      <a:pt x="99598" y="7512"/>
                      <a:pt x="99598" y="16963"/>
                    </a:cubicBezTo>
                    <a:lnTo>
                      <a:pt x="99598" y="92328"/>
                    </a:ln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="" xmlns:a16="http://schemas.microsoft.com/office/drawing/2014/main" id="{4143D53D-4C9F-4087-9186-2FE2F1DA53F1}"/>
                  </a:ext>
                </a:extLst>
              </p:cNvPr>
              <p:cNvSpPr/>
              <p:nvPr/>
            </p:nvSpPr>
            <p:spPr>
              <a:xfrm>
                <a:off x="2342639" y="4556388"/>
                <a:ext cx="75607" cy="15751"/>
              </a:xfrm>
              <a:custGeom>
                <a:avLst/>
                <a:gdLst>
                  <a:gd name="connsiteX0" fmla="*/ 37804 w 75607"/>
                  <a:gd name="connsiteY0" fmla="*/ 9209 h 15751"/>
                  <a:gd name="connsiteX1" fmla="*/ 0 w 75607"/>
                  <a:gd name="connsiteY1" fmla="*/ 0 h 15751"/>
                  <a:gd name="connsiteX2" fmla="*/ 37804 w 75607"/>
                  <a:gd name="connsiteY2" fmla="*/ 15752 h 15751"/>
                  <a:gd name="connsiteX3" fmla="*/ 75608 w 75607"/>
                  <a:gd name="connsiteY3" fmla="*/ 0 h 15751"/>
                  <a:gd name="connsiteX4" fmla="*/ 37804 w 75607"/>
                  <a:gd name="connsiteY4" fmla="*/ 9209 h 15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607" h="15751">
                    <a:moveTo>
                      <a:pt x="37804" y="9209"/>
                    </a:moveTo>
                    <a:cubicBezTo>
                      <a:pt x="21810" y="9209"/>
                      <a:pt x="7997" y="5574"/>
                      <a:pt x="0" y="0"/>
                    </a:cubicBezTo>
                    <a:cubicBezTo>
                      <a:pt x="1696" y="8724"/>
                      <a:pt x="17933" y="15752"/>
                      <a:pt x="37804" y="15752"/>
                    </a:cubicBezTo>
                    <a:cubicBezTo>
                      <a:pt x="57917" y="15752"/>
                      <a:pt x="73911" y="8724"/>
                      <a:pt x="75608" y="0"/>
                    </a:cubicBezTo>
                    <a:cubicBezTo>
                      <a:pt x="67611" y="5574"/>
                      <a:pt x="53798" y="9209"/>
                      <a:pt x="37804" y="9209"/>
                    </a:cubicBez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="" xmlns:a16="http://schemas.microsoft.com/office/drawing/2014/main" id="{A60036E5-C155-4DD8-A01C-F82D60D7EC93}"/>
                  </a:ext>
                </a:extLst>
              </p:cNvPr>
              <p:cNvSpPr/>
              <p:nvPr/>
            </p:nvSpPr>
            <p:spPr>
              <a:xfrm>
                <a:off x="2330765" y="4582318"/>
                <a:ext cx="99356" cy="5088"/>
              </a:xfrm>
              <a:custGeom>
                <a:avLst/>
                <a:gdLst>
                  <a:gd name="connsiteX0" fmla="*/ 99356 w 99356"/>
                  <a:gd name="connsiteY0" fmla="*/ 5089 h 5088"/>
                  <a:gd name="connsiteX1" fmla="*/ 0 w 99356"/>
                  <a:gd name="connsiteY1" fmla="*/ 5089 h 5088"/>
                  <a:gd name="connsiteX2" fmla="*/ 0 w 99356"/>
                  <a:gd name="connsiteY2" fmla="*/ 0 h 5088"/>
                  <a:gd name="connsiteX3" fmla="*/ 99356 w 99356"/>
                  <a:gd name="connsiteY3" fmla="*/ 0 h 5088"/>
                  <a:gd name="connsiteX4" fmla="*/ 99356 w 99356"/>
                  <a:gd name="connsiteY4" fmla="*/ 5089 h 5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356" h="5088">
                    <a:moveTo>
                      <a:pt x="99356" y="5089"/>
                    </a:moveTo>
                    <a:lnTo>
                      <a:pt x="0" y="5089"/>
                    </a:lnTo>
                    <a:lnTo>
                      <a:pt x="0" y="0"/>
                    </a:lnTo>
                    <a:lnTo>
                      <a:pt x="99356" y="0"/>
                    </a:lnTo>
                    <a:lnTo>
                      <a:pt x="99356" y="5089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="" xmlns:a16="http://schemas.microsoft.com/office/drawing/2014/main" id="{45AD6622-95E0-43AB-9050-F799E4830D2E}"/>
                  </a:ext>
                </a:extLst>
              </p:cNvPr>
              <p:cNvSpPr/>
              <p:nvPr/>
            </p:nvSpPr>
            <p:spPr>
              <a:xfrm>
                <a:off x="1928494" y="4480539"/>
                <a:ext cx="584504" cy="7754"/>
              </a:xfrm>
              <a:custGeom>
                <a:avLst/>
                <a:gdLst>
                  <a:gd name="connsiteX0" fmla="*/ 584505 w 584504"/>
                  <a:gd name="connsiteY0" fmla="*/ 7754 h 7754"/>
                  <a:gd name="connsiteX1" fmla="*/ 0 w 584504"/>
                  <a:gd name="connsiteY1" fmla="*/ 7754 h 7754"/>
                  <a:gd name="connsiteX2" fmla="*/ 0 w 584504"/>
                  <a:gd name="connsiteY2" fmla="*/ 0 h 7754"/>
                  <a:gd name="connsiteX3" fmla="*/ 584505 w 584504"/>
                  <a:gd name="connsiteY3" fmla="*/ 0 h 7754"/>
                  <a:gd name="connsiteX4" fmla="*/ 584505 w 584504"/>
                  <a:gd name="connsiteY4" fmla="*/ 7754 h 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504" h="7754">
                    <a:moveTo>
                      <a:pt x="584505" y="7754"/>
                    </a:moveTo>
                    <a:lnTo>
                      <a:pt x="0" y="7754"/>
                    </a:lnTo>
                    <a:lnTo>
                      <a:pt x="0" y="0"/>
                    </a:lnTo>
                    <a:lnTo>
                      <a:pt x="584505" y="0"/>
                    </a:lnTo>
                    <a:lnTo>
                      <a:pt x="584505" y="7754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="" xmlns:a16="http://schemas.microsoft.com/office/drawing/2014/main" id="{9FCA907D-C220-4921-9683-5D97DAF8A673}"/>
                  </a:ext>
                </a:extLst>
              </p:cNvPr>
              <p:cNvSpPr/>
              <p:nvPr/>
            </p:nvSpPr>
            <p:spPr>
              <a:xfrm>
                <a:off x="1565723" y="4848157"/>
                <a:ext cx="1811431" cy="7754"/>
              </a:xfrm>
              <a:custGeom>
                <a:avLst/>
                <a:gdLst>
                  <a:gd name="connsiteX0" fmla="*/ 1811432 w 1811431"/>
                  <a:gd name="connsiteY0" fmla="*/ 7754 h 7754"/>
                  <a:gd name="connsiteX1" fmla="*/ 0 w 1811431"/>
                  <a:gd name="connsiteY1" fmla="*/ 7754 h 7754"/>
                  <a:gd name="connsiteX2" fmla="*/ 0 w 1811431"/>
                  <a:gd name="connsiteY2" fmla="*/ 0 h 7754"/>
                  <a:gd name="connsiteX3" fmla="*/ 1811432 w 1811431"/>
                  <a:gd name="connsiteY3" fmla="*/ 0 h 7754"/>
                  <a:gd name="connsiteX4" fmla="*/ 1811432 w 1811431"/>
                  <a:gd name="connsiteY4" fmla="*/ 7754 h 7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1431" h="7754">
                    <a:moveTo>
                      <a:pt x="1811432" y="7754"/>
                    </a:moveTo>
                    <a:lnTo>
                      <a:pt x="0" y="7754"/>
                    </a:lnTo>
                    <a:lnTo>
                      <a:pt x="0" y="0"/>
                    </a:lnTo>
                    <a:lnTo>
                      <a:pt x="1811432" y="0"/>
                    </a:lnTo>
                    <a:lnTo>
                      <a:pt x="1811432" y="7754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="" xmlns:a16="http://schemas.microsoft.com/office/drawing/2014/main" id="{108F0ADC-E980-4708-97A5-E21921FF82AF}"/>
                  </a:ext>
                </a:extLst>
              </p:cNvPr>
              <p:cNvSpPr/>
              <p:nvPr/>
            </p:nvSpPr>
            <p:spPr>
              <a:xfrm>
                <a:off x="2573824" y="4441765"/>
                <a:ext cx="7997" cy="410268"/>
              </a:xfrm>
              <a:custGeom>
                <a:avLst/>
                <a:gdLst>
                  <a:gd name="connsiteX0" fmla="*/ 7997 w 7997"/>
                  <a:gd name="connsiteY0" fmla="*/ 410268 h 410268"/>
                  <a:gd name="connsiteX1" fmla="*/ 0 w 7997"/>
                  <a:gd name="connsiteY1" fmla="*/ 410268 h 410268"/>
                  <a:gd name="connsiteX2" fmla="*/ 0 w 7997"/>
                  <a:gd name="connsiteY2" fmla="*/ 0 h 410268"/>
                  <a:gd name="connsiteX3" fmla="*/ 7997 w 7997"/>
                  <a:gd name="connsiteY3" fmla="*/ 0 h 410268"/>
                  <a:gd name="connsiteX4" fmla="*/ 7997 w 7997"/>
                  <a:gd name="connsiteY4" fmla="*/ 410268 h 410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97" h="410268">
                    <a:moveTo>
                      <a:pt x="7997" y="410268"/>
                    </a:moveTo>
                    <a:lnTo>
                      <a:pt x="0" y="410268"/>
                    </a:lnTo>
                    <a:lnTo>
                      <a:pt x="0" y="0"/>
                    </a:lnTo>
                    <a:lnTo>
                      <a:pt x="7997" y="0"/>
                    </a:lnTo>
                    <a:lnTo>
                      <a:pt x="7997" y="410268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="" xmlns:a16="http://schemas.microsoft.com/office/drawing/2014/main" id="{1E9CAA9B-0E4B-4286-BA3D-9180BEF5996C}"/>
                  </a:ext>
                </a:extLst>
              </p:cNvPr>
              <p:cNvSpPr/>
              <p:nvPr/>
            </p:nvSpPr>
            <p:spPr>
              <a:xfrm>
                <a:off x="2882048" y="4515849"/>
                <a:ext cx="82116" cy="112347"/>
              </a:xfrm>
              <a:custGeom>
                <a:avLst/>
                <a:gdLst>
                  <a:gd name="connsiteX0" fmla="*/ 7535 w 82116"/>
                  <a:gd name="connsiteY0" fmla="*/ 112270 h 112347"/>
                  <a:gd name="connsiteX1" fmla="*/ 81931 w 82116"/>
                  <a:gd name="connsiteY1" fmla="*/ 11702 h 112347"/>
                  <a:gd name="connsiteX2" fmla="*/ 64483 w 82116"/>
                  <a:gd name="connsiteY2" fmla="*/ 555 h 112347"/>
                  <a:gd name="connsiteX3" fmla="*/ 22 w 82116"/>
                  <a:gd name="connsiteY3" fmla="*/ 107424 h 112347"/>
                  <a:gd name="connsiteX4" fmla="*/ 7535 w 82116"/>
                  <a:gd name="connsiteY4" fmla="*/ 112270 h 112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16" h="112347">
                    <a:moveTo>
                      <a:pt x="7535" y="112270"/>
                    </a:moveTo>
                    <a:lnTo>
                      <a:pt x="81931" y="11702"/>
                    </a:lnTo>
                    <a:cubicBezTo>
                      <a:pt x="84112" y="8552"/>
                      <a:pt x="66421" y="-2595"/>
                      <a:pt x="64483" y="555"/>
                    </a:cubicBezTo>
                    <a:lnTo>
                      <a:pt x="22" y="107424"/>
                    </a:lnTo>
                    <a:cubicBezTo>
                      <a:pt x="-462" y="108393"/>
                      <a:pt x="7050" y="112997"/>
                      <a:pt x="7535" y="112270"/>
                    </a:cubicBezTo>
                    <a:close/>
                  </a:path>
                </a:pathLst>
              </a:custGeom>
              <a:solidFill>
                <a:srgbClr val="F2F2F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="" xmlns:a16="http://schemas.microsoft.com/office/drawing/2014/main" id="{6D8079B3-BD1C-4155-9FDF-6161DD1FAB47}"/>
                  </a:ext>
                </a:extLst>
              </p:cNvPr>
              <p:cNvSpPr/>
              <p:nvPr/>
            </p:nvSpPr>
            <p:spPr>
              <a:xfrm>
                <a:off x="2826334" y="4587407"/>
                <a:ext cx="111957" cy="55978"/>
              </a:xfrm>
              <a:custGeom>
                <a:avLst/>
                <a:gdLst>
                  <a:gd name="connsiteX0" fmla="*/ 111957 w 111957"/>
                  <a:gd name="connsiteY0" fmla="*/ 55979 h 55978"/>
                  <a:gd name="connsiteX1" fmla="*/ 55979 w 111957"/>
                  <a:gd name="connsiteY1" fmla="*/ 0 h 55978"/>
                  <a:gd name="connsiteX2" fmla="*/ 0 w 111957"/>
                  <a:gd name="connsiteY2" fmla="*/ 55979 h 55978"/>
                  <a:gd name="connsiteX3" fmla="*/ 111957 w 111957"/>
                  <a:gd name="connsiteY3" fmla="*/ 55979 h 55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957" h="55978">
                    <a:moveTo>
                      <a:pt x="111957" y="55979"/>
                    </a:moveTo>
                    <a:cubicBezTo>
                      <a:pt x="111957" y="24960"/>
                      <a:pt x="86755" y="0"/>
                      <a:pt x="55979" y="0"/>
                    </a:cubicBezTo>
                    <a:cubicBezTo>
                      <a:pt x="24960" y="0"/>
                      <a:pt x="0" y="25203"/>
                      <a:pt x="0" y="55979"/>
                    </a:cubicBezTo>
                    <a:lnTo>
                      <a:pt x="111957" y="55979"/>
                    </a:lnTo>
                    <a:close/>
                  </a:path>
                </a:pathLst>
              </a:custGeom>
              <a:solidFill>
                <a:srgbClr val="12171F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="" xmlns:a16="http://schemas.microsoft.com/office/drawing/2014/main" id="{700155CA-511F-4748-AE69-E4AF69FAFCC1}"/>
                  </a:ext>
                </a:extLst>
              </p:cNvPr>
              <p:cNvSpPr/>
              <p:nvPr/>
            </p:nvSpPr>
            <p:spPr>
              <a:xfrm>
                <a:off x="2822214" y="4583772"/>
                <a:ext cx="120196" cy="63733"/>
              </a:xfrm>
              <a:custGeom>
                <a:avLst/>
                <a:gdLst>
                  <a:gd name="connsiteX0" fmla="*/ 119954 w 120196"/>
                  <a:gd name="connsiteY0" fmla="*/ 63733 h 63733"/>
                  <a:gd name="connsiteX1" fmla="*/ 0 w 120196"/>
                  <a:gd name="connsiteY1" fmla="*/ 63733 h 63733"/>
                  <a:gd name="connsiteX2" fmla="*/ 0 w 120196"/>
                  <a:gd name="connsiteY2" fmla="*/ 59856 h 63733"/>
                  <a:gd name="connsiteX3" fmla="*/ 60098 w 120196"/>
                  <a:gd name="connsiteY3" fmla="*/ 0 h 63733"/>
                  <a:gd name="connsiteX4" fmla="*/ 120197 w 120196"/>
                  <a:gd name="connsiteY4" fmla="*/ 59856 h 63733"/>
                  <a:gd name="connsiteX5" fmla="*/ 120197 w 120196"/>
                  <a:gd name="connsiteY5" fmla="*/ 63733 h 63733"/>
                  <a:gd name="connsiteX6" fmla="*/ 119954 w 120196"/>
                  <a:gd name="connsiteY6" fmla="*/ 63733 h 63733"/>
                  <a:gd name="connsiteX7" fmla="*/ 7755 w 120196"/>
                  <a:gd name="connsiteY7" fmla="*/ 55736 h 63733"/>
                  <a:gd name="connsiteX8" fmla="*/ 111715 w 120196"/>
                  <a:gd name="connsiteY8" fmla="*/ 55736 h 63733"/>
                  <a:gd name="connsiteX9" fmla="*/ 59614 w 120196"/>
                  <a:gd name="connsiteY9" fmla="*/ 7512 h 63733"/>
                  <a:gd name="connsiteX10" fmla="*/ 7755 w 120196"/>
                  <a:gd name="connsiteY10" fmla="*/ 55736 h 63733"/>
                  <a:gd name="connsiteX11" fmla="*/ 7755 w 120196"/>
                  <a:gd name="connsiteY11" fmla="*/ 55736 h 63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0196" h="63733">
                    <a:moveTo>
                      <a:pt x="119954" y="63733"/>
                    </a:moveTo>
                    <a:lnTo>
                      <a:pt x="0" y="63733"/>
                    </a:lnTo>
                    <a:lnTo>
                      <a:pt x="0" y="59856"/>
                    </a:lnTo>
                    <a:cubicBezTo>
                      <a:pt x="0" y="26656"/>
                      <a:pt x="26899" y="0"/>
                      <a:pt x="60098" y="0"/>
                    </a:cubicBezTo>
                    <a:cubicBezTo>
                      <a:pt x="93055" y="0"/>
                      <a:pt x="120197" y="26899"/>
                      <a:pt x="120197" y="59856"/>
                    </a:cubicBezTo>
                    <a:lnTo>
                      <a:pt x="120197" y="63733"/>
                    </a:lnTo>
                    <a:lnTo>
                      <a:pt x="119954" y="63733"/>
                    </a:lnTo>
                    <a:close/>
                    <a:moveTo>
                      <a:pt x="7755" y="55736"/>
                    </a:moveTo>
                    <a:lnTo>
                      <a:pt x="111715" y="55736"/>
                    </a:lnTo>
                    <a:cubicBezTo>
                      <a:pt x="109776" y="28838"/>
                      <a:pt x="87239" y="7512"/>
                      <a:pt x="59614" y="7512"/>
                    </a:cubicBezTo>
                    <a:cubicBezTo>
                      <a:pt x="31988" y="7512"/>
                      <a:pt x="9936" y="28838"/>
                      <a:pt x="7755" y="55736"/>
                    </a:cubicBezTo>
                    <a:lnTo>
                      <a:pt x="7755" y="55736"/>
                    </a:lnTo>
                    <a:close/>
                  </a:path>
                </a:pathLst>
              </a:custGeom>
              <a:solidFill>
                <a:schemeClr val="accent4"/>
              </a:solidFill>
              <a:ln w="242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14" name="Freeform: Shape 513">
              <a:extLst>
                <a:ext uri="{FF2B5EF4-FFF2-40B4-BE49-F238E27FC236}">
                  <a16:creationId xmlns="" xmlns:a16="http://schemas.microsoft.com/office/drawing/2014/main" id="{4B802F06-EC50-46A5-A245-1E1270463153}"/>
                </a:ext>
              </a:extLst>
            </p:cNvPr>
            <p:cNvSpPr/>
            <p:nvPr/>
          </p:nvSpPr>
          <p:spPr>
            <a:xfrm>
              <a:off x="4277750" y="0"/>
              <a:ext cx="7914248" cy="6858000"/>
            </a:xfrm>
            <a:custGeom>
              <a:avLst/>
              <a:gdLst>
                <a:gd name="connsiteX0" fmla="*/ 1888359 w 7914248"/>
                <a:gd name="connsiteY0" fmla="*/ 0 h 6858000"/>
                <a:gd name="connsiteX1" fmla="*/ 4706542 w 7914248"/>
                <a:gd name="connsiteY1" fmla="*/ 0 h 6858000"/>
                <a:gd name="connsiteX2" fmla="*/ 7914248 w 7914248"/>
                <a:gd name="connsiteY2" fmla="*/ 0 h 6858000"/>
                <a:gd name="connsiteX3" fmla="*/ 7914248 w 7914248"/>
                <a:gd name="connsiteY3" fmla="*/ 6858000 h 6858000"/>
                <a:gd name="connsiteX4" fmla="*/ 6857122 w 7914248"/>
                <a:gd name="connsiteY4" fmla="*/ 6858000 h 6858000"/>
                <a:gd name="connsiteX5" fmla="*/ 6857122 w 7914248"/>
                <a:gd name="connsiteY5" fmla="*/ 6857999 h 6858000"/>
                <a:gd name="connsiteX6" fmla="*/ 1478335 w 7914248"/>
                <a:gd name="connsiteY6" fmla="*/ 6857999 h 6858000"/>
                <a:gd name="connsiteX7" fmla="*/ 1 w 7914248"/>
                <a:gd name="connsiteY7" fmla="*/ 4026017 h 6858000"/>
                <a:gd name="connsiteX8" fmla="*/ 6216 w 7914248"/>
                <a:gd name="connsiteY8" fmla="*/ 4022773 h 6858000"/>
                <a:gd name="connsiteX9" fmla="*/ 0 w 7914248"/>
                <a:gd name="connsiteY9" fmla="*/ 4022773 h 6858000"/>
                <a:gd name="connsiteX10" fmla="*/ 0 w 7914248"/>
                <a:gd name="connsiteY10" fmla="*/ 3601963 h 6858000"/>
                <a:gd name="connsiteX11" fmla="*/ 8085 w 7914248"/>
                <a:gd name="connsiteY11" fmla="*/ 360196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914248" h="6858000">
                  <a:moveTo>
                    <a:pt x="1888359" y="0"/>
                  </a:moveTo>
                  <a:lnTo>
                    <a:pt x="4706542" y="0"/>
                  </a:lnTo>
                  <a:lnTo>
                    <a:pt x="7914248" y="0"/>
                  </a:lnTo>
                  <a:lnTo>
                    <a:pt x="7914248" y="6858000"/>
                  </a:lnTo>
                  <a:lnTo>
                    <a:pt x="6857122" y="6858000"/>
                  </a:lnTo>
                  <a:lnTo>
                    <a:pt x="6857122" y="6857999"/>
                  </a:lnTo>
                  <a:lnTo>
                    <a:pt x="1478335" y="6857999"/>
                  </a:lnTo>
                  <a:lnTo>
                    <a:pt x="1" y="4026017"/>
                  </a:lnTo>
                  <a:lnTo>
                    <a:pt x="6216" y="4022773"/>
                  </a:lnTo>
                  <a:lnTo>
                    <a:pt x="0" y="4022773"/>
                  </a:lnTo>
                  <a:lnTo>
                    <a:pt x="0" y="3601963"/>
                  </a:lnTo>
                  <a:lnTo>
                    <a:pt x="8085" y="36019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46" name="TextBox 745">
            <a:extLst>
              <a:ext uri="{FF2B5EF4-FFF2-40B4-BE49-F238E27FC236}">
                <a16:creationId xmlns="" xmlns:a16="http://schemas.microsoft.com/office/drawing/2014/main" id="{94269040-FA72-4A9E-BD87-EA6C1C7244BE}"/>
              </a:ext>
            </a:extLst>
          </p:cNvPr>
          <p:cNvSpPr txBox="1"/>
          <p:nvPr/>
        </p:nvSpPr>
        <p:spPr>
          <a:xfrm>
            <a:off x="466381" y="754662"/>
            <a:ext cx="5105743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4400" i="0">
                <a:effectLst/>
                <a:latin typeface="Georgia" panose="02040502050405020303" pitchFamily="18" charset="0"/>
              </a:defRPr>
            </a:lvl1pPr>
          </a:lstStyle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/>
          </a:p>
        </p:txBody>
      </p:sp>
      <p:grpSp>
        <p:nvGrpSpPr>
          <p:cNvPr id="753" name="Group 752">
            <a:extLst>
              <a:ext uri="{FF2B5EF4-FFF2-40B4-BE49-F238E27FC236}">
                <a16:creationId xmlns="" xmlns:a16="http://schemas.microsoft.com/office/drawing/2014/main" id="{9D3426EB-7FD0-42AF-ABA2-A22DC022DF1E}"/>
              </a:ext>
            </a:extLst>
          </p:cNvPr>
          <p:cNvGrpSpPr/>
          <p:nvPr/>
        </p:nvGrpSpPr>
        <p:grpSpPr>
          <a:xfrm>
            <a:off x="456614" y="2212010"/>
            <a:ext cx="3196777" cy="616574"/>
            <a:chOff x="606889" y="2625755"/>
            <a:chExt cx="3395297" cy="847789"/>
          </a:xfrm>
        </p:grpSpPr>
        <p:sp>
          <p:nvSpPr>
            <p:cNvPr id="572" name="Rectangle 571">
              <a:extLst>
                <a:ext uri="{FF2B5EF4-FFF2-40B4-BE49-F238E27FC236}">
                  <a16:creationId xmlns="" xmlns:a16="http://schemas.microsoft.com/office/drawing/2014/main" id="{6B30A077-117B-4B45-BD14-19F370290EF5}"/>
                </a:ext>
              </a:extLst>
            </p:cNvPr>
            <p:cNvSpPr/>
            <p:nvPr/>
          </p:nvSpPr>
          <p:spPr>
            <a:xfrm>
              <a:off x="606889" y="2625755"/>
              <a:ext cx="851623" cy="847789"/>
            </a:xfrm>
            <a:prstGeom prst="rect">
              <a:avLst/>
            </a:prstGeom>
            <a:solidFill>
              <a:schemeClr val="accent4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00" dirty="0">
                  <a:solidFill>
                    <a:schemeClr val="tx1"/>
                  </a:solidFill>
                  <a:latin typeface="Georgia" panose="02040502050405020303" pitchFamily="18" charset="0"/>
                </a:rPr>
                <a:t>A</a:t>
              </a:r>
            </a:p>
          </p:txBody>
        </p:sp>
        <p:grpSp>
          <p:nvGrpSpPr>
            <p:cNvPr id="752" name="Group 751">
              <a:extLst>
                <a:ext uri="{FF2B5EF4-FFF2-40B4-BE49-F238E27FC236}">
                  <a16:creationId xmlns="" xmlns:a16="http://schemas.microsoft.com/office/drawing/2014/main" id="{C30B43BE-1635-4D48-A479-F8CB6507AD70}"/>
                </a:ext>
              </a:extLst>
            </p:cNvPr>
            <p:cNvGrpSpPr/>
            <p:nvPr/>
          </p:nvGrpSpPr>
          <p:grpSpPr>
            <a:xfrm>
              <a:off x="1455853" y="2625755"/>
              <a:ext cx="2546333" cy="847789"/>
              <a:chOff x="1379158" y="2625755"/>
              <a:chExt cx="2546333" cy="847789"/>
            </a:xfrm>
          </p:grpSpPr>
          <p:sp>
            <p:nvSpPr>
              <p:cNvPr id="516" name="Rectangle 515">
                <a:extLst>
                  <a:ext uri="{FF2B5EF4-FFF2-40B4-BE49-F238E27FC236}">
                    <a16:creationId xmlns="" xmlns:a16="http://schemas.microsoft.com/office/drawing/2014/main" id="{E4C4250B-B0C6-4CC9-A2D2-E841B38505AC}"/>
                  </a:ext>
                </a:extLst>
              </p:cNvPr>
              <p:cNvSpPr/>
              <p:nvPr/>
            </p:nvSpPr>
            <p:spPr>
              <a:xfrm>
                <a:off x="1379158" y="2625755"/>
                <a:ext cx="2546333" cy="847789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7" name="Rectangle 516">
                <a:extLst>
                  <a:ext uri="{FF2B5EF4-FFF2-40B4-BE49-F238E27FC236}">
                    <a16:creationId xmlns="" xmlns:a16="http://schemas.microsoft.com/office/drawing/2014/main" id="{673412D0-DDEE-46A9-BA23-927013881903}"/>
                  </a:ext>
                </a:extLst>
              </p:cNvPr>
              <p:cNvSpPr/>
              <p:nvPr/>
            </p:nvSpPr>
            <p:spPr>
              <a:xfrm>
                <a:off x="1445813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8" name="Rectangle 517">
                <a:extLst>
                  <a:ext uri="{FF2B5EF4-FFF2-40B4-BE49-F238E27FC236}">
                    <a16:creationId xmlns="" xmlns:a16="http://schemas.microsoft.com/office/drawing/2014/main" id="{1CEC62FB-F924-4FF5-B8D4-09047A55147C}"/>
                  </a:ext>
                </a:extLst>
              </p:cNvPr>
              <p:cNvSpPr/>
              <p:nvPr/>
            </p:nvSpPr>
            <p:spPr>
              <a:xfrm>
                <a:off x="1675000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Rectangle 518">
                <a:extLst>
                  <a:ext uri="{FF2B5EF4-FFF2-40B4-BE49-F238E27FC236}">
                    <a16:creationId xmlns="" xmlns:a16="http://schemas.microsoft.com/office/drawing/2014/main" id="{8BC42614-07B5-4581-890A-AFE5B7BCFA21}"/>
                  </a:ext>
                </a:extLst>
              </p:cNvPr>
              <p:cNvSpPr/>
              <p:nvPr/>
            </p:nvSpPr>
            <p:spPr>
              <a:xfrm>
                <a:off x="1904186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0" name="Rectangle 519">
                <a:extLst>
                  <a:ext uri="{FF2B5EF4-FFF2-40B4-BE49-F238E27FC236}">
                    <a16:creationId xmlns="" xmlns:a16="http://schemas.microsoft.com/office/drawing/2014/main" id="{76034A54-D4FE-4BD9-8FAC-8ABDEAAA8E3E}"/>
                  </a:ext>
                </a:extLst>
              </p:cNvPr>
              <p:cNvSpPr/>
              <p:nvPr/>
            </p:nvSpPr>
            <p:spPr>
              <a:xfrm>
                <a:off x="2133373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Rectangle 520">
                <a:extLst>
                  <a:ext uri="{FF2B5EF4-FFF2-40B4-BE49-F238E27FC236}">
                    <a16:creationId xmlns="" xmlns:a16="http://schemas.microsoft.com/office/drawing/2014/main" id="{3B235D0E-F7F6-44DF-BD3F-88C781C6C8D7}"/>
                  </a:ext>
                </a:extLst>
              </p:cNvPr>
              <p:cNvSpPr/>
              <p:nvPr/>
            </p:nvSpPr>
            <p:spPr>
              <a:xfrm>
                <a:off x="2362560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2" name="Rectangle 521">
                <a:extLst>
                  <a:ext uri="{FF2B5EF4-FFF2-40B4-BE49-F238E27FC236}">
                    <a16:creationId xmlns="" xmlns:a16="http://schemas.microsoft.com/office/drawing/2014/main" id="{2F5B9307-8269-4A31-932A-792A6E087070}"/>
                  </a:ext>
                </a:extLst>
              </p:cNvPr>
              <p:cNvSpPr/>
              <p:nvPr/>
            </p:nvSpPr>
            <p:spPr>
              <a:xfrm>
                <a:off x="2591747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3" name="Rectangle 522">
                <a:extLst>
                  <a:ext uri="{FF2B5EF4-FFF2-40B4-BE49-F238E27FC236}">
                    <a16:creationId xmlns="" xmlns:a16="http://schemas.microsoft.com/office/drawing/2014/main" id="{DB54BAF6-04AD-4AF3-9F60-6A4D5FE8B331}"/>
                  </a:ext>
                </a:extLst>
              </p:cNvPr>
              <p:cNvSpPr/>
              <p:nvPr/>
            </p:nvSpPr>
            <p:spPr>
              <a:xfrm>
                <a:off x="2820933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4" name="Rectangle 523">
                <a:extLst>
                  <a:ext uri="{FF2B5EF4-FFF2-40B4-BE49-F238E27FC236}">
                    <a16:creationId xmlns="" xmlns:a16="http://schemas.microsoft.com/office/drawing/2014/main" id="{B6D68173-FBD3-4ABF-88DF-1E7BF24552F8}"/>
                  </a:ext>
                </a:extLst>
              </p:cNvPr>
              <p:cNvSpPr/>
              <p:nvPr/>
            </p:nvSpPr>
            <p:spPr>
              <a:xfrm>
                <a:off x="3050120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5" name="Rectangle 524">
                <a:extLst>
                  <a:ext uri="{FF2B5EF4-FFF2-40B4-BE49-F238E27FC236}">
                    <a16:creationId xmlns="" xmlns:a16="http://schemas.microsoft.com/office/drawing/2014/main" id="{B233D7D4-0531-41CB-BBE9-8AB21E5F026F}"/>
                  </a:ext>
                </a:extLst>
              </p:cNvPr>
              <p:cNvSpPr/>
              <p:nvPr/>
            </p:nvSpPr>
            <p:spPr>
              <a:xfrm>
                <a:off x="3279307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6" name="Rectangle 525">
                <a:extLst>
                  <a:ext uri="{FF2B5EF4-FFF2-40B4-BE49-F238E27FC236}">
                    <a16:creationId xmlns="" xmlns:a16="http://schemas.microsoft.com/office/drawing/2014/main" id="{E9F8E5E0-E732-4302-AEC8-AB2013BAA3AB}"/>
                  </a:ext>
                </a:extLst>
              </p:cNvPr>
              <p:cNvSpPr/>
              <p:nvPr/>
            </p:nvSpPr>
            <p:spPr>
              <a:xfrm>
                <a:off x="3508494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7" name="Rectangle 526">
                <a:extLst>
                  <a:ext uri="{FF2B5EF4-FFF2-40B4-BE49-F238E27FC236}">
                    <a16:creationId xmlns="" xmlns:a16="http://schemas.microsoft.com/office/drawing/2014/main" id="{1E708BCA-1A92-4CCF-86C3-B468D9044D13}"/>
                  </a:ext>
                </a:extLst>
              </p:cNvPr>
              <p:cNvSpPr/>
              <p:nvPr/>
            </p:nvSpPr>
            <p:spPr>
              <a:xfrm>
                <a:off x="3737680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6" name="Rectangle 545">
                <a:extLst>
                  <a:ext uri="{FF2B5EF4-FFF2-40B4-BE49-F238E27FC236}">
                    <a16:creationId xmlns="" xmlns:a16="http://schemas.microsoft.com/office/drawing/2014/main" id="{AD41E1F3-6568-4E1A-99BE-B77C55629240}"/>
                  </a:ext>
                </a:extLst>
              </p:cNvPr>
              <p:cNvSpPr/>
              <p:nvPr/>
            </p:nvSpPr>
            <p:spPr>
              <a:xfrm>
                <a:off x="1445813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7" name="Rectangle 546">
                <a:extLst>
                  <a:ext uri="{FF2B5EF4-FFF2-40B4-BE49-F238E27FC236}">
                    <a16:creationId xmlns="" xmlns:a16="http://schemas.microsoft.com/office/drawing/2014/main" id="{76135E1F-9D6F-44AB-9331-46ACB380C409}"/>
                  </a:ext>
                </a:extLst>
              </p:cNvPr>
              <p:cNvSpPr/>
              <p:nvPr/>
            </p:nvSpPr>
            <p:spPr>
              <a:xfrm>
                <a:off x="1675000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8" name="Rectangle 547">
                <a:extLst>
                  <a:ext uri="{FF2B5EF4-FFF2-40B4-BE49-F238E27FC236}">
                    <a16:creationId xmlns="" xmlns:a16="http://schemas.microsoft.com/office/drawing/2014/main" id="{82CFF726-A97C-45D9-953A-4A723661357A}"/>
                  </a:ext>
                </a:extLst>
              </p:cNvPr>
              <p:cNvSpPr/>
              <p:nvPr/>
            </p:nvSpPr>
            <p:spPr>
              <a:xfrm>
                <a:off x="1904186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9" name="Rectangle 548">
                <a:extLst>
                  <a:ext uri="{FF2B5EF4-FFF2-40B4-BE49-F238E27FC236}">
                    <a16:creationId xmlns="" xmlns:a16="http://schemas.microsoft.com/office/drawing/2014/main" id="{645F48B8-48DF-436F-B0CC-A787AAA4A547}"/>
                  </a:ext>
                </a:extLst>
              </p:cNvPr>
              <p:cNvSpPr/>
              <p:nvPr/>
            </p:nvSpPr>
            <p:spPr>
              <a:xfrm>
                <a:off x="2133373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0" name="Rectangle 549">
                <a:extLst>
                  <a:ext uri="{FF2B5EF4-FFF2-40B4-BE49-F238E27FC236}">
                    <a16:creationId xmlns="" xmlns:a16="http://schemas.microsoft.com/office/drawing/2014/main" id="{4758E167-1AD4-4C92-AE21-9127B23329E4}"/>
                  </a:ext>
                </a:extLst>
              </p:cNvPr>
              <p:cNvSpPr/>
              <p:nvPr/>
            </p:nvSpPr>
            <p:spPr>
              <a:xfrm>
                <a:off x="2362560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1" name="Rectangle 550">
                <a:extLst>
                  <a:ext uri="{FF2B5EF4-FFF2-40B4-BE49-F238E27FC236}">
                    <a16:creationId xmlns="" xmlns:a16="http://schemas.microsoft.com/office/drawing/2014/main" id="{D0F13D09-6ED3-44EF-95AB-40E0156A63A1}"/>
                  </a:ext>
                </a:extLst>
              </p:cNvPr>
              <p:cNvSpPr/>
              <p:nvPr/>
            </p:nvSpPr>
            <p:spPr>
              <a:xfrm>
                <a:off x="2591747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2" name="Rectangle 551">
                <a:extLst>
                  <a:ext uri="{FF2B5EF4-FFF2-40B4-BE49-F238E27FC236}">
                    <a16:creationId xmlns="" xmlns:a16="http://schemas.microsoft.com/office/drawing/2014/main" id="{945D377C-5D61-46E0-B9FB-B3929CEBFC12}"/>
                  </a:ext>
                </a:extLst>
              </p:cNvPr>
              <p:cNvSpPr/>
              <p:nvPr/>
            </p:nvSpPr>
            <p:spPr>
              <a:xfrm>
                <a:off x="2820933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3" name="Rectangle 552">
                <a:extLst>
                  <a:ext uri="{FF2B5EF4-FFF2-40B4-BE49-F238E27FC236}">
                    <a16:creationId xmlns="" xmlns:a16="http://schemas.microsoft.com/office/drawing/2014/main" id="{8580395C-EF07-403D-BB4E-A030F8CB2B4E}"/>
                  </a:ext>
                </a:extLst>
              </p:cNvPr>
              <p:cNvSpPr/>
              <p:nvPr/>
            </p:nvSpPr>
            <p:spPr>
              <a:xfrm>
                <a:off x="3050120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4" name="Rectangle 553">
                <a:extLst>
                  <a:ext uri="{FF2B5EF4-FFF2-40B4-BE49-F238E27FC236}">
                    <a16:creationId xmlns="" xmlns:a16="http://schemas.microsoft.com/office/drawing/2014/main" id="{AD013595-8FE8-4498-B893-36BE02A2D16A}"/>
                  </a:ext>
                </a:extLst>
              </p:cNvPr>
              <p:cNvSpPr/>
              <p:nvPr/>
            </p:nvSpPr>
            <p:spPr>
              <a:xfrm>
                <a:off x="3279307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5" name="Rectangle 554">
                <a:extLst>
                  <a:ext uri="{FF2B5EF4-FFF2-40B4-BE49-F238E27FC236}">
                    <a16:creationId xmlns="" xmlns:a16="http://schemas.microsoft.com/office/drawing/2014/main" id="{6C0C528D-FB3A-4F0A-8256-35B154048456}"/>
                  </a:ext>
                </a:extLst>
              </p:cNvPr>
              <p:cNvSpPr/>
              <p:nvPr/>
            </p:nvSpPr>
            <p:spPr>
              <a:xfrm>
                <a:off x="3508494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6" name="Rectangle 555">
                <a:extLst>
                  <a:ext uri="{FF2B5EF4-FFF2-40B4-BE49-F238E27FC236}">
                    <a16:creationId xmlns="" xmlns:a16="http://schemas.microsoft.com/office/drawing/2014/main" id="{C412A15D-FB42-426E-80A4-EDD38330F9DE}"/>
                  </a:ext>
                </a:extLst>
              </p:cNvPr>
              <p:cNvSpPr/>
              <p:nvPr/>
            </p:nvSpPr>
            <p:spPr>
              <a:xfrm>
                <a:off x="3737680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7" name="TextBox 746">
                <a:extLst>
                  <a:ext uri="{FF2B5EF4-FFF2-40B4-BE49-F238E27FC236}">
                    <a16:creationId xmlns="" xmlns:a16="http://schemas.microsoft.com/office/drawing/2014/main" id="{F3D38177-4646-497E-B298-3C80DD0138DF}"/>
                  </a:ext>
                </a:extLst>
              </p:cNvPr>
              <p:cNvSpPr txBox="1"/>
              <p:nvPr/>
            </p:nvSpPr>
            <p:spPr>
              <a:xfrm>
                <a:off x="1555259" y="2802411"/>
                <a:ext cx="270939" cy="4443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1500" dirty="0">
                  <a:solidFill>
                    <a:schemeClr val="bg1"/>
                  </a:solidFill>
                  <a:latin typeface="Georgia" panose="02040502050405020303" pitchFamily="18" charset="0"/>
                </a:endParaRPr>
              </a:p>
            </p:txBody>
          </p:sp>
        </p:grpSp>
      </p:grpSp>
      <p:grpSp>
        <p:nvGrpSpPr>
          <p:cNvPr id="1249" name="Group 1248">
            <a:extLst>
              <a:ext uri="{FF2B5EF4-FFF2-40B4-BE49-F238E27FC236}">
                <a16:creationId xmlns="" xmlns:a16="http://schemas.microsoft.com/office/drawing/2014/main" id="{294A5490-817D-4017-B3B3-144249830BA2}"/>
              </a:ext>
            </a:extLst>
          </p:cNvPr>
          <p:cNvGrpSpPr/>
          <p:nvPr/>
        </p:nvGrpSpPr>
        <p:grpSpPr>
          <a:xfrm>
            <a:off x="456615" y="3665514"/>
            <a:ext cx="3460688" cy="616574"/>
            <a:chOff x="606889" y="2625755"/>
            <a:chExt cx="3447992" cy="847789"/>
          </a:xfrm>
        </p:grpSpPr>
        <p:sp>
          <p:nvSpPr>
            <p:cNvPr id="1250" name="Rectangle 1249">
              <a:extLst>
                <a:ext uri="{FF2B5EF4-FFF2-40B4-BE49-F238E27FC236}">
                  <a16:creationId xmlns="" xmlns:a16="http://schemas.microsoft.com/office/drawing/2014/main" id="{143BD91F-4DA9-4AF8-A43B-A1BE71278C73}"/>
                </a:ext>
              </a:extLst>
            </p:cNvPr>
            <p:cNvSpPr/>
            <p:nvPr/>
          </p:nvSpPr>
          <p:spPr>
            <a:xfrm>
              <a:off x="606889" y="2625755"/>
              <a:ext cx="851623" cy="847789"/>
            </a:xfrm>
            <a:prstGeom prst="rect">
              <a:avLst/>
            </a:prstGeom>
            <a:solidFill>
              <a:schemeClr val="accent4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00" dirty="0">
                  <a:solidFill>
                    <a:schemeClr val="tx1"/>
                  </a:solidFill>
                  <a:latin typeface="Georgia" panose="02040502050405020303" pitchFamily="18" charset="0"/>
                </a:rPr>
                <a:t>C</a:t>
              </a:r>
            </a:p>
          </p:txBody>
        </p:sp>
        <p:grpSp>
          <p:nvGrpSpPr>
            <p:cNvPr id="1251" name="Group 1250">
              <a:extLst>
                <a:ext uri="{FF2B5EF4-FFF2-40B4-BE49-F238E27FC236}">
                  <a16:creationId xmlns="" xmlns:a16="http://schemas.microsoft.com/office/drawing/2014/main" id="{E9FB9454-4DC4-4205-9DAA-5A4F7D05FA93}"/>
                </a:ext>
              </a:extLst>
            </p:cNvPr>
            <p:cNvGrpSpPr/>
            <p:nvPr/>
          </p:nvGrpSpPr>
          <p:grpSpPr>
            <a:xfrm>
              <a:off x="1437774" y="2625755"/>
              <a:ext cx="2617107" cy="847789"/>
              <a:chOff x="1361079" y="2625755"/>
              <a:chExt cx="2617107" cy="847789"/>
            </a:xfrm>
          </p:grpSpPr>
          <p:sp>
            <p:nvSpPr>
              <p:cNvPr id="1252" name="Rectangle 1251">
                <a:extLst>
                  <a:ext uri="{FF2B5EF4-FFF2-40B4-BE49-F238E27FC236}">
                    <a16:creationId xmlns="" xmlns:a16="http://schemas.microsoft.com/office/drawing/2014/main" id="{3C6AF41F-5C2B-4E6C-988C-3754AC314B4D}"/>
                  </a:ext>
                </a:extLst>
              </p:cNvPr>
              <p:cNvSpPr/>
              <p:nvPr/>
            </p:nvSpPr>
            <p:spPr>
              <a:xfrm>
                <a:off x="1379158" y="2625755"/>
                <a:ext cx="2546333" cy="847789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3" name="Rectangle 1252">
                <a:extLst>
                  <a:ext uri="{FF2B5EF4-FFF2-40B4-BE49-F238E27FC236}">
                    <a16:creationId xmlns="" xmlns:a16="http://schemas.microsoft.com/office/drawing/2014/main" id="{56361727-B3AE-4497-8D2A-08BC9DBEF8BB}"/>
                  </a:ext>
                </a:extLst>
              </p:cNvPr>
              <p:cNvSpPr/>
              <p:nvPr/>
            </p:nvSpPr>
            <p:spPr>
              <a:xfrm>
                <a:off x="1445813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4" name="Rectangle 1253">
                <a:extLst>
                  <a:ext uri="{FF2B5EF4-FFF2-40B4-BE49-F238E27FC236}">
                    <a16:creationId xmlns="" xmlns:a16="http://schemas.microsoft.com/office/drawing/2014/main" id="{D3C78D7F-62BD-4DF9-92E6-51D78C00C131}"/>
                  </a:ext>
                </a:extLst>
              </p:cNvPr>
              <p:cNvSpPr/>
              <p:nvPr/>
            </p:nvSpPr>
            <p:spPr>
              <a:xfrm>
                <a:off x="1675000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5" name="Rectangle 1254">
                <a:extLst>
                  <a:ext uri="{FF2B5EF4-FFF2-40B4-BE49-F238E27FC236}">
                    <a16:creationId xmlns="" xmlns:a16="http://schemas.microsoft.com/office/drawing/2014/main" id="{943D543B-2E6B-4AE5-81F8-59FDAE12AFE8}"/>
                  </a:ext>
                </a:extLst>
              </p:cNvPr>
              <p:cNvSpPr/>
              <p:nvPr/>
            </p:nvSpPr>
            <p:spPr>
              <a:xfrm>
                <a:off x="1904186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6" name="Rectangle 1255">
                <a:extLst>
                  <a:ext uri="{FF2B5EF4-FFF2-40B4-BE49-F238E27FC236}">
                    <a16:creationId xmlns="" xmlns:a16="http://schemas.microsoft.com/office/drawing/2014/main" id="{59805483-ABF1-4163-9CA5-A415A2DC4614}"/>
                  </a:ext>
                </a:extLst>
              </p:cNvPr>
              <p:cNvSpPr/>
              <p:nvPr/>
            </p:nvSpPr>
            <p:spPr>
              <a:xfrm>
                <a:off x="2133373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7" name="Rectangle 1256">
                <a:extLst>
                  <a:ext uri="{FF2B5EF4-FFF2-40B4-BE49-F238E27FC236}">
                    <a16:creationId xmlns="" xmlns:a16="http://schemas.microsoft.com/office/drawing/2014/main" id="{B63D068A-9704-4FED-8E00-BE29C290DCB7}"/>
                  </a:ext>
                </a:extLst>
              </p:cNvPr>
              <p:cNvSpPr/>
              <p:nvPr/>
            </p:nvSpPr>
            <p:spPr>
              <a:xfrm>
                <a:off x="2362560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8" name="Rectangle 1257">
                <a:extLst>
                  <a:ext uri="{FF2B5EF4-FFF2-40B4-BE49-F238E27FC236}">
                    <a16:creationId xmlns="" xmlns:a16="http://schemas.microsoft.com/office/drawing/2014/main" id="{5372A185-C711-4AD0-AE9A-612C170073F7}"/>
                  </a:ext>
                </a:extLst>
              </p:cNvPr>
              <p:cNvSpPr/>
              <p:nvPr/>
            </p:nvSpPr>
            <p:spPr>
              <a:xfrm>
                <a:off x="2591747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9" name="Rectangle 1258">
                <a:extLst>
                  <a:ext uri="{FF2B5EF4-FFF2-40B4-BE49-F238E27FC236}">
                    <a16:creationId xmlns="" xmlns:a16="http://schemas.microsoft.com/office/drawing/2014/main" id="{CDA93A25-6450-4E4A-8869-596BE3A1E7BC}"/>
                  </a:ext>
                </a:extLst>
              </p:cNvPr>
              <p:cNvSpPr/>
              <p:nvPr/>
            </p:nvSpPr>
            <p:spPr>
              <a:xfrm>
                <a:off x="2820933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0" name="Rectangle 1259">
                <a:extLst>
                  <a:ext uri="{FF2B5EF4-FFF2-40B4-BE49-F238E27FC236}">
                    <a16:creationId xmlns="" xmlns:a16="http://schemas.microsoft.com/office/drawing/2014/main" id="{C44A2D60-6183-4F82-AE97-B45B7EAE1775}"/>
                  </a:ext>
                </a:extLst>
              </p:cNvPr>
              <p:cNvSpPr/>
              <p:nvPr/>
            </p:nvSpPr>
            <p:spPr>
              <a:xfrm>
                <a:off x="3050120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1" name="Rectangle 1260">
                <a:extLst>
                  <a:ext uri="{FF2B5EF4-FFF2-40B4-BE49-F238E27FC236}">
                    <a16:creationId xmlns="" xmlns:a16="http://schemas.microsoft.com/office/drawing/2014/main" id="{885CCFB0-7286-477F-AF51-AAC233C2DEE3}"/>
                  </a:ext>
                </a:extLst>
              </p:cNvPr>
              <p:cNvSpPr/>
              <p:nvPr/>
            </p:nvSpPr>
            <p:spPr>
              <a:xfrm>
                <a:off x="3279307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2" name="Rectangle 1261">
                <a:extLst>
                  <a:ext uri="{FF2B5EF4-FFF2-40B4-BE49-F238E27FC236}">
                    <a16:creationId xmlns="" xmlns:a16="http://schemas.microsoft.com/office/drawing/2014/main" id="{35BA07AF-CAA4-440B-B5E2-C2496D2328F5}"/>
                  </a:ext>
                </a:extLst>
              </p:cNvPr>
              <p:cNvSpPr/>
              <p:nvPr/>
            </p:nvSpPr>
            <p:spPr>
              <a:xfrm>
                <a:off x="3508494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3" name="Rectangle 1262">
                <a:extLst>
                  <a:ext uri="{FF2B5EF4-FFF2-40B4-BE49-F238E27FC236}">
                    <a16:creationId xmlns="" xmlns:a16="http://schemas.microsoft.com/office/drawing/2014/main" id="{61677601-FCC6-41B6-B80C-2AA8772ABAAC}"/>
                  </a:ext>
                </a:extLst>
              </p:cNvPr>
              <p:cNvSpPr/>
              <p:nvPr/>
            </p:nvSpPr>
            <p:spPr>
              <a:xfrm>
                <a:off x="3737680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4" name="Rectangle 1263">
                <a:extLst>
                  <a:ext uri="{FF2B5EF4-FFF2-40B4-BE49-F238E27FC236}">
                    <a16:creationId xmlns="" xmlns:a16="http://schemas.microsoft.com/office/drawing/2014/main" id="{0D337610-A8B0-4DA2-BB95-E2FCE7DB569D}"/>
                  </a:ext>
                </a:extLst>
              </p:cNvPr>
              <p:cNvSpPr/>
              <p:nvPr/>
            </p:nvSpPr>
            <p:spPr>
              <a:xfrm>
                <a:off x="1445813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5" name="Rectangle 1264">
                <a:extLst>
                  <a:ext uri="{FF2B5EF4-FFF2-40B4-BE49-F238E27FC236}">
                    <a16:creationId xmlns="" xmlns:a16="http://schemas.microsoft.com/office/drawing/2014/main" id="{EFEC0278-F00F-4324-A02B-3618FA0BEE03}"/>
                  </a:ext>
                </a:extLst>
              </p:cNvPr>
              <p:cNvSpPr/>
              <p:nvPr/>
            </p:nvSpPr>
            <p:spPr>
              <a:xfrm>
                <a:off x="1675000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6" name="Rectangle 1265">
                <a:extLst>
                  <a:ext uri="{FF2B5EF4-FFF2-40B4-BE49-F238E27FC236}">
                    <a16:creationId xmlns="" xmlns:a16="http://schemas.microsoft.com/office/drawing/2014/main" id="{838365F3-4001-4B5E-906C-03F2E6E5162D}"/>
                  </a:ext>
                </a:extLst>
              </p:cNvPr>
              <p:cNvSpPr/>
              <p:nvPr/>
            </p:nvSpPr>
            <p:spPr>
              <a:xfrm>
                <a:off x="1904186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7" name="Rectangle 1266">
                <a:extLst>
                  <a:ext uri="{FF2B5EF4-FFF2-40B4-BE49-F238E27FC236}">
                    <a16:creationId xmlns="" xmlns:a16="http://schemas.microsoft.com/office/drawing/2014/main" id="{B2D9B2A1-7540-4315-8135-5E0A6FD25CAC}"/>
                  </a:ext>
                </a:extLst>
              </p:cNvPr>
              <p:cNvSpPr/>
              <p:nvPr/>
            </p:nvSpPr>
            <p:spPr>
              <a:xfrm>
                <a:off x="2133373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8" name="Rectangle 1267">
                <a:extLst>
                  <a:ext uri="{FF2B5EF4-FFF2-40B4-BE49-F238E27FC236}">
                    <a16:creationId xmlns="" xmlns:a16="http://schemas.microsoft.com/office/drawing/2014/main" id="{09BF0E8A-BCB0-48D3-8606-528D0D0164AE}"/>
                  </a:ext>
                </a:extLst>
              </p:cNvPr>
              <p:cNvSpPr/>
              <p:nvPr/>
            </p:nvSpPr>
            <p:spPr>
              <a:xfrm>
                <a:off x="2362560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9" name="Rectangle 1268">
                <a:extLst>
                  <a:ext uri="{FF2B5EF4-FFF2-40B4-BE49-F238E27FC236}">
                    <a16:creationId xmlns="" xmlns:a16="http://schemas.microsoft.com/office/drawing/2014/main" id="{275F01C3-FBA9-46E3-8F7C-2A47FE261D7D}"/>
                  </a:ext>
                </a:extLst>
              </p:cNvPr>
              <p:cNvSpPr/>
              <p:nvPr/>
            </p:nvSpPr>
            <p:spPr>
              <a:xfrm>
                <a:off x="2591747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0" name="Rectangle 1269">
                <a:extLst>
                  <a:ext uri="{FF2B5EF4-FFF2-40B4-BE49-F238E27FC236}">
                    <a16:creationId xmlns="" xmlns:a16="http://schemas.microsoft.com/office/drawing/2014/main" id="{CD298B40-D79A-4E25-9751-75339CEB94A3}"/>
                  </a:ext>
                </a:extLst>
              </p:cNvPr>
              <p:cNvSpPr/>
              <p:nvPr/>
            </p:nvSpPr>
            <p:spPr>
              <a:xfrm>
                <a:off x="2820933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1" name="Rectangle 1270">
                <a:extLst>
                  <a:ext uri="{FF2B5EF4-FFF2-40B4-BE49-F238E27FC236}">
                    <a16:creationId xmlns="" xmlns:a16="http://schemas.microsoft.com/office/drawing/2014/main" id="{FB4263B7-283D-43AE-A000-E5782DD1C53A}"/>
                  </a:ext>
                </a:extLst>
              </p:cNvPr>
              <p:cNvSpPr/>
              <p:nvPr/>
            </p:nvSpPr>
            <p:spPr>
              <a:xfrm>
                <a:off x="3050120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2" name="Rectangle 1271">
                <a:extLst>
                  <a:ext uri="{FF2B5EF4-FFF2-40B4-BE49-F238E27FC236}">
                    <a16:creationId xmlns="" xmlns:a16="http://schemas.microsoft.com/office/drawing/2014/main" id="{3BC79ADE-F67B-46D5-BE54-85B853E69973}"/>
                  </a:ext>
                </a:extLst>
              </p:cNvPr>
              <p:cNvSpPr/>
              <p:nvPr/>
            </p:nvSpPr>
            <p:spPr>
              <a:xfrm>
                <a:off x="3279307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3" name="Rectangle 1272">
                <a:extLst>
                  <a:ext uri="{FF2B5EF4-FFF2-40B4-BE49-F238E27FC236}">
                    <a16:creationId xmlns="" xmlns:a16="http://schemas.microsoft.com/office/drawing/2014/main" id="{DFF50B55-1403-4FB6-BCB2-78D08CEE37C1}"/>
                  </a:ext>
                </a:extLst>
              </p:cNvPr>
              <p:cNvSpPr/>
              <p:nvPr/>
            </p:nvSpPr>
            <p:spPr>
              <a:xfrm>
                <a:off x="3508494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4" name="Rectangle 1273">
                <a:extLst>
                  <a:ext uri="{FF2B5EF4-FFF2-40B4-BE49-F238E27FC236}">
                    <a16:creationId xmlns="" xmlns:a16="http://schemas.microsoft.com/office/drawing/2014/main" id="{742CC060-BF6F-441D-BB3B-9AFD90652507}"/>
                  </a:ext>
                </a:extLst>
              </p:cNvPr>
              <p:cNvSpPr/>
              <p:nvPr/>
            </p:nvSpPr>
            <p:spPr>
              <a:xfrm>
                <a:off x="3737680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5" name="TextBox 1274">
                <a:extLst>
                  <a:ext uri="{FF2B5EF4-FFF2-40B4-BE49-F238E27FC236}">
                    <a16:creationId xmlns="" xmlns:a16="http://schemas.microsoft.com/office/drawing/2014/main" id="{9C90DCA6-7C8F-48AF-94FA-554B2F1B202A}"/>
                  </a:ext>
                </a:extLst>
              </p:cNvPr>
              <p:cNvSpPr txBox="1"/>
              <p:nvPr/>
            </p:nvSpPr>
            <p:spPr>
              <a:xfrm>
                <a:off x="1361079" y="2717650"/>
                <a:ext cx="2617107" cy="6347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Phan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Thị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Vàng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Anh</a:t>
                </a:r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1276" name="Group 1275">
            <a:extLst>
              <a:ext uri="{FF2B5EF4-FFF2-40B4-BE49-F238E27FC236}">
                <a16:creationId xmlns="" xmlns:a16="http://schemas.microsoft.com/office/drawing/2014/main" id="{FD044625-7170-4844-95A9-00BF36D7FABC}"/>
              </a:ext>
            </a:extLst>
          </p:cNvPr>
          <p:cNvGrpSpPr/>
          <p:nvPr/>
        </p:nvGrpSpPr>
        <p:grpSpPr>
          <a:xfrm>
            <a:off x="2230333" y="2980150"/>
            <a:ext cx="3341791" cy="616574"/>
            <a:chOff x="606889" y="2625755"/>
            <a:chExt cx="3395297" cy="847789"/>
          </a:xfrm>
        </p:grpSpPr>
        <p:sp>
          <p:nvSpPr>
            <p:cNvPr id="1277" name="Rectangle 1276">
              <a:extLst>
                <a:ext uri="{FF2B5EF4-FFF2-40B4-BE49-F238E27FC236}">
                  <a16:creationId xmlns="" xmlns:a16="http://schemas.microsoft.com/office/drawing/2014/main" id="{1B3FE213-BD34-4D9E-8908-5CF559F57C5A}"/>
                </a:ext>
              </a:extLst>
            </p:cNvPr>
            <p:cNvSpPr/>
            <p:nvPr/>
          </p:nvSpPr>
          <p:spPr>
            <a:xfrm>
              <a:off x="606889" y="2625755"/>
              <a:ext cx="851623" cy="847789"/>
            </a:xfrm>
            <a:prstGeom prst="rect">
              <a:avLst/>
            </a:prstGeom>
            <a:solidFill>
              <a:schemeClr val="accent4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00" dirty="0">
                  <a:solidFill>
                    <a:schemeClr val="tx1"/>
                  </a:solidFill>
                  <a:latin typeface="Georgia" panose="02040502050405020303" pitchFamily="18" charset="0"/>
                </a:rPr>
                <a:t>B</a:t>
              </a:r>
            </a:p>
          </p:txBody>
        </p:sp>
        <p:grpSp>
          <p:nvGrpSpPr>
            <p:cNvPr id="1278" name="Group 1277">
              <a:extLst>
                <a:ext uri="{FF2B5EF4-FFF2-40B4-BE49-F238E27FC236}">
                  <a16:creationId xmlns="" xmlns:a16="http://schemas.microsoft.com/office/drawing/2014/main" id="{23BEE417-0423-49BA-9832-ED6015EED066}"/>
                </a:ext>
              </a:extLst>
            </p:cNvPr>
            <p:cNvGrpSpPr/>
            <p:nvPr/>
          </p:nvGrpSpPr>
          <p:grpSpPr>
            <a:xfrm>
              <a:off x="1455853" y="2625755"/>
              <a:ext cx="2546333" cy="847789"/>
              <a:chOff x="1379158" y="2625755"/>
              <a:chExt cx="2546333" cy="847789"/>
            </a:xfrm>
          </p:grpSpPr>
          <p:sp>
            <p:nvSpPr>
              <p:cNvPr id="1279" name="Rectangle 1278">
                <a:extLst>
                  <a:ext uri="{FF2B5EF4-FFF2-40B4-BE49-F238E27FC236}">
                    <a16:creationId xmlns="" xmlns:a16="http://schemas.microsoft.com/office/drawing/2014/main" id="{6329C9C7-59AC-4027-B845-2D0ABB46394B}"/>
                  </a:ext>
                </a:extLst>
              </p:cNvPr>
              <p:cNvSpPr/>
              <p:nvPr/>
            </p:nvSpPr>
            <p:spPr>
              <a:xfrm>
                <a:off x="1379158" y="2625755"/>
                <a:ext cx="2546333" cy="847789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0" name="Rectangle 1279">
                <a:extLst>
                  <a:ext uri="{FF2B5EF4-FFF2-40B4-BE49-F238E27FC236}">
                    <a16:creationId xmlns="" xmlns:a16="http://schemas.microsoft.com/office/drawing/2014/main" id="{3A70C1A1-9410-4C6E-8070-AA8BE3427C81}"/>
                  </a:ext>
                </a:extLst>
              </p:cNvPr>
              <p:cNvSpPr/>
              <p:nvPr/>
            </p:nvSpPr>
            <p:spPr>
              <a:xfrm>
                <a:off x="1445813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1" name="Rectangle 1280">
                <a:extLst>
                  <a:ext uri="{FF2B5EF4-FFF2-40B4-BE49-F238E27FC236}">
                    <a16:creationId xmlns="" xmlns:a16="http://schemas.microsoft.com/office/drawing/2014/main" id="{713072A5-FB76-4351-BA02-0782C7A4DC62}"/>
                  </a:ext>
                </a:extLst>
              </p:cNvPr>
              <p:cNvSpPr/>
              <p:nvPr/>
            </p:nvSpPr>
            <p:spPr>
              <a:xfrm>
                <a:off x="1675000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2" name="Rectangle 1281">
                <a:extLst>
                  <a:ext uri="{FF2B5EF4-FFF2-40B4-BE49-F238E27FC236}">
                    <a16:creationId xmlns="" xmlns:a16="http://schemas.microsoft.com/office/drawing/2014/main" id="{00CB9A79-E1ED-4090-ACF9-C13E1DBC5A40}"/>
                  </a:ext>
                </a:extLst>
              </p:cNvPr>
              <p:cNvSpPr/>
              <p:nvPr/>
            </p:nvSpPr>
            <p:spPr>
              <a:xfrm>
                <a:off x="1904186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3" name="Rectangle 1282">
                <a:extLst>
                  <a:ext uri="{FF2B5EF4-FFF2-40B4-BE49-F238E27FC236}">
                    <a16:creationId xmlns="" xmlns:a16="http://schemas.microsoft.com/office/drawing/2014/main" id="{B3839D2D-BE5A-49A2-9B27-AF5A1D62751B}"/>
                  </a:ext>
                </a:extLst>
              </p:cNvPr>
              <p:cNvSpPr/>
              <p:nvPr/>
            </p:nvSpPr>
            <p:spPr>
              <a:xfrm>
                <a:off x="2133373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4" name="Rectangle 1283">
                <a:extLst>
                  <a:ext uri="{FF2B5EF4-FFF2-40B4-BE49-F238E27FC236}">
                    <a16:creationId xmlns="" xmlns:a16="http://schemas.microsoft.com/office/drawing/2014/main" id="{883D21A9-D314-4FA0-A83B-56B1ABF6D29D}"/>
                  </a:ext>
                </a:extLst>
              </p:cNvPr>
              <p:cNvSpPr/>
              <p:nvPr/>
            </p:nvSpPr>
            <p:spPr>
              <a:xfrm>
                <a:off x="2362560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5" name="Rectangle 1284">
                <a:extLst>
                  <a:ext uri="{FF2B5EF4-FFF2-40B4-BE49-F238E27FC236}">
                    <a16:creationId xmlns="" xmlns:a16="http://schemas.microsoft.com/office/drawing/2014/main" id="{3CD0D524-B763-499D-9C1E-52C48E7C6012}"/>
                  </a:ext>
                </a:extLst>
              </p:cNvPr>
              <p:cNvSpPr/>
              <p:nvPr/>
            </p:nvSpPr>
            <p:spPr>
              <a:xfrm>
                <a:off x="2591747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6" name="Rectangle 1285">
                <a:extLst>
                  <a:ext uri="{FF2B5EF4-FFF2-40B4-BE49-F238E27FC236}">
                    <a16:creationId xmlns="" xmlns:a16="http://schemas.microsoft.com/office/drawing/2014/main" id="{77EDA03A-9D73-4C7A-9124-D283E2CACEE4}"/>
                  </a:ext>
                </a:extLst>
              </p:cNvPr>
              <p:cNvSpPr/>
              <p:nvPr/>
            </p:nvSpPr>
            <p:spPr>
              <a:xfrm>
                <a:off x="2820933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7" name="Rectangle 1286">
                <a:extLst>
                  <a:ext uri="{FF2B5EF4-FFF2-40B4-BE49-F238E27FC236}">
                    <a16:creationId xmlns="" xmlns:a16="http://schemas.microsoft.com/office/drawing/2014/main" id="{C0B3A268-398F-499D-B984-FCE466C29C78}"/>
                  </a:ext>
                </a:extLst>
              </p:cNvPr>
              <p:cNvSpPr/>
              <p:nvPr/>
            </p:nvSpPr>
            <p:spPr>
              <a:xfrm>
                <a:off x="3050120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8" name="Rectangle 1287">
                <a:extLst>
                  <a:ext uri="{FF2B5EF4-FFF2-40B4-BE49-F238E27FC236}">
                    <a16:creationId xmlns="" xmlns:a16="http://schemas.microsoft.com/office/drawing/2014/main" id="{21EDEB09-17B3-4A72-83D0-120C6024C174}"/>
                  </a:ext>
                </a:extLst>
              </p:cNvPr>
              <p:cNvSpPr/>
              <p:nvPr/>
            </p:nvSpPr>
            <p:spPr>
              <a:xfrm>
                <a:off x="3279307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9" name="Rectangle 1288">
                <a:extLst>
                  <a:ext uri="{FF2B5EF4-FFF2-40B4-BE49-F238E27FC236}">
                    <a16:creationId xmlns="" xmlns:a16="http://schemas.microsoft.com/office/drawing/2014/main" id="{55FCB889-024B-4DB9-BA0D-6B499F891CCC}"/>
                  </a:ext>
                </a:extLst>
              </p:cNvPr>
              <p:cNvSpPr/>
              <p:nvPr/>
            </p:nvSpPr>
            <p:spPr>
              <a:xfrm>
                <a:off x="3508494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0" name="Rectangle 1289">
                <a:extLst>
                  <a:ext uri="{FF2B5EF4-FFF2-40B4-BE49-F238E27FC236}">
                    <a16:creationId xmlns="" xmlns:a16="http://schemas.microsoft.com/office/drawing/2014/main" id="{66E780BF-2EDD-447F-825D-89D92A8B2001}"/>
                  </a:ext>
                </a:extLst>
              </p:cNvPr>
              <p:cNvSpPr/>
              <p:nvPr/>
            </p:nvSpPr>
            <p:spPr>
              <a:xfrm>
                <a:off x="3737680" y="2671754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1" name="Rectangle 1290">
                <a:extLst>
                  <a:ext uri="{FF2B5EF4-FFF2-40B4-BE49-F238E27FC236}">
                    <a16:creationId xmlns="" xmlns:a16="http://schemas.microsoft.com/office/drawing/2014/main" id="{EE715DC2-CB4A-4A12-85E5-235367D208B8}"/>
                  </a:ext>
                </a:extLst>
              </p:cNvPr>
              <p:cNvSpPr/>
              <p:nvPr/>
            </p:nvSpPr>
            <p:spPr>
              <a:xfrm>
                <a:off x="1445813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2" name="Rectangle 1291">
                <a:extLst>
                  <a:ext uri="{FF2B5EF4-FFF2-40B4-BE49-F238E27FC236}">
                    <a16:creationId xmlns="" xmlns:a16="http://schemas.microsoft.com/office/drawing/2014/main" id="{9CBB4D8D-1C25-40CA-B371-4C62499C31EE}"/>
                  </a:ext>
                </a:extLst>
              </p:cNvPr>
              <p:cNvSpPr/>
              <p:nvPr/>
            </p:nvSpPr>
            <p:spPr>
              <a:xfrm>
                <a:off x="1675000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3" name="Rectangle 1292">
                <a:extLst>
                  <a:ext uri="{FF2B5EF4-FFF2-40B4-BE49-F238E27FC236}">
                    <a16:creationId xmlns="" xmlns:a16="http://schemas.microsoft.com/office/drawing/2014/main" id="{65FB15E7-8DA2-4D6F-AA64-7960A55A5FCE}"/>
                  </a:ext>
                </a:extLst>
              </p:cNvPr>
              <p:cNvSpPr/>
              <p:nvPr/>
            </p:nvSpPr>
            <p:spPr>
              <a:xfrm>
                <a:off x="1904186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4" name="Rectangle 1293">
                <a:extLst>
                  <a:ext uri="{FF2B5EF4-FFF2-40B4-BE49-F238E27FC236}">
                    <a16:creationId xmlns="" xmlns:a16="http://schemas.microsoft.com/office/drawing/2014/main" id="{D1751493-DD23-44B1-B929-AD2C4021AF19}"/>
                  </a:ext>
                </a:extLst>
              </p:cNvPr>
              <p:cNvSpPr/>
              <p:nvPr/>
            </p:nvSpPr>
            <p:spPr>
              <a:xfrm>
                <a:off x="2133373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5" name="Rectangle 1294">
                <a:extLst>
                  <a:ext uri="{FF2B5EF4-FFF2-40B4-BE49-F238E27FC236}">
                    <a16:creationId xmlns="" xmlns:a16="http://schemas.microsoft.com/office/drawing/2014/main" id="{C7F47EFC-206F-4753-BDD4-BFDC81A3233A}"/>
                  </a:ext>
                </a:extLst>
              </p:cNvPr>
              <p:cNvSpPr/>
              <p:nvPr/>
            </p:nvSpPr>
            <p:spPr>
              <a:xfrm>
                <a:off x="2362560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6" name="Rectangle 1295">
                <a:extLst>
                  <a:ext uri="{FF2B5EF4-FFF2-40B4-BE49-F238E27FC236}">
                    <a16:creationId xmlns="" xmlns:a16="http://schemas.microsoft.com/office/drawing/2014/main" id="{01DAB064-883D-4E82-981D-193B144DFFFF}"/>
                  </a:ext>
                </a:extLst>
              </p:cNvPr>
              <p:cNvSpPr/>
              <p:nvPr/>
            </p:nvSpPr>
            <p:spPr>
              <a:xfrm>
                <a:off x="2591747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7" name="Rectangle 1296">
                <a:extLst>
                  <a:ext uri="{FF2B5EF4-FFF2-40B4-BE49-F238E27FC236}">
                    <a16:creationId xmlns="" xmlns:a16="http://schemas.microsoft.com/office/drawing/2014/main" id="{EA7F7BA9-B88B-4890-98E4-EFE1C59263C0}"/>
                  </a:ext>
                </a:extLst>
              </p:cNvPr>
              <p:cNvSpPr/>
              <p:nvPr/>
            </p:nvSpPr>
            <p:spPr>
              <a:xfrm>
                <a:off x="2820933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8" name="Rectangle 1297">
                <a:extLst>
                  <a:ext uri="{FF2B5EF4-FFF2-40B4-BE49-F238E27FC236}">
                    <a16:creationId xmlns="" xmlns:a16="http://schemas.microsoft.com/office/drawing/2014/main" id="{E3811C13-6835-4F11-AC9B-346EFF41848F}"/>
                  </a:ext>
                </a:extLst>
              </p:cNvPr>
              <p:cNvSpPr/>
              <p:nvPr/>
            </p:nvSpPr>
            <p:spPr>
              <a:xfrm>
                <a:off x="3050120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9" name="Rectangle 1298">
                <a:extLst>
                  <a:ext uri="{FF2B5EF4-FFF2-40B4-BE49-F238E27FC236}">
                    <a16:creationId xmlns="" xmlns:a16="http://schemas.microsoft.com/office/drawing/2014/main" id="{1635D6BC-DF81-456F-A950-E1C684F36CE5}"/>
                  </a:ext>
                </a:extLst>
              </p:cNvPr>
              <p:cNvSpPr/>
              <p:nvPr/>
            </p:nvSpPr>
            <p:spPr>
              <a:xfrm>
                <a:off x="3279307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0" name="Rectangle 1299">
                <a:extLst>
                  <a:ext uri="{FF2B5EF4-FFF2-40B4-BE49-F238E27FC236}">
                    <a16:creationId xmlns="" xmlns:a16="http://schemas.microsoft.com/office/drawing/2014/main" id="{FE4B9679-46F6-4236-8766-16FD6A98976F}"/>
                  </a:ext>
                </a:extLst>
              </p:cNvPr>
              <p:cNvSpPr/>
              <p:nvPr/>
            </p:nvSpPr>
            <p:spPr>
              <a:xfrm>
                <a:off x="3508494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1" name="Rectangle 1300">
                <a:extLst>
                  <a:ext uri="{FF2B5EF4-FFF2-40B4-BE49-F238E27FC236}">
                    <a16:creationId xmlns="" xmlns:a16="http://schemas.microsoft.com/office/drawing/2014/main" id="{8943B923-1AA3-461F-B5B3-19D476646642}"/>
                  </a:ext>
                </a:extLst>
              </p:cNvPr>
              <p:cNvSpPr/>
              <p:nvPr/>
            </p:nvSpPr>
            <p:spPr>
              <a:xfrm>
                <a:off x="3737680" y="3287511"/>
                <a:ext cx="140088" cy="140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2" name="TextBox 1301">
                <a:extLst>
                  <a:ext uri="{FF2B5EF4-FFF2-40B4-BE49-F238E27FC236}">
                    <a16:creationId xmlns="" xmlns:a16="http://schemas.microsoft.com/office/drawing/2014/main" id="{669CCB6E-1E18-48CD-A07D-AC3C147591DD}"/>
                  </a:ext>
                </a:extLst>
              </p:cNvPr>
              <p:cNvSpPr txBox="1"/>
              <p:nvPr/>
            </p:nvSpPr>
            <p:spPr>
              <a:xfrm>
                <a:off x="1555259" y="2802411"/>
                <a:ext cx="270939" cy="4443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1500" dirty="0">
                  <a:solidFill>
                    <a:schemeClr val="bg1"/>
                  </a:solidFill>
                  <a:latin typeface="Georgia" panose="02040502050405020303" pitchFamily="18" charset="0"/>
                </a:endParaRPr>
              </a:p>
            </p:txBody>
          </p:sp>
        </p:grpSp>
      </p:grpSp>
      <p:grpSp>
        <p:nvGrpSpPr>
          <p:cNvPr id="1305" name="Group 1304">
            <a:extLst>
              <a:ext uri="{FF2B5EF4-FFF2-40B4-BE49-F238E27FC236}">
                <a16:creationId xmlns="" xmlns:a16="http://schemas.microsoft.com/office/drawing/2014/main" id="{6E2ED911-3852-4E90-B838-437E25FD2B0E}"/>
              </a:ext>
            </a:extLst>
          </p:cNvPr>
          <p:cNvGrpSpPr/>
          <p:nvPr/>
        </p:nvGrpSpPr>
        <p:grpSpPr>
          <a:xfrm>
            <a:off x="3058482" y="4392281"/>
            <a:ext cx="3067836" cy="616577"/>
            <a:chOff x="1379158" y="2625755"/>
            <a:chExt cx="3212655" cy="847789"/>
          </a:xfrm>
        </p:grpSpPr>
        <p:sp>
          <p:nvSpPr>
            <p:cNvPr id="1306" name="Rectangle 1305">
              <a:extLst>
                <a:ext uri="{FF2B5EF4-FFF2-40B4-BE49-F238E27FC236}">
                  <a16:creationId xmlns="" xmlns:a16="http://schemas.microsoft.com/office/drawing/2014/main" id="{FB56BA22-CE2F-47C8-9219-6159CB66E074}"/>
                </a:ext>
              </a:extLst>
            </p:cNvPr>
            <p:cNvSpPr/>
            <p:nvPr/>
          </p:nvSpPr>
          <p:spPr>
            <a:xfrm>
              <a:off x="1379158" y="2625755"/>
              <a:ext cx="3212655" cy="847789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7" name="Rectangle 1306">
              <a:extLst>
                <a:ext uri="{FF2B5EF4-FFF2-40B4-BE49-F238E27FC236}">
                  <a16:creationId xmlns="" xmlns:a16="http://schemas.microsoft.com/office/drawing/2014/main" id="{83E3E467-3937-4B2C-B393-AD58BDB5EE07}"/>
                </a:ext>
              </a:extLst>
            </p:cNvPr>
            <p:cNvSpPr/>
            <p:nvPr/>
          </p:nvSpPr>
          <p:spPr>
            <a:xfrm>
              <a:off x="1445813" y="2671754"/>
              <a:ext cx="140088" cy="140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8" name="Rectangle 1307">
              <a:extLst>
                <a:ext uri="{FF2B5EF4-FFF2-40B4-BE49-F238E27FC236}">
                  <a16:creationId xmlns="" xmlns:a16="http://schemas.microsoft.com/office/drawing/2014/main" id="{765D7638-E83D-4C76-A4D0-7BFB70DD05E4}"/>
                </a:ext>
              </a:extLst>
            </p:cNvPr>
            <p:cNvSpPr/>
            <p:nvPr/>
          </p:nvSpPr>
          <p:spPr>
            <a:xfrm>
              <a:off x="1675000" y="2671754"/>
              <a:ext cx="140088" cy="140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9" name="Rectangle 1308">
              <a:extLst>
                <a:ext uri="{FF2B5EF4-FFF2-40B4-BE49-F238E27FC236}">
                  <a16:creationId xmlns="" xmlns:a16="http://schemas.microsoft.com/office/drawing/2014/main" id="{D895E336-F2DF-4D78-9D01-AFCE5383B677}"/>
                </a:ext>
              </a:extLst>
            </p:cNvPr>
            <p:cNvSpPr/>
            <p:nvPr/>
          </p:nvSpPr>
          <p:spPr>
            <a:xfrm>
              <a:off x="1904186" y="2671754"/>
              <a:ext cx="140088" cy="140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0" name="Rectangle 1309">
              <a:extLst>
                <a:ext uri="{FF2B5EF4-FFF2-40B4-BE49-F238E27FC236}">
                  <a16:creationId xmlns="" xmlns:a16="http://schemas.microsoft.com/office/drawing/2014/main" id="{3ED26F87-ED38-463C-820B-438504D396EC}"/>
                </a:ext>
              </a:extLst>
            </p:cNvPr>
            <p:cNvSpPr/>
            <p:nvPr/>
          </p:nvSpPr>
          <p:spPr>
            <a:xfrm>
              <a:off x="2133373" y="2671754"/>
              <a:ext cx="140088" cy="140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1" name="Rectangle 1310">
              <a:extLst>
                <a:ext uri="{FF2B5EF4-FFF2-40B4-BE49-F238E27FC236}">
                  <a16:creationId xmlns="" xmlns:a16="http://schemas.microsoft.com/office/drawing/2014/main" id="{34738CF2-9D18-4395-A06F-13D30AEEF8AF}"/>
                </a:ext>
              </a:extLst>
            </p:cNvPr>
            <p:cNvSpPr/>
            <p:nvPr/>
          </p:nvSpPr>
          <p:spPr>
            <a:xfrm>
              <a:off x="2362560" y="2671754"/>
              <a:ext cx="140088" cy="140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2" name="Rectangle 1311">
              <a:extLst>
                <a:ext uri="{FF2B5EF4-FFF2-40B4-BE49-F238E27FC236}">
                  <a16:creationId xmlns="" xmlns:a16="http://schemas.microsoft.com/office/drawing/2014/main" id="{912F85A6-C699-403E-BDF2-032A162F87F1}"/>
                </a:ext>
              </a:extLst>
            </p:cNvPr>
            <p:cNvSpPr/>
            <p:nvPr/>
          </p:nvSpPr>
          <p:spPr>
            <a:xfrm>
              <a:off x="2591747" y="2671754"/>
              <a:ext cx="140088" cy="140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3" name="Rectangle 1312">
              <a:extLst>
                <a:ext uri="{FF2B5EF4-FFF2-40B4-BE49-F238E27FC236}">
                  <a16:creationId xmlns="" xmlns:a16="http://schemas.microsoft.com/office/drawing/2014/main" id="{B399B971-7F8A-4FDC-9DF5-0FFB59E69ACC}"/>
                </a:ext>
              </a:extLst>
            </p:cNvPr>
            <p:cNvSpPr/>
            <p:nvPr/>
          </p:nvSpPr>
          <p:spPr>
            <a:xfrm>
              <a:off x="2820933" y="2671754"/>
              <a:ext cx="140088" cy="140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4" name="Rectangle 1313">
              <a:extLst>
                <a:ext uri="{FF2B5EF4-FFF2-40B4-BE49-F238E27FC236}">
                  <a16:creationId xmlns="" xmlns:a16="http://schemas.microsoft.com/office/drawing/2014/main" id="{5D0F6BC2-6669-4093-9E53-47E2D7306649}"/>
                </a:ext>
              </a:extLst>
            </p:cNvPr>
            <p:cNvSpPr/>
            <p:nvPr/>
          </p:nvSpPr>
          <p:spPr>
            <a:xfrm>
              <a:off x="3050120" y="2671754"/>
              <a:ext cx="140088" cy="140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5" name="Rectangle 1314">
              <a:extLst>
                <a:ext uri="{FF2B5EF4-FFF2-40B4-BE49-F238E27FC236}">
                  <a16:creationId xmlns="" xmlns:a16="http://schemas.microsoft.com/office/drawing/2014/main" id="{1E2EA324-F399-459E-AAF8-7211CE704E7D}"/>
                </a:ext>
              </a:extLst>
            </p:cNvPr>
            <p:cNvSpPr/>
            <p:nvPr/>
          </p:nvSpPr>
          <p:spPr>
            <a:xfrm>
              <a:off x="3279307" y="2671754"/>
              <a:ext cx="140088" cy="140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6" name="Rectangle 1315">
              <a:extLst>
                <a:ext uri="{FF2B5EF4-FFF2-40B4-BE49-F238E27FC236}">
                  <a16:creationId xmlns="" xmlns:a16="http://schemas.microsoft.com/office/drawing/2014/main" id="{D68D1915-7608-4812-870B-C8EB872ADDB7}"/>
                </a:ext>
              </a:extLst>
            </p:cNvPr>
            <p:cNvSpPr/>
            <p:nvPr/>
          </p:nvSpPr>
          <p:spPr>
            <a:xfrm>
              <a:off x="3508494" y="2671754"/>
              <a:ext cx="140088" cy="140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7" name="Rectangle 1316">
              <a:extLst>
                <a:ext uri="{FF2B5EF4-FFF2-40B4-BE49-F238E27FC236}">
                  <a16:creationId xmlns="" xmlns:a16="http://schemas.microsoft.com/office/drawing/2014/main" id="{CC3D00AA-1285-4E76-8A52-13D2C58B28BC}"/>
                </a:ext>
              </a:extLst>
            </p:cNvPr>
            <p:cNvSpPr/>
            <p:nvPr/>
          </p:nvSpPr>
          <p:spPr>
            <a:xfrm>
              <a:off x="3737680" y="2671754"/>
              <a:ext cx="140088" cy="140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8" name="Rectangle 1317">
              <a:extLst>
                <a:ext uri="{FF2B5EF4-FFF2-40B4-BE49-F238E27FC236}">
                  <a16:creationId xmlns="" xmlns:a16="http://schemas.microsoft.com/office/drawing/2014/main" id="{15E08F35-203F-4F33-B4D1-72F85A25C67C}"/>
                </a:ext>
              </a:extLst>
            </p:cNvPr>
            <p:cNvSpPr/>
            <p:nvPr/>
          </p:nvSpPr>
          <p:spPr>
            <a:xfrm>
              <a:off x="1445813" y="3287511"/>
              <a:ext cx="140088" cy="140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9" name="Rectangle 1318">
              <a:extLst>
                <a:ext uri="{FF2B5EF4-FFF2-40B4-BE49-F238E27FC236}">
                  <a16:creationId xmlns="" xmlns:a16="http://schemas.microsoft.com/office/drawing/2014/main" id="{8BBA2D86-577C-4291-8A0D-4FC7FDB41742}"/>
                </a:ext>
              </a:extLst>
            </p:cNvPr>
            <p:cNvSpPr/>
            <p:nvPr/>
          </p:nvSpPr>
          <p:spPr>
            <a:xfrm>
              <a:off x="1675000" y="3287511"/>
              <a:ext cx="140088" cy="140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0" name="Rectangle 1319">
              <a:extLst>
                <a:ext uri="{FF2B5EF4-FFF2-40B4-BE49-F238E27FC236}">
                  <a16:creationId xmlns="" xmlns:a16="http://schemas.microsoft.com/office/drawing/2014/main" id="{33B87323-9076-406E-B541-D00306B33B33}"/>
                </a:ext>
              </a:extLst>
            </p:cNvPr>
            <p:cNvSpPr/>
            <p:nvPr/>
          </p:nvSpPr>
          <p:spPr>
            <a:xfrm>
              <a:off x="1904186" y="3287511"/>
              <a:ext cx="140088" cy="140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1" name="Rectangle 1320">
              <a:extLst>
                <a:ext uri="{FF2B5EF4-FFF2-40B4-BE49-F238E27FC236}">
                  <a16:creationId xmlns="" xmlns:a16="http://schemas.microsoft.com/office/drawing/2014/main" id="{7B5037E5-9D2F-4F3A-B98B-9BE4A4DE3424}"/>
                </a:ext>
              </a:extLst>
            </p:cNvPr>
            <p:cNvSpPr/>
            <p:nvPr/>
          </p:nvSpPr>
          <p:spPr>
            <a:xfrm>
              <a:off x="2133373" y="3287511"/>
              <a:ext cx="140088" cy="140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2" name="Rectangle 1321">
              <a:extLst>
                <a:ext uri="{FF2B5EF4-FFF2-40B4-BE49-F238E27FC236}">
                  <a16:creationId xmlns="" xmlns:a16="http://schemas.microsoft.com/office/drawing/2014/main" id="{52BA5BAE-8F7C-4729-BE68-13E51DCEE90A}"/>
                </a:ext>
              </a:extLst>
            </p:cNvPr>
            <p:cNvSpPr/>
            <p:nvPr/>
          </p:nvSpPr>
          <p:spPr>
            <a:xfrm>
              <a:off x="2362560" y="3287511"/>
              <a:ext cx="140088" cy="140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3" name="Rectangle 1322">
              <a:extLst>
                <a:ext uri="{FF2B5EF4-FFF2-40B4-BE49-F238E27FC236}">
                  <a16:creationId xmlns="" xmlns:a16="http://schemas.microsoft.com/office/drawing/2014/main" id="{2B59C662-2EB0-4418-895A-CE0DFA7B2A77}"/>
                </a:ext>
              </a:extLst>
            </p:cNvPr>
            <p:cNvSpPr/>
            <p:nvPr/>
          </p:nvSpPr>
          <p:spPr>
            <a:xfrm>
              <a:off x="2591747" y="3287511"/>
              <a:ext cx="140088" cy="140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4" name="Rectangle 1323">
              <a:extLst>
                <a:ext uri="{FF2B5EF4-FFF2-40B4-BE49-F238E27FC236}">
                  <a16:creationId xmlns="" xmlns:a16="http://schemas.microsoft.com/office/drawing/2014/main" id="{80301FAA-5540-4342-BF10-887EB3D122B6}"/>
                </a:ext>
              </a:extLst>
            </p:cNvPr>
            <p:cNvSpPr/>
            <p:nvPr/>
          </p:nvSpPr>
          <p:spPr>
            <a:xfrm>
              <a:off x="2820933" y="3287511"/>
              <a:ext cx="140088" cy="140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5" name="Rectangle 1324">
              <a:extLst>
                <a:ext uri="{FF2B5EF4-FFF2-40B4-BE49-F238E27FC236}">
                  <a16:creationId xmlns="" xmlns:a16="http://schemas.microsoft.com/office/drawing/2014/main" id="{1E82808F-03BF-4295-855A-724E4BEA0C58}"/>
                </a:ext>
              </a:extLst>
            </p:cNvPr>
            <p:cNvSpPr/>
            <p:nvPr/>
          </p:nvSpPr>
          <p:spPr>
            <a:xfrm>
              <a:off x="3050120" y="3287511"/>
              <a:ext cx="140088" cy="140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6" name="Rectangle 1325">
              <a:extLst>
                <a:ext uri="{FF2B5EF4-FFF2-40B4-BE49-F238E27FC236}">
                  <a16:creationId xmlns="" xmlns:a16="http://schemas.microsoft.com/office/drawing/2014/main" id="{13642477-8F76-4573-AABE-096784314A6D}"/>
                </a:ext>
              </a:extLst>
            </p:cNvPr>
            <p:cNvSpPr/>
            <p:nvPr/>
          </p:nvSpPr>
          <p:spPr>
            <a:xfrm>
              <a:off x="3279307" y="3287511"/>
              <a:ext cx="140088" cy="140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7" name="Rectangle 1326">
              <a:extLst>
                <a:ext uri="{FF2B5EF4-FFF2-40B4-BE49-F238E27FC236}">
                  <a16:creationId xmlns="" xmlns:a16="http://schemas.microsoft.com/office/drawing/2014/main" id="{0273FA25-F82F-41EB-A066-34B15CB4E9D7}"/>
                </a:ext>
              </a:extLst>
            </p:cNvPr>
            <p:cNvSpPr/>
            <p:nvPr/>
          </p:nvSpPr>
          <p:spPr>
            <a:xfrm>
              <a:off x="3508494" y="3287511"/>
              <a:ext cx="140088" cy="140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8" name="Rectangle 1327">
              <a:extLst>
                <a:ext uri="{FF2B5EF4-FFF2-40B4-BE49-F238E27FC236}">
                  <a16:creationId xmlns="" xmlns:a16="http://schemas.microsoft.com/office/drawing/2014/main" id="{AD527D24-47F6-4C37-BAA8-B4C10F560137}"/>
                </a:ext>
              </a:extLst>
            </p:cNvPr>
            <p:cNvSpPr/>
            <p:nvPr/>
          </p:nvSpPr>
          <p:spPr>
            <a:xfrm>
              <a:off x="3737680" y="3287511"/>
              <a:ext cx="140088" cy="140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9" name="TextBox 1328">
              <a:extLst>
                <a:ext uri="{FF2B5EF4-FFF2-40B4-BE49-F238E27FC236}">
                  <a16:creationId xmlns="" xmlns:a16="http://schemas.microsoft.com/office/drawing/2014/main" id="{92996BC5-357C-408B-A46B-57379877A981}"/>
                </a:ext>
              </a:extLst>
            </p:cNvPr>
            <p:cNvSpPr txBox="1"/>
            <p:nvPr/>
          </p:nvSpPr>
          <p:spPr>
            <a:xfrm>
              <a:off x="1480522" y="2721265"/>
              <a:ext cx="3035444" cy="6347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Phan</a:t>
              </a:r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Thị</a:t>
              </a:r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Thanh</a:t>
              </a:r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Nhàn</a:t>
              </a:r>
              <a:endPara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333" name="Straight Connector 1332">
            <a:extLst>
              <a:ext uri="{FF2B5EF4-FFF2-40B4-BE49-F238E27FC236}">
                <a16:creationId xmlns="" xmlns:a16="http://schemas.microsoft.com/office/drawing/2014/main" id="{0E03F721-F0C8-4B32-B99A-2A1C6E6CCD31}"/>
              </a:ext>
            </a:extLst>
          </p:cNvPr>
          <p:cNvCxnSpPr>
            <a:cxnSpLocks/>
          </p:cNvCxnSpPr>
          <p:nvPr/>
        </p:nvCxnSpPr>
        <p:spPr>
          <a:xfrm flipH="1">
            <a:off x="0" y="3247048"/>
            <a:ext cx="224778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4" name="Straight Connector 1333">
            <a:extLst>
              <a:ext uri="{FF2B5EF4-FFF2-40B4-BE49-F238E27FC236}">
                <a16:creationId xmlns="" xmlns:a16="http://schemas.microsoft.com/office/drawing/2014/main" id="{8CE8589C-AF03-462B-86E6-DF9D6DE5964E}"/>
              </a:ext>
            </a:extLst>
          </p:cNvPr>
          <p:cNvCxnSpPr>
            <a:cxnSpLocks/>
          </p:cNvCxnSpPr>
          <p:nvPr/>
        </p:nvCxnSpPr>
        <p:spPr>
          <a:xfrm flipH="1">
            <a:off x="0" y="4700553"/>
            <a:ext cx="224778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5" name="Straight Connector 1334">
            <a:extLst>
              <a:ext uri="{FF2B5EF4-FFF2-40B4-BE49-F238E27FC236}">
                <a16:creationId xmlns="" xmlns:a16="http://schemas.microsoft.com/office/drawing/2014/main" id="{E5808495-565E-47E2-9E38-5B3798CC09AB}"/>
              </a:ext>
            </a:extLst>
          </p:cNvPr>
          <p:cNvCxnSpPr>
            <a:cxnSpLocks/>
          </p:cNvCxnSpPr>
          <p:nvPr/>
        </p:nvCxnSpPr>
        <p:spPr>
          <a:xfrm flipH="1">
            <a:off x="2781276" y="2520296"/>
            <a:ext cx="2973729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8" name="Straight Connector 1337">
            <a:extLst>
              <a:ext uri="{FF2B5EF4-FFF2-40B4-BE49-F238E27FC236}">
                <a16:creationId xmlns="" xmlns:a16="http://schemas.microsoft.com/office/drawing/2014/main" id="{6F2C4360-8202-4125-88B8-60A700A8374F}"/>
              </a:ext>
            </a:extLst>
          </p:cNvPr>
          <p:cNvCxnSpPr>
            <a:cxnSpLocks/>
          </p:cNvCxnSpPr>
          <p:nvPr/>
        </p:nvCxnSpPr>
        <p:spPr>
          <a:xfrm flipH="1">
            <a:off x="2781276" y="3973800"/>
            <a:ext cx="2790849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3" name="Slide Number Placeholder 2">
            <a:extLst>
              <a:ext uri="{FF2B5EF4-FFF2-40B4-BE49-F238E27FC236}">
                <a16:creationId xmlns="" xmlns:a16="http://schemas.microsoft.com/office/drawing/2014/main" id="{274C3CFF-352D-437D-A6D5-898C3BE8E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085080"/>
            <a:ext cx="2057400" cy="292100"/>
          </a:xfrm>
        </p:spPr>
        <p:txBody>
          <a:bodyPr/>
          <a:lstStyle/>
          <a:p>
            <a:fld id="{F91DF86A-5B25-4DFB-AA94-3BD57DA19502}" type="slidenum">
              <a:rPr lang="en-US" smtClean="0"/>
              <a:t>7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223621" y="2270084"/>
            <a:ext cx="21860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22131" y="3057575"/>
            <a:ext cx="24030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 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86" name="Smiley Face 585"/>
          <p:cNvSpPr/>
          <p:nvPr/>
        </p:nvSpPr>
        <p:spPr>
          <a:xfrm>
            <a:off x="705952" y="2401186"/>
            <a:ext cx="303151" cy="309879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7" name="Rectangle 586">
            <a:extLst>
              <a:ext uri="{FF2B5EF4-FFF2-40B4-BE49-F238E27FC236}">
                <a16:creationId xmlns="" xmlns:a16="http://schemas.microsoft.com/office/drawing/2014/main" id="{143BD91F-4DA9-4AF8-A43B-A1BE71278C73}"/>
              </a:ext>
            </a:extLst>
          </p:cNvPr>
          <p:cNvSpPr/>
          <p:nvPr/>
        </p:nvSpPr>
        <p:spPr>
          <a:xfrm>
            <a:off x="2222054" y="4392284"/>
            <a:ext cx="854759" cy="616574"/>
          </a:xfrm>
          <a:prstGeom prst="rect">
            <a:avLst/>
          </a:prstGeom>
          <a:solidFill>
            <a:schemeClr val="accent4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00" dirty="0">
                <a:solidFill>
                  <a:schemeClr val="tx1"/>
                </a:solidFill>
                <a:latin typeface="Georgia" panose="02040502050405020303" pitchFamily="18" charset="0"/>
              </a:rPr>
              <a:t>D</a:t>
            </a:r>
          </a:p>
        </p:txBody>
      </p:sp>
      <p:sp>
        <p:nvSpPr>
          <p:cNvPr id="588" name="Rectangle 587"/>
          <p:cNvSpPr/>
          <p:nvPr/>
        </p:nvSpPr>
        <p:spPr>
          <a:xfrm>
            <a:off x="2849534" y="277021"/>
            <a:ext cx="3903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 THI: EM YÊU CHUYỆN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11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6FAE21D7-8D7D-4913-B8BA-05F03D4945C5}"/>
              </a:ext>
            </a:extLst>
          </p:cNvPr>
          <p:cNvSpPr/>
          <p:nvPr/>
        </p:nvSpPr>
        <p:spPr>
          <a:xfrm>
            <a:off x="1" y="1"/>
            <a:ext cx="9144000" cy="3270250"/>
          </a:xfrm>
          <a:custGeom>
            <a:avLst/>
            <a:gdLst>
              <a:gd name="connsiteX0" fmla="*/ 11401424 w 12192000"/>
              <a:gd name="connsiteY0" fmla="*/ 0 h 4087813"/>
              <a:gd name="connsiteX1" fmla="*/ 12191999 w 12192000"/>
              <a:gd name="connsiteY1" fmla="*/ 0 h 4087813"/>
              <a:gd name="connsiteX2" fmla="*/ 12191999 w 12192000"/>
              <a:gd name="connsiteY2" fmla="*/ 588963 h 4087813"/>
              <a:gd name="connsiteX3" fmla="*/ 12192000 w 12192000"/>
              <a:gd name="connsiteY3" fmla="*/ 588974 h 4087813"/>
              <a:gd name="connsiteX4" fmla="*/ 12192000 w 12192000"/>
              <a:gd name="connsiteY4" fmla="*/ 2944801 h 4087813"/>
              <a:gd name="connsiteX5" fmla="*/ 12191999 w 12192000"/>
              <a:gd name="connsiteY5" fmla="*/ 2944812 h 4087813"/>
              <a:gd name="connsiteX6" fmla="*/ 12191999 w 12192000"/>
              <a:gd name="connsiteY6" fmla="*/ 4087813 h 4087813"/>
              <a:gd name="connsiteX7" fmla="*/ 12180744 w 12192000"/>
              <a:gd name="connsiteY7" fmla="*/ 3976164 h 4087813"/>
              <a:gd name="connsiteX8" fmla="*/ 11637951 w 12192000"/>
              <a:gd name="connsiteY8" fmla="*/ 3533775 h 4087813"/>
              <a:gd name="connsiteX9" fmla="*/ 11603026 w 12192000"/>
              <a:gd name="connsiteY9" fmla="*/ 3533775 h 4087813"/>
              <a:gd name="connsiteX10" fmla="*/ 11401424 w 12192000"/>
              <a:gd name="connsiteY10" fmla="*/ 3533775 h 4087813"/>
              <a:gd name="connsiteX11" fmla="*/ 588975 w 12192000"/>
              <a:gd name="connsiteY11" fmla="*/ 3533775 h 4087813"/>
              <a:gd name="connsiteX12" fmla="*/ 1 w 12192000"/>
              <a:gd name="connsiteY12" fmla="*/ 2944801 h 4087813"/>
              <a:gd name="connsiteX13" fmla="*/ 1 w 12192000"/>
              <a:gd name="connsiteY13" fmla="*/ 800100 h 4087813"/>
              <a:gd name="connsiteX14" fmla="*/ 0 w 12192000"/>
              <a:gd name="connsiteY14" fmla="*/ 800100 h 4087813"/>
              <a:gd name="connsiteX15" fmla="*/ 0 w 12192000"/>
              <a:gd name="connsiteY15" fmla="*/ 0 h 4087813"/>
              <a:gd name="connsiteX16" fmla="*/ 588975 w 12192000"/>
              <a:gd name="connsiteY16" fmla="*/ 0 h 4087813"/>
              <a:gd name="connsiteX17" fmla="*/ 790575 w 12192000"/>
              <a:gd name="connsiteY17" fmla="*/ 0 h 4087813"/>
              <a:gd name="connsiteX18" fmla="*/ 11401424 w 12192000"/>
              <a:gd name="connsiteY18" fmla="*/ 0 h 408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4087813">
                <a:moveTo>
                  <a:pt x="11401424" y="0"/>
                </a:moveTo>
                <a:lnTo>
                  <a:pt x="12191999" y="0"/>
                </a:lnTo>
                <a:lnTo>
                  <a:pt x="12191999" y="588963"/>
                </a:lnTo>
                <a:lnTo>
                  <a:pt x="12192000" y="588974"/>
                </a:lnTo>
                <a:lnTo>
                  <a:pt x="12192000" y="2944801"/>
                </a:lnTo>
                <a:lnTo>
                  <a:pt x="12191999" y="2944812"/>
                </a:lnTo>
                <a:lnTo>
                  <a:pt x="12191999" y="4087813"/>
                </a:lnTo>
                <a:lnTo>
                  <a:pt x="12180744" y="3976164"/>
                </a:lnTo>
                <a:cubicBezTo>
                  <a:pt x="12129081" y="3723693"/>
                  <a:pt x="11905695" y="3533775"/>
                  <a:pt x="11637951" y="3533775"/>
                </a:cubicBezTo>
                <a:lnTo>
                  <a:pt x="11603026" y="3533775"/>
                </a:lnTo>
                <a:lnTo>
                  <a:pt x="11401424" y="3533775"/>
                </a:lnTo>
                <a:lnTo>
                  <a:pt x="588975" y="3533775"/>
                </a:lnTo>
                <a:cubicBezTo>
                  <a:pt x="263694" y="3533775"/>
                  <a:pt x="1" y="3270082"/>
                  <a:pt x="1" y="2944801"/>
                </a:cubicBezTo>
                <a:lnTo>
                  <a:pt x="1" y="800100"/>
                </a:lnTo>
                <a:lnTo>
                  <a:pt x="0" y="800100"/>
                </a:lnTo>
                <a:lnTo>
                  <a:pt x="0" y="0"/>
                </a:lnTo>
                <a:lnTo>
                  <a:pt x="588975" y="0"/>
                </a:lnTo>
                <a:lnTo>
                  <a:pt x="790575" y="0"/>
                </a:lnTo>
                <a:lnTo>
                  <a:pt x="11401424" y="0"/>
                </a:lnTo>
                <a:close/>
              </a:path>
            </a:pathLst>
          </a:custGeom>
          <a:solidFill>
            <a:srgbClr val="FDEB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0226" tIns="35113" rIns="70226" bIns="35113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91" name="Rectangle: Rounded Corners 2490">
            <a:extLst>
              <a:ext uri="{FF2B5EF4-FFF2-40B4-BE49-F238E27FC236}">
                <a16:creationId xmlns="" xmlns:a16="http://schemas.microsoft.com/office/drawing/2014/main" id="{4FE245B3-ADDC-4E42-8F42-F2E71A279183}"/>
              </a:ext>
            </a:extLst>
          </p:cNvPr>
          <p:cNvSpPr/>
          <p:nvPr/>
        </p:nvSpPr>
        <p:spPr>
          <a:xfrm>
            <a:off x="1127011" y="363544"/>
            <a:ext cx="685105" cy="679349"/>
          </a:xfrm>
          <a:prstGeom prst="round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grpSp>
        <p:nvGrpSpPr>
          <p:cNvPr id="2469" name="Group 2468">
            <a:extLst>
              <a:ext uri="{FF2B5EF4-FFF2-40B4-BE49-F238E27FC236}">
                <a16:creationId xmlns="" xmlns:a16="http://schemas.microsoft.com/office/drawing/2014/main" id="{9B9E2160-43A5-4CBB-9115-02F883E147B3}"/>
              </a:ext>
            </a:extLst>
          </p:cNvPr>
          <p:cNvGrpSpPr/>
          <p:nvPr/>
        </p:nvGrpSpPr>
        <p:grpSpPr>
          <a:xfrm>
            <a:off x="3423662" y="489686"/>
            <a:ext cx="2296677" cy="2456790"/>
            <a:chOff x="14537444" y="-4544341"/>
            <a:chExt cx="10451778" cy="10481648"/>
          </a:xfrm>
        </p:grpSpPr>
        <p:sp>
          <p:nvSpPr>
            <p:cNvPr id="1652" name="Freeform: Shape 1651">
              <a:extLst>
                <a:ext uri="{FF2B5EF4-FFF2-40B4-BE49-F238E27FC236}">
                  <a16:creationId xmlns="" xmlns:a16="http://schemas.microsoft.com/office/drawing/2014/main" id="{AAE28D93-B8AE-4B69-B7CB-FE1DBA56D270}"/>
                </a:ext>
              </a:extLst>
            </p:cNvPr>
            <p:cNvSpPr/>
            <p:nvPr/>
          </p:nvSpPr>
          <p:spPr>
            <a:xfrm rot="16393650">
              <a:off x="15545177" y="-2213726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3" name="Freeform: Shape 1652">
              <a:extLst>
                <a:ext uri="{FF2B5EF4-FFF2-40B4-BE49-F238E27FC236}">
                  <a16:creationId xmlns="" xmlns:a16="http://schemas.microsoft.com/office/drawing/2014/main" id="{055BB785-59D4-4CB1-8113-E9901A971129}"/>
                </a:ext>
              </a:extLst>
            </p:cNvPr>
            <p:cNvSpPr/>
            <p:nvPr/>
          </p:nvSpPr>
          <p:spPr>
            <a:xfrm rot="16393650">
              <a:off x="15541459" y="-1614021"/>
              <a:ext cx="210530" cy="194147"/>
            </a:xfrm>
            <a:custGeom>
              <a:avLst/>
              <a:gdLst>
                <a:gd name="connsiteX0" fmla="*/ 0 w 75316"/>
                <a:gd name="connsiteY0" fmla="*/ 0 h 69455"/>
                <a:gd name="connsiteX1" fmla="*/ 75317 w 75316"/>
                <a:gd name="connsiteY1" fmla="*/ 0 h 69455"/>
                <a:gd name="connsiteX2" fmla="*/ 75317 w 75316"/>
                <a:gd name="connsiteY2" fmla="*/ 69456 h 69455"/>
                <a:gd name="connsiteX3" fmla="*/ 0 w 7531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6" h="69455">
                  <a:moveTo>
                    <a:pt x="0" y="0"/>
                  </a:moveTo>
                  <a:lnTo>
                    <a:pt x="75317" y="0"/>
                  </a:lnTo>
                  <a:lnTo>
                    <a:pt x="7531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4" name="Freeform: Shape 1653">
              <a:extLst>
                <a:ext uri="{FF2B5EF4-FFF2-40B4-BE49-F238E27FC236}">
                  <a16:creationId xmlns="" xmlns:a16="http://schemas.microsoft.com/office/drawing/2014/main" id="{DB5CB038-BCDF-4982-AFB4-86D24DBA87FE}"/>
                </a:ext>
              </a:extLst>
            </p:cNvPr>
            <p:cNvSpPr/>
            <p:nvPr/>
          </p:nvSpPr>
          <p:spPr>
            <a:xfrm rot="16393650">
              <a:off x="15476550" y="-1014435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5" name="Freeform: Shape 1654">
              <a:extLst>
                <a:ext uri="{FF2B5EF4-FFF2-40B4-BE49-F238E27FC236}">
                  <a16:creationId xmlns="" xmlns:a16="http://schemas.microsoft.com/office/drawing/2014/main" id="{4E19B721-E4A7-41D5-9C11-7E6587F89C3A}"/>
                </a:ext>
              </a:extLst>
            </p:cNvPr>
            <p:cNvSpPr/>
            <p:nvPr/>
          </p:nvSpPr>
          <p:spPr>
            <a:xfrm rot="16393650">
              <a:off x="15472941" y="-414719"/>
              <a:ext cx="210421" cy="194147"/>
            </a:xfrm>
            <a:custGeom>
              <a:avLst/>
              <a:gdLst>
                <a:gd name="connsiteX0" fmla="*/ 0 w 75277"/>
                <a:gd name="connsiteY0" fmla="*/ 0 h 69455"/>
                <a:gd name="connsiteX1" fmla="*/ 75277 w 75277"/>
                <a:gd name="connsiteY1" fmla="*/ 0 h 69455"/>
                <a:gd name="connsiteX2" fmla="*/ 75277 w 75277"/>
                <a:gd name="connsiteY2" fmla="*/ 69456 h 69455"/>
                <a:gd name="connsiteX3" fmla="*/ 0 w 75277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277" h="69455">
                  <a:moveTo>
                    <a:pt x="0" y="0"/>
                  </a:moveTo>
                  <a:lnTo>
                    <a:pt x="75277" y="0"/>
                  </a:lnTo>
                  <a:lnTo>
                    <a:pt x="7527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6" name="Freeform: Shape 1655">
              <a:extLst>
                <a:ext uri="{FF2B5EF4-FFF2-40B4-BE49-F238E27FC236}">
                  <a16:creationId xmlns="" xmlns:a16="http://schemas.microsoft.com/office/drawing/2014/main" id="{BD397D11-499C-4D84-801C-C80DD85C470E}"/>
                </a:ext>
              </a:extLst>
            </p:cNvPr>
            <p:cNvSpPr/>
            <p:nvPr/>
          </p:nvSpPr>
          <p:spPr>
            <a:xfrm rot="16393650">
              <a:off x="15408032" y="184857"/>
              <a:ext cx="271495" cy="194147"/>
            </a:xfrm>
            <a:custGeom>
              <a:avLst/>
              <a:gdLst>
                <a:gd name="connsiteX0" fmla="*/ 0 w 97126"/>
                <a:gd name="connsiteY0" fmla="*/ 0 h 69455"/>
                <a:gd name="connsiteX1" fmla="*/ 97127 w 97126"/>
                <a:gd name="connsiteY1" fmla="*/ 0 h 69455"/>
                <a:gd name="connsiteX2" fmla="*/ 97127 w 97126"/>
                <a:gd name="connsiteY2" fmla="*/ 69456 h 69455"/>
                <a:gd name="connsiteX3" fmla="*/ 0 w 9712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26" h="69455">
                  <a:moveTo>
                    <a:pt x="0" y="0"/>
                  </a:moveTo>
                  <a:lnTo>
                    <a:pt x="97127" y="0"/>
                  </a:lnTo>
                  <a:lnTo>
                    <a:pt x="9712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7" name="Freeform: Shape 1656">
              <a:extLst>
                <a:ext uri="{FF2B5EF4-FFF2-40B4-BE49-F238E27FC236}">
                  <a16:creationId xmlns="" xmlns:a16="http://schemas.microsoft.com/office/drawing/2014/main" id="{6FFAB6BB-CEED-4AF6-BD4D-5966DD07FCE5}"/>
                </a:ext>
              </a:extLst>
            </p:cNvPr>
            <p:cNvSpPr/>
            <p:nvPr/>
          </p:nvSpPr>
          <p:spPr>
            <a:xfrm rot="16393650">
              <a:off x="15404188" y="784466"/>
              <a:ext cx="210530" cy="194147"/>
            </a:xfrm>
            <a:custGeom>
              <a:avLst/>
              <a:gdLst>
                <a:gd name="connsiteX0" fmla="*/ 0 w 75316"/>
                <a:gd name="connsiteY0" fmla="*/ 0 h 69455"/>
                <a:gd name="connsiteX1" fmla="*/ 75317 w 75316"/>
                <a:gd name="connsiteY1" fmla="*/ 0 h 69455"/>
                <a:gd name="connsiteX2" fmla="*/ 75317 w 75316"/>
                <a:gd name="connsiteY2" fmla="*/ 69456 h 69455"/>
                <a:gd name="connsiteX3" fmla="*/ 0 w 7531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6" h="69455">
                  <a:moveTo>
                    <a:pt x="0" y="0"/>
                  </a:moveTo>
                  <a:lnTo>
                    <a:pt x="75317" y="0"/>
                  </a:lnTo>
                  <a:lnTo>
                    <a:pt x="7531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8" name="Freeform: Shape 1657">
              <a:extLst>
                <a:ext uri="{FF2B5EF4-FFF2-40B4-BE49-F238E27FC236}">
                  <a16:creationId xmlns="" xmlns:a16="http://schemas.microsoft.com/office/drawing/2014/main" id="{50B5914E-7F73-48F5-8D4A-37828E3954D9}"/>
                </a:ext>
              </a:extLst>
            </p:cNvPr>
            <p:cNvSpPr/>
            <p:nvPr/>
          </p:nvSpPr>
          <p:spPr>
            <a:xfrm rot="16393650">
              <a:off x="15339402" y="1384137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9" name="Freeform: Shape 1658">
              <a:extLst>
                <a:ext uri="{FF2B5EF4-FFF2-40B4-BE49-F238E27FC236}">
                  <a16:creationId xmlns="" xmlns:a16="http://schemas.microsoft.com/office/drawing/2014/main" id="{81172F0D-880B-4F58-8259-1E1E8C96AB9F}"/>
                </a:ext>
              </a:extLst>
            </p:cNvPr>
            <p:cNvSpPr/>
            <p:nvPr/>
          </p:nvSpPr>
          <p:spPr>
            <a:xfrm rot="16393650">
              <a:off x="15335561" y="1983914"/>
              <a:ext cx="210530" cy="194147"/>
            </a:xfrm>
            <a:custGeom>
              <a:avLst/>
              <a:gdLst>
                <a:gd name="connsiteX0" fmla="*/ 0 w 75316"/>
                <a:gd name="connsiteY0" fmla="*/ 0 h 69455"/>
                <a:gd name="connsiteX1" fmla="*/ 75317 w 75316"/>
                <a:gd name="connsiteY1" fmla="*/ 0 h 69455"/>
                <a:gd name="connsiteX2" fmla="*/ 75317 w 75316"/>
                <a:gd name="connsiteY2" fmla="*/ 69456 h 69455"/>
                <a:gd name="connsiteX3" fmla="*/ 0 w 7531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6" h="69455">
                  <a:moveTo>
                    <a:pt x="0" y="0"/>
                  </a:moveTo>
                  <a:lnTo>
                    <a:pt x="75317" y="0"/>
                  </a:lnTo>
                  <a:lnTo>
                    <a:pt x="7531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0" name="Freeform: Shape 1659">
              <a:extLst>
                <a:ext uri="{FF2B5EF4-FFF2-40B4-BE49-F238E27FC236}">
                  <a16:creationId xmlns="" xmlns:a16="http://schemas.microsoft.com/office/drawing/2014/main" id="{1E799541-A2DD-46A0-9C84-71B3F9B6ED6F}"/>
                </a:ext>
              </a:extLst>
            </p:cNvPr>
            <p:cNvSpPr/>
            <p:nvPr/>
          </p:nvSpPr>
          <p:spPr>
            <a:xfrm rot="16393650">
              <a:off x="15270769" y="2583697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6" name="Freeform: Shape 1665">
              <a:extLst>
                <a:ext uri="{FF2B5EF4-FFF2-40B4-BE49-F238E27FC236}">
                  <a16:creationId xmlns="" xmlns:a16="http://schemas.microsoft.com/office/drawing/2014/main" id="{D4D48528-815B-4B52-A413-216F506EC8A6}"/>
                </a:ext>
              </a:extLst>
            </p:cNvPr>
            <p:cNvSpPr/>
            <p:nvPr/>
          </p:nvSpPr>
          <p:spPr>
            <a:xfrm rot="16393650">
              <a:off x="17893411" y="-2970716"/>
              <a:ext cx="271495" cy="194147"/>
            </a:xfrm>
            <a:custGeom>
              <a:avLst/>
              <a:gdLst>
                <a:gd name="connsiteX0" fmla="*/ 0 w 97126"/>
                <a:gd name="connsiteY0" fmla="*/ 0 h 69455"/>
                <a:gd name="connsiteX1" fmla="*/ 97126 w 97126"/>
                <a:gd name="connsiteY1" fmla="*/ 0 h 69455"/>
                <a:gd name="connsiteX2" fmla="*/ 97126 w 97126"/>
                <a:gd name="connsiteY2" fmla="*/ 69456 h 69455"/>
                <a:gd name="connsiteX3" fmla="*/ 0 w 9712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26" h="69455">
                  <a:moveTo>
                    <a:pt x="0" y="0"/>
                  </a:moveTo>
                  <a:lnTo>
                    <a:pt x="97126" y="0"/>
                  </a:lnTo>
                  <a:lnTo>
                    <a:pt x="9712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7" name="Freeform: Shape 1666">
              <a:extLst>
                <a:ext uri="{FF2B5EF4-FFF2-40B4-BE49-F238E27FC236}">
                  <a16:creationId xmlns="" xmlns:a16="http://schemas.microsoft.com/office/drawing/2014/main" id="{164B13A9-048B-4763-ADCC-A0687A5A8C94}"/>
                </a:ext>
              </a:extLst>
            </p:cNvPr>
            <p:cNvSpPr/>
            <p:nvPr/>
          </p:nvSpPr>
          <p:spPr>
            <a:xfrm rot="16393650">
              <a:off x="17889545" y="-2371050"/>
              <a:ext cx="210530" cy="194147"/>
            </a:xfrm>
            <a:custGeom>
              <a:avLst/>
              <a:gdLst>
                <a:gd name="connsiteX0" fmla="*/ 0 w 75316"/>
                <a:gd name="connsiteY0" fmla="*/ 0 h 69455"/>
                <a:gd name="connsiteX1" fmla="*/ 75317 w 75316"/>
                <a:gd name="connsiteY1" fmla="*/ 0 h 69455"/>
                <a:gd name="connsiteX2" fmla="*/ 75317 w 75316"/>
                <a:gd name="connsiteY2" fmla="*/ 69456 h 69455"/>
                <a:gd name="connsiteX3" fmla="*/ 0 w 7531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6" h="69455">
                  <a:moveTo>
                    <a:pt x="0" y="0"/>
                  </a:moveTo>
                  <a:lnTo>
                    <a:pt x="75317" y="0"/>
                  </a:lnTo>
                  <a:lnTo>
                    <a:pt x="7531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8" name="Freeform: Shape 1667">
              <a:extLst>
                <a:ext uri="{FF2B5EF4-FFF2-40B4-BE49-F238E27FC236}">
                  <a16:creationId xmlns="" xmlns:a16="http://schemas.microsoft.com/office/drawing/2014/main" id="{9EB13545-CF30-46DF-851D-26940B3D7ABB}"/>
                </a:ext>
              </a:extLst>
            </p:cNvPr>
            <p:cNvSpPr/>
            <p:nvPr/>
          </p:nvSpPr>
          <p:spPr>
            <a:xfrm rot="16393650">
              <a:off x="17824781" y="-1771380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9" name="Freeform: Shape 1668">
              <a:extLst>
                <a:ext uri="{FF2B5EF4-FFF2-40B4-BE49-F238E27FC236}">
                  <a16:creationId xmlns="" xmlns:a16="http://schemas.microsoft.com/office/drawing/2014/main" id="{66C24F2A-BE0B-4E3C-872A-DB28018EB066}"/>
                </a:ext>
              </a:extLst>
            </p:cNvPr>
            <p:cNvSpPr/>
            <p:nvPr/>
          </p:nvSpPr>
          <p:spPr>
            <a:xfrm rot="16393650">
              <a:off x="17821052" y="-1171709"/>
              <a:ext cx="210530" cy="194147"/>
            </a:xfrm>
            <a:custGeom>
              <a:avLst/>
              <a:gdLst>
                <a:gd name="connsiteX0" fmla="*/ 0 w 75316"/>
                <a:gd name="connsiteY0" fmla="*/ 0 h 69455"/>
                <a:gd name="connsiteX1" fmla="*/ 75317 w 75316"/>
                <a:gd name="connsiteY1" fmla="*/ 0 h 69455"/>
                <a:gd name="connsiteX2" fmla="*/ 75317 w 75316"/>
                <a:gd name="connsiteY2" fmla="*/ 69456 h 69455"/>
                <a:gd name="connsiteX3" fmla="*/ 0 w 7531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6" h="69455">
                  <a:moveTo>
                    <a:pt x="0" y="0"/>
                  </a:moveTo>
                  <a:lnTo>
                    <a:pt x="75317" y="0"/>
                  </a:lnTo>
                  <a:lnTo>
                    <a:pt x="7531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0" name="Freeform: Shape 1669">
              <a:extLst>
                <a:ext uri="{FF2B5EF4-FFF2-40B4-BE49-F238E27FC236}">
                  <a16:creationId xmlns="" xmlns:a16="http://schemas.microsoft.com/office/drawing/2014/main" id="{A4C49641-4ADF-4DA5-8341-E7114C57B62A}"/>
                </a:ext>
              </a:extLst>
            </p:cNvPr>
            <p:cNvSpPr/>
            <p:nvPr/>
          </p:nvSpPr>
          <p:spPr>
            <a:xfrm rot="16393650">
              <a:off x="17756115" y="-572043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1" name="Freeform: Shape 1670">
              <a:extLst>
                <a:ext uri="{FF2B5EF4-FFF2-40B4-BE49-F238E27FC236}">
                  <a16:creationId xmlns="" xmlns:a16="http://schemas.microsoft.com/office/drawing/2014/main" id="{5DAF0D23-0F5C-4E92-B982-9151AAA01C30}"/>
                </a:ext>
              </a:extLst>
            </p:cNvPr>
            <p:cNvSpPr/>
            <p:nvPr/>
          </p:nvSpPr>
          <p:spPr>
            <a:xfrm rot="16393650">
              <a:off x="17752422" y="27566"/>
              <a:ext cx="210421" cy="194147"/>
            </a:xfrm>
            <a:custGeom>
              <a:avLst/>
              <a:gdLst>
                <a:gd name="connsiteX0" fmla="*/ 0 w 75277"/>
                <a:gd name="connsiteY0" fmla="*/ 0 h 69455"/>
                <a:gd name="connsiteX1" fmla="*/ 75277 w 75277"/>
                <a:gd name="connsiteY1" fmla="*/ 0 h 69455"/>
                <a:gd name="connsiteX2" fmla="*/ 75277 w 75277"/>
                <a:gd name="connsiteY2" fmla="*/ 69456 h 69455"/>
                <a:gd name="connsiteX3" fmla="*/ 0 w 75277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277" h="69455">
                  <a:moveTo>
                    <a:pt x="0" y="0"/>
                  </a:moveTo>
                  <a:lnTo>
                    <a:pt x="75277" y="0"/>
                  </a:lnTo>
                  <a:lnTo>
                    <a:pt x="7527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2" name="Freeform: Shape 1671">
              <a:extLst>
                <a:ext uri="{FF2B5EF4-FFF2-40B4-BE49-F238E27FC236}">
                  <a16:creationId xmlns="" xmlns:a16="http://schemas.microsoft.com/office/drawing/2014/main" id="{A8580D6F-3072-4FEF-A7FA-217D5950ACD2}"/>
                </a:ext>
              </a:extLst>
            </p:cNvPr>
            <p:cNvSpPr/>
            <p:nvPr/>
          </p:nvSpPr>
          <p:spPr>
            <a:xfrm rot="16393650">
              <a:off x="17687619" y="627348"/>
              <a:ext cx="271495" cy="194147"/>
            </a:xfrm>
            <a:custGeom>
              <a:avLst/>
              <a:gdLst>
                <a:gd name="connsiteX0" fmla="*/ 0 w 97126"/>
                <a:gd name="connsiteY0" fmla="*/ 0 h 69455"/>
                <a:gd name="connsiteX1" fmla="*/ 97126 w 97126"/>
                <a:gd name="connsiteY1" fmla="*/ 0 h 69455"/>
                <a:gd name="connsiteX2" fmla="*/ 97126 w 97126"/>
                <a:gd name="connsiteY2" fmla="*/ 69456 h 69455"/>
                <a:gd name="connsiteX3" fmla="*/ 0 w 9712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26" h="69455">
                  <a:moveTo>
                    <a:pt x="0" y="0"/>
                  </a:moveTo>
                  <a:lnTo>
                    <a:pt x="97126" y="0"/>
                  </a:lnTo>
                  <a:lnTo>
                    <a:pt x="9712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3" name="Freeform: Shape 1672">
              <a:extLst>
                <a:ext uri="{FF2B5EF4-FFF2-40B4-BE49-F238E27FC236}">
                  <a16:creationId xmlns="" xmlns:a16="http://schemas.microsoft.com/office/drawing/2014/main" id="{636F6D5E-D3C1-43EA-9DFB-539A82C13A9D}"/>
                </a:ext>
              </a:extLst>
            </p:cNvPr>
            <p:cNvSpPr/>
            <p:nvPr/>
          </p:nvSpPr>
          <p:spPr>
            <a:xfrm rot="16393650">
              <a:off x="17683795" y="1226846"/>
              <a:ext cx="210530" cy="194147"/>
            </a:xfrm>
            <a:custGeom>
              <a:avLst/>
              <a:gdLst>
                <a:gd name="connsiteX0" fmla="*/ 0 w 75316"/>
                <a:gd name="connsiteY0" fmla="*/ 0 h 69455"/>
                <a:gd name="connsiteX1" fmla="*/ 75317 w 75316"/>
                <a:gd name="connsiteY1" fmla="*/ 0 h 69455"/>
                <a:gd name="connsiteX2" fmla="*/ 75317 w 75316"/>
                <a:gd name="connsiteY2" fmla="*/ 69456 h 69455"/>
                <a:gd name="connsiteX3" fmla="*/ 0 w 7531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6" h="69455">
                  <a:moveTo>
                    <a:pt x="0" y="0"/>
                  </a:moveTo>
                  <a:lnTo>
                    <a:pt x="75317" y="0"/>
                  </a:lnTo>
                  <a:lnTo>
                    <a:pt x="7531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4" name="Freeform: Shape 1673">
              <a:extLst>
                <a:ext uri="{FF2B5EF4-FFF2-40B4-BE49-F238E27FC236}">
                  <a16:creationId xmlns="" xmlns:a16="http://schemas.microsoft.com/office/drawing/2014/main" id="{9D1D6717-2E2A-43EC-B2EC-19DCD86261D2}"/>
                </a:ext>
              </a:extLst>
            </p:cNvPr>
            <p:cNvSpPr/>
            <p:nvPr/>
          </p:nvSpPr>
          <p:spPr>
            <a:xfrm rot="16393650">
              <a:off x="17618967" y="1826517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5" name="Freeform: Shape 1674">
              <a:extLst>
                <a:ext uri="{FF2B5EF4-FFF2-40B4-BE49-F238E27FC236}">
                  <a16:creationId xmlns="" xmlns:a16="http://schemas.microsoft.com/office/drawing/2014/main" id="{3D085F0D-E9E4-4A20-96F9-FC2C198AA9F0}"/>
                </a:ext>
              </a:extLst>
            </p:cNvPr>
            <p:cNvSpPr/>
            <p:nvPr/>
          </p:nvSpPr>
          <p:spPr>
            <a:xfrm rot="16393650">
              <a:off x="17615148" y="2426291"/>
              <a:ext cx="210530" cy="194147"/>
            </a:xfrm>
            <a:custGeom>
              <a:avLst/>
              <a:gdLst>
                <a:gd name="connsiteX0" fmla="*/ 0 w 75316"/>
                <a:gd name="connsiteY0" fmla="*/ 0 h 69455"/>
                <a:gd name="connsiteX1" fmla="*/ 75317 w 75316"/>
                <a:gd name="connsiteY1" fmla="*/ 0 h 69455"/>
                <a:gd name="connsiteX2" fmla="*/ 75317 w 75316"/>
                <a:gd name="connsiteY2" fmla="*/ 69456 h 69455"/>
                <a:gd name="connsiteX3" fmla="*/ 0 w 7531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6" h="69455">
                  <a:moveTo>
                    <a:pt x="0" y="0"/>
                  </a:moveTo>
                  <a:lnTo>
                    <a:pt x="75317" y="0"/>
                  </a:lnTo>
                  <a:lnTo>
                    <a:pt x="7531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6" name="Freeform: Shape 1675">
              <a:extLst>
                <a:ext uri="{FF2B5EF4-FFF2-40B4-BE49-F238E27FC236}">
                  <a16:creationId xmlns="" xmlns:a16="http://schemas.microsoft.com/office/drawing/2014/main" id="{62578385-6FDC-447C-BA14-CE62283C0680}"/>
                </a:ext>
              </a:extLst>
            </p:cNvPr>
            <p:cNvSpPr/>
            <p:nvPr/>
          </p:nvSpPr>
          <p:spPr>
            <a:xfrm rot="16393650">
              <a:off x="17550362" y="3025853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7" name="Freeform: Shape 1676">
              <a:extLst>
                <a:ext uri="{FF2B5EF4-FFF2-40B4-BE49-F238E27FC236}">
                  <a16:creationId xmlns="" xmlns:a16="http://schemas.microsoft.com/office/drawing/2014/main" id="{0F8FAC7B-1BD6-4B7E-8C33-E1F173B5B93E}"/>
                </a:ext>
              </a:extLst>
            </p:cNvPr>
            <p:cNvSpPr/>
            <p:nvPr/>
          </p:nvSpPr>
          <p:spPr>
            <a:xfrm rot="16393650">
              <a:off x="17546608" y="3625459"/>
              <a:ext cx="210421" cy="194147"/>
            </a:xfrm>
            <a:custGeom>
              <a:avLst/>
              <a:gdLst>
                <a:gd name="connsiteX0" fmla="*/ 0 w 75277"/>
                <a:gd name="connsiteY0" fmla="*/ 0 h 69455"/>
                <a:gd name="connsiteX1" fmla="*/ 75277 w 75277"/>
                <a:gd name="connsiteY1" fmla="*/ 0 h 69455"/>
                <a:gd name="connsiteX2" fmla="*/ 75277 w 75277"/>
                <a:gd name="connsiteY2" fmla="*/ 69456 h 69455"/>
                <a:gd name="connsiteX3" fmla="*/ 0 w 75277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277" h="69455">
                  <a:moveTo>
                    <a:pt x="0" y="0"/>
                  </a:moveTo>
                  <a:lnTo>
                    <a:pt x="75277" y="0"/>
                  </a:lnTo>
                  <a:lnTo>
                    <a:pt x="7527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8" name="Freeform: Shape 1677">
              <a:extLst>
                <a:ext uri="{FF2B5EF4-FFF2-40B4-BE49-F238E27FC236}">
                  <a16:creationId xmlns="" xmlns:a16="http://schemas.microsoft.com/office/drawing/2014/main" id="{5627BE0F-DD92-46E6-B449-3D033E3B5EA2}"/>
                </a:ext>
              </a:extLst>
            </p:cNvPr>
            <p:cNvSpPr/>
            <p:nvPr/>
          </p:nvSpPr>
          <p:spPr>
            <a:xfrm rot="16393650">
              <a:off x="17481707" y="4225069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9" name="Freeform: Shape 1678">
              <a:extLst>
                <a:ext uri="{FF2B5EF4-FFF2-40B4-BE49-F238E27FC236}">
                  <a16:creationId xmlns="" xmlns:a16="http://schemas.microsoft.com/office/drawing/2014/main" id="{F65CE171-6CEA-4A9F-A256-FE6B54CD1CA5}"/>
                </a:ext>
              </a:extLst>
            </p:cNvPr>
            <p:cNvSpPr/>
            <p:nvPr/>
          </p:nvSpPr>
          <p:spPr>
            <a:xfrm rot="16393650">
              <a:off x="17478003" y="4824851"/>
              <a:ext cx="210530" cy="194147"/>
            </a:xfrm>
            <a:custGeom>
              <a:avLst/>
              <a:gdLst>
                <a:gd name="connsiteX0" fmla="*/ 0 w 75316"/>
                <a:gd name="connsiteY0" fmla="*/ 0 h 69455"/>
                <a:gd name="connsiteX1" fmla="*/ 75317 w 75316"/>
                <a:gd name="connsiteY1" fmla="*/ 0 h 69455"/>
                <a:gd name="connsiteX2" fmla="*/ 75317 w 75316"/>
                <a:gd name="connsiteY2" fmla="*/ 69456 h 69455"/>
                <a:gd name="connsiteX3" fmla="*/ 0 w 7531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6" h="69455">
                  <a:moveTo>
                    <a:pt x="0" y="0"/>
                  </a:moveTo>
                  <a:lnTo>
                    <a:pt x="75317" y="0"/>
                  </a:lnTo>
                  <a:lnTo>
                    <a:pt x="7531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2" name="Freeform: Shape 1681">
              <a:extLst>
                <a:ext uri="{FF2B5EF4-FFF2-40B4-BE49-F238E27FC236}">
                  <a16:creationId xmlns="" xmlns:a16="http://schemas.microsoft.com/office/drawing/2014/main" id="{780C9FB9-ADF2-4FFC-95B4-F114414173CC}"/>
                </a:ext>
              </a:extLst>
            </p:cNvPr>
            <p:cNvSpPr/>
            <p:nvPr/>
          </p:nvSpPr>
          <p:spPr>
            <a:xfrm rot="16393650">
              <a:off x="21672439" y="-2757455"/>
              <a:ext cx="271495" cy="194147"/>
            </a:xfrm>
            <a:custGeom>
              <a:avLst/>
              <a:gdLst>
                <a:gd name="connsiteX0" fmla="*/ 0 w 97126"/>
                <a:gd name="connsiteY0" fmla="*/ 0 h 69455"/>
                <a:gd name="connsiteX1" fmla="*/ 97127 w 97126"/>
                <a:gd name="connsiteY1" fmla="*/ 0 h 69455"/>
                <a:gd name="connsiteX2" fmla="*/ 97127 w 97126"/>
                <a:gd name="connsiteY2" fmla="*/ 69456 h 69455"/>
                <a:gd name="connsiteX3" fmla="*/ 0 w 9712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26" h="69455">
                  <a:moveTo>
                    <a:pt x="0" y="0"/>
                  </a:moveTo>
                  <a:lnTo>
                    <a:pt x="97127" y="0"/>
                  </a:lnTo>
                  <a:lnTo>
                    <a:pt x="9712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3" name="Freeform: Shape 1682">
              <a:extLst>
                <a:ext uri="{FF2B5EF4-FFF2-40B4-BE49-F238E27FC236}">
                  <a16:creationId xmlns="" xmlns:a16="http://schemas.microsoft.com/office/drawing/2014/main" id="{39176127-EE46-49DE-BF82-22A343A636A0}"/>
                </a:ext>
              </a:extLst>
            </p:cNvPr>
            <p:cNvSpPr/>
            <p:nvPr/>
          </p:nvSpPr>
          <p:spPr>
            <a:xfrm rot="16393650">
              <a:off x="21668602" y="-2157845"/>
              <a:ext cx="210530" cy="194147"/>
            </a:xfrm>
            <a:custGeom>
              <a:avLst/>
              <a:gdLst>
                <a:gd name="connsiteX0" fmla="*/ 0 w 75316"/>
                <a:gd name="connsiteY0" fmla="*/ 0 h 69455"/>
                <a:gd name="connsiteX1" fmla="*/ 75317 w 75316"/>
                <a:gd name="connsiteY1" fmla="*/ 0 h 69455"/>
                <a:gd name="connsiteX2" fmla="*/ 75317 w 75316"/>
                <a:gd name="connsiteY2" fmla="*/ 69456 h 69455"/>
                <a:gd name="connsiteX3" fmla="*/ 0 w 7531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6" h="69455">
                  <a:moveTo>
                    <a:pt x="0" y="0"/>
                  </a:moveTo>
                  <a:lnTo>
                    <a:pt x="75317" y="0"/>
                  </a:lnTo>
                  <a:lnTo>
                    <a:pt x="7531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4" name="Freeform: Shape 1683">
              <a:extLst>
                <a:ext uri="{FF2B5EF4-FFF2-40B4-BE49-F238E27FC236}">
                  <a16:creationId xmlns="" xmlns:a16="http://schemas.microsoft.com/office/drawing/2014/main" id="{86E3737A-9255-4CD6-8ED2-040BB3C22FCF}"/>
                </a:ext>
              </a:extLst>
            </p:cNvPr>
            <p:cNvSpPr/>
            <p:nvPr/>
          </p:nvSpPr>
          <p:spPr>
            <a:xfrm rot="16393650">
              <a:off x="21603854" y="-1558174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7 w 97166"/>
                <a:gd name="connsiteY1" fmla="*/ 0 h 69455"/>
                <a:gd name="connsiteX2" fmla="*/ 97167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7" y="0"/>
                  </a:lnTo>
                  <a:lnTo>
                    <a:pt x="9716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5" name="Freeform: Shape 1684">
              <a:extLst>
                <a:ext uri="{FF2B5EF4-FFF2-40B4-BE49-F238E27FC236}">
                  <a16:creationId xmlns="" xmlns:a16="http://schemas.microsoft.com/office/drawing/2014/main" id="{83DE8850-5F4F-4FA3-94A4-ED0472B09A1F}"/>
                </a:ext>
              </a:extLst>
            </p:cNvPr>
            <p:cNvSpPr/>
            <p:nvPr/>
          </p:nvSpPr>
          <p:spPr>
            <a:xfrm rot="16393650">
              <a:off x="21599974" y="-958509"/>
              <a:ext cx="210530" cy="194147"/>
            </a:xfrm>
            <a:custGeom>
              <a:avLst/>
              <a:gdLst>
                <a:gd name="connsiteX0" fmla="*/ 0 w 75316"/>
                <a:gd name="connsiteY0" fmla="*/ 0 h 69455"/>
                <a:gd name="connsiteX1" fmla="*/ 75317 w 75316"/>
                <a:gd name="connsiteY1" fmla="*/ 0 h 69455"/>
                <a:gd name="connsiteX2" fmla="*/ 75317 w 75316"/>
                <a:gd name="connsiteY2" fmla="*/ 69456 h 69455"/>
                <a:gd name="connsiteX3" fmla="*/ 0 w 7531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6" h="69455">
                  <a:moveTo>
                    <a:pt x="0" y="0"/>
                  </a:moveTo>
                  <a:lnTo>
                    <a:pt x="75317" y="0"/>
                  </a:lnTo>
                  <a:lnTo>
                    <a:pt x="7531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6" name="Freeform: Shape 1685">
              <a:extLst>
                <a:ext uri="{FF2B5EF4-FFF2-40B4-BE49-F238E27FC236}">
                  <a16:creationId xmlns="" xmlns:a16="http://schemas.microsoft.com/office/drawing/2014/main" id="{D6B4B3B0-2EA4-49AE-BBD8-71D75C34CB74}"/>
                </a:ext>
              </a:extLst>
            </p:cNvPr>
            <p:cNvSpPr/>
            <p:nvPr/>
          </p:nvSpPr>
          <p:spPr>
            <a:xfrm rot="16393650">
              <a:off x="21535171" y="-358838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7" name="Freeform: Shape 1686">
              <a:extLst>
                <a:ext uri="{FF2B5EF4-FFF2-40B4-BE49-F238E27FC236}">
                  <a16:creationId xmlns="" xmlns:a16="http://schemas.microsoft.com/office/drawing/2014/main" id="{6F670602-A8E6-4338-975B-82595160328B}"/>
                </a:ext>
              </a:extLst>
            </p:cNvPr>
            <p:cNvSpPr/>
            <p:nvPr/>
          </p:nvSpPr>
          <p:spPr>
            <a:xfrm rot="16393650">
              <a:off x="21531445" y="240771"/>
              <a:ext cx="210421" cy="194147"/>
            </a:xfrm>
            <a:custGeom>
              <a:avLst/>
              <a:gdLst>
                <a:gd name="connsiteX0" fmla="*/ 0 w 75277"/>
                <a:gd name="connsiteY0" fmla="*/ 0 h 69455"/>
                <a:gd name="connsiteX1" fmla="*/ 75277 w 75277"/>
                <a:gd name="connsiteY1" fmla="*/ 0 h 69455"/>
                <a:gd name="connsiteX2" fmla="*/ 75277 w 75277"/>
                <a:gd name="connsiteY2" fmla="*/ 69456 h 69455"/>
                <a:gd name="connsiteX3" fmla="*/ 0 w 75277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277" h="69455">
                  <a:moveTo>
                    <a:pt x="0" y="0"/>
                  </a:moveTo>
                  <a:lnTo>
                    <a:pt x="75277" y="0"/>
                  </a:lnTo>
                  <a:lnTo>
                    <a:pt x="7527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8" name="Freeform: Shape 1687">
              <a:extLst>
                <a:ext uri="{FF2B5EF4-FFF2-40B4-BE49-F238E27FC236}">
                  <a16:creationId xmlns="" xmlns:a16="http://schemas.microsoft.com/office/drawing/2014/main" id="{A14F898E-5E97-43C6-B9BE-04DF695F68A3}"/>
                </a:ext>
              </a:extLst>
            </p:cNvPr>
            <p:cNvSpPr/>
            <p:nvPr/>
          </p:nvSpPr>
          <p:spPr>
            <a:xfrm rot="16393650">
              <a:off x="21466608" y="840442"/>
              <a:ext cx="271495" cy="194147"/>
            </a:xfrm>
            <a:custGeom>
              <a:avLst/>
              <a:gdLst>
                <a:gd name="connsiteX0" fmla="*/ 0 w 97126"/>
                <a:gd name="connsiteY0" fmla="*/ 0 h 69455"/>
                <a:gd name="connsiteX1" fmla="*/ 97127 w 97126"/>
                <a:gd name="connsiteY1" fmla="*/ 0 h 69455"/>
                <a:gd name="connsiteX2" fmla="*/ 97127 w 97126"/>
                <a:gd name="connsiteY2" fmla="*/ 69456 h 69455"/>
                <a:gd name="connsiteX3" fmla="*/ 0 w 9712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26" h="69455">
                  <a:moveTo>
                    <a:pt x="0" y="0"/>
                  </a:moveTo>
                  <a:lnTo>
                    <a:pt x="97127" y="0"/>
                  </a:lnTo>
                  <a:lnTo>
                    <a:pt x="9712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9" name="Freeform: Shape 1688">
              <a:extLst>
                <a:ext uri="{FF2B5EF4-FFF2-40B4-BE49-F238E27FC236}">
                  <a16:creationId xmlns="" xmlns:a16="http://schemas.microsoft.com/office/drawing/2014/main" id="{B65B64AA-E597-4000-8AC4-532E26C3D13E}"/>
                </a:ext>
              </a:extLst>
            </p:cNvPr>
            <p:cNvSpPr/>
            <p:nvPr/>
          </p:nvSpPr>
          <p:spPr>
            <a:xfrm rot="16393650">
              <a:off x="21462826" y="1440051"/>
              <a:ext cx="210530" cy="194147"/>
            </a:xfrm>
            <a:custGeom>
              <a:avLst/>
              <a:gdLst>
                <a:gd name="connsiteX0" fmla="*/ 0 w 75316"/>
                <a:gd name="connsiteY0" fmla="*/ 0 h 69455"/>
                <a:gd name="connsiteX1" fmla="*/ 75317 w 75316"/>
                <a:gd name="connsiteY1" fmla="*/ 0 h 69455"/>
                <a:gd name="connsiteX2" fmla="*/ 75317 w 75316"/>
                <a:gd name="connsiteY2" fmla="*/ 69456 h 69455"/>
                <a:gd name="connsiteX3" fmla="*/ 0 w 7531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6" h="69455">
                  <a:moveTo>
                    <a:pt x="0" y="0"/>
                  </a:moveTo>
                  <a:lnTo>
                    <a:pt x="75317" y="0"/>
                  </a:lnTo>
                  <a:lnTo>
                    <a:pt x="7531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0" name="Freeform: Shape 1689">
              <a:extLst>
                <a:ext uri="{FF2B5EF4-FFF2-40B4-BE49-F238E27FC236}">
                  <a16:creationId xmlns="" xmlns:a16="http://schemas.microsoft.com/office/drawing/2014/main" id="{5D5757AB-E3FF-4E03-B080-C49FFEB00104}"/>
                </a:ext>
              </a:extLst>
            </p:cNvPr>
            <p:cNvSpPr/>
            <p:nvPr/>
          </p:nvSpPr>
          <p:spPr>
            <a:xfrm rot="16393650">
              <a:off x="21397911" y="2039825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1" name="Freeform: Shape 1690">
              <a:extLst>
                <a:ext uri="{FF2B5EF4-FFF2-40B4-BE49-F238E27FC236}">
                  <a16:creationId xmlns="" xmlns:a16="http://schemas.microsoft.com/office/drawing/2014/main" id="{6FBB6215-46EF-4384-A853-61C61A6A6BBA}"/>
                </a:ext>
              </a:extLst>
            </p:cNvPr>
            <p:cNvSpPr/>
            <p:nvPr/>
          </p:nvSpPr>
          <p:spPr>
            <a:xfrm rot="16393650">
              <a:off x="21394182" y="2639496"/>
              <a:ext cx="210530" cy="194147"/>
            </a:xfrm>
            <a:custGeom>
              <a:avLst/>
              <a:gdLst>
                <a:gd name="connsiteX0" fmla="*/ 0 w 75316"/>
                <a:gd name="connsiteY0" fmla="*/ 0 h 69455"/>
                <a:gd name="connsiteX1" fmla="*/ 75317 w 75316"/>
                <a:gd name="connsiteY1" fmla="*/ 0 h 69455"/>
                <a:gd name="connsiteX2" fmla="*/ 75317 w 75316"/>
                <a:gd name="connsiteY2" fmla="*/ 69456 h 69455"/>
                <a:gd name="connsiteX3" fmla="*/ 0 w 7531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6" h="69455">
                  <a:moveTo>
                    <a:pt x="0" y="0"/>
                  </a:moveTo>
                  <a:lnTo>
                    <a:pt x="75317" y="0"/>
                  </a:lnTo>
                  <a:lnTo>
                    <a:pt x="7531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2" name="Freeform: Shape 1691">
              <a:extLst>
                <a:ext uri="{FF2B5EF4-FFF2-40B4-BE49-F238E27FC236}">
                  <a16:creationId xmlns="" xmlns:a16="http://schemas.microsoft.com/office/drawing/2014/main" id="{2FAADB7F-6EB0-4D59-A872-3EFADE99DA23}"/>
                </a:ext>
              </a:extLst>
            </p:cNvPr>
            <p:cNvSpPr/>
            <p:nvPr/>
          </p:nvSpPr>
          <p:spPr>
            <a:xfrm rot="16393650">
              <a:off x="21329239" y="3239050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3" name="Freeform: Shape 1692">
              <a:extLst>
                <a:ext uri="{FF2B5EF4-FFF2-40B4-BE49-F238E27FC236}">
                  <a16:creationId xmlns="" xmlns:a16="http://schemas.microsoft.com/office/drawing/2014/main" id="{DAC13F63-00D5-4567-B68B-8B1F13BD187B}"/>
                </a:ext>
              </a:extLst>
            </p:cNvPr>
            <p:cNvSpPr/>
            <p:nvPr/>
          </p:nvSpPr>
          <p:spPr>
            <a:xfrm rot="16393650">
              <a:off x="21325552" y="3838771"/>
              <a:ext cx="210421" cy="194147"/>
            </a:xfrm>
            <a:custGeom>
              <a:avLst/>
              <a:gdLst>
                <a:gd name="connsiteX0" fmla="*/ 0 w 75277"/>
                <a:gd name="connsiteY0" fmla="*/ 0 h 69455"/>
                <a:gd name="connsiteX1" fmla="*/ 75277 w 75277"/>
                <a:gd name="connsiteY1" fmla="*/ 0 h 69455"/>
                <a:gd name="connsiteX2" fmla="*/ 75277 w 75277"/>
                <a:gd name="connsiteY2" fmla="*/ 69456 h 69455"/>
                <a:gd name="connsiteX3" fmla="*/ 0 w 75277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277" h="69455">
                  <a:moveTo>
                    <a:pt x="0" y="0"/>
                  </a:moveTo>
                  <a:lnTo>
                    <a:pt x="75277" y="0"/>
                  </a:lnTo>
                  <a:lnTo>
                    <a:pt x="7527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4" name="Freeform: Shape 1693">
              <a:extLst>
                <a:ext uri="{FF2B5EF4-FFF2-40B4-BE49-F238E27FC236}">
                  <a16:creationId xmlns="" xmlns:a16="http://schemas.microsoft.com/office/drawing/2014/main" id="{DAF036FF-83D3-4AFF-8616-F27AB4E71780}"/>
                </a:ext>
              </a:extLst>
            </p:cNvPr>
            <p:cNvSpPr/>
            <p:nvPr/>
          </p:nvSpPr>
          <p:spPr>
            <a:xfrm rot="16393650">
              <a:off x="21260752" y="4438386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3" name="Freeform: Shape 1702">
              <a:extLst>
                <a:ext uri="{FF2B5EF4-FFF2-40B4-BE49-F238E27FC236}">
                  <a16:creationId xmlns="" xmlns:a16="http://schemas.microsoft.com/office/drawing/2014/main" id="{48CC83CF-753C-4F07-AA1D-2CC16307717C}"/>
                </a:ext>
              </a:extLst>
            </p:cNvPr>
            <p:cNvSpPr/>
            <p:nvPr/>
          </p:nvSpPr>
          <p:spPr>
            <a:xfrm rot="16393650">
              <a:off x="15551016" y="-2315368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4" name="Freeform: Shape 1703">
              <a:extLst>
                <a:ext uri="{FF2B5EF4-FFF2-40B4-BE49-F238E27FC236}">
                  <a16:creationId xmlns="" xmlns:a16="http://schemas.microsoft.com/office/drawing/2014/main" id="{EF07593A-7F34-4F33-9A94-D933D2C54219}"/>
                </a:ext>
              </a:extLst>
            </p:cNvPr>
            <p:cNvSpPr/>
            <p:nvPr/>
          </p:nvSpPr>
          <p:spPr>
            <a:xfrm rot="16393650">
              <a:off x="15547287" y="-1715664"/>
              <a:ext cx="210530" cy="194147"/>
            </a:xfrm>
            <a:custGeom>
              <a:avLst/>
              <a:gdLst>
                <a:gd name="connsiteX0" fmla="*/ 0 w 75316"/>
                <a:gd name="connsiteY0" fmla="*/ 0 h 69455"/>
                <a:gd name="connsiteX1" fmla="*/ 75317 w 75316"/>
                <a:gd name="connsiteY1" fmla="*/ 0 h 69455"/>
                <a:gd name="connsiteX2" fmla="*/ 75317 w 75316"/>
                <a:gd name="connsiteY2" fmla="*/ 69456 h 69455"/>
                <a:gd name="connsiteX3" fmla="*/ 0 w 7531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6" h="69455">
                  <a:moveTo>
                    <a:pt x="0" y="0"/>
                  </a:moveTo>
                  <a:lnTo>
                    <a:pt x="75317" y="0"/>
                  </a:lnTo>
                  <a:lnTo>
                    <a:pt x="7531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5" name="Freeform: Shape 1704">
              <a:extLst>
                <a:ext uri="{FF2B5EF4-FFF2-40B4-BE49-F238E27FC236}">
                  <a16:creationId xmlns="" xmlns:a16="http://schemas.microsoft.com/office/drawing/2014/main" id="{DCC4CA62-BF0F-42A7-83B5-D93D7E79DC4B}"/>
                </a:ext>
              </a:extLst>
            </p:cNvPr>
            <p:cNvSpPr/>
            <p:nvPr/>
          </p:nvSpPr>
          <p:spPr>
            <a:xfrm rot="16393650">
              <a:off x="15482378" y="-1116122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6" name="Freeform: Shape 1705">
              <a:extLst>
                <a:ext uri="{FF2B5EF4-FFF2-40B4-BE49-F238E27FC236}">
                  <a16:creationId xmlns="" xmlns:a16="http://schemas.microsoft.com/office/drawing/2014/main" id="{E0E2B5F0-6D75-4B3A-8172-0D793BACED9B}"/>
                </a:ext>
              </a:extLst>
            </p:cNvPr>
            <p:cNvSpPr/>
            <p:nvPr/>
          </p:nvSpPr>
          <p:spPr>
            <a:xfrm rot="16393650">
              <a:off x="15478660" y="-516361"/>
              <a:ext cx="210530" cy="194147"/>
            </a:xfrm>
            <a:custGeom>
              <a:avLst/>
              <a:gdLst>
                <a:gd name="connsiteX0" fmla="*/ 0 w 75316"/>
                <a:gd name="connsiteY0" fmla="*/ 0 h 69455"/>
                <a:gd name="connsiteX1" fmla="*/ 75317 w 75316"/>
                <a:gd name="connsiteY1" fmla="*/ 0 h 69455"/>
                <a:gd name="connsiteX2" fmla="*/ 75317 w 75316"/>
                <a:gd name="connsiteY2" fmla="*/ 69456 h 69455"/>
                <a:gd name="connsiteX3" fmla="*/ 0 w 7531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6" h="69455">
                  <a:moveTo>
                    <a:pt x="0" y="0"/>
                  </a:moveTo>
                  <a:lnTo>
                    <a:pt x="75317" y="0"/>
                  </a:lnTo>
                  <a:lnTo>
                    <a:pt x="7531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7" name="Freeform: Shape 1706">
              <a:extLst>
                <a:ext uri="{FF2B5EF4-FFF2-40B4-BE49-F238E27FC236}">
                  <a16:creationId xmlns="" xmlns:a16="http://schemas.microsoft.com/office/drawing/2014/main" id="{5E7A0C01-158A-4E65-A6FF-CF567BEF09E3}"/>
                </a:ext>
              </a:extLst>
            </p:cNvPr>
            <p:cNvSpPr/>
            <p:nvPr/>
          </p:nvSpPr>
          <p:spPr>
            <a:xfrm rot="16393650">
              <a:off x="15413860" y="83181"/>
              <a:ext cx="271495" cy="194147"/>
            </a:xfrm>
            <a:custGeom>
              <a:avLst/>
              <a:gdLst>
                <a:gd name="connsiteX0" fmla="*/ 0 w 97126"/>
                <a:gd name="connsiteY0" fmla="*/ 0 h 69455"/>
                <a:gd name="connsiteX1" fmla="*/ 97127 w 97126"/>
                <a:gd name="connsiteY1" fmla="*/ 0 h 69455"/>
                <a:gd name="connsiteX2" fmla="*/ 97127 w 97126"/>
                <a:gd name="connsiteY2" fmla="*/ 69456 h 69455"/>
                <a:gd name="connsiteX3" fmla="*/ 0 w 9712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26" h="69455">
                  <a:moveTo>
                    <a:pt x="0" y="0"/>
                  </a:moveTo>
                  <a:lnTo>
                    <a:pt x="97127" y="0"/>
                  </a:lnTo>
                  <a:lnTo>
                    <a:pt x="9712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8" name="Freeform: Shape 1707">
              <a:extLst>
                <a:ext uri="{FF2B5EF4-FFF2-40B4-BE49-F238E27FC236}">
                  <a16:creationId xmlns="" xmlns:a16="http://schemas.microsoft.com/office/drawing/2014/main" id="{E9028734-D8CF-469B-AEE3-6453FB7A2341}"/>
                </a:ext>
              </a:extLst>
            </p:cNvPr>
            <p:cNvSpPr/>
            <p:nvPr/>
          </p:nvSpPr>
          <p:spPr>
            <a:xfrm rot="16393650">
              <a:off x="15410027" y="682902"/>
              <a:ext cx="210530" cy="194147"/>
            </a:xfrm>
            <a:custGeom>
              <a:avLst/>
              <a:gdLst>
                <a:gd name="connsiteX0" fmla="*/ 0 w 75316"/>
                <a:gd name="connsiteY0" fmla="*/ 0 h 69455"/>
                <a:gd name="connsiteX1" fmla="*/ 75317 w 75316"/>
                <a:gd name="connsiteY1" fmla="*/ 0 h 69455"/>
                <a:gd name="connsiteX2" fmla="*/ 75317 w 75316"/>
                <a:gd name="connsiteY2" fmla="*/ 69456 h 69455"/>
                <a:gd name="connsiteX3" fmla="*/ 0 w 7531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6" h="69455">
                  <a:moveTo>
                    <a:pt x="0" y="0"/>
                  </a:moveTo>
                  <a:lnTo>
                    <a:pt x="75317" y="0"/>
                  </a:lnTo>
                  <a:lnTo>
                    <a:pt x="7531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9" name="Freeform: Shape 1708">
              <a:extLst>
                <a:ext uri="{FF2B5EF4-FFF2-40B4-BE49-F238E27FC236}">
                  <a16:creationId xmlns="" xmlns:a16="http://schemas.microsoft.com/office/drawing/2014/main" id="{733FE681-951F-4A84-9463-B188EAF087BC}"/>
                </a:ext>
              </a:extLst>
            </p:cNvPr>
            <p:cNvSpPr/>
            <p:nvPr/>
          </p:nvSpPr>
          <p:spPr>
            <a:xfrm rot="16393650">
              <a:off x="15345230" y="1282461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0" name="Freeform: Shape 1709">
              <a:extLst>
                <a:ext uri="{FF2B5EF4-FFF2-40B4-BE49-F238E27FC236}">
                  <a16:creationId xmlns="" xmlns:a16="http://schemas.microsoft.com/office/drawing/2014/main" id="{76CAE5E0-3F8D-4047-ACCB-3810B9108E39}"/>
                </a:ext>
              </a:extLst>
            </p:cNvPr>
            <p:cNvSpPr/>
            <p:nvPr/>
          </p:nvSpPr>
          <p:spPr>
            <a:xfrm rot="16393650">
              <a:off x="15341400" y="1882238"/>
              <a:ext cx="210530" cy="194147"/>
            </a:xfrm>
            <a:custGeom>
              <a:avLst/>
              <a:gdLst>
                <a:gd name="connsiteX0" fmla="*/ 0 w 75316"/>
                <a:gd name="connsiteY0" fmla="*/ 0 h 69455"/>
                <a:gd name="connsiteX1" fmla="*/ 75317 w 75316"/>
                <a:gd name="connsiteY1" fmla="*/ 0 h 69455"/>
                <a:gd name="connsiteX2" fmla="*/ 75317 w 75316"/>
                <a:gd name="connsiteY2" fmla="*/ 69456 h 69455"/>
                <a:gd name="connsiteX3" fmla="*/ 0 w 7531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6" h="69455">
                  <a:moveTo>
                    <a:pt x="0" y="0"/>
                  </a:moveTo>
                  <a:lnTo>
                    <a:pt x="75317" y="0"/>
                  </a:lnTo>
                  <a:lnTo>
                    <a:pt x="7531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1" name="Freeform: Shape 1710">
              <a:extLst>
                <a:ext uri="{FF2B5EF4-FFF2-40B4-BE49-F238E27FC236}">
                  <a16:creationId xmlns="" xmlns:a16="http://schemas.microsoft.com/office/drawing/2014/main" id="{DC0A1DEF-0D66-4BF9-BC4C-A91286469299}"/>
                </a:ext>
              </a:extLst>
            </p:cNvPr>
            <p:cNvSpPr/>
            <p:nvPr/>
          </p:nvSpPr>
          <p:spPr>
            <a:xfrm rot="16393650">
              <a:off x="15276597" y="2481909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2" name="Freeform: Shape 1711">
              <a:extLst>
                <a:ext uri="{FF2B5EF4-FFF2-40B4-BE49-F238E27FC236}">
                  <a16:creationId xmlns="" xmlns:a16="http://schemas.microsoft.com/office/drawing/2014/main" id="{17918EFB-524A-4D74-B2E4-C45FF657E15C}"/>
                </a:ext>
              </a:extLst>
            </p:cNvPr>
            <p:cNvSpPr/>
            <p:nvPr/>
          </p:nvSpPr>
          <p:spPr>
            <a:xfrm rot="16393650">
              <a:off x="17967847" y="-4271686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3" name="Freeform: Shape 1712">
              <a:extLst>
                <a:ext uri="{FF2B5EF4-FFF2-40B4-BE49-F238E27FC236}">
                  <a16:creationId xmlns="" xmlns:a16="http://schemas.microsoft.com/office/drawing/2014/main" id="{8F660E05-149E-4CCF-92E4-62DA26E2BCC5}"/>
                </a:ext>
              </a:extLst>
            </p:cNvPr>
            <p:cNvSpPr/>
            <p:nvPr/>
          </p:nvSpPr>
          <p:spPr>
            <a:xfrm rot="16393650">
              <a:off x="17964040" y="-3671956"/>
              <a:ext cx="210530" cy="194147"/>
            </a:xfrm>
            <a:custGeom>
              <a:avLst/>
              <a:gdLst>
                <a:gd name="connsiteX0" fmla="*/ 0 w 75316"/>
                <a:gd name="connsiteY0" fmla="*/ 0 h 69455"/>
                <a:gd name="connsiteX1" fmla="*/ 75317 w 75316"/>
                <a:gd name="connsiteY1" fmla="*/ 0 h 69455"/>
                <a:gd name="connsiteX2" fmla="*/ 75317 w 75316"/>
                <a:gd name="connsiteY2" fmla="*/ 69456 h 69455"/>
                <a:gd name="connsiteX3" fmla="*/ 0 w 7531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6" h="69455">
                  <a:moveTo>
                    <a:pt x="0" y="0"/>
                  </a:moveTo>
                  <a:lnTo>
                    <a:pt x="75317" y="0"/>
                  </a:lnTo>
                  <a:lnTo>
                    <a:pt x="7531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4" name="Freeform: Shape 1713">
              <a:extLst>
                <a:ext uri="{FF2B5EF4-FFF2-40B4-BE49-F238E27FC236}">
                  <a16:creationId xmlns="" xmlns:a16="http://schemas.microsoft.com/office/drawing/2014/main" id="{0891FD6C-25F7-4FA3-AB41-A4B889A6A534}"/>
                </a:ext>
              </a:extLst>
            </p:cNvPr>
            <p:cNvSpPr/>
            <p:nvPr/>
          </p:nvSpPr>
          <p:spPr>
            <a:xfrm rot="16393650">
              <a:off x="17899236" y="-3072241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5" name="Freeform: Shape 1714">
              <a:extLst>
                <a:ext uri="{FF2B5EF4-FFF2-40B4-BE49-F238E27FC236}">
                  <a16:creationId xmlns="" xmlns:a16="http://schemas.microsoft.com/office/drawing/2014/main" id="{45893BF3-3211-407C-B69B-98AE98497489}"/>
                </a:ext>
              </a:extLst>
            </p:cNvPr>
            <p:cNvSpPr/>
            <p:nvPr/>
          </p:nvSpPr>
          <p:spPr>
            <a:xfrm rot="16393650">
              <a:off x="17895521" y="-2472665"/>
              <a:ext cx="210421" cy="194147"/>
            </a:xfrm>
            <a:custGeom>
              <a:avLst/>
              <a:gdLst>
                <a:gd name="connsiteX0" fmla="*/ 0 w 75277"/>
                <a:gd name="connsiteY0" fmla="*/ 0 h 69455"/>
                <a:gd name="connsiteX1" fmla="*/ 75277 w 75277"/>
                <a:gd name="connsiteY1" fmla="*/ 0 h 69455"/>
                <a:gd name="connsiteX2" fmla="*/ 75277 w 75277"/>
                <a:gd name="connsiteY2" fmla="*/ 69456 h 69455"/>
                <a:gd name="connsiteX3" fmla="*/ 0 w 75277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277" h="69455">
                  <a:moveTo>
                    <a:pt x="0" y="0"/>
                  </a:moveTo>
                  <a:lnTo>
                    <a:pt x="75277" y="0"/>
                  </a:lnTo>
                  <a:lnTo>
                    <a:pt x="7527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6" name="Freeform: Shape 1715">
              <a:extLst>
                <a:ext uri="{FF2B5EF4-FFF2-40B4-BE49-F238E27FC236}">
                  <a16:creationId xmlns="" xmlns:a16="http://schemas.microsoft.com/office/drawing/2014/main" id="{6C37894C-CC59-4669-9351-ECED5A628C62}"/>
                </a:ext>
              </a:extLst>
            </p:cNvPr>
            <p:cNvSpPr/>
            <p:nvPr/>
          </p:nvSpPr>
          <p:spPr>
            <a:xfrm rot="16393650">
              <a:off x="17830587" y="-1873055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7" name="Freeform: Shape 1716">
              <a:extLst>
                <a:ext uri="{FF2B5EF4-FFF2-40B4-BE49-F238E27FC236}">
                  <a16:creationId xmlns="" xmlns:a16="http://schemas.microsoft.com/office/drawing/2014/main" id="{30B5971C-E8A0-4962-89D4-E1ACBE92435C}"/>
                </a:ext>
              </a:extLst>
            </p:cNvPr>
            <p:cNvSpPr/>
            <p:nvPr/>
          </p:nvSpPr>
          <p:spPr>
            <a:xfrm rot="16393650">
              <a:off x="17826880" y="-1273385"/>
              <a:ext cx="210530" cy="194147"/>
            </a:xfrm>
            <a:custGeom>
              <a:avLst/>
              <a:gdLst>
                <a:gd name="connsiteX0" fmla="*/ 0 w 75316"/>
                <a:gd name="connsiteY0" fmla="*/ 0 h 69455"/>
                <a:gd name="connsiteX1" fmla="*/ 75317 w 75316"/>
                <a:gd name="connsiteY1" fmla="*/ 0 h 69455"/>
                <a:gd name="connsiteX2" fmla="*/ 75317 w 75316"/>
                <a:gd name="connsiteY2" fmla="*/ 69456 h 69455"/>
                <a:gd name="connsiteX3" fmla="*/ 0 w 7531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6" h="69455">
                  <a:moveTo>
                    <a:pt x="0" y="0"/>
                  </a:moveTo>
                  <a:lnTo>
                    <a:pt x="75317" y="0"/>
                  </a:lnTo>
                  <a:lnTo>
                    <a:pt x="7531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8" name="Freeform: Shape 1717">
              <a:extLst>
                <a:ext uri="{FF2B5EF4-FFF2-40B4-BE49-F238E27FC236}">
                  <a16:creationId xmlns="" xmlns:a16="http://schemas.microsoft.com/office/drawing/2014/main" id="{C88A00E5-FD56-454D-9229-E8B0B35AEADC}"/>
                </a:ext>
              </a:extLst>
            </p:cNvPr>
            <p:cNvSpPr/>
            <p:nvPr/>
          </p:nvSpPr>
          <p:spPr>
            <a:xfrm rot="16393650">
              <a:off x="17761976" y="-673608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9" name="Freeform: Shape 1718">
              <a:extLst>
                <a:ext uri="{FF2B5EF4-FFF2-40B4-BE49-F238E27FC236}">
                  <a16:creationId xmlns="" xmlns:a16="http://schemas.microsoft.com/office/drawing/2014/main" id="{A40FB217-F91E-47EF-944B-4559B208A815}"/>
                </a:ext>
              </a:extLst>
            </p:cNvPr>
            <p:cNvSpPr/>
            <p:nvPr/>
          </p:nvSpPr>
          <p:spPr>
            <a:xfrm rot="16393650">
              <a:off x="17758247" y="-73937"/>
              <a:ext cx="210530" cy="194147"/>
            </a:xfrm>
            <a:custGeom>
              <a:avLst/>
              <a:gdLst>
                <a:gd name="connsiteX0" fmla="*/ 0 w 75316"/>
                <a:gd name="connsiteY0" fmla="*/ 0 h 69455"/>
                <a:gd name="connsiteX1" fmla="*/ 75317 w 75316"/>
                <a:gd name="connsiteY1" fmla="*/ 0 h 69455"/>
                <a:gd name="connsiteX2" fmla="*/ 75317 w 75316"/>
                <a:gd name="connsiteY2" fmla="*/ 69456 h 69455"/>
                <a:gd name="connsiteX3" fmla="*/ 0 w 7531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6" h="69455">
                  <a:moveTo>
                    <a:pt x="0" y="0"/>
                  </a:moveTo>
                  <a:lnTo>
                    <a:pt x="75317" y="0"/>
                  </a:lnTo>
                  <a:lnTo>
                    <a:pt x="7531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0" name="Freeform: Shape 1719">
              <a:extLst>
                <a:ext uri="{FF2B5EF4-FFF2-40B4-BE49-F238E27FC236}">
                  <a16:creationId xmlns="" xmlns:a16="http://schemas.microsoft.com/office/drawing/2014/main" id="{546F7E86-C24F-4897-ACDC-C75E3CE1A671}"/>
                </a:ext>
              </a:extLst>
            </p:cNvPr>
            <p:cNvSpPr/>
            <p:nvPr/>
          </p:nvSpPr>
          <p:spPr>
            <a:xfrm rot="16393650">
              <a:off x="17693458" y="525673"/>
              <a:ext cx="271495" cy="194147"/>
            </a:xfrm>
            <a:custGeom>
              <a:avLst/>
              <a:gdLst>
                <a:gd name="connsiteX0" fmla="*/ 0 w 97126"/>
                <a:gd name="connsiteY0" fmla="*/ 0 h 69455"/>
                <a:gd name="connsiteX1" fmla="*/ 97127 w 97126"/>
                <a:gd name="connsiteY1" fmla="*/ 0 h 69455"/>
                <a:gd name="connsiteX2" fmla="*/ 97127 w 97126"/>
                <a:gd name="connsiteY2" fmla="*/ 69456 h 69455"/>
                <a:gd name="connsiteX3" fmla="*/ 0 w 9712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26" h="69455">
                  <a:moveTo>
                    <a:pt x="0" y="0"/>
                  </a:moveTo>
                  <a:lnTo>
                    <a:pt x="97127" y="0"/>
                  </a:lnTo>
                  <a:lnTo>
                    <a:pt x="9712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1" name="Freeform: Shape 1720">
              <a:extLst>
                <a:ext uri="{FF2B5EF4-FFF2-40B4-BE49-F238E27FC236}">
                  <a16:creationId xmlns="" xmlns:a16="http://schemas.microsoft.com/office/drawing/2014/main" id="{A6D5BB98-504E-4275-8E65-A633D6D88E27}"/>
                </a:ext>
              </a:extLst>
            </p:cNvPr>
            <p:cNvSpPr/>
            <p:nvPr/>
          </p:nvSpPr>
          <p:spPr>
            <a:xfrm rot="16393650">
              <a:off x="17689620" y="1125282"/>
              <a:ext cx="210530" cy="194147"/>
            </a:xfrm>
            <a:custGeom>
              <a:avLst/>
              <a:gdLst>
                <a:gd name="connsiteX0" fmla="*/ 0 w 75316"/>
                <a:gd name="connsiteY0" fmla="*/ 0 h 69455"/>
                <a:gd name="connsiteX1" fmla="*/ 75317 w 75316"/>
                <a:gd name="connsiteY1" fmla="*/ 0 h 69455"/>
                <a:gd name="connsiteX2" fmla="*/ 75317 w 75316"/>
                <a:gd name="connsiteY2" fmla="*/ 69456 h 69455"/>
                <a:gd name="connsiteX3" fmla="*/ 0 w 7531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6" h="69455">
                  <a:moveTo>
                    <a:pt x="0" y="0"/>
                  </a:moveTo>
                  <a:lnTo>
                    <a:pt x="75317" y="0"/>
                  </a:lnTo>
                  <a:lnTo>
                    <a:pt x="7531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2" name="Freeform: Shape 1721">
              <a:extLst>
                <a:ext uri="{FF2B5EF4-FFF2-40B4-BE49-F238E27FC236}">
                  <a16:creationId xmlns="" xmlns:a16="http://schemas.microsoft.com/office/drawing/2014/main" id="{90C96B50-48C1-4B83-899B-A9B1DB2F855C}"/>
                </a:ext>
              </a:extLst>
            </p:cNvPr>
            <p:cNvSpPr/>
            <p:nvPr/>
          </p:nvSpPr>
          <p:spPr>
            <a:xfrm rot="16393650">
              <a:off x="17624705" y="1724947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3" name="Freeform: Shape 1722">
              <a:extLst>
                <a:ext uri="{FF2B5EF4-FFF2-40B4-BE49-F238E27FC236}">
                  <a16:creationId xmlns="" xmlns:a16="http://schemas.microsoft.com/office/drawing/2014/main" id="{7B974F60-D05C-4D25-B145-84E251170C02}"/>
                </a:ext>
              </a:extLst>
            </p:cNvPr>
            <p:cNvSpPr/>
            <p:nvPr/>
          </p:nvSpPr>
          <p:spPr>
            <a:xfrm rot="16393650">
              <a:off x="17620988" y="2324618"/>
              <a:ext cx="210530" cy="194147"/>
            </a:xfrm>
            <a:custGeom>
              <a:avLst/>
              <a:gdLst>
                <a:gd name="connsiteX0" fmla="*/ 0 w 75316"/>
                <a:gd name="connsiteY0" fmla="*/ 0 h 69455"/>
                <a:gd name="connsiteX1" fmla="*/ 75317 w 75316"/>
                <a:gd name="connsiteY1" fmla="*/ 0 h 69455"/>
                <a:gd name="connsiteX2" fmla="*/ 75317 w 75316"/>
                <a:gd name="connsiteY2" fmla="*/ 69456 h 69455"/>
                <a:gd name="connsiteX3" fmla="*/ 0 w 7531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6" h="69455">
                  <a:moveTo>
                    <a:pt x="0" y="0"/>
                  </a:moveTo>
                  <a:lnTo>
                    <a:pt x="75317" y="0"/>
                  </a:lnTo>
                  <a:lnTo>
                    <a:pt x="7531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4" name="Freeform: Shape 1723">
              <a:extLst>
                <a:ext uri="{FF2B5EF4-FFF2-40B4-BE49-F238E27FC236}">
                  <a16:creationId xmlns="" xmlns:a16="http://schemas.microsoft.com/office/drawing/2014/main" id="{DE9E29B3-4A6D-4B41-B0F9-318563FD1599}"/>
                </a:ext>
              </a:extLst>
            </p:cNvPr>
            <p:cNvSpPr/>
            <p:nvPr/>
          </p:nvSpPr>
          <p:spPr>
            <a:xfrm rot="16393650">
              <a:off x="17556190" y="2924289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7" name="Freeform: Shape 1726">
              <a:extLst>
                <a:ext uri="{FF2B5EF4-FFF2-40B4-BE49-F238E27FC236}">
                  <a16:creationId xmlns="" xmlns:a16="http://schemas.microsoft.com/office/drawing/2014/main" id="{5D6EE04C-1C22-4F46-861B-455815E8346F}"/>
                </a:ext>
              </a:extLst>
            </p:cNvPr>
            <p:cNvSpPr/>
            <p:nvPr/>
          </p:nvSpPr>
          <p:spPr>
            <a:xfrm rot="16393650">
              <a:off x="21743062" y="-3458740"/>
              <a:ext cx="210530" cy="194147"/>
            </a:xfrm>
            <a:custGeom>
              <a:avLst/>
              <a:gdLst>
                <a:gd name="connsiteX0" fmla="*/ 0 w 75316"/>
                <a:gd name="connsiteY0" fmla="*/ 0 h 69455"/>
                <a:gd name="connsiteX1" fmla="*/ 75317 w 75316"/>
                <a:gd name="connsiteY1" fmla="*/ 0 h 69455"/>
                <a:gd name="connsiteX2" fmla="*/ 75317 w 75316"/>
                <a:gd name="connsiteY2" fmla="*/ 69456 h 69455"/>
                <a:gd name="connsiteX3" fmla="*/ 0 w 7531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6" h="69455">
                  <a:moveTo>
                    <a:pt x="0" y="0"/>
                  </a:moveTo>
                  <a:lnTo>
                    <a:pt x="75317" y="0"/>
                  </a:lnTo>
                  <a:lnTo>
                    <a:pt x="7531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8" name="Freeform: Shape 1727">
              <a:extLst>
                <a:ext uri="{FF2B5EF4-FFF2-40B4-BE49-F238E27FC236}">
                  <a16:creationId xmlns="" xmlns:a16="http://schemas.microsoft.com/office/drawing/2014/main" id="{4D9D88B1-79F7-40E8-B17A-51FA90E0168F}"/>
                </a:ext>
              </a:extLst>
            </p:cNvPr>
            <p:cNvSpPr/>
            <p:nvPr/>
          </p:nvSpPr>
          <p:spPr>
            <a:xfrm rot="16393650">
              <a:off x="21678156" y="-2859074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9" name="Freeform: Shape 1728">
              <a:extLst>
                <a:ext uri="{FF2B5EF4-FFF2-40B4-BE49-F238E27FC236}">
                  <a16:creationId xmlns="" xmlns:a16="http://schemas.microsoft.com/office/drawing/2014/main" id="{D4467094-C8ED-4A7D-A24B-BF822B8D0FC1}"/>
                </a:ext>
              </a:extLst>
            </p:cNvPr>
            <p:cNvSpPr/>
            <p:nvPr/>
          </p:nvSpPr>
          <p:spPr>
            <a:xfrm rot="16393650">
              <a:off x="21674435" y="-2259465"/>
              <a:ext cx="210421" cy="194147"/>
            </a:xfrm>
            <a:custGeom>
              <a:avLst/>
              <a:gdLst>
                <a:gd name="connsiteX0" fmla="*/ 0 w 75277"/>
                <a:gd name="connsiteY0" fmla="*/ 0 h 69455"/>
                <a:gd name="connsiteX1" fmla="*/ 75277 w 75277"/>
                <a:gd name="connsiteY1" fmla="*/ 0 h 69455"/>
                <a:gd name="connsiteX2" fmla="*/ 75277 w 75277"/>
                <a:gd name="connsiteY2" fmla="*/ 69456 h 69455"/>
                <a:gd name="connsiteX3" fmla="*/ 0 w 75277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277" h="69455">
                  <a:moveTo>
                    <a:pt x="0" y="0"/>
                  </a:moveTo>
                  <a:lnTo>
                    <a:pt x="75277" y="0"/>
                  </a:lnTo>
                  <a:lnTo>
                    <a:pt x="7527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0" name="Freeform: Shape 1729">
              <a:extLst>
                <a:ext uri="{FF2B5EF4-FFF2-40B4-BE49-F238E27FC236}">
                  <a16:creationId xmlns="" xmlns:a16="http://schemas.microsoft.com/office/drawing/2014/main" id="{14C87834-FF24-4DCF-8D4A-3F2DA4CA7156}"/>
                </a:ext>
              </a:extLst>
            </p:cNvPr>
            <p:cNvSpPr/>
            <p:nvPr/>
          </p:nvSpPr>
          <p:spPr>
            <a:xfrm rot="16393650">
              <a:off x="21609529" y="-1659856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1" name="Freeform: Shape 1730">
              <a:extLst>
                <a:ext uri="{FF2B5EF4-FFF2-40B4-BE49-F238E27FC236}">
                  <a16:creationId xmlns="" xmlns:a16="http://schemas.microsoft.com/office/drawing/2014/main" id="{4981E7C2-87A5-4F52-AE37-4AAC438B40E4}"/>
                </a:ext>
              </a:extLst>
            </p:cNvPr>
            <p:cNvSpPr/>
            <p:nvPr/>
          </p:nvSpPr>
          <p:spPr>
            <a:xfrm rot="16393650">
              <a:off x="21605805" y="-1060185"/>
              <a:ext cx="210530" cy="194147"/>
            </a:xfrm>
            <a:custGeom>
              <a:avLst/>
              <a:gdLst>
                <a:gd name="connsiteX0" fmla="*/ 0 w 75316"/>
                <a:gd name="connsiteY0" fmla="*/ 0 h 69455"/>
                <a:gd name="connsiteX1" fmla="*/ 75317 w 75316"/>
                <a:gd name="connsiteY1" fmla="*/ 0 h 69455"/>
                <a:gd name="connsiteX2" fmla="*/ 75317 w 75316"/>
                <a:gd name="connsiteY2" fmla="*/ 69456 h 69455"/>
                <a:gd name="connsiteX3" fmla="*/ 0 w 7531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6" h="69455">
                  <a:moveTo>
                    <a:pt x="0" y="0"/>
                  </a:moveTo>
                  <a:lnTo>
                    <a:pt x="75317" y="0"/>
                  </a:lnTo>
                  <a:lnTo>
                    <a:pt x="7531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2" name="Freeform: Shape 1731">
              <a:extLst>
                <a:ext uri="{FF2B5EF4-FFF2-40B4-BE49-F238E27FC236}">
                  <a16:creationId xmlns="" xmlns:a16="http://schemas.microsoft.com/office/drawing/2014/main" id="{B8CA1C74-9DB2-43FF-9FA7-2E2F49E37577}"/>
                </a:ext>
              </a:extLst>
            </p:cNvPr>
            <p:cNvSpPr/>
            <p:nvPr/>
          </p:nvSpPr>
          <p:spPr>
            <a:xfrm rot="16393650">
              <a:off x="21541008" y="-460402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3" name="Freeform: Shape 1732">
              <a:extLst>
                <a:ext uri="{FF2B5EF4-FFF2-40B4-BE49-F238E27FC236}">
                  <a16:creationId xmlns="" xmlns:a16="http://schemas.microsoft.com/office/drawing/2014/main" id="{641D9EB3-8D9A-4FA4-BE13-8764D2438F8B}"/>
                </a:ext>
              </a:extLst>
            </p:cNvPr>
            <p:cNvSpPr/>
            <p:nvPr/>
          </p:nvSpPr>
          <p:spPr>
            <a:xfrm rot="16393650">
              <a:off x="21537125" y="139151"/>
              <a:ext cx="210530" cy="194147"/>
            </a:xfrm>
            <a:custGeom>
              <a:avLst/>
              <a:gdLst>
                <a:gd name="connsiteX0" fmla="*/ 0 w 75316"/>
                <a:gd name="connsiteY0" fmla="*/ 0 h 69455"/>
                <a:gd name="connsiteX1" fmla="*/ 75317 w 75316"/>
                <a:gd name="connsiteY1" fmla="*/ 0 h 69455"/>
                <a:gd name="connsiteX2" fmla="*/ 75317 w 75316"/>
                <a:gd name="connsiteY2" fmla="*/ 69456 h 69455"/>
                <a:gd name="connsiteX3" fmla="*/ 0 w 7531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6" h="69455">
                  <a:moveTo>
                    <a:pt x="0" y="0"/>
                  </a:moveTo>
                  <a:lnTo>
                    <a:pt x="75317" y="0"/>
                  </a:lnTo>
                  <a:lnTo>
                    <a:pt x="7531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4" name="Freeform: Shape 1733">
              <a:extLst>
                <a:ext uri="{FF2B5EF4-FFF2-40B4-BE49-F238E27FC236}">
                  <a16:creationId xmlns="" xmlns:a16="http://schemas.microsoft.com/office/drawing/2014/main" id="{BB15032A-880A-426A-B5ED-1F988025E6C4}"/>
                </a:ext>
              </a:extLst>
            </p:cNvPr>
            <p:cNvSpPr/>
            <p:nvPr/>
          </p:nvSpPr>
          <p:spPr>
            <a:xfrm rot="16393650">
              <a:off x="21472381" y="738872"/>
              <a:ext cx="271495" cy="194147"/>
            </a:xfrm>
            <a:custGeom>
              <a:avLst/>
              <a:gdLst>
                <a:gd name="connsiteX0" fmla="*/ 0 w 97126"/>
                <a:gd name="connsiteY0" fmla="*/ 0 h 69455"/>
                <a:gd name="connsiteX1" fmla="*/ 97126 w 97126"/>
                <a:gd name="connsiteY1" fmla="*/ 0 h 69455"/>
                <a:gd name="connsiteX2" fmla="*/ 97126 w 97126"/>
                <a:gd name="connsiteY2" fmla="*/ 69456 h 69455"/>
                <a:gd name="connsiteX3" fmla="*/ 0 w 9712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26" h="69455">
                  <a:moveTo>
                    <a:pt x="0" y="0"/>
                  </a:moveTo>
                  <a:lnTo>
                    <a:pt x="97126" y="0"/>
                  </a:lnTo>
                  <a:lnTo>
                    <a:pt x="9712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5" name="Freeform: Shape 1734">
              <a:extLst>
                <a:ext uri="{FF2B5EF4-FFF2-40B4-BE49-F238E27FC236}">
                  <a16:creationId xmlns="" xmlns:a16="http://schemas.microsoft.com/office/drawing/2014/main" id="{6DD84CBC-69C2-4BB9-BB50-22BB48598718}"/>
                </a:ext>
              </a:extLst>
            </p:cNvPr>
            <p:cNvSpPr/>
            <p:nvPr/>
          </p:nvSpPr>
          <p:spPr>
            <a:xfrm rot="16393650">
              <a:off x="21468543" y="1338482"/>
              <a:ext cx="210530" cy="194147"/>
            </a:xfrm>
            <a:custGeom>
              <a:avLst/>
              <a:gdLst>
                <a:gd name="connsiteX0" fmla="*/ 0 w 75316"/>
                <a:gd name="connsiteY0" fmla="*/ 0 h 69455"/>
                <a:gd name="connsiteX1" fmla="*/ 75317 w 75316"/>
                <a:gd name="connsiteY1" fmla="*/ 0 h 69455"/>
                <a:gd name="connsiteX2" fmla="*/ 75317 w 75316"/>
                <a:gd name="connsiteY2" fmla="*/ 69456 h 69455"/>
                <a:gd name="connsiteX3" fmla="*/ 0 w 7531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6" h="69455">
                  <a:moveTo>
                    <a:pt x="0" y="0"/>
                  </a:moveTo>
                  <a:lnTo>
                    <a:pt x="75317" y="0"/>
                  </a:lnTo>
                  <a:lnTo>
                    <a:pt x="7531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6" name="Freeform: Shape 1735">
              <a:extLst>
                <a:ext uri="{FF2B5EF4-FFF2-40B4-BE49-F238E27FC236}">
                  <a16:creationId xmlns="" xmlns:a16="http://schemas.microsoft.com/office/drawing/2014/main" id="{CD2B3C57-B99C-4169-A88F-53C613ACDAD0}"/>
                </a:ext>
              </a:extLst>
            </p:cNvPr>
            <p:cNvSpPr/>
            <p:nvPr/>
          </p:nvSpPr>
          <p:spPr>
            <a:xfrm rot="16393650">
              <a:off x="21403739" y="1938152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7" name="Freeform: Shape 1736">
              <a:extLst>
                <a:ext uri="{FF2B5EF4-FFF2-40B4-BE49-F238E27FC236}">
                  <a16:creationId xmlns="" xmlns:a16="http://schemas.microsoft.com/office/drawing/2014/main" id="{19F6DEF2-45A9-4DE4-95F6-8785426A342E}"/>
                </a:ext>
              </a:extLst>
            </p:cNvPr>
            <p:cNvSpPr/>
            <p:nvPr/>
          </p:nvSpPr>
          <p:spPr>
            <a:xfrm rot="16393650">
              <a:off x="21399977" y="2537823"/>
              <a:ext cx="210530" cy="194147"/>
            </a:xfrm>
            <a:custGeom>
              <a:avLst/>
              <a:gdLst>
                <a:gd name="connsiteX0" fmla="*/ 0 w 75316"/>
                <a:gd name="connsiteY0" fmla="*/ 0 h 69455"/>
                <a:gd name="connsiteX1" fmla="*/ 75317 w 75316"/>
                <a:gd name="connsiteY1" fmla="*/ 0 h 69455"/>
                <a:gd name="connsiteX2" fmla="*/ 75317 w 75316"/>
                <a:gd name="connsiteY2" fmla="*/ 69456 h 69455"/>
                <a:gd name="connsiteX3" fmla="*/ 0 w 7531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316" h="69455">
                  <a:moveTo>
                    <a:pt x="0" y="0"/>
                  </a:moveTo>
                  <a:lnTo>
                    <a:pt x="75317" y="0"/>
                  </a:lnTo>
                  <a:lnTo>
                    <a:pt x="7531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8" name="Freeform: Shape 1737">
              <a:extLst>
                <a:ext uri="{FF2B5EF4-FFF2-40B4-BE49-F238E27FC236}">
                  <a16:creationId xmlns="" xmlns:a16="http://schemas.microsoft.com/office/drawing/2014/main" id="{57497EA0-DC3E-4931-B658-15C374B74E15}"/>
                </a:ext>
              </a:extLst>
            </p:cNvPr>
            <p:cNvSpPr/>
            <p:nvPr/>
          </p:nvSpPr>
          <p:spPr>
            <a:xfrm rot="16393650">
              <a:off x="21335112" y="3137488"/>
              <a:ext cx="271607" cy="194147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9" name="Freeform: Shape 1738">
              <a:extLst>
                <a:ext uri="{FF2B5EF4-FFF2-40B4-BE49-F238E27FC236}">
                  <a16:creationId xmlns="" xmlns:a16="http://schemas.microsoft.com/office/drawing/2014/main" id="{5D253FD7-D73D-4068-BEC0-5E7B002F6485}"/>
                </a:ext>
              </a:extLst>
            </p:cNvPr>
            <p:cNvSpPr/>
            <p:nvPr/>
          </p:nvSpPr>
          <p:spPr>
            <a:xfrm>
              <a:off x="14956623" y="-4095294"/>
              <a:ext cx="10032599" cy="10032601"/>
            </a:xfrm>
            <a:custGeom>
              <a:avLst/>
              <a:gdLst>
                <a:gd name="connsiteX0" fmla="*/ 3589109 w 3589108"/>
                <a:gd name="connsiteY0" fmla="*/ 1794554 h 3589109"/>
                <a:gd name="connsiteX1" fmla="*/ 1794554 w 3589108"/>
                <a:gd name="connsiteY1" fmla="*/ 3589109 h 3589109"/>
                <a:gd name="connsiteX2" fmla="*/ 0 w 3589108"/>
                <a:gd name="connsiteY2" fmla="*/ 1794554 h 3589109"/>
                <a:gd name="connsiteX3" fmla="*/ 1794554 w 3589108"/>
                <a:gd name="connsiteY3" fmla="*/ 0 h 3589109"/>
                <a:gd name="connsiteX4" fmla="*/ 3589109 w 3589108"/>
                <a:gd name="connsiteY4" fmla="*/ 1794554 h 3589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9108" h="3589109">
                  <a:moveTo>
                    <a:pt x="3589109" y="1794554"/>
                  </a:moveTo>
                  <a:cubicBezTo>
                    <a:pt x="3589109" y="2785659"/>
                    <a:pt x="2785659" y="3589109"/>
                    <a:pt x="1794554" y="3589109"/>
                  </a:cubicBezTo>
                  <a:cubicBezTo>
                    <a:pt x="803449" y="3589109"/>
                    <a:pt x="0" y="2785659"/>
                    <a:pt x="0" y="1794554"/>
                  </a:cubicBezTo>
                  <a:cubicBezTo>
                    <a:pt x="0" y="803449"/>
                    <a:pt x="803449" y="0"/>
                    <a:pt x="1794554" y="0"/>
                  </a:cubicBezTo>
                  <a:cubicBezTo>
                    <a:pt x="2785659" y="0"/>
                    <a:pt x="3589109" y="803449"/>
                    <a:pt x="3589109" y="1794554"/>
                  </a:cubicBezTo>
                  <a:close/>
                </a:path>
              </a:pathLst>
            </a:custGeom>
            <a:solidFill>
              <a:srgbClr val="5F3A16">
                <a:alpha val="35000"/>
              </a:srgbClr>
            </a:solidFill>
            <a:ln w="39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40" name="Freeform: Shape 1739">
              <a:extLst>
                <a:ext uri="{FF2B5EF4-FFF2-40B4-BE49-F238E27FC236}">
                  <a16:creationId xmlns="" xmlns:a16="http://schemas.microsoft.com/office/drawing/2014/main" id="{7A500B49-2714-4D9A-8AC3-D42F9C3505B3}"/>
                </a:ext>
              </a:extLst>
            </p:cNvPr>
            <p:cNvSpPr/>
            <p:nvPr/>
          </p:nvSpPr>
          <p:spPr>
            <a:xfrm>
              <a:off x="14834133" y="-4350077"/>
              <a:ext cx="10032599" cy="10032601"/>
            </a:xfrm>
            <a:custGeom>
              <a:avLst/>
              <a:gdLst>
                <a:gd name="connsiteX0" fmla="*/ 3589109 w 3589108"/>
                <a:gd name="connsiteY0" fmla="*/ 1794555 h 3589109"/>
                <a:gd name="connsiteX1" fmla="*/ 1794554 w 3589108"/>
                <a:gd name="connsiteY1" fmla="*/ 3589109 h 3589109"/>
                <a:gd name="connsiteX2" fmla="*/ 0 w 3589108"/>
                <a:gd name="connsiteY2" fmla="*/ 1794554 h 3589109"/>
                <a:gd name="connsiteX3" fmla="*/ 1794554 w 3589108"/>
                <a:gd name="connsiteY3" fmla="*/ 0 h 3589109"/>
                <a:gd name="connsiteX4" fmla="*/ 3589109 w 3589108"/>
                <a:gd name="connsiteY4" fmla="*/ 1794555 h 3589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9108" h="3589109">
                  <a:moveTo>
                    <a:pt x="3589109" y="1794555"/>
                  </a:moveTo>
                  <a:cubicBezTo>
                    <a:pt x="3589109" y="2785659"/>
                    <a:pt x="2785659" y="3589109"/>
                    <a:pt x="1794554" y="3589109"/>
                  </a:cubicBezTo>
                  <a:cubicBezTo>
                    <a:pt x="803449" y="3589109"/>
                    <a:pt x="0" y="2785659"/>
                    <a:pt x="0" y="1794554"/>
                  </a:cubicBezTo>
                  <a:cubicBezTo>
                    <a:pt x="0" y="803449"/>
                    <a:pt x="803449" y="0"/>
                    <a:pt x="1794554" y="0"/>
                  </a:cubicBezTo>
                  <a:cubicBezTo>
                    <a:pt x="2785659" y="0"/>
                    <a:pt x="3589109" y="803449"/>
                    <a:pt x="3589109" y="1794555"/>
                  </a:cubicBezTo>
                  <a:close/>
                </a:path>
              </a:pathLst>
            </a:custGeom>
            <a:solidFill>
              <a:srgbClr val="5F3A16">
                <a:alpha val="35000"/>
              </a:srgbClr>
            </a:solidFill>
            <a:ln w="39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41" name="Freeform: Shape 1740">
              <a:extLst>
                <a:ext uri="{FF2B5EF4-FFF2-40B4-BE49-F238E27FC236}">
                  <a16:creationId xmlns="" xmlns:a16="http://schemas.microsoft.com/office/drawing/2014/main" id="{9B78CE5E-00EE-4096-9A65-5106D53FC14D}"/>
                </a:ext>
              </a:extLst>
            </p:cNvPr>
            <p:cNvSpPr/>
            <p:nvPr/>
          </p:nvSpPr>
          <p:spPr>
            <a:xfrm>
              <a:off x="15428071" y="-3662296"/>
              <a:ext cx="8863005" cy="8863007"/>
            </a:xfrm>
            <a:custGeom>
              <a:avLst/>
              <a:gdLst>
                <a:gd name="connsiteX0" fmla="*/ 3170693 w 3170692"/>
                <a:gd name="connsiteY0" fmla="*/ 1585347 h 3170693"/>
                <a:gd name="connsiteX1" fmla="*/ 1585347 w 3170692"/>
                <a:gd name="connsiteY1" fmla="*/ 3170693 h 3170693"/>
                <a:gd name="connsiteX2" fmla="*/ 0 w 3170692"/>
                <a:gd name="connsiteY2" fmla="*/ 1585347 h 3170693"/>
                <a:gd name="connsiteX3" fmla="*/ 1585347 w 3170692"/>
                <a:gd name="connsiteY3" fmla="*/ 0 h 3170693"/>
                <a:gd name="connsiteX4" fmla="*/ 3170693 w 3170692"/>
                <a:gd name="connsiteY4" fmla="*/ 1585347 h 3170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0692" h="3170693">
                  <a:moveTo>
                    <a:pt x="3170693" y="1585347"/>
                  </a:moveTo>
                  <a:cubicBezTo>
                    <a:pt x="3170693" y="2460910"/>
                    <a:pt x="2460909" y="3170693"/>
                    <a:pt x="1585347" y="3170693"/>
                  </a:cubicBezTo>
                  <a:cubicBezTo>
                    <a:pt x="709784" y="3170693"/>
                    <a:pt x="0" y="2460909"/>
                    <a:pt x="0" y="1585347"/>
                  </a:cubicBezTo>
                  <a:cubicBezTo>
                    <a:pt x="0" y="709784"/>
                    <a:pt x="709784" y="0"/>
                    <a:pt x="1585347" y="0"/>
                  </a:cubicBezTo>
                  <a:cubicBezTo>
                    <a:pt x="2460909" y="0"/>
                    <a:pt x="3170693" y="709784"/>
                    <a:pt x="3170693" y="1585347"/>
                  </a:cubicBezTo>
                  <a:close/>
                </a:path>
              </a:pathLst>
            </a:custGeom>
            <a:solidFill>
              <a:srgbClr val="FFFFFF">
                <a:alpha val="54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2" name="Freeform: Shape 1741">
              <a:extLst>
                <a:ext uri="{FF2B5EF4-FFF2-40B4-BE49-F238E27FC236}">
                  <a16:creationId xmlns="" xmlns:a16="http://schemas.microsoft.com/office/drawing/2014/main" id="{DA51982B-319D-4E4E-9E44-F2E978D572F9}"/>
                </a:ext>
              </a:extLst>
            </p:cNvPr>
            <p:cNvSpPr/>
            <p:nvPr/>
          </p:nvSpPr>
          <p:spPr>
            <a:xfrm>
              <a:off x="14830930" y="-4252638"/>
              <a:ext cx="8015708" cy="8015710"/>
            </a:xfrm>
            <a:custGeom>
              <a:avLst/>
              <a:gdLst>
                <a:gd name="connsiteX0" fmla="*/ 492009 w 2867576"/>
                <a:gd name="connsiteY0" fmla="*/ 2867577 h 2867577"/>
                <a:gd name="connsiteX1" fmla="*/ 492009 w 2867576"/>
                <a:gd name="connsiteY1" fmla="*/ 492009 h 2867577"/>
                <a:gd name="connsiteX2" fmla="*/ 2867577 w 2867576"/>
                <a:gd name="connsiteY2" fmla="*/ 492009 h 2867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67576" h="2867577">
                  <a:moveTo>
                    <a:pt x="492009" y="2867577"/>
                  </a:moveTo>
                  <a:cubicBezTo>
                    <a:pt x="-164003" y="2211565"/>
                    <a:pt x="-164003" y="1147982"/>
                    <a:pt x="492009" y="492009"/>
                  </a:cubicBezTo>
                  <a:cubicBezTo>
                    <a:pt x="1148022" y="-164003"/>
                    <a:pt x="2211605" y="-164003"/>
                    <a:pt x="2867577" y="492009"/>
                  </a:cubicBezTo>
                </a:path>
              </a:pathLst>
            </a:custGeom>
            <a:solidFill>
              <a:srgbClr val="BCBEC0">
                <a:alpha val="31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3" name="Freeform: Shape 1742">
              <a:extLst>
                <a:ext uri="{FF2B5EF4-FFF2-40B4-BE49-F238E27FC236}">
                  <a16:creationId xmlns="" xmlns:a16="http://schemas.microsoft.com/office/drawing/2014/main" id="{EDB73302-4C9D-4429-AB57-817A780177B2}"/>
                </a:ext>
              </a:extLst>
            </p:cNvPr>
            <p:cNvSpPr/>
            <p:nvPr/>
          </p:nvSpPr>
          <p:spPr>
            <a:xfrm>
              <a:off x="14537444" y="-4544341"/>
              <a:ext cx="9967066" cy="9966062"/>
            </a:xfrm>
            <a:custGeom>
              <a:avLst/>
              <a:gdLst>
                <a:gd name="connsiteX0" fmla="*/ 3344694 w 3565664"/>
                <a:gd name="connsiteY0" fmla="*/ 922397 h 3565305"/>
                <a:gd name="connsiteX1" fmla="*/ 3011524 w 3565664"/>
                <a:gd name="connsiteY1" fmla="*/ 490903 h 3565305"/>
                <a:gd name="connsiteX2" fmla="*/ 3010567 w 3565664"/>
                <a:gd name="connsiteY2" fmla="*/ 489946 h 3565305"/>
                <a:gd name="connsiteX3" fmla="*/ 2986923 w 3565664"/>
                <a:gd name="connsiteY3" fmla="*/ 468016 h 3565305"/>
                <a:gd name="connsiteX4" fmla="*/ 2936446 w 3565664"/>
                <a:gd name="connsiteY4" fmla="*/ 423400 h 3565305"/>
                <a:gd name="connsiteX5" fmla="*/ 2570063 w 3565664"/>
                <a:gd name="connsiteY5" fmla="*/ 182693 h 3565305"/>
                <a:gd name="connsiteX6" fmla="*/ 2445463 w 3565664"/>
                <a:gd name="connsiteY6" fmla="*/ 127151 h 3565305"/>
                <a:gd name="connsiteX7" fmla="*/ 2413566 w 3565664"/>
                <a:gd name="connsiteY7" fmla="*/ 114791 h 3565305"/>
                <a:gd name="connsiteX8" fmla="*/ 2413446 w 3565664"/>
                <a:gd name="connsiteY8" fmla="*/ 114672 h 3565305"/>
                <a:gd name="connsiteX9" fmla="*/ 2381309 w 3565664"/>
                <a:gd name="connsiteY9" fmla="*/ 102909 h 3565305"/>
                <a:gd name="connsiteX10" fmla="*/ 2346063 w 3565664"/>
                <a:gd name="connsiteY10" fmla="*/ 90788 h 3565305"/>
                <a:gd name="connsiteX11" fmla="*/ 2312012 w 3565664"/>
                <a:gd name="connsiteY11" fmla="*/ 79744 h 3565305"/>
                <a:gd name="connsiteX12" fmla="*/ 2245346 w 3565664"/>
                <a:gd name="connsiteY12" fmla="*/ 60565 h 3565305"/>
                <a:gd name="connsiteX13" fmla="*/ 2228321 w 3565664"/>
                <a:gd name="connsiteY13" fmla="*/ 56140 h 3565305"/>
                <a:gd name="connsiteX14" fmla="*/ 2207468 w 3565664"/>
                <a:gd name="connsiteY14" fmla="*/ 50876 h 3565305"/>
                <a:gd name="connsiteX15" fmla="*/ 2186495 w 3565664"/>
                <a:gd name="connsiteY15" fmla="*/ 45972 h 3565305"/>
                <a:gd name="connsiteX16" fmla="*/ 2138170 w 3565664"/>
                <a:gd name="connsiteY16" fmla="*/ 35406 h 3565305"/>
                <a:gd name="connsiteX17" fmla="*/ 2123538 w 3565664"/>
                <a:gd name="connsiteY17" fmla="*/ 32535 h 3565305"/>
                <a:gd name="connsiteX18" fmla="*/ 2099774 w 3565664"/>
                <a:gd name="connsiteY18" fmla="*/ 28110 h 3565305"/>
                <a:gd name="connsiteX19" fmla="*/ 2084184 w 3565664"/>
                <a:gd name="connsiteY19" fmla="*/ 25358 h 3565305"/>
                <a:gd name="connsiteX20" fmla="*/ 2060181 w 3565664"/>
                <a:gd name="connsiteY20" fmla="*/ 21531 h 3565305"/>
                <a:gd name="connsiteX21" fmla="*/ 2042916 w 3565664"/>
                <a:gd name="connsiteY21" fmla="*/ 18899 h 3565305"/>
                <a:gd name="connsiteX22" fmla="*/ 2032948 w 3565664"/>
                <a:gd name="connsiteY22" fmla="*/ 17464 h 3565305"/>
                <a:gd name="connsiteX23" fmla="*/ 2002008 w 3565664"/>
                <a:gd name="connsiteY23" fmla="*/ 13397 h 3565305"/>
                <a:gd name="connsiteX24" fmla="*/ 1988451 w 3565664"/>
                <a:gd name="connsiteY24" fmla="*/ 11722 h 3565305"/>
                <a:gd name="connsiteX25" fmla="*/ 1975134 w 3565664"/>
                <a:gd name="connsiteY25" fmla="*/ 10287 h 3565305"/>
                <a:gd name="connsiteX26" fmla="*/ 1932551 w 3565664"/>
                <a:gd name="connsiteY26" fmla="*/ 6220 h 3565305"/>
                <a:gd name="connsiteX27" fmla="*/ 1902328 w 3565664"/>
                <a:gd name="connsiteY27" fmla="*/ 3947 h 3565305"/>
                <a:gd name="connsiteX28" fmla="*/ 1865646 w 3565664"/>
                <a:gd name="connsiteY28" fmla="*/ 1914 h 3565305"/>
                <a:gd name="connsiteX29" fmla="*/ 1852927 w 3565664"/>
                <a:gd name="connsiteY29" fmla="*/ 1435 h 3565305"/>
                <a:gd name="connsiteX30" fmla="*/ 1847185 w 3565664"/>
                <a:gd name="connsiteY30" fmla="*/ 1196 h 3565305"/>
                <a:gd name="connsiteX31" fmla="*/ 1783031 w 3565664"/>
                <a:gd name="connsiteY31" fmla="*/ 0 h 3565305"/>
                <a:gd name="connsiteX32" fmla="*/ 1733989 w 3565664"/>
                <a:gd name="connsiteY32" fmla="*/ 718 h 3565305"/>
                <a:gd name="connsiteX33" fmla="*/ 1709388 w 3565664"/>
                <a:gd name="connsiteY33" fmla="*/ 1555 h 3565305"/>
                <a:gd name="connsiteX34" fmla="*/ 1685026 w 3565664"/>
                <a:gd name="connsiteY34" fmla="*/ 2632 h 3565305"/>
                <a:gd name="connsiteX35" fmla="*/ 1684667 w 3565664"/>
                <a:gd name="connsiteY35" fmla="*/ 2632 h 3565305"/>
                <a:gd name="connsiteX36" fmla="*/ 1660425 w 3565664"/>
                <a:gd name="connsiteY36" fmla="*/ 4187 h 3565305"/>
                <a:gd name="connsiteX37" fmla="*/ 1635944 w 3565664"/>
                <a:gd name="connsiteY37" fmla="*/ 5981 h 3565305"/>
                <a:gd name="connsiteX38" fmla="*/ 1226141 w 3565664"/>
                <a:gd name="connsiteY38" fmla="*/ 88715 h 3565305"/>
                <a:gd name="connsiteX39" fmla="*/ 1109555 w 3565664"/>
                <a:gd name="connsiteY39" fmla="*/ 131537 h 3565305"/>
                <a:gd name="connsiteX40" fmla="*/ 1108837 w 3565664"/>
                <a:gd name="connsiteY40" fmla="*/ 131777 h 3565305"/>
                <a:gd name="connsiteX41" fmla="*/ 1063623 w 3565664"/>
                <a:gd name="connsiteY41" fmla="*/ 151075 h 3565305"/>
                <a:gd name="connsiteX42" fmla="*/ 1040856 w 3565664"/>
                <a:gd name="connsiteY42" fmla="*/ 161282 h 3565305"/>
                <a:gd name="connsiteX43" fmla="*/ 1018209 w 3565664"/>
                <a:gd name="connsiteY43" fmla="*/ 171848 h 3565305"/>
                <a:gd name="connsiteX44" fmla="*/ 984756 w 3565664"/>
                <a:gd name="connsiteY44" fmla="*/ 188155 h 3565305"/>
                <a:gd name="connsiteX45" fmla="*/ 952021 w 3565664"/>
                <a:gd name="connsiteY45" fmla="*/ 204942 h 3565305"/>
                <a:gd name="connsiteX46" fmla="*/ 951423 w 3565664"/>
                <a:gd name="connsiteY46" fmla="*/ 205300 h 3565305"/>
                <a:gd name="connsiteX47" fmla="*/ 922875 w 3565664"/>
                <a:gd name="connsiteY47" fmla="*/ 220771 h 3565305"/>
                <a:gd name="connsiteX48" fmla="*/ 895403 w 3565664"/>
                <a:gd name="connsiteY48" fmla="*/ 236241 h 3565305"/>
                <a:gd name="connsiteX49" fmla="*/ 876823 w 3565664"/>
                <a:gd name="connsiteY49" fmla="*/ 247046 h 3565305"/>
                <a:gd name="connsiteX50" fmla="*/ 832087 w 3565664"/>
                <a:gd name="connsiteY50" fmla="*/ 274398 h 3565305"/>
                <a:gd name="connsiteX51" fmla="*/ 803778 w 3565664"/>
                <a:gd name="connsiteY51" fmla="*/ 292620 h 3565305"/>
                <a:gd name="connsiteX52" fmla="*/ 770564 w 3565664"/>
                <a:gd name="connsiteY52" fmla="*/ 315028 h 3565305"/>
                <a:gd name="connsiteX53" fmla="*/ 648716 w 3565664"/>
                <a:gd name="connsiteY53" fmla="*/ 407132 h 3565305"/>
                <a:gd name="connsiteX54" fmla="*/ 632289 w 3565664"/>
                <a:gd name="connsiteY54" fmla="*/ 420808 h 3565305"/>
                <a:gd name="connsiteX55" fmla="*/ 568254 w 3565664"/>
                <a:gd name="connsiteY55" fmla="*/ 477665 h 3565305"/>
                <a:gd name="connsiteX56" fmla="*/ 550272 w 3565664"/>
                <a:gd name="connsiteY56" fmla="*/ 494691 h 3565305"/>
                <a:gd name="connsiteX57" fmla="*/ 522202 w 3565664"/>
                <a:gd name="connsiteY57" fmla="*/ 522162 h 3565305"/>
                <a:gd name="connsiteX58" fmla="*/ 507091 w 3565664"/>
                <a:gd name="connsiteY58" fmla="*/ 537394 h 3565305"/>
                <a:gd name="connsiteX59" fmla="*/ 506014 w 3565664"/>
                <a:gd name="connsiteY59" fmla="*/ 538590 h 3565305"/>
                <a:gd name="connsiteX60" fmla="*/ 490066 w 3565664"/>
                <a:gd name="connsiteY60" fmla="*/ 555137 h 3565305"/>
                <a:gd name="connsiteX61" fmla="*/ 472921 w 3565664"/>
                <a:gd name="connsiteY61" fmla="*/ 573358 h 3565305"/>
                <a:gd name="connsiteX62" fmla="*/ 459005 w 3565664"/>
                <a:gd name="connsiteY62" fmla="*/ 588709 h 3565305"/>
                <a:gd name="connsiteX63" fmla="*/ 440545 w 3565664"/>
                <a:gd name="connsiteY63" fmla="*/ 609322 h 3565305"/>
                <a:gd name="connsiteX64" fmla="*/ 428902 w 3565664"/>
                <a:gd name="connsiteY64" fmla="*/ 622879 h 3565305"/>
                <a:gd name="connsiteX65" fmla="*/ 414269 w 3565664"/>
                <a:gd name="connsiteY65" fmla="*/ 640143 h 3565305"/>
                <a:gd name="connsiteX66" fmla="*/ 407092 w 3565664"/>
                <a:gd name="connsiteY66" fmla="*/ 648796 h 3565305"/>
                <a:gd name="connsiteX67" fmla="*/ 393536 w 3565664"/>
                <a:gd name="connsiteY67" fmla="*/ 665342 h 3565305"/>
                <a:gd name="connsiteX68" fmla="*/ 380218 w 3565664"/>
                <a:gd name="connsiteY68" fmla="*/ 682128 h 3565305"/>
                <a:gd name="connsiteX69" fmla="*/ 367021 w 3565664"/>
                <a:gd name="connsiteY69" fmla="*/ 699034 h 3565305"/>
                <a:gd name="connsiteX70" fmla="*/ 328903 w 3565664"/>
                <a:gd name="connsiteY70" fmla="*/ 750708 h 3565305"/>
                <a:gd name="connsiteX71" fmla="*/ 316543 w 3565664"/>
                <a:gd name="connsiteY71" fmla="*/ 768212 h 3565305"/>
                <a:gd name="connsiteX72" fmla="*/ 304422 w 3565664"/>
                <a:gd name="connsiteY72" fmla="*/ 785955 h 3565305"/>
                <a:gd name="connsiteX73" fmla="*/ 280778 w 3565664"/>
                <a:gd name="connsiteY73" fmla="*/ 821800 h 3565305"/>
                <a:gd name="connsiteX74" fmla="*/ 258011 w 3565664"/>
                <a:gd name="connsiteY74" fmla="*/ 858243 h 3565305"/>
                <a:gd name="connsiteX75" fmla="*/ 246847 w 3565664"/>
                <a:gd name="connsiteY75" fmla="*/ 876823 h 3565305"/>
                <a:gd name="connsiteX76" fmla="*/ 225994 w 3565664"/>
                <a:gd name="connsiteY76" fmla="*/ 913027 h 3565305"/>
                <a:gd name="connsiteX77" fmla="*/ 224917 w 3565664"/>
                <a:gd name="connsiteY77" fmla="*/ 915060 h 3565305"/>
                <a:gd name="connsiteX78" fmla="*/ 204902 w 3565664"/>
                <a:gd name="connsiteY78" fmla="*/ 951862 h 3565305"/>
                <a:gd name="connsiteX79" fmla="*/ 163156 w 3565664"/>
                <a:gd name="connsiteY79" fmla="*/ 1036789 h 3565305"/>
                <a:gd name="connsiteX80" fmla="*/ 156218 w 3565664"/>
                <a:gd name="connsiteY80" fmla="*/ 1051900 h 3565305"/>
                <a:gd name="connsiteX81" fmla="*/ 146370 w 3565664"/>
                <a:gd name="connsiteY81" fmla="*/ 1073950 h 3565305"/>
                <a:gd name="connsiteX82" fmla="*/ 138834 w 3565664"/>
                <a:gd name="connsiteY82" fmla="*/ 1091812 h 3565305"/>
                <a:gd name="connsiteX83" fmla="*/ 130541 w 3565664"/>
                <a:gd name="connsiteY83" fmla="*/ 1111828 h 3565305"/>
                <a:gd name="connsiteX84" fmla="*/ 122486 w 3565664"/>
                <a:gd name="connsiteY84" fmla="*/ 1131963 h 3565305"/>
                <a:gd name="connsiteX85" fmla="*/ 114711 w 3565664"/>
                <a:gd name="connsiteY85" fmla="*/ 1152218 h 3565305"/>
                <a:gd name="connsiteX86" fmla="*/ 107176 w 3565664"/>
                <a:gd name="connsiteY86" fmla="*/ 1172473 h 3565305"/>
                <a:gd name="connsiteX87" fmla="*/ 99999 w 3565664"/>
                <a:gd name="connsiteY87" fmla="*/ 1192848 h 3565305"/>
                <a:gd name="connsiteX88" fmla="*/ 24920 w 3565664"/>
                <a:gd name="connsiteY88" fmla="*/ 1484391 h 3565305"/>
                <a:gd name="connsiteX89" fmla="*/ 12679 w 3565664"/>
                <a:gd name="connsiteY89" fmla="*/ 1569278 h 3565305"/>
                <a:gd name="connsiteX90" fmla="*/ 10287 w 3565664"/>
                <a:gd name="connsiteY90" fmla="*/ 1590490 h 3565305"/>
                <a:gd name="connsiteX91" fmla="*/ 8134 w 3565664"/>
                <a:gd name="connsiteY91" fmla="*/ 1611822 h 3565305"/>
                <a:gd name="connsiteX92" fmla="*/ 6220 w 3565664"/>
                <a:gd name="connsiteY92" fmla="*/ 1633153 h 3565305"/>
                <a:gd name="connsiteX93" fmla="*/ 4545 w 3565664"/>
                <a:gd name="connsiteY93" fmla="*/ 1654485 h 3565305"/>
                <a:gd name="connsiteX94" fmla="*/ 2033 w 3565664"/>
                <a:gd name="connsiteY94" fmla="*/ 1697187 h 3565305"/>
                <a:gd name="connsiteX95" fmla="*/ 1196 w 3565664"/>
                <a:gd name="connsiteY95" fmla="*/ 1718519 h 3565305"/>
                <a:gd name="connsiteX96" fmla="*/ 0 w 3565664"/>
                <a:gd name="connsiteY96" fmla="*/ 1782673 h 3565305"/>
                <a:gd name="connsiteX97" fmla="*/ 1196 w 3565664"/>
                <a:gd name="connsiteY97" fmla="*/ 1846827 h 3565305"/>
                <a:gd name="connsiteX98" fmla="*/ 1435 w 3565664"/>
                <a:gd name="connsiteY98" fmla="*/ 1852568 h 3565305"/>
                <a:gd name="connsiteX99" fmla="*/ 1914 w 3565664"/>
                <a:gd name="connsiteY99" fmla="*/ 1865287 h 3565305"/>
                <a:gd name="connsiteX100" fmla="*/ 3947 w 3565664"/>
                <a:gd name="connsiteY100" fmla="*/ 1901969 h 3565305"/>
                <a:gd name="connsiteX101" fmla="*/ 6220 w 3565664"/>
                <a:gd name="connsiteY101" fmla="*/ 1932192 h 3565305"/>
                <a:gd name="connsiteX102" fmla="*/ 10287 w 3565664"/>
                <a:gd name="connsiteY102" fmla="*/ 1974776 h 3565305"/>
                <a:gd name="connsiteX103" fmla="*/ 11722 w 3565664"/>
                <a:gd name="connsiteY103" fmla="*/ 1988093 h 3565305"/>
                <a:gd name="connsiteX104" fmla="*/ 13397 w 3565664"/>
                <a:gd name="connsiteY104" fmla="*/ 2001649 h 3565305"/>
                <a:gd name="connsiteX105" fmla="*/ 17464 w 3565664"/>
                <a:gd name="connsiteY105" fmla="*/ 2032590 h 3565305"/>
                <a:gd name="connsiteX106" fmla="*/ 18899 w 3565664"/>
                <a:gd name="connsiteY106" fmla="*/ 2042558 h 3565305"/>
                <a:gd name="connsiteX107" fmla="*/ 21531 w 3565664"/>
                <a:gd name="connsiteY107" fmla="*/ 2059822 h 3565305"/>
                <a:gd name="connsiteX108" fmla="*/ 25359 w 3565664"/>
                <a:gd name="connsiteY108" fmla="*/ 2083825 h 3565305"/>
                <a:gd name="connsiteX109" fmla="*/ 28110 w 3565664"/>
                <a:gd name="connsiteY109" fmla="*/ 2099415 h 3565305"/>
                <a:gd name="connsiteX110" fmla="*/ 38317 w 3565664"/>
                <a:gd name="connsiteY110" fmla="*/ 2151209 h 3565305"/>
                <a:gd name="connsiteX111" fmla="*/ 45972 w 3565664"/>
                <a:gd name="connsiteY111" fmla="*/ 2186216 h 3565305"/>
                <a:gd name="connsiteX112" fmla="*/ 50877 w 3565664"/>
                <a:gd name="connsiteY112" fmla="*/ 2207069 h 3565305"/>
                <a:gd name="connsiteX113" fmla="*/ 56140 w 3565664"/>
                <a:gd name="connsiteY113" fmla="*/ 2227922 h 3565305"/>
                <a:gd name="connsiteX114" fmla="*/ 61642 w 3565664"/>
                <a:gd name="connsiteY114" fmla="*/ 2248775 h 3565305"/>
                <a:gd name="connsiteX115" fmla="*/ 75318 w 3565664"/>
                <a:gd name="connsiteY115" fmla="*/ 2296861 h 3565305"/>
                <a:gd name="connsiteX116" fmla="*/ 83970 w 3565664"/>
                <a:gd name="connsiteY116" fmla="*/ 2324452 h 3565305"/>
                <a:gd name="connsiteX117" fmla="*/ 90788 w 3565664"/>
                <a:gd name="connsiteY117" fmla="*/ 2345664 h 3565305"/>
                <a:gd name="connsiteX118" fmla="*/ 99919 w 3565664"/>
                <a:gd name="connsiteY118" fmla="*/ 2372418 h 3565305"/>
                <a:gd name="connsiteX119" fmla="*/ 103029 w 3565664"/>
                <a:gd name="connsiteY119" fmla="*/ 2381429 h 3565305"/>
                <a:gd name="connsiteX120" fmla="*/ 114672 w 3565664"/>
                <a:gd name="connsiteY120" fmla="*/ 2413087 h 3565305"/>
                <a:gd name="connsiteX121" fmla="*/ 114791 w 3565664"/>
                <a:gd name="connsiteY121" fmla="*/ 2413207 h 3565305"/>
                <a:gd name="connsiteX122" fmla="*/ 126793 w 3565664"/>
                <a:gd name="connsiteY122" fmla="*/ 2444267 h 3565305"/>
                <a:gd name="connsiteX123" fmla="*/ 127391 w 3565664"/>
                <a:gd name="connsiteY123" fmla="*/ 2445703 h 3565305"/>
                <a:gd name="connsiteX124" fmla="*/ 167940 w 3565664"/>
                <a:gd name="connsiteY124" fmla="*/ 2539003 h 3565305"/>
                <a:gd name="connsiteX125" fmla="*/ 423400 w 3565664"/>
                <a:gd name="connsiteY125" fmla="*/ 2936087 h 3565305"/>
                <a:gd name="connsiteX126" fmla="*/ 489946 w 3565664"/>
                <a:gd name="connsiteY126" fmla="*/ 3010209 h 3565305"/>
                <a:gd name="connsiteX127" fmla="*/ 490903 w 3565664"/>
                <a:gd name="connsiteY127" fmla="*/ 3011166 h 3565305"/>
                <a:gd name="connsiteX128" fmla="*/ 538271 w 3565664"/>
                <a:gd name="connsiteY128" fmla="*/ 3059012 h 3565305"/>
                <a:gd name="connsiteX129" fmla="*/ 559961 w 3565664"/>
                <a:gd name="connsiteY129" fmla="*/ 3079865 h 3565305"/>
                <a:gd name="connsiteX130" fmla="*/ 565583 w 3565664"/>
                <a:gd name="connsiteY130" fmla="*/ 3085128 h 3565305"/>
                <a:gd name="connsiteX131" fmla="*/ 587273 w 3565664"/>
                <a:gd name="connsiteY131" fmla="*/ 3105024 h 3565305"/>
                <a:gd name="connsiteX132" fmla="*/ 612472 w 3565664"/>
                <a:gd name="connsiteY132" fmla="*/ 3127432 h 3565305"/>
                <a:gd name="connsiteX133" fmla="*/ 690422 w 3565664"/>
                <a:gd name="connsiteY133" fmla="*/ 3191586 h 3565305"/>
                <a:gd name="connsiteX134" fmla="*/ 744528 w 3565664"/>
                <a:gd name="connsiteY134" fmla="*/ 3231897 h 3565305"/>
                <a:gd name="connsiteX135" fmla="*/ 772119 w 3565664"/>
                <a:gd name="connsiteY135" fmla="*/ 3251315 h 3565305"/>
                <a:gd name="connsiteX136" fmla="*/ 922636 w 3565664"/>
                <a:gd name="connsiteY136" fmla="*/ 3344256 h 3565305"/>
                <a:gd name="connsiteX137" fmla="*/ 945522 w 3565664"/>
                <a:gd name="connsiteY137" fmla="*/ 3356855 h 3565305"/>
                <a:gd name="connsiteX138" fmla="*/ 966375 w 3565664"/>
                <a:gd name="connsiteY138" fmla="*/ 3367780 h 3565305"/>
                <a:gd name="connsiteX139" fmla="*/ 979453 w 3565664"/>
                <a:gd name="connsiteY139" fmla="*/ 3374479 h 3565305"/>
                <a:gd name="connsiteX140" fmla="*/ 995641 w 3565664"/>
                <a:gd name="connsiteY140" fmla="*/ 3382533 h 3565305"/>
                <a:gd name="connsiteX141" fmla="*/ 1011470 w 3565664"/>
                <a:gd name="connsiteY141" fmla="*/ 3390228 h 3565305"/>
                <a:gd name="connsiteX142" fmla="*/ 1782832 w 3565664"/>
                <a:gd name="connsiteY142" fmla="*/ 3565306 h 3565305"/>
                <a:gd name="connsiteX143" fmla="*/ 3565664 w 3565664"/>
                <a:gd name="connsiteY143" fmla="*/ 1782473 h 3565305"/>
                <a:gd name="connsiteX144" fmla="*/ 3344694 w 3565664"/>
                <a:gd name="connsiteY144" fmla="*/ 922397 h 356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3565664" h="3565305">
                  <a:moveTo>
                    <a:pt x="3344694" y="922397"/>
                  </a:moveTo>
                  <a:cubicBezTo>
                    <a:pt x="3256059" y="761832"/>
                    <a:pt x="3143461" y="616340"/>
                    <a:pt x="3011524" y="490903"/>
                  </a:cubicBezTo>
                  <a:cubicBezTo>
                    <a:pt x="3011285" y="490544"/>
                    <a:pt x="3010926" y="490305"/>
                    <a:pt x="3010567" y="489946"/>
                  </a:cubicBezTo>
                  <a:cubicBezTo>
                    <a:pt x="3002753" y="482649"/>
                    <a:pt x="2994858" y="475313"/>
                    <a:pt x="2986923" y="468016"/>
                  </a:cubicBezTo>
                  <a:cubicBezTo>
                    <a:pt x="2970377" y="452785"/>
                    <a:pt x="2953471" y="438033"/>
                    <a:pt x="2936446" y="423400"/>
                  </a:cubicBezTo>
                  <a:cubicBezTo>
                    <a:pt x="2825163" y="329023"/>
                    <a:pt x="2702238" y="247963"/>
                    <a:pt x="2570063" y="182693"/>
                  </a:cubicBezTo>
                  <a:cubicBezTo>
                    <a:pt x="2529274" y="162677"/>
                    <a:pt x="2487807" y="144217"/>
                    <a:pt x="2445463" y="127151"/>
                  </a:cubicBezTo>
                  <a:cubicBezTo>
                    <a:pt x="2434778" y="122965"/>
                    <a:pt x="2424251" y="118739"/>
                    <a:pt x="2413566" y="114791"/>
                  </a:cubicBezTo>
                  <a:cubicBezTo>
                    <a:pt x="2413446" y="114672"/>
                    <a:pt x="2413446" y="114672"/>
                    <a:pt x="2413446" y="114672"/>
                  </a:cubicBezTo>
                  <a:cubicBezTo>
                    <a:pt x="2402760" y="110724"/>
                    <a:pt x="2392115" y="106737"/>
                    <a:pt x="2381309" y="102909"/>
                  </a:cubicBezTo>
                  <a:cubicBezTo>
                    <a:pt x="2369547" y="98723"/>
                    <a:pt x="2357904" y="94616"/>
                    <a:pt x="2346063" y="90788"/>
                  </a:cubicBezTo>
                  <a:cubicBezTo>
                    <a:pt x="2334779" y="86961"/>
                    <a:pt x="2323415" y="83372"/>
                    <a:pt x="2312012" y="79744"/>
                  </a:cubicBezTo>
                  <a:cubicBezTo>
                    <a:pt x="2289963" y="72926"/>
                    <a:pt x="2267754" y="66546"/>
                    <a:pt x="2245346" y="60565"/>
                  </a:cubicBezTo>
                  <a:cubicBezTo>
                    <a:pt x="2239724" y="59010"/>
                    <a:pt x="2233943" y="57575"/>
                    <a:pt x="2228321" y="56140"/>
                  </a:cubicBezTo>
                  <a:cubicBezTo>
                    <a:pt x="2221383" y="54345"/>
                    <a:pt x="2214405" y="52551"/>
                    <a:pt x="2207468" y="50876"/>
                  </a:cubicBezTo>
                  <a:cubicBezTo>
                    <a:pt x="2200530" y="49202"/>
                    <a:pt x="2193553" y="47527"/>
                    <a:pt x="2186495" y="45972"/>
                  </a:cubicBezTo>
                  <a:cubicBezTo>
                    <a:pt x="2170546" y="42264"/>
                    <a:pt x="2154358" y="38676"/>
                    <a:pt x="2138170" y="35406"/>
                  </a:cubicBezTo>
                  <a:cubicBezTo>
                    <a:pt x="2133386" y="34449"/>
                    <a:pt x="2128442" y="33492"/>
                    <a:pt x="2123538" y="32535"/>
                  </a:cubicBezTo>
                  <a:cubicBezTo>
                    <a:pt x="2115603" y="30980"/>
                    <a:pt x="2107708" y="29545"/>
                    <a:pt x="2099774" y="28110"/>
                  </a:cubicBezTo>
                  <a:cubicBezTo>
                    <a:pt x="2094630" y="27153"/>
                    <a:pt x="2089327" y="26315"/>
                    <a:pt x="2084184" y="25358"/>
                  </a:cubicBezTo>
                  <a:cubicBezTo>
                    <a:pt x="2076130" y="24043"/>
                    <a:pt x="2068235" y="22727"/>
                    <a:pt x="2060181" y="21531"/>
                  </a:cubicBezTo>
                  <a:cubicBezTo>
                    <a:pt x="2054439" y="20574"/>
                    <a:pt x="2048658" y="19737"/>
                    <a:pt x="2042916" y="18899"/>
                  </a:cubicBezTo>
                  <a:cubicBezTo>
                    <a:pt x="2039567" y="18421"/>
                    <a:pt x="2036338" y="17942"/>
                    <a:pt x="2032948" y="17464"/>
                  </a:cubicBezTo>
                  <a:cubicBezTo>
                    <a:pt x="2022622" y="16028"/>
                    <a:pt x="2012335" y="14593"/>
                    <a:pt x="2002008" y="13397"/>
                  </a:cubicBezTo>
                  <a:cubicBezTo>
                    <a:pt x="1997463" y="12799"/>
                    <a:pt x="1992997" y="12320"/>
                    <a:pt x="1988451" y="11722"/>
                  </a:cubicBezTo>
                  <a:cubicBezTo>
                    <a:pt x="1984026" y="11244"/>
                    <a:pt x="1979560" y="10765"/>
                    <a:pt x="1975134" y="10287"/>
                  </a:cubicBezTo>
                  <a:cubicBezTo>
                    <a:pt x="1960980" y="8732"/>
                    <a:pt x="1946825" y="7416"/>
                    <a:pt x="1932551" y="6220"/>
                  </a:cubicBezTo>
                  <a:cubicBezTo>
                    <a:pt x="1922464" y="5383"/>
                    <a:pt x="1912416" y="4665"/>
                    <a:pt x="1902328" y="3947"/>
                  </a:cubicBezTo>
                  <a:cubicBezTo>
                    <a:pt x="1890088" y="3110"/>
                    <a:pt x="1877847" y="2392"/>
                    <a:pt x="1865646" y="1914"/>
                  </a:cubicBezTo>
                  <a:cubicBezTo>
                    <a:pt x="1861459" y="1675"/>
                    <a:pt x="1857113" y="1555"/>
                    <a:pt x="1852927" y="1435"/>
                  </a:cubicBezTo>
                  <a:cubicBezTo>
                    <a:pt x="1851013" y="1316"/>
                    <a:pt x="1849099" y="1196"/>
                    <a:pt x="1847185" y="1196"/>
                  </a:cubicBezTo>
                  <a:cubicBezTo>
                    <a:pt x="1825973" y="359"/>
                    <a:pt x="1804482" y="0"/>
                    <a:pt x="1783031" y="0"/>
                  </a:cubicBezTo>
                  <a:cubicBezTo>
                    <a:pt x="1766724" y="0"/>
                    <a:pt x="1750297" y="239"/>
                    <a:pt x="1733989" y="718"/>
                  </a:cubicBezTo>
                  <a:cubicBezTo>
                    <a:pt x="1725815" y="837"/>
                    <a:pt x="1717681" y="1196"/>
                    <a:pt x="1709388" y="1555"/>
                  </a:cubicBezTo>
                  <a:cubicBezTo>
                    <a:pt x="1701334" y="1794"/>
                    <a:pt x="1693200" y="2273"/>
                    <a:pt x="1685026" y="2632"/>
                  </a:cubicBezTo>
                  <a:lnTo>
                    <a:pt x="1684667" y="2632"/>
                  </a:lnTo>
                  <a:cubicBezTo>
                    <a:pt x="1676613" y="3110"/>
                    <a:pt x="1668479" y="3588"/>
                    <a:pt x="1660425" y="4187"/>
                  </a:cubicBezTo>
                  <a:cubicBezTo>
                    <a:pt x="1652252" y="4785"/>
                    <a:pt x="1644118" y="5383"/>
                    <a:pt x="1635944" y="5981"/>
                  </a:cubicBezTo>
                  <a:cubicBezTo>
                    <a:pt x="1493960" y="17504"/>
                    <a:pt x="1356761" y="45693"/>
                    <a:pt x="1226141" y="88715"/>
                  </a:cubicBezTo>
                  <a:cubicBezTo>
                    <a:pt x="1186667" y="101554"/>
                    <a:pt x="1147832" y="115828"/>
                    <a:pt x="1109555" y="131537"/>
                  </a:cubicBezTo>
                  <a:cubicBezTo>
                    <a:pt x="1109316" y="131657"/>
                    <a:pt x="1109077" y="131777"/>
                    <a:pt x="1108837" y="131777"/>
                  </a:cubicBezTo>
                  <a:cubicBezTo>
                    <a:pt x="1093726" y="137997"/>
                    <a:pt x="1078615" y="144376"/>
                    <a:pt x="1063623" y="151075"/>
                  </a:cubicBezTo>
                  <a:cubicBezTo>
                    <a:pt x="1056087" y="154424"/>
                    <a:pt x="1048392" y="157773"/>
                    <a:pt x="1040856" y="161282"/>
                  </a:cubicBezTo>
                  <a:cubicBezTo>
                    <a:pt x="1033320" y="164751"/>
                    <a:pt x="1025744" y="168220"/>
                    <a:pt x="1018209" y="171848"/>
                  </a:cubicBezTo>
                  <a:cubicBezTo>
                    <a:pt x="1006925" y="177111"/>
                    <a:pt x="995801" y="182653"/>
                    <a:pt x="984756" y="188155"/>
                  </a:cubicBezTo>
                  <a:cubicBezTo>
                    <a:pt x="973831" y="193658"/>
                    <a:pt x="962946" y="199200"/>
                    <a:pt x="952021" y="204942"/>
                  </a:cubicBezTo>
                  <a:cubicBezTo>
                    <a:pt x="951902" y="205061"/>
                    <a:pt x="951662" y="205181"/>
                    <a:pt x="951423" y="205300"/>
                  </a:cubicBezTo>
                  <a:cubicBezTo>
                    <a:pt x="941934" y="210324"/>
                    <a:pt x="932365" y="215508"/>
                    <a:pt x="922875" y="220771"/>
                  </a:cubicBezTo>
                  <a:cubicBezTo>
                    <a:pt x="913625" y="225675"/>
                    <a:pt x="904534" y="230858"/>
                    <a:pt x="895403" y="236241"/>
                  </a:cubicBezTo>
                  <a:cubicBezTo>
                    <a:pt x="889183" y="239710"/>
                    <a:pt x="882923" y="243418"/>
                    <a:pt x="876823" y="247046"/>
                  </a:cubicBezTo>
                  <a:cubicBezTo>
                    <a:pt x="861831" y="255818"/>
                    <a:pt x="846839" y="264909"/>
                    <a:pt x="832087" y="274398"/>
                  </a:cubicBezTo>
                  <a:cubicBezTo>
                    <a:pt x="822597" y="280379"/>
                    <a:pt x="813147" y="286400"/>
                    <a:pt x="803778" y="292620"/>
                  </a:cubicBezTo>
                  <a:cubicBezTo>
                    <a:pt x="792613" y="299916"/>
                    <a:pt x="781609" y="307372"/>
                    <a:pt x="770564" y="315028"/>
                  </a:cubicBezTo>
                  <a:cubicBezTo>
                    <a:pt x="728938" y="343696"/>
                    <a:pt x="688309" y="374397"/>
                    <a:pt x="648716" y="407132"/>
                  </a:cubicBezTo>
                  <a:cubicBezTo>
                    <a:pt x="643213" y="411558"/>
                    <a:pt x="637671" y="416263"/>
                    <a:pt x="632289" y="420808"/>
                  </a:cubicBezTo>
                  <a:cubicBezTo>
                    <a:pt x="610598" y="439149"/>
                    <a:pt x="589227" y="458088"/>
                    <a:pt x="568254" y="477665"/>
                  </a:cubicBezTo>
                  <a:cubicBezTo>
                    <a:pt x="562154" y="483287"/>
                    <a:pt x="556133" y="488949"/>
                    <a:pt x="550272" y="494691"/>
                  </a:cubicBezTo>
                  <a:cubicBezTo>
                    <a:pt x="540783" y="503702"/>
                    <a:pt x="531453" y="512912"/>
                    <a:pt x="522202" y="522162"/>
                  </a:cubicBezTo>
                  <a:cubicBezTo>
                    <a:pt x="517178" y="527186"/>
                    <a:pt x="512115" y="532250"/>
                    <a:pt x="507091" y="537394"/>
                  </a:cubicBezTo>
                  <a:cubicBezTo>
                    <a:pt x="506852" y="537752"/>
                    <a:pt x="506373" y="538111"/>
                    <a:pt x="506014" y="538590"/>
                  </a:cubicBezTo>
                  <a:cubicBezTo>
                    <a:pt x="500632" y="544092"/>
                    <a:pt x="495329" y="549634"/>
                    <a:pt x="490066" y="555137"/>
                  </a:cubicBezTo>
                  <a:cubicBezTo>
                    <a:pt x="484324" y="561117"/>
                    <a:pt x="478662" y="567258"/>
                    <a:pt x="472921" y="573358"/>
                  </a:cubicBezTo>
                  <a:cubicBezTo>
                    <a:pt x="468256" y="578382"/>
                    <a:pt x="463551" y="583565"/>
                    <a:pt x="459005" y="588709"/>
                  </a:cubicBezTo>
                  <a:cubicBezTo>
                    <a:pt x="452785" y="595527"/>
                    <a:pt x="446645" y="602385"/>
                    <a:pt x="440545" y="609322"/>
                  </a:cubicBezTo>
                  <a:cubicBezTo>
                    <a:pt x="436717" y="613748"/>
                    <a:pt x="432730" y="618333"/>
                    <a:pt x="428902" y="622879"/>
                  </a:cubicBezTo>
                  <a:cubicBezTo>
                    <a:pt x="423998" y="628501"/>
                    <a:pt x="419054" y="634282"/>
                    <a:pt x="414269" y="640143"/>
                  </a:cubicBezTo>
                  <a:cubicBezTo>
                    <a:pt x="411757" y="643014"/>
                    <a:pt x="409365" y="645885"/>
                    <a:pt x="407092" y="648796"/>
                  </a:cubicBezTo>
                  <a:cubicBezTo>
                    <a:pt x="402547" y="654298"/>
                    <a:pt x="397961" y="659840"/>
                    <a:pt x="393536" y="665342"/>
                  </a:cubicBezTo>
                  <a:cubicBezTo>
                    <a:pt x="388990" y="670845"/>
                    <a:pt x="384525" y="676507"/>
                    <a:pt x="380218" y="682128"/>
                  </a:cubicBezTo>
                  <a:cubicBezTo>
                    <a:pt x="375793" y="687750"/>
                    <a:pt x="371327" y="693412"/>
                    <a:pt x="367021" y="699034"/>
                  </a:cubicBezTo>
                  <a:cubicBezTo>
                    <a:pt x="353823" y="716059"/>
                    <a:pt x="341104" y="733324"/>
                    <a:pt x="328903" y="750708"/>
                  </a:cubicBezTo>
                  <a:cubicBezTo>
                    <a:pt x="324717" y="756569"/>
                    <a:pt x="320610" y="762351"/>
                    <a:pt x="316543" y="768212"/>
                  </a:cubicBezTo>
                  <a:cubicBezTo>
                    <a:pt x="312476" y="774073"/>
                    <a:pt x="308369" y="780094"/>
                    <a:pt x="304422" y="785955"/>
                  </a:cubicBezTo>
                  <a:cubicBezTo>
                    <a:pt x="296368" y="797837"/>
                    <a:pt x="288473" y="809838"/>
                    <a:pt x="280778" y="821800"/>
                  </a:cubicBezTo>
                  <a:cubicBezTo>
                    <a:pt x="273123" y="833921"/>
                    <a:pt x="265427" y="846042"/>
                    <a:pt x="258011" y="858243"/>
                  </a:cubicBezTo>
                  <a:cubicBezTo>
                    <a:pt x="254183" y="864463"/>
                    <a:pt x="250435" y="870722"/>
                    <a:pt x="246847" y="876823"/>
                  </a:cubicBezTo>
                  <a:cubicBezTo>
                    <a:pt x="239790" y="888824"/>
                    <a:pt x="232812" y="900945"/>
                    <a:pt x="225994" y="913027"/>
                  </a:cubicBezTo>
                  <a:cubicBezTo>
                    <a:pt x="225635" y="913744"/>
                    <a:pt x="225276" y="914342"/>
                    <a:pt x="224917" y="915060"/>
                  </a:cubicBezTo>
                  <a:cubicBezTo>
                    <a:pt x="218099" y="927301"/>
                    <a:pt x="211481" y="939541"/>
                    <a:pt x="204902" y="951862"/>
                  </a:cubicBezTo>
                  <a:cubicBezTo>
                    <a:pt x="190149" y="979812"/>
                    <a:pt x="176234" y="1008121"/>
                    <a:pt x="163156" y="1036789"/>
                  </a:cubicBezTo>
                  <a:cubicBezTo>
                    <a:pt x="160763" y="1041813"/>
                    <a:pt x="158491" y="1046877"/>
                    <a:pt x="156218" y="1051900"/>
                  </a:cubicBezTo>
                  <a:cubicBezTo>
                    <a:pt x="152869" y="1059197"/>
                    <a:pt x="149639" y="1066653"/>
                    <a:pt x="146370" y="1073950"/>
                  </a:cubicBezTo>
                  <a:cubicBezTo>
                    <a:pt x="143858" y="1079811"/>
                    <a:pt x="141346" y="1085831"/>
                    <a:pt x="138834" y="1091812"/>
                  </a:cubicBezTo>
                  <a:cubicBezTo>
                    <a:pt x="136083" y="1098511"/>
                    <a:pt x="133332" y="1105130"/>
                    <a:pt x="130541" y="1111828"/>
                  </a:cubicBezTo>
                  <a:cubicBezTo>
                    <a:pt x="127789" y="1118526"/>
                    <a:pt x="125158" y="1125265"/>
                    <a:pt x="122486" y="1131963"/>
                  </a:cubicBezTo>
                  <a:cubicBezTo>
                    <a:pt x="119855" y="1138781"/>
                    <a:pt x="117223" y="1145520"/>
                    <a:pt x="114711" y="1152218"/>
                  </a:cubicBezTo>
                  <a:cubicBezTo>
                    <a:pt x="112200" y="1158917"/>
                    <a:pt x="109688" y="1165775"/>
                    <a:pt x="107176" y="1172473"/>
                  </a:cubicBezTo>
                  <a:cubicBezTo>
                    <a:pt x="104783" y="1179291"/>
                    <a:pt x="102391" y="1186149"/>
                    <a:pt x="99999" y="1192848"/>
                  </a:cubicBezTo>
                  <a:cubicBezTo>
                    <a:pt x="67025" y="1286626"/>
                    <a:pt x="41706" y="1384113"/>
                    <a:pt x="24920" y="1484391"/>
                  </a:cubicBezTo>
                  <a:cubicBezTo>
                    <a:pt x="20135" y="1512461"/>
                    <a:pt x="16028" y="1540770"/>
                    <a:pt x="12679" y="1569278"/>
                  </a:cubicBezTo>
                  <a:cubicBezTo>
                    <a:pt x="11842" y="1576336"/>
                    <a:pt x="11124" y="1583433"/>
                    <a:pt x="10287" y="1590490"/>
                  </a:cubicBezTo>
                  <a:cubicBezTo>
                    <a:pt x="9569" y="1597548"/>
                    <a:pt x="8852" y="1604764"/>
                    <a:pt x="8134" y="1611822"/>
                  </a:cubicBezTo>
                  <a:cubicBezTo>
                    <a:pt x="7416" y="1618879"/>
                    <a:pt x="6818" y="1625976"/>
                    <a:pt x="6220" y="1633153"/>
                  </a:cubicBezTo>
                  <a:cubicBezTo>
                    <a:pt x="5622" y="1640210"/>
                    <a:pt x="5143" y="1647308"/>
                    <a:pt x="4545" y="1654485"/>
                  </a:cubicBezTo>
                  <a:cubicBezTo>
                    <a:pt x="3588" y="1668639"/>
                    <a:pt x="2751" y="1682913"/>
                    <a:pt x="2033" y="1697187"/>
                  </a:cubicBezTo>
                  <a:cubicBezTo>
                    <a:pt x="1675" y="1704245"/>
                    <a:pt x="1435" y="1711461"/>
                    <a:pt x="1196" y="1718519"/>
                  </a:cubicBezTo>
                  <a:cubicBezTo>
                    <a:pt x="478" y="1739850"/>
                    <a:pt x="0" y="1761341"/>
                    <a:pt x="0" y="1782673"/>
                  </a:cubicBezTo>
                  <a:cubicBezTo>
                    <a:pt x="0" y="1804124"/>
                    <a:pt x="359" y="1825615"/>
                    <a:pt x="1196" y="1846827"/>
                  </a:cubicBezTo>
                  <a:cubicBezTo>
                    <a:pt x="1196" y="1848741"/>
                    <a:pt x="1316" y="1850654"/>
                    <a:pt x="1435" y="1852568"/>
                  </a:cubicBezTo>
                  <a:cubicBezTo>
                    <a:pt x="1555" y="1856755"/>
                    <a:pt x="1675" y="1861101"/>
                    <a:pt x="1914" y="1865287"/>
                  </a:cubicBezTo>
                  <a:cubicBezTo>
                    <a:pt x="2512" y="1877528"/>
                    <a:pt x="3230" y="1889769"/>
                    <a:pt x="3947" y="1901969"/>
                  </a:cubicBezTo>
                  <a:cubicBezTo>
                    <a:pt x="4665" y="1912057"/>
                    <a:pt x="5383" y="1922105"/>
                    <a:pt x="6220" y="1932192"/>
                  </a:cubicBezTo>
                  <a:cubicBezTo>
                    <a:pt x="7416" y="1946466"/>
                    <a:pt x="8852" y="1960621"/>
                    <a:pt x="10287" y="1974776"/>
                  </a:cubicBezTo>
                  <a:cubicBezTo>
                    <a:pt x="10765" y="1979201"/>
                    <a:pt x="11244" y="1983667"/>
                    <a:pt x="11722" y="1988093"/>
                  </a:cubicBezTo>
                  <a:cubicBezTo>
                    <a:pt x="12320" y="1992638"/>
                    <a:pt x="12918" y="1997104"/>
                    <a:pt x="13397" y="2001649"/>
                  </a:cubicBezTo>
                  <a:cubicBezTo>
                    <a:pt x="14713" y="2011976"/>
                    <a:pt x="16028" y="2022263"/>
                    <a:pt x="17464" y="2032590"/>
                  </a:cubicBezTo>
                  <a:cubicBezTo>
                    <a:pt x="17942" y="2035939"/>
                    <a:pt x="18421" y="2039169"/>
                    <a:pt x="18899" y="2042558"/>
                  </a:cubicBezTo>
                  <a:cubicBezTo>
                    <a:pt x="19737" y="2048299"/>
                    <a:pt x="20574" y="2054081"/>
                    <a:pt x="21531" y="2059822"/>
                  </a:cubicBezTo>
                  <a:cubicBezTo>
                    <a:pt x="22727" y="2067876"/>
                    <a:pt x="24043" y="2075771"/>
                    <a:pt x="25359" y="2083825"/>
                  </a:cubicBezTo>
                  <a:cubicBezTo>
                    <a:pt x="26196" y="2089088"/>
                    <a:pt x="27153" y="2094272"/>
                    <a:pt x="28110" y="2099415"/>
                  </a:cubicBezTo>
                  <a:cubicBezTo>
                    <a:pt x="31220" y="2116680"/>
                    <a:pt x="34569" y="2133944"/>
                    <a:pt x="38317" y="2151209"/>
                  </a:cubicBezTo>
                  <a:cubicBezTo>
                    <a:pt x="40709" y="2162851"/>
                    <a:pt x="43221" y="2174494"/>
                    <a:pt x="45972" y="2186216"/>
                  </a:cubicBezTo>
                  <a:cubicBezTo>
                    <a:pt x="47527" y="2193154"/>
                    <a:pt x="49202" y="2200132"/>
                    <a:pt x="50877" y="2207069"/>
                  </a:cubicBezTo>
                  <a:cubicBezTo>
                    <a:pt x="52671" y="2214007"/>
                    <a:pt x="54345" y="2220985"/>
                    <a:pt x="56140" y="2227922"/>
                  </a:cubicBezTo>
                  <a:cubicBezTo>
                    <a:pt x="57934" y="2234860"/>
                    <a:pt x="59728" y="2241838"/>
                    <a:pt x="61642" y="2248775"/>
                  </a:cubicBezTo>
                  <a:cubicBezTo>
                    <a:pt x="65948" y="2264844"/>
                    <a:pt x="70533" y="2280912"/>
                    <a:pt x="75318" y="2296861"/>
                  </a:cubicBezTo>
                  <a:cubicBezTo>
                    <a:pt x="78069" y="2306111"/>
                    <a:pt x="80940" y="2315322"/>
                    <a:pt x="83970" y="2324452"/>
                  </a:cubicBezTo>
                  <a:cubicBezTo>
                    <a:pt x="86123" y="2331509"/>
                    <a:pt x="88396" y="2338607"/>
                    <a:pt x="90788" y="2345664"/>
                  </a:cubicBezTo>
                  <a:cubicBezTo>
                    <a:pt x="93779" y="2354675"/>
                    <a:pt x="96769" y="2363527"/>
                    <a:pt x="99919" y="2372418"/>
                  </a:cubicBezTo>
                  <a:cubicBezTo>
                    <a:pt x="100876" y="2375408"/>
                    <a:pt x="101952" y="2378399"/>
                    <a:pt x="103029" y="2381429"/>
                  </a:cubicBezTo>
                  <a:cubicBezTo>
                    <a:pt x="106857" y="2391995"/>
                    <a:pt x="110724" y="2402521"/>
                    <a:pt x="114672" y="2413087"/>
                  </a:cubicBezTo>
                  <a:lnTo>
                    <a:pt x="114791" y="2413207"/>
                  </a:lnTo>
                  <a:cubicBezTo>
                    <a:pt x="118619" y="2423534"/>
                    <a:pt x="122726" y="2433941"/>
                    <a:pt x="126793" y="2444267"/>
                  </a:cubicBezTo>
                  <a:cubicBezTo>
                    <a:pt x="126912" y="2444746"/>
                    <a:pt x="127151" y="2445224"/>
                    <a:pt x="127391" y="2445703"/>
                  </a:cubicBezTo>
                  <a:cubicBezTo>
                    <a:pt x="140110" y="2477241"/>
                    <a:pt x="153666" y="2508301"/>
                    <a:pt x="167940" y="2539003"/>
                  </a:cubicBezTo>
                  <a:cubicBezTo>
                    <a:pt x="235444" y="2682900"/>
                    <a:pt x="321686" y="2816272"/>
                    <a:pt x="423400" y="2936087"/>
                  </a:cubicBezTo>
                  <a:cubicBezTo>
                    <a:pt x="444970" y="2961406"/>
                    <a:pt x="467179" y="2986087"/>
                    <a:pt x="489946" y="3010209"/>
                  </a:cubicBezTo>
                  <a:cubicBezTo>
                    <a:pt x="490305" y="3010568"/>
                    <a:pt x="490544" y="3010927"/>
                    <a:pt x="490903" y="3011166"/>
                  </a:cubicBezTo>
                  <a:cubicBezTo>
                    <a:pt x="506373" y="3027354"/>
                    <a:pt x="522202" y="3043422"/>
                    <a:pt x="538271" y="3059012"/>
                  </a:cubicBezTo>
                  <a:cubicBezTo>
                    <a:pt x="545448" y="3066069"/>
                    <a:pt x="552664" y="3073047"/>
                    <a:pt x="559961" y="3079865"/>
                  </a:cubicBezTo>
                  <a:cubicBezTo>
                    <a:pt x="561755" y="3081659"/>
                    <a:pt x="563669" y="3083453"/>
                    <a:pt x="565583" y="3085128"/>
                  </a:cubicBezTo>
                  <a:cubicBezTo>
                    <a:pt x="572760" y="3091827"/>
                    <a:pt x="579977" y="3098445"/>
                    <a:pt x="587273" y="3105024"/>
                  </a:cubicBezTo>
                  <a:cubicBezTo>
                    <a:pt x="595567" y="3112560"/>
                    <a:pt x="603940" y="3120016"/>
                    <a:pt x="612472" y="3127432"/>
                  </a:cubicBezTo>
                  <a:cubicBezTo>
                    <a:pt x="637791" y="3149482"/>
                    <a:pt x="663787" y="3170853"/>
                    <a:pt x="690422" y="3191586"/>
                  </a:cubicBezTo>
                  <a:cubicBezTo>
                    <a:pt x="708165" y="3205382"/>
                    <a:pt x="726267" y="3218819"/>
                    <a:pt x="744528" y="3231897"/>
                  </a:cubicBezTo>
                  <a:cubicBezTo>
                    <a:pt x="753659" y="3238475"/>
                    <a:pt x="762869" y="3244975"/>
                    <a:pt x="772119" y="3251315"/>
                  </a:cubicBezTo>
                  <a:cubicBezTo>
                    <a:pt x="820564" y="3284767"/>
                    <a:pt x="870802" y="3315827"/>
                    <a:pt x="922636" y="3344256"/>
                  </a:cubicBezTo>
                  <a:cubicBezTo>
                    <a:pt x="930211" y="3348562"/>
                    <a:pt x="937867" y="3352788"/>
                    <a:pt x="945522" y="3356855"/>
                  </a:cubicBezTo>
                  <a:cubicBezTo>
                    <a:pt x="952460" y="3360563"/>
                    <a:pt x="959437" y="3364152"/>
                    <a:pt x="966375" y="3367780"/>
                  </a:cubicBezTo>
                  <a:cubicBezTo>
                    <a:pt x="970681" y="3370053"/>
                    <a:pt x="975027" y="3372326"/>
                    <a:pt x="979453" y="3374479"/>
                  </a:cubicBezTo>
                  <a:cubicBezTo>
                    <a:pt x="984836" y="3377110"/>
                    <a:pt x="990258" y="3379861"/>
                    <a:pt x="995641" y="3382533"/>
                  </a:cubicBezTo>
                  <a:cubicBezTo>
                    <a:pt x="1000904" y="3385164"/>
                    <a:pt x="1006207" y="3387796"/>
                    <a:pt x="1011470" y="3390228"/>
                  </a:cubicBezTo>
                  <a:cubicBezTo>
                    <a:pt x="1244841" y="3502468"/>
                    <a:pt x="1506520" y="3565306"/>
                    <a:pt x="1782832" y="3565306"/>
                  </a:cubicBezTo>
                  <a:cubicBezTo>
                    <a:pt x="2767429" y="3565306"/>
                    <a:pt x="3565664" y="2767070"/>
                    <a:pt x="3565664" y="1782473"/>
                  </a:cubicBezTo>
                  <a:cubicBezTo>
                    <a:pt x="3565744" y="1470675"/>
                    <a:pt x="3485601" y="1177457"/>
                    <a:pt x="3344694" y="922397"/>
                  </a:cubicBezTo>
                  <a:close/>
                </a:path>
              </a:pathLst>
            </a:custGeom>
            <a:solidFill>
              <a:srgbClr val="231F20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4" name="Freeform: Shape 1743">
              <a:extLst>
                <a:ext uri="{FF2B5EF4-FFF2-40B4-BE49-F238E27FC236}">
                  <a16:creationId xmlns="" xmlns:a16="http://schemas.microsoft.com/office/drawing/2014/main" id="{B032A6A0-77AE-480D-A1C5-C922F3FC14DC}"/>
                </a:ext>
              </a:extLst>
            </p:cNvPr>
            <p:cNvSpPr/>
            <p:nvPr/>
          </p:nvSpPr>
          <p:spPr>
            <a:xfrm>
              <a:off x="14797244" y="-4265259"/>
              <a:ext cx="9390963" cy="9391074"/>
            </a:xfrm>
            <a:custGeom>
              <a:avLst/>
              <a:gdLst>
                <a:gd name="connsiteX0" fmla="*/ 3358410 w 3359566"/>
                <a:gd name="connsiteY0" fmla="*/ 1619357 h 3359606"/>
                <a:gd name="connsiteX1" fmla="*/ 3357573 w 3359566"/>
                <a:gd name="connsiteY1" fmla="*/ 1599222 h 3359606"/>
                <a:gd name="connsiteX2" fmla="*/ 3356496 w 3359566"/>
                <a:gd name="connsiteY2" fmla="*/ 1579087 h 3359606"/>
                <a:gd name="connsiteX3" fmla="*/ 3355180 w 3359566"/>
                <a:gd name="connsiteY3" fmla="*/ 1559071 h 3359606"/>
                <a:gd name="connsiteX4" fmla="*/ 3353625 w 3359566"/>
                <a:gd name="connsiteY4" fmla="*/ 1538936 h 3359606"/>
                <a:gd name="connsiteX5" fmla="*/ 3347525 w 3359566"/>
                <a:gd name="connsiteY5" fmla="*/ 1478729 h 3359606"/>
                <a:gd name="connsiteX6" fmla="*/ 3345013 w 3359566"/>
                <a:gd name="connsiteY6" fmla="*/ 1458714 h 3359606"/>
                <a:gd name="connsiteX7" fmla="*/ 3328825 w 3359566"/>
                <a:gd name="connsiteY7" fmla="*/ 1359074 h 3359606"/>
                <a:gd name="connsiteX8" fmla="*/ 3324878 w 3359566"/>
                <a:gd name="connsiteY8" fmla="*/ 1339297 h 3359606"/>
                <a:gd name="connsiteX9" fmla="*/ 3320691 w 3359566"/>
                <a:gd name="connsiteY9" fmla="*/ 1319521 h 3359606"/>
                <a:gd name="connsiteX10" fmla="*/ 3316265 w 3359566"/>
                <a:gd name="connsiteY10" fmla="*/ 1299744 h 3359606"/>
                <a:gd name="connsiteX11" fmla="*/ 3290349 w 3359566"/>
                <a:gd name="connsiteY11" fmla="*/ 1201660 h 3359606"/>
                <a:gd name="connsiteX12" fmla="*/ 3284487 w 3359566"/>
                <a:gd name="connsiteY12" fmla="*/ 1182242 h 3359606"/>
                <a:gd name="connsiteX13" fmla="*/ 3272008 w 3359566"/>
                <a:gd name="connsiteY13" fmla="*/ 1143486 h 3359606"/>
                <a:gd name="connsiteX14" fmla="*/ 3265429 w 3359566"/>
                <a:gd name="connsiteY14" fmla="*/ 1124308 h 3359606"/>
                <a:gd name="connsiteX15" fmla="*/ 3258611 w 3359566"/>
                <a:gd name="connsiteY15" fmla="*/ 1105130 h 3359606"/>
                <a:gd name="connsiteX16" fmla="*/ 3233890 w 3359566"/>
                <a:gd name="connsiteY16" fmla="*/ 1041095 h 3359606"/>
                <a:gd name="connsiteX17" fmla="*/ 3227551 w 3359566"/>
                <a:gd name="connsiteY17" fmla="*/ 1026103 h 3359606"/>
                <a:gd name="connsiteX18" fmla="*/ 3193978 w 3359566"/>
                <a:gd name="connsiteY18" fmla="*/ 951623 h 3359606"/>
                <a:gd name="connsiteX19" fmla="*/ 3175876 w 3359566"/>
                <a:gd name="connsiteY19" fmla="*/ 915180 h 3359606"/>
                <a:gd name="connsiteX20" fmla="*/ 3069857 w 3359566"/>
                <a:gd name="connsiteY20" fmla="*/ 736474 h 3359606"/>
                <a:gd name="connsiteX21" fmla="*/ 3061325 w 3359566"/>
                <a:gd name="connsiteY21" fmla="*/ 723994 h 3359606"/>
                <a:gd name="connsiteX22" fmla="*/ 3059291 w 3359566"/>
                <a:gd name="connsiteY22" fmla="*/ 721004 h 3359606"/>
                <a:gd name="connsiteX23" fmla="*/ 3037959 w 3359566"/>
                <a:gd name="connsiteY23" fmla="*/ 691140 h 3359606"/>
                <a:gd name="connsiteX24" fmla="*/ 3013718 w 3359566"/>
                <a:gd name="connsiteY24" fmla="*/ 658764 h 3359606"/>
                <a:gd name="connsiteX25" fmla="*/ 3001357 w 3359566"/>
                <a:gd name="connsiteY25" fmla="*/ 642815 h 3359606"/>
                <a:gd name="connsiteX26" fmla="*/ 2977115 w 3359566"/>
                <a:gd name="connsiteY26" fmla="*/ 612712 h 3359606"/>
                <a:gd name="connsiteX27" fmla="*/ 2918942 w 3359566"/>
                <a:gd name="connsiteY27" fmla="*/ 545806 h 3359606"/>
                <a:gd name="connsiteX28" fmla="*/ 2909572 w 3359566"/>
                <a:gd name="connsiteY28" fmla="*/ 535719 h 3359606"/>
                <a:gd name="connsiteX29" fmla="*/ 2897810 w 3359566"/>
                <a:gd name="connsiteY29" fmla="*/ 523239 h 3359606"/>
                <a:gd name="connsiteX30" fmla="*/ 2882818 w 3359566"/>
                <a:gd name="connsiteY30" fmla="*/ 507649 h 3359606"/>
                <a:gd name="connsiteX31" fmla="*/ 2867587 w 3359566"/>
                <a:gd name="connsiteY31" fmla="*/ 492179 h 3359606"/>
                <a:gd name="connsiteX32" fmla="*/ 1679803 w 3359566"/>
                <a:gd name="connsiteY32" fmla="*/ 0 h 3359606"/>
                <a:gd name="connsiteX33" fmla="*/ 0 w 3359566"/>
                <a:gd name="connsiteY33" fmla="*/ 1679803 h 3359606"/>
                <a:gd name="connsiteX34" fmla="*/ 492059 w 3359566"/>
                <a:gd name="connsiteY34" fmla="*/ 2867547 h 3359606"/>
                <a:gd name="connsiteX35" fmla="*/ 523000 w 3359566"/>
                <a:gd name="connsiteY35" fmla="*/ 2897770 h 3359606"/>
                <a:gd name="connsiteX36" fmla="*/ 550352 w 3359566"/>
                <a:gd name="connsiteY36" fmla="*/ 2923209 h 3359606"/>
                <a:gd name="connsiteX37" fmla="*/ 565344 w 3359566"/>
                <a:gd name="connsiteY37" fmla="*/ 2936646 h 3359606"/>
                <a:gd name="connsiteX38" fmla="*/ 595806 w 3359566"/>
                <a:gd name="connsiteY38" fmla="*/ 2963041 h 3359606"/>
                <a:gd name="connsiteX39" fmla="*/ 611276 w 3359566"/>
                <a:gd name="connsiteY39" fmla="*/ 2975999 h 3359606"/>
                <a:gd name="connsiteX40" fmla="*/ 736474 w 3359566"/>
                <a:gd name="connsiteY40" fmla="*/ 3069897 h 3359606"/>
                <a:gd name="connsiteX41" fmla="*/ 843689 w 3359566"/>
                <a:gd name="connsiteY41" fmla="*/ 3137042 h 3359606"/>
                <a:gd name="connsiteX42" fmla="*/ 844168 w 3359566"/>
                <a:gd name="connsiteY42" fmla="*/ 3137400 h 3359606"/>
                <a:gd name="connsiteX43" fmla="*/ 915060 w 3359566"/>
                <a:gd name="connsiteY43" fmla="*/ 3175757 h 3359606"/>
                <a:gd name="connsiteX44" fmla="*/ 933281 w 3359566"/>
                <a:gd name="connsiteY44" fmla="*/ 3185007 h 3359606"/>
                <a:gd name="connsiteX45" fmla="*/ 991096 w 3359566"/>
                <a:gd name="connsiteY45" fmla="*/ 3212359 h 3359606"/>
                <a:gd name="connsiteX46" fmla="*/ 1025266 w 3359566"/>
                <a:gd name="connsiteY46" fmla="*/ 3227232 h 3359606"/>
                <a:gd name="connsiteX47" fmla="*/ 1033200 w 3359566"/>
                <a:gd name="connsiteY47" fmla="*/ 3230581 h 3359606"/>
                <a:gd name="connsiteX48" fmla="*/ 1047714 w 3359566"/>
                <a:gd name="connsiteY48" fmla="*/ 3236562 h 3359606"/>
                <a:gd name="connsiteX49" fmla="*/ 1067251 w 3359566"/>
                <a:gd name="connsiteY49" fmla="*/ 3244377 h 3359606"/>
                <a:gd name="connsiteX50" fmla="*/ 1085712 w 3359566"/>
                <a:gd name="connsiteY50" fmla="*/ 3251434 h 3359606"/>
                <a:gd name="connsiteX51" fmla="*/ 1679843 w 3359566"/>
                <a:gd name="connsiteY51" fmla="*/ 3359607 h 3359606"/>
                <a:gd name="connsiteX52" fmla="*/ 2273855 w 3359566"/>
                <a:gd name="connsiteY52" fmla="*/ 3251434 h 3359606"/>
                <a:gd name="connsiteX53" fmla="*/ 2292913 w 3359566"/>
                <a:gd name="connsiteY53" fmla="*/ 3244138 h 3359606"/>
                <a:gd name="connsiteX54" fmla="*/ 2311852 w 3359566"/>
                <a:gd name="connsiteY54" fmla="*/ 3236602 h 3359606"/>
                <a:gd name="connsiteX55" fmla="*/ 2330792 w 3359566"/>
                <a:gd name="connsiteY55" fmla="*/ 3228787 h 3359606"/>
                <a:gd name="connsiteX56" fmla="*/ 2333662 w 3359566"/>
                <a:gd name="connsiteY56" fmla="*/ 3227591 h 3359606"/>
                <a:gd name="connsiteX57" fmla="*/ 2387011 w 3359566"/>
                <a:gd name="connsiteY57" fmla="*/ 3203827 h 3359606"/>
                <a:gd name="connsiteX58" fmla="*/ 2426365 w 3359566"/>
                <a:gd name="connsiteY58" fmla="*/ 3185007 h 3359606"/>
                <a:gd name="connsiteX59" fmla="*/ 2462568 w 3359566"/>
                <a:gd name="connsiteY59" fmla="*/ 3166427 h 3359606"/>
                <a:gd name="connsiteX60" fmla="*/ 2515319 w 3359566"/>
                <a:gd name="connsiteY60" fmla="*/ 3137400 h 3359606"/>
                <a:gd name="connsiteX61" fmla="*/ 2550805 w 3359566"/>
                <a:gd name="connsiteY61" fmla="*/ 3116428 h 3359606"/>
                <a:gd name="connsiteX62" fmla="*/ 2668586 w 3359566"/>
                <a:gd name="connsiteY62" fmla="*/ 3037880 h 3359606"/>
                <a:gd name="connsiteX63" fmla="*/ 2748210 w 3359566"/>
                <a:gd name="connsiteY63" fmla="*/ 2975999 h 3359606"/>
                <a:gd name="connsiteX64" fmla="*/ 2763681 w 3359566"/>
                <a:gd name="connsiteY64" fmla="*/ 2963041 h 3359606"/>
                <a:gd name="connsiteX65" fmla="*/ 2779031 w 3359566"/>
                <a:gd name="connsiteY65" fmla="*/ 2949963 h 3359606"/>
                <a:gd name="connsiteX66" fmla="*/ 2794143 w 3359566"/>
                <a:gd name="connsiteY66" fmla="*/ 2936646 h 3359606"/>
                <a:gd name="connsiteX67" fmla="*/ 2813919 w 3359566"/>
                <a:gd name="connsiteY67" fmla="*/ 2918902 h 3359606"/>
                <a:gd name="connsiteX68" fmla="*/ 2824007 w 3359566"/>
                <a:gd name="connsiteY68" fmla="*/ 2909532 h 3359606"/>
                <a:gd name="connsiteX69" fmla="*/ 2836487 w 3359566"/>
                <a:gd name="connsiteY69" fmla="*/ 2897770 h 3359606"/>
                <a:gd name="connsiteX70" fmla="*/ 2850043 w 3359566"/>
                <a:gd name="connsiteY70" fmla="*/ 2884692 h 3359606"/>
                <a:gd name="connsiteX71" fmla="*/ 2867547 w 3359566"/>
                <a:gd name="connsiteY71" fmla="*/ 2867547 h 3359606"/>
                <a:gd name="connsiteX72" fmla="*/ 2882778 w 3359566"/>
                <a:gd name="connsiteY72" fmla="*/ 2852077 h 3359606"/>
                <a:gd name="connsiteX73" fmla="*/ 2897770 w 3359566"/>
                <a:gd name="connsiteY73" fmla="*/ 2836487 h 3359606"/>
                <a:gd name="connsiteX74" fmla="*/ 2909532 w 3359566"/>
                <a:gd name="connsiteY74" fmla="*/ 2824007 h 3359606"/>
                <a:gd name="connsiteX75" fmla="*/ 2918902 w 3359566"/>
                <a:gd name="connsiteY75" fmla="*/ 2813920 h 3359606"/>
                <a:gd name="connsiteX76" fmla="*/ 2977075 w 3359566"/>
                <a:gd name="connsiteY76" fmla="*/ 2747015 h 3359606"/>
                <a:gd name="connsiteX77" fmla="*/ 3001317 w 3359566"/>
                <a:gd name="connsiteY77" fmla="*/ 2716912 h 3359606"/>
                <a:gd name="connsiteX78" fmla="*/ 3013678 w 3359566"/>
                <a:gd name="connsiteY78" fmla="*/ 2700963 h 3359606"/>
                <a:gd name="connsiteX79" fmla="*/ 3037920 w 3359566"/>
                <a:gd name="connsiteY79" fmla="*/ 2668587 h 3359606"/>
                <a:gd name="connsiteX80" fmla="*/ 3059251 w 3359566"/>
                <a:gd name="connsiteY80" fmla="*/ 2638722 h 3359606"/>
                <a:gd name="connsiteX81" fmla="*/ 3061285 w 3359566"/>
                <a:gd name="connsiteY81" fmla="*/ 2635732 h 3359606"/>
                <a:gd name="connsiteX82" fmla="*/ 3175797 w 3359566"/>
                <a:gd name="connsiteY82" fmla="*/ 2444586 h 3359606"/>
                <a:gd name="connsiteX83" fmla="*/ 3193899 w 3359566"/>
                <a:gd name="connsiteY83" fmla="*/ 2408143 h 3359606"/>
                <a:gd name="connsiteX84" fmla="*/ 3227471 w 3359566"/>
                <a:gd name="connsiteY84" fmla="*/ 2333663 h 3359606"/>
                <a:gd name="connsiteX85" fmla="*/ 3233810 w 3359566"/>
                <a:gd name="connsiteY85" fmla="*/ 2318671 h 3359606"/>
                <a:gd name="connsiteX86" fmla="*/ 3258531 w 3359566"/>
                <a:gd name="connsiteY86" fmla="*/ 2254637 h 3359606"/>
                <a:gd name="connsiteX87" fmla="*/ 3265349 w 3359566"/>
                <a:gd name="connsiteY87" fmla="*/ 2235458 h 3359606"/>
                <a:gd name="connsiteX88" fmla="*/ 3271928 w 3359566"/>
                <a:gd name="connsiteY88" fmla="*/ 2216280 h 3359606"/>
                <a:gd name="connsiteX89" fmla="*/ 3284408 w 3359566"/>
                <a:gd name="connsiteY89" fmla="*/ 2177524 h 3359606"/>
                <a:gd name="connsiteX90" fmla="*/ 3290269 w 3359566"/>
                <a:gd name="connsiteY90" fmla="*/ 2158107 h 3359606"/>
                <a:gd name="connsiteX91" fmla="*/ 3316186 w 3359566"/>
                <a:gd name="connsiteY91" fmla="*/ 2060022 h 3359606"/>
                <a:gd name="connsiteX92" fmla="*/ 3320611 w 3359566"/>
                <a:gd name="connsiteY92" fmla="*/ 2040245 h 3359606"/>
                <a:gd name="connsiteX93" fmla="*/ 3324798 w 3359566"/>
                <a:gd name="connsiteY93" fmla="*/ 2020469 h 3359606"/>
                <a:gd name="connsiteX94" fmla="*/ 3328745 w 3359566"/>
                <a:gd name="connsiteY94" fmla="*/ 2000692 h 3359606"/>
                <a:gd name="connsiteX95" fmla="*/ 3344933 w 3359566"/>
                <a:gd name="connsiteY95" fmla="*/ 1901052 h 3359606"/>
                <a:gd name="connsiteX96" fmla="*/ 3347445 w 3359566"/>
                <a:gd name="connsiteY96" fmla="*/ 1881037 h 3359606"/>
                <a:gd name="connsiteX97" fmla="*/ 3353546 w 3359566"/>
                <a:gd name="connsiteY97" fmla="*/ 1820830 h 3359606"/>
                <a:gd name="connsiteX98" fmla="*/ 3355101 w 3359566"/>
                <a:gd name="connsiteY98" fmla="*/ 1800695 h 3359606"/>
                <a:gd name="connsiteX99" fmla="*/ 3356416 w 3359566"/>
                <a:gd name="connsiteY99" fmla="*/ 1780679 h 3359606"/>
                <a:gd name="connsiteX100" fmla="*/ 3357493 w 3359566"/>
                <a:gd name="connsiteY100" fmla="*/ 1760544 h 3359606"/>
                <a:gd name="connsiteX101" fmla="*/ 3358330 w 3359566"/>
                <a:gd name="connsiteY101" fmla="*/ 1740409 h 3359606"/>
                <a:gd name="connsiteX102" fmla="*/ 3358410 w 3359566"/>
                <a:gd name="connsiteY102" fmla="*/ 1619357 h 3359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3359566" h="3359606">
                  <a:moveTo>
                    <a:pt x="3358410" y="1619357"/>
                  </a:moveTo>
                  <a:cubicBezTo>
                    <a:pt x="3358171" y="1612659"/>
                    <a:pt x="3357931" y="1605921"/>
                    <a:pt x="3357573" y="1599222"/>
                  </a:cubicBezTo>
                  <a:cubicBezTo>
                    <a:pt x="3357214" y="1592524"/>
                    <a:pt x="3356855" y="1585785"/>
                    <a:pt x="3356496" y="1579087"/>
                  </a:cubicBezTo>
                  <a:cubicBezTo>
                    <a:pt x="3356137" y="1572388"/>
                    <a:pt x="3355659" y="1565770"/>
                    <a:pt x="3355180" y="1559071"/>
                  </a:cubicBezTo>
                  <a:cubicBezTo>
                    <a:pt x="3354702" y="1552373"/>
                    <a:pt x="3354223" y="1545634"/>
                    <a:pt x="3353625" y="1538936"/>
                  </a:cubicBezTo>
                  <a:cubicBezTo>
                    <a:pt x="3351951" y="1518920"/>
                    <a:pt x="3349917" y="1498745"/>
                    <a:pt x="3347525" y="1478729"/>
                  </a:cubicBezTo>
                  <a:cubicBezTo>
                    <a:pt x="3346807" y="1472031"/>
                    <a:pt x="3345970" y="1465412"/>
                    <a:pt x="3345013" y="1458714"/>
                  </a:cubicBezTo>
                  <a:cubicBezTo>
                    <a:pt x="3340707" y="1425142"/>
                    <a:pt x="3335284" y="1391928"/>
                    <a:pt x="3328825" y="1359074"/>
                  </a:cubicBezTo>
                  <a:cubicBezTo>
                    <a:pt x="3327509" y="1352495"/>
                    <a:pt x="3326194" y="1345876"/>
                    <a:pt x="3324878" y="1339297"/>
                  </a:cubicBezTo>
                  <a:cubicBezTo>
                    <a:pt x="3323442" y="1332718"/>
                    <a:pt x="3322127" y="1326100"/>
                    <a:pt x="3320691" y="1319521"/>
                  </a:cubicBezTo>
                  <a:cubicBezTo>
                    <a:pt x="3319256" y="1312942"/>
                    <a:pt x="3317820" y="1306323"/>
                    <a:pt x="3316265" y="1299744"/>
                  </a:cubicBezTo>
                  <a:cubicBezTo>
                    <a:pt x="3308690" y="1266651"/>
                    <a:pt x="3300078" y="1233916"/>
                    <a:pt x="3290349" y="1201660"/>
                  </a:cubicBezTo>
                  <a:cubicBezTo>
                    <a:pt x="3288554" y="1195200"/>
                    <a:pt x="3286521" y="1188701"/>
                    <a:pt x="3284487" y="1182242"/>
                  </a:cubicBezTo>
                  <a:cubicBezTo>
                    <a:pt x="3280540" y="1169284"/>
                    <a:pt x="3276314" y="1156445"/>
                    <a:pt x="3272008" y="1143486"/>
                  </a:cubicBezTo>
                  <a:cubicBezTo>
                    <a:pt x="3269855" y="1137147"/>
                    <a:pt x="3267701" y="1130648"/>
                    <a:pt x="3265429" y="1124308"/>
                  </a:cubicBezTo>
                  <a:cubicBezTo>
                    <a:pt x="3263156" y="1117849"/>
                    <a:pt x="3260883" y="1111469"/>
                    <a:pt x="3258611" y="1105130"/>
                  </a:cubicBezTo>
                  <a:cubicBezTo>
                    <a:pt x="3250796" y="1083559"/>
                    <a:pt x="3242542" y="1062187"/>
                    <a:pt x="3233890" y="1041095"/>
                  </a:cubicBezTo>
                  <a:cubicBezTo>
                    <a:pt x="3231737" y="1036071"/>
                    <a:pt x="3229704" y="1031008"/>
                    <a:pt x="3227551" y="1026103"/>
                  </a:cubicBezTo>
                  <a:cubicBezTo>
                    <a:pt x="3217104" y="1001024"/>
                    <a:pt x="3205860" y="976224"/>
                    <a:pt x="3193978" y="951623"/>
                  </a:cubicBezTo>
                  <a:cubicBezTo>
                    <a:pt x="3188117" y="939382"/>
                    <a:pt x="3181977" y="927261"/>
                    <a:pt x="3175876" y="915180"/>
                  </a:cubicBezTo>
                  <a:cubicBezTo>
                    <a:pt x="3144098" y="853299"/>
                    <a:pt x="3108732" y="793570"/>
                    <a:pt x="3069857" y="736474"/>
                  </a:cubicBezTo>
                  <a:cubicBezTo>
                    <a:pt x="3066986" y="732287"/>
                    <a:pt x="3064235" y="728181"/>
                    <a:pt x="3061325" y="723994"/>
                  </a:cubicBezTo>
                  <a:cubicBezTo>
                    <a:pt x="3060726" y="723037"/>
                    <a:pt x="3060009" y="721961"/>
                    <a:pt x="3059291" y="721004"/>
                  </a:cubicBezTo>
                  <a:cubicBezTo>
                    <a:pt x="3052234" y="710916"/>
                    <a:pt x="3045137" y="700988"/>
                    <a:pt x="3037959" y="691140"/>
                  </a:cubicBezTo>
                  <a:cubicBezTo>
                    <a:pt x="3029906" y="680215"/>
                    <a:pt x="3021891" y="669449"/>
                    <a:pt x="3013718" y="658764"/>
                  </a:cubicBezTo>
                  <a:cubicBezTo>
                    <a:pt x="3009651" y="653500"/>
                    <a:pt x="3005424" y="648198"/>
                    <a:pt x="3001357" y="642815"/>
                  </a:cubicBezTo>
                  <a:cubicBezTo>
                    <a:pt x="2993303" y="632727"/>
                    <a:pt x="2985289" y="622680"/>
                    <a:pt x="2977115" y="612712"/>
                  </a:cubicBezTo>
                  <a:cubicBezTo>
                    <a:pt x="2958415" y="589945"/>
                    <a:pt x="2938958" y="567616"/>
                    <a:pt x="2918942" y="545806"/>
                  </a:cubicBezTo>
                  <a:cubicBezTo>
                    <a:pt x="2915832" y="542457"/>
                    <a:pt x="2912722" y="539108"/>
                    <a:pt x="2909572" y="535719"/>
                  </a:cubicBezTo>
                  <a:cubicBezTo>
                    <a:pt x="2905744" y="531532"/>
                    <a:pt x="2901757" y="527306"/>
                    <a:pt x="2897810" y="523239"/>
                  </a:cubicBezTo>
                  <a:cubicBezTo>
                    <a:pt x="2892905" y="517976"/>
                    <a:pt x="2887842" y="512793"/>
                    <a:pt x="2882818" y="507649"/>
                  </a:cubicBezTo>
                  <a:cubicBezTo>
                    <a:pt x="2877794" y="502506"/>
                    <a:pt x="2872730" y="497322"/>
                    <a:pt x="2867587" y="492179"/>
                  </a:cubicBezTo>
                  <a:cubicBezTo>
                    <a:pt x="2563564" y="188036"/>
                    <a:pt x="2143673" y="0"/>
                    <a:pt x="1679803" y="0"/>
                  </a:cubicBezTo>
                  <a:cubicBezTo>
                    <a:pt x="752064" y="0"/>
                    <a:pt x="0" y="752064"/>
                    <a:pt x="0" y="1679803"/>
                  </a:cubicBezTo>
                  <a:cubicBezTo>
                    <a:pt x="0" y="2143673"/>
                    <a:pt x="188036" y="2563644"/>
                    <a:pt x="492059" y="2867547"/>
                  </a:cubicBezTo>
                  <a:cubicBezTo>
                    <a:pt x="502266" y="2877874"/>
                    <a:pt x="512553" y="2887922"/>
                    <a:pt x="523000" y="2897770"/>
                  </a:cubicBezTo>
                  <a:cubicBezTo>
                    <a:pt x="532011" y="2906303"/>
                    <a:pt x="541102" y="2914796"/>
                    <a:pt x="550352" y="2923209"/>
                  </a:cubicBezTo>
                  <a:cubicBezTo>
                    <a:pt x="555256" y="2927754"/>
                    <a:pt x="560320" y="2932339"/>
                    <a:pt x="565344" y="2936646"/>
                  </a:cubicBezTo>
                  <a:cubicBezTo>
                    <a:pt x="575431" y="2945657"/>
                    <a:pt x="585599" y="2954388"/>
                    <a:pt x="595806" y="2963041"/>
                  </a:cubicBezTo>
                  <a:cubicBezTo>
                    <a:pt x="600949" y="2967347"/>
                    <a:pt x="606133" y="2971693"/>
                    <a:pt x="611276" y="2975999"/>
                  </a:cubicBezTo>
                  <a:cubicBezTo>
                    <a:pt x="651467" y="3009212"/>
                    <a:pt x="693293" y="3040512"/>
                    <a:pt x="736474" y="3069897"/>
                  </a:cubicBezTo>
                  <a:cubicBezTo>
                    <a:pt x="771242" y="3093541"/>
                    <a:pt x="807007" y="3115949"/>
                    <a:pt x="843689" y="3137042"/>
                  </a:cubicBezTo>
                  <a:cubicBezTo>
                    <a:pt x="843809" y="3137281"/>
                    <a:pt x="843929" y="3137400"/>
                    <a:pt x="844168" y="3137400"/>
                  </a:cubicBezTo>
                  <a:cubicBezTo>
                    <a:pt x="867453" y="3150718"/>
                    <a:pt x="891057" y="3163556"/>
                    <a:pt x="915060" y="3175757"/>
                  </a:cubicBezTo>
                  <a:cubicBezTo>
                    <a:pt x="921161" y="3178867"/>
                    <a:pt x="927181" y="3181977"/>
                    <a:pt x="933281" y="3185007"/>
                  </a:cubicBezTo>
                  <a:cubicBezTo>
                    <a:pt x="952460" y="3194617"/>
                    <a:pt x="971638" y="3203707"/>
                    <a:pt x="991096" y="3212359"/>
                  </a:cubicBezTo>
                  <a:cubicBezTo>
                    <a:pt x="1002499" y="3217503"/>
                    <a:pt x="1013863" y="3222447"/>
                    <a:pt x="1025266" y="3227232"/>
                  </a:cubicBezTo>
                  <a:cubicBezTo>
                    <a:pt x="1027898" y="3228428"/>
                    <a:pt x="1030529" y="3229504"/>
                    <a:pt x="1033200" y="3230581"/>
                  </a:cubicBezTo>
                  <a:cubicBezTo>
                    <a:pt x="1037985" y="3232615"/>
                    <a:pt x="1042810" y="3234528"/>
                    <a:pt x="1047714" y="3236562"/>
                  </a:cubicBezTo>
                  <a:cubicBezTo>
                    <a:pt x="1054173" y="3239194"/>
                    <a:pt x="1060672" y="3241825"/>
                    <a:pt x="1067251" y="3244377"/>
                  </a:cubicBezTo>
                  <a:cubicBezTo>
                    <a:pt x="1073352" y="3246769"/>
                    <a:pt x="1079611" y="3249042"/>
                    <a:pt x="1085712" y="3251434"/>
                  </a:cubicBezTo>
                  <a:cubicBezTo>
                    <a:pt x="1270398" y="3321369"/>
                    <a:pt x="1470675" y="3359607"/>
                    <a:pt x="1679843" y="3359607"/>
                  </a:cubicBezTo>
                  <a:cubicBezTo>
                    <a:pt x="1889011" y="3359607"/>
                    <a:pt x="2089168" y="3321369"/>
                    <a:pt x="2273855" y="3251434"/>
                  </a:cubicBezTo>
                  <a:cubicBezTo>
                    <a:pt x="2280194" y="3249042"/>
                    <a:pt x="2286574" y="3246530"/>
                    <a:pt x="2292913" y="3244138"/>
                  </a:cubicBezTo>
                  <a:cubicBezTo>
                    <a:pt x="2299253" y="3241626"/>
                    <a:pt x="2305632" y="3239114"/>
                    <a:pt x="2311852" y="3236602"/>
                  </a:cubicBezTo>
                  <a:cubicBezTo>
                    <a:pt x="2318192" y="3233970"/>
                    <a:pt x="2324572" y="3231458"/>
                    <a:pt x="2330792" y="3228787"/>
                  </a:cubicBezTo>
                  <a:cubicBezTo>
                    <a:pt x="2331748" y="3228308"/>
                    <a:pt x="2332705" y="3227949"/>
                    <a:pt x="2333662" y="3227591"/>
                  </a:cubicBezTo>
                  <a:cubicBezTo>
                    <a:pt x="2351644" y="3219935"/>
                    <a:pt x="2369388" y="3212120"/>
                    <a:pt x="2387011" y="3203827"/>
                  </a:cubicBezTo>
                  <a:cubicBezTo>
                    <a:pt x="2400209" y="3197846"/>
                    <a:pt x="2413287" y="3191467"/>
                    <a:pt x="2426365" y="3185007"/>
                  </a:cubicBezTo>
                  <a:cubicBezTo>
                    <a:pt x="2438486" y="3179027"/>
                    <a:pt x="2450607" y="3172767"/>
                    <a:pt x="2462568" y="3166427"/>
                  </a:cubicBezTo>
                  <a:cubicBezTo>
                    <a:pt x="2480311" y="3157057"/>
                    <a:pt x="2497934" y="3147368"/>
                    <a:pt x="2515319" y="3137400"/>
                  </a:cubicBezTo>
                  <a:cubicBezTo>
                    <a:pt x="2527201" y="3130702"/>
                    <a:pt x="2539082" y="3123724"/>
                    <a:pt x="2550805" y="3116428"/>
                  </a:cubicBezTo>
                  <a:cubicBezTo>
                    <a:pt x="2591235" y="3091827"/>
                    <a:pt x="2630429" y="3065711"/>
                    <a:pt x="2668586" y="3037880"/>
                  </a:cubicBezTo>
                  <a:cubicBezTo>
                    <a:pt x="2695699" y="3018104"/>
                    <a:pt x="2722294" y="2997450"/>
                    <a:pt x="2748210" y="2975999"/>
                  </a:cubicBezTo>
                  <a:cubicBezTo>
                    <a:pt x="2753474" y="2971693"/>
                    <a:pt x="2758657" y="2967347"/>
                    <a:pt x="2763681" y="2963041"/>
                  </a:cubicBezTo>
                  <a:cubicBezTo>
                    <a:pt x="2768824" y="2958854"/>
                    <a:pt x="2774008" y="2954388"/>
                    <a:pt x="2779031" y="2949963"/>
                  </a:cubicBezTo>
                  <a:cubicBezTo>
                    <a:pt x="2784055" y="2945537"/>
                    <a:pt x="2789239" y="2941071"/>
                    <a:pt x="2794143" y="2936646"/>
                  </a:cubicBezTo>
                  <a:cubicBezTo>
                    <a:pt x="2800722" y="2930904"/>
                    <a:pt x="2807460" y="2924883"/>
                    <a:pt x="2813919" y="2918902"/>
                  </a:cubicBezTo>
                  <a:cubicBezTo>
                    <a:pt x="2817269" y="2915793"/>
                    <a:pt x="2820618" y="2912683"/>
                    <a:pt x="2824007" y="2909532"/>
                  </a:cubicBezTo>
                  <a:cubicBezTo>
                    <a:pt x="2828193" y="2905705"/>
                    <a:pt x="2832420" y="2901718"/>
                    <a:pt x="2836487" y="2897770"/>
                  </a:cubicBezTo>
                  <a:cubicBezTo>
                    <a:pt x="2841032" y="2893464"/>
                    <a:pt x="2845617" y="2889118"/>
                    <a:pt x="2850043" y="2884692"/>
                  </a:cubicBezTo>
                  <a:cubicBezTo>
                    <a:pt x="2855904" y="2879070"/>
                    <a:pt x="2861805" y="2873289"/>
                    <a:pt x="2867547" y="2867547"/>
                  </a:cubicBezTo>
                  <a:cubicBezTo>
                    <a:pt x="2872691" y="2862404"/>
                    <a:pt x="2877754" y="2857221"/>
                    <a:pt x="2882778" y="2852077"/>
                  </a:cubicBezTo>
                  <a:cubicBezTo>
                    <a:pt x="2887802" y="2846934"/>
                    <a:pt x="2892866" y="2841750"/>
                    <a:pt x="2897770" y="2836487"/>
                  </a:cubicBezTo>
                  <a:cubicBezTo>
                    <a:pt x="2901717" y="2832420"/>
                    <a:pt x="2905704" y="2828194"/>
                    <a:pt x="2909532" y="2824007"/>
                  </a:cubicBezTo>
                  <a:cubicBezTo>
                    <a:pt x="2912642" y="2820658"/>
                    <a:pt x="2915752" y="2817309"/>
                    <a:pt x="2918902" y="2813920"/>
                  </a:cubicBezTo>
                  <a:cubicBezTo>
                    <a:pt x="2938918" y="2792110"/>
                    <a:pt x="2958375" y="2769781"/>
                    <a:pt x="2977075" y="2747015"/>
                  </a:cubicBezTo>
                  <a:cubicBezTo>
                    <a:pt x="2985249" y="2737047"/>
                    <a:pt x="2993263" y="2726999"/>
                    <a:pt x="3001317" y="2716912"/>
                  </a:cubicBezTo>
                  <a:cubicBezTo>
                    <a:pt x="3005384" y="2711528"/>
                    <a:pt x="3009611" y="2706226"/>
                    <a:pt x="3013678" y="2700963"/>
                  </a:cubicBezTo>
                  <a:cubicBezTo>
                    <a:pt x="3021851" y="2690277"/>
                    <a:pt x="3029866" y="2679512"/>
                    <a:pt x="3037920" y="2668587"/>
                  </a:cubicBezTo>
                  <a:cubicBezTo>
                    <a:pt x="3045097" y="2658738"/>
                    <a:pt x="3052194" y="2648810"/>
                    <a:pt x="3059251" y="2638722"/>
                  </a:cubicBezTo>
                  <a:cubicBezTo>
                    <a:pt x="3059969" y="2637765"/>
                    <a:pt x="3060686" y="2636689"/>
                    <a:pt x="3061285" y="2635732"/>
                  </a:cubicBezTo>
                  <a:cubicBezTo>
                    <a:pt x="3103509" y="2574808"/>
                    <a:pt x="3141746" y="2510893"/>
                    <a:pt x="3175797" y="2444586"/>
                  </a:cubicBezTo>
                  <a:cubicBezTo>
                    <a:pt x="3181897" y="2432465"/>
                    <a:pt x="3188037" y="2420344"/>
                    <a:pt x="3193899" y="2408143"/>
                  </a:cubicBezTo>
                  <a:cubicBezTo>
                    <a:pt x="3205780" y="2383542"/>
                    <a:pt x="3217024" y="2358742"/>
                    <a:pt x="3227471" y="2333663"/>
                  </a:cubicBezTo>
                  <a:cubicBezTo>
                    <a:pt x="3229624" y="2328758"/>
                    <a:pt x="3231657" y="2323695"/>
                    <a:pt x="3233810" y="2318671"/>
                  </a:cubicBezTo>
                  <a:cubicBezTo>
                    <a:pt x="3242463" y="2297579"/>
                    <a:pt x="3250716" y="2276207"/>
                    <a:pt x="3258531" y="2254637"/>
                  </a:cubicBezTo>
                  <a:cubicBezTo>
                    <a:pt x="3260804" y="2248297"/>
                    <a:pt x="3263076" y="2241918"/>
                    <a:pt x="3265349" y="2235458"/>
                  </a:cubicBezTo>
                  <a:cubicBezTo>
                    <a:pt x="3267622" y="2229118"/>
                    <a:pt x="3269775" y="2222619"/>
                    <a:pt x="3271928" y="2216280"/>
                  </a:cubicBezTo>
                  <a:cubicBezTo>
                    <a:pt x="3276234" y="2203321"/>
                    <a:pt x="3280460" y="2190483"/>
                    <a:pt x="3284408" y="2177524"/>
                  </a:cubicBezTo>
                  <a:cubicBezTo>
                    <a:pt x="3286441" y="2171065"/>
                    <a:pt x="3288475" y="2164566"/>
                    <a:pt x="3290269" y="2158107"/>
                  </a:cubicBezTo>
                  <a:cubicBezTo>
                    <a:pt x="3299998" y="2125850"/>
                    <a:pt x="3308610" y="2093115"/>
                    <a:pt x="3316186" y="2060022"/>
                  </a:cubicBezTo>
                  <a:cubicBezTo>
                    <a:pt x="3317741" y="2053443"/>
                    <a:pt x="3319176" y="2046824"/>
                    <a:pt x="3320611" y="2040245"/>
                  </a:cubicBezTo>
                  <a:cubicBezTo>
                    <a:pt x="3322047" y="2033666"/>
                    <a:pt x="3323363" y="2027048"/>
                    <a:pt x="3324798" y="2020469"/>
                  </a:cubicBezTo>
                  <a:cubicBezTo>
                    <a:pt x="3326114" y="2013890"/>
                    <a:pt x="3327430" y="2007271"/>
                    <a:pt x="3328745" y="2000692"/>
                  </a:cubicBezTo>
                  <a:cubicBezTo>
                    <a:pt x="3335205" y="1967838"/>
                    <a:pt x="3340627" y="1934625"/>
                    <a:pt x="3344933" y="1901052"/>
                  </a:cubicBezTo>
                  <a:cubicBezTo>
                    <a:pt x="3345890" y="1894354"/>
                    <a:pt x="3346727" y="1887735"/>
                    <a:pt x="3347445" y="1881037"/>
                  </a:cubicBezTo>
                  <a:cubicBezTo>
                    <a:pt x="3349838" y="1861021"/>
                    <a:pt x="3351871" y="1840846"/>
                    <a:pt x="3353546" y="1820830"/>
                  </a:cubicBezTo>
                  <a:cubicBezTo>
                    <a:pt x="3354144" y="1814132"/>
                    <a:pt x="3354622" y="1807393"/>
                    <a:pt x="3355101" y="1800695"/>
                  </a:cubicBezTo>
                  <a:cubicBezTo>
                    <a:pt x="3355579" y="1793996"/>
                    <a:pt x="3356058" y="1787378"/>
                    <a:pt x="3356416" y="1780679"/>
                  </a:cubicBezTo>
                  <a:cubicBezTo>
                    <a:pt x="3356775" y="1773981"/>
                    <a:pt x="3357134" y="1767242"/>
                    <a:pt x="3357493" y="1760544"/>
                  </a:cubicBezTo>
                  <a:cubicBezTo>
                    <a:pt x="3357852" y="1753845"/>
                    <a:pt x="3358091" y="1747107"/>
                    <a:pt x="3358330" y="1740409"/>
                  </a:cubicBezTo>
                  <a:cubicBezTo>
                    <a:pt x="3359965" y="1699939"/>
                    <a:pt x="3359965" y="1659628"/>
                    <a:pt x="3358410" y="1619357"/>
                  </a:cubicBezTo>
                  <a:close/>
                </a:path>
              </a:pathLst>
            </a:custGeom>
            <a:solidFill>
              <a:srgbClr val="C2B59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5" name="Freeform: Shape 1744">
              <a:extLst>
                <a:ext uri="{FF2B5EF4-FFF2-40B4-BE49-F238E27FC236}">
                  <a16:creationId xmlns="" xmlns:a16="http://schemas.microsoft.com/office/drawing/2014/main" id="{86378519-07D9-4F8C-88D3-0777D04EEDA1}"/>
                </a:ext>
              </a:extLst>
            </p:cNvPr>
            <p:cNvSpPr/>
            <p:nvPr/>
          </p:nvSpPr>
          <p:spPr>
            <a:xfrm>
              <a:off x="15335589" y="-3619600"/>
              <a:ext cx="8461143" cy="8097749"/>
            </a:xfrm>
            <a:custGeom>
              <a:avLst/>
              <a:gdLst>
                <a:gd name="connsiteX0" fmla="*/ 502696 w 3026928"/>
                <a:gd name="connsiteY0" fmla="*/ 2620298 h 2896926"/>
                <a:gd name="connsiteX1" fmla="*/ 827532 w 3026928"/>
                <a:gd name="connsiteY1" fmla="*/ 2774004 h 2896926"/>
                <a:gd name="connsiteX2" fmla="*/ 2601114 w 3026928"/>
                <a:gd name="connsiteY2" fmla="*/ 2494941 h 2896926"/>
                <a:gd name="connsiteX3" fmla="*/ 2937553 w 3026928"/>
                <a:gd name="connsiteY3" fmla="*/ 916492 h 2896926"/>
                <a:gd name="connsiteX4" fmla="*/ 1786731 w 3026928"/>
                <a:gd name="connsiteY4" fmla="*/ 7492 h 2896926"/>
                <a:gd name="connsiteX5" fmla="*/ 216137 w 3026928"/>
                <a:gd name="connsiteY5" fmla="*/ 738942 h 2896926"/>
                <a:gd name="connsiteX6" fmla="*/ 210714 w 3026928"/>
                <a:gd name="connsiteY6" fmla="*/ 746917 h 2896926"/>
                <a:gd name="connsiteX7" fmla="*/ 12910 w 3026928"/>
                <a:gd name="connsiteY7" fmla="*/ 1661618 h 2896926"/>
                <a:gd name="connsiteX8" fmla="*/ 285354 w 3026928"/>
                <a:gd name="connsiteY8" fmla="*/ 2425284 h 2896926"/>
                <a:gd name="connsiteX9" fmla="*/ 502696 w 3026928"/>
                <a:gd name="connsiteY9" fmla="*/ 2620298 h 289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26928" h="2896926">
                  <a:moveTo>
                    <a:pt x="502696" y="2620298"/>
                  </a:moveTo>
                  <a:cubicBezTo>
                    <a:pt x="603253" y="2684452"/>
                    <a:pt x="715293" y="2732418"/>
                    <a:pt x="827532" y="2774004"/>
                  </a:cubicBezTo>
                  <a:cubicBezTo>
                    <a:pt x="1412653" y="2990828"/>
                    <a:pt x="2130068" y="2934528"/>
                    <a:pt x="2601114" y="2494941"/>
                  </a:cubicBezTo>
                  <a:cubicBezTo>
                    <a:pt x="3030016" y="2094667"/>
                    <a:pt x="3120206" y="1457992"/>
                    <a:pt x="2937553" y="916492"/>
                  </a:cubicBezTo>
                  <a:cubicBezTo>
                    <a:pt x="2770171" y="420366"/>
                    <a:pt x="2308255" y="56535"/>
                    <a:pt x="1786731" y="7492"/>
                  </a:cubicBezTo>
                  <a:cubicBezTo>
                    <a:pt x="1172943" y="-50242"/>
                    <a:pt x="563102" y="228742"/>
                    <a:pt x="216137" y="738942"/>
                  </a:cubicBezTo>
                  <a:cubicBezTo>
                    <a:pt x="214343" y="741614"/>
                    <a:pt x="212509" y="744245"/>
                    <a:pt x="210714" y="746917"/>
                  </a:cubicBezTo>
                  <a:cubicBezTo>
                    <a:pt x="28380" y="1016451"/>
                    <a:pt x="-28677" y="1342005"/>
                    <a:pt x="12910" y="1661618"/>
                  </a:cubicBezTo>
                  <a:cubicBezTo>
                    <a:pt x="47439" y="1926926"/>
                    <a:pt x="119049" y="2207504"/>
                    <a:pt x="285354" y="2425284"/>
                  </a:cubicBezTo>
                  <a:cubicBezTo>
                    <a:pt x="346000" y="2504630"/>
                    <a:pt x="420520" y="2567866"/>
                    <a:pt x="502696" y="2620298"/>
                  </a:cubicBezTo>
                  <a:close/>
                </a:path>
              </a:pathLst>
            </a:custGeom>
            <a:solidFill>
              <a:srgbClr val="F1F2F2">
                <a:alpha val="51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6" name="Freeform: Shape 1745">
              <a:extLst>
                <a:ext uri="{FF2B5EF4-FFF2-40B4-BE49-F238E27FC236}">
                  <a16:creationId xmlns="" xmlns:a16="http://schemas.microsoft.com/office/drawing/2014/main" id="{425409EC-71F1-4E4E-9709-405F3A5E573B}"/>
                </a:ext>
              </a:extLst>
            </p:cNvPr>
            <p:cNvSpPr/>
            <p:nvPr/>
          </p:nvSpPr>
          <p:spPr>
            <a:xfrm>
              <a:off x="18629573" y="4787218"/>
              <a:ext cx="992046" cy="290224"/>
            </a:xfrm>
            <a:custGeom>
              <a:avLst/>
              <a:gdLst>
                <a:gd name="connsiteX0" fmla="*/ 293417 w 354899"/>
                <a:gd name="connsiteY0" fmla="*/ 103827 h 103826"/>
                <a:gd name="connsiteX1" fmla="*/ 134209 w 354899"/>
                <a:gd name="connsiteY1" fmla="*/ 97566 h 103826"/>
                <a:gd name="connsiteX2" fmla="*/ 5223 w 354899"/>
                <a:gd name="connsiteY2" fmla="*/ 80980 h 103826"/>
                <a:gd name="connsiteX3" fmla="*/ 0 w 354899"/>
                <a:gd name="connsiteY3" fmla="*/ 80103 h 103826"/>
                <a:gd name="connsiteX4" fmla="*/ 18301 w 354899"/>
                <a:gd name="connsiteY4" fmla="*/ 0 h 103826"/>
                <a:gd name="connsiteX5" fmla="*/ 22926 w 354899"/>
                <a:gd name="connsiteY5" fmla="*/ 758 h 103826"/>
                <a:gd name="connsiteX6" fmla="*/ 75517 w 354899"/>
                <a:gd name="connsiteY6" fmla="*/ 9410 h 103826"/>
                <a:gd name="connsiteX7" fmla="*/ 208410 w 354899"/>
                <a:gd name="connsiteY7" fmla="*/ 25598 h 103826"/>
                <a:gd name="connsiteX8" fmla="*/ 316583 w 354899"/>
                <a:gd name="connsiteY8" fmla="*/ 30183 h 103826"/>
                <a:gd name="connsiteX9" fmla="*/ 321128 w 354899"/>
                <a:gd name="connsiteY9" fmla="*/ 30303 h 103826"/>
                <a:gd name="connsiteX10" fmla="*/ 324796 w 354899"/>
                <a:gd name="connsiteY10" fmla="*/ 82614 h 103826"/>
                <a:gd name="connsiteX11" fmla="*/ 319693 w 354899"/>
                <a:gd name="connsiteY11" fmla="*/ 82854 h 103826"/>
                <a:gd name="connsiteX12" fmla="*/ 160803 w 354899"/>
                <a:gd name="connsiteY12" fmla="*/ 80900 h 103826"/>
                <a:gd name="connsiteX13" fmla="*/ 34449 w 354899"/>
                <a:gd name="connsiteY13" fmla="*/ 65589 h 103826"/>
                <a:gd name="connsiteX14" fmla="*/ 29146 w 354899"/>
                <a:gd name="connsiteY14" fmla="*/ 64752 h 103826"/>
                <a:gd name="connsiteX15" fmla="*/ 37201 w 354899"/>
                <a:gd name="connsiteY15" fmla="*/ 29386 h 103826"/>
                <a:gd name="connsiteX16" fmla="*/ 41706 w 354899"/>
                <a:gd name="connsiteY16" fmla="*/ 29984 h 103826"/>
                <a:gd name="connsiteX17" fmla="*/ 166704 w 354899"/>
                <a:gd name="connsiteY17" fmla="*/ 45454 h 103826"/>
                <a:gd name="connsiteX18" fmla="*/ 286559 w 354899"/>
                <a:gd name="connsiteY18" fmla="*/ 52631 h 103826"/>
                <a:gd name="connsiteX19" fmla="*/ 286440 w 354899"/>
                <a:gd name="connsiteY19" fmla="*/ 62599 h 103826"/>
                <a:gd name="connsiteX20" fmla="*/ 165588 w 354899"/>
                <a:gd name="connsiteY20" fmla="*/ 55382 h 103826"/>
                <a:gd name="connsiteX21" fmla="*/ 44896 w 354899"/>
                <a:gd name="connsiteY21" fmla="*/ 40470 h 103826"/>
                <a:gd name="connsiteX22" fmla="*/ 41228 w 354899"/>
                <a:gd name="connsiteY22" fmla="*/ 56499 h 103826"/>
                <a:gd name="connsiteX23" fmla="*/ 161760 w 354899"/>
                <a:gd name="connsiteY23" fmla="*/ 70932 h 103826"/>
                <a:gd name="connsiteX24" fmla="*/ 314071 w 354899"/>
                <a:gd name="connsiteY24" fmla="*/ 73046 h 103826"/>
                <a:gd name="connsiteX25" fmla="*/ 311759 w 354899"/>
                <a:gd name="connsiteY25" fmla="*/ 39992 h 103826"/>
                <a:gd name="connsiteX26" fmla="*/ 207812 w 354899"/>
                <a:gd name="connsiteY26" fmla="*/ 35526 h 103826"/>
                <a:gd name="connsiteX27" fmla="*/ 73883 w 354899"/>
                <a:gd name="connsiteY27" fmla="*/ 19219 h 103826"/>
                <a:gd name="connsiteX28" fmla="*/ 25957 w 354899"/>
                <a:gd name="connsiteY28" fmla="*/ 11323 h 103826"/>
                <a:gd name="connsiteX29" fmla="*/ 12121 w 354899"/>
                <a:gd name="connsiteY29" fmla="*/ 71929 h 103826"/>
                <a:gd name="connsiteX30" fmla="*/ 135246 w 354899"/>
                <a:gd name="connsiteY30" fmla="*/ 87598 h 103826"/>
                <a:gd name="connsiteX31" fmla="*/ 344334 w 354899"/>
                <a:gd name="connsiteY31" fmla="*/ 93340 h 103826"/>
                <a:gd name="connsiteX32" fmla="*/ 341024 w 354899"/>
                <a:gd name="connsiteY32" fmla="*/ 37878 h 103826"/>
                <a:gd name="connsiteX33" fmla="*/ 350992 w 354899"/>
                <a:gd name="connsiteY33" fmla="*/ 37280 h 103826"/>
                <a:gd name="connsiteX34" fmla="*/ 354900 w 354899"/>
                <a:gd name="connsiteY34" fmla="*/ 103029 h 103826"/>
                <a:gd name="connsiteX35" fmla="*/ 349756 w 354899"/>
                <a:gd name="connsiteY35" fmla="*/ 103189 h 103826"/>
                <a:gd name="connsiteX36" fmla="*/ 293417 w 354899"/>
                <a:gd name="connsiteY36" fmla="*/ 103827 h 10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54899" h="103826">
                  <a:moveTo>
                    <a:pt x="293417" y="103827"/>
                  </a:moveTo>
                  <a:cubicBezTo>
                    <a:pt x="248641" y="103827"/>
                    <a:pt x="185245" y="102710"/>
                    <a:pt x="134209" y="97566"/>
                  </a:cubicBezTo>
                  <a:cubicBezTo>
                    <a:pt x="59170" y="89951"/>
                    <a:pt x="5742" y="81059"/>
                    <a:pt x="5223" y="80980"/>
                  </a:cubicBezTo>
                  <a:lnTo>
                    <a:pt x="0" y="80103"/>
                  </a:lnTo>
                  <a:lnTo>
                    <a:pt x="18301" y="0"/>
                  </a:lnTo>
                  <a:lnTo>
                    <a:pt x="22926" y="758"/>
                  </a:lnTo>
                  <a:cubicBezTo>
                    <a:pt x="43739" y="4147"/>
                    <a:pt x="60964" y="6978"/>
                    <a:pt x="75517" y="9410"/>
                  </a:cubicBezTo>
                  <a:cubicBezTo>
                    <a:pt x="145413" y="20933"/>
                    <a:pt x="154384" y="22448"/>
                    <a:pt x="208410" y="25598"/>
                  </a:cubicBezTo>
                  <a:cubicBezTo>
                    <a:pt x="259287" y="28588"/>
                    <a:pt x="316025" y="30143"/>
                    <a:pt x="316583" y="30183"/>
                  </a:cubicBezTo>
                  <a:lnTo>
                    <a:pt x="321128" y="30303"/>
                  </a:lnTo>
                  <a:lnTo>
                    <a:pt x="324796" y="82614"/>
                  </a:lnTo>
                  <a:lnTo>
                    <a:pt x="319693" y="82854"/>
                  </a:lnTo>
                  <a:cubicBezTo>
                    <a:pt x="318736" y="82894"/>
                    <a:pt x="222964" y="87120"/>
                    <a:pt x="160803" y="80900"/>
                  </a:cubicBezTo>
                  <a:cubicBezTo>
                    <a:pt x="82136" y="73006"/>
                    <a:pt x="34888" y="65669"/>
                    <a:pt x="34449" y="65589"/>
                  </a:cubicBezTo>
                  <a:lnTo>
                    <a:pt x="29146" y="64752"/>
                  </a:lnTo>
                  <a:lnTo>
                    <a:pt x="37201" y="29386"/>
                  </a:lnTo>
                  <a:lnTo>
                    <a:pt x="41706" y="29984"/>
                  </a:lnTo>
                  <a:cubicBezTo>
                    <a:pt x="42464" y="30103"/>
                    <a:pt x="116187" y="39832"/>
                    <a:pt x="166704" y="45454"/>
                  </a:cubicBezTo>
                  <a:cubicBezTo>
                    <a:pt x="224519" y="51873"/>
                    <a:pt x="285961" y="52591"/>
                    <a:pt x="286559" y="52631"/>
                  </a:cubicBezTo>
                  <a:lnTo>
                    <a:pt x="286440" y="62599"/>
                  </a:lnTo>
                  <a:cubicBezTo>
                    <a:pt x="285802" y="62599"/>
                    <a:pt x="223881" y="61841"/>
                    <a:pt x="165588" y="55382"/>
                  </a:cubicBezTo>
                  <a:cubicBezTo>
                    <a:pt x="122207" y="50558"/>
                    <a:pt x="61762" y="42703"/>
                    <a:pt x="44896" y="40470"/>
                  </a:cubicBezTo>
                  <a:lnTo>
                    <a:pt x="41228" y="56499"/>
                  </a:lnTo>
                  <a:cubicBezTo>
                    <a:pt x="55581" y="58612"/>
                    <a:pt x="98444" y="64592"/>
                    <a:pt x="161760" y="70932"/>
                  </a:cubicBezTo>
                  <a:cubicBezTo>
                    <a:pt x="215029" y="76275"/>
                    <a:pt x="293457" y="73843"/>
                    <a:pt x="314071" y="73046"/>
                  </a:cubicBezTo>
                  <a:lnTo>
                    <a:pt x="311759" y="39992"/>
                  </a:lnTo>
                  <a:cubicBezTo>
                    <a:pt x="297285" y="39553"/>
                    <a:pt x="250515" y="38038"/>
                    <a:pt x="207812" y="35526"/>
                  </a:cubicBezTo>
                  <a:cubicBezTo>
                    <a:pt x="153307" y="32336"/>
                    <a:pt x="144257" y="30861"/>
                    <a:pt x="73883" y="19219"/>
                  </a:cubicBezTo>
                  <a:cubicBezTo>
                    <a:pt x="60406" y="16985"/>
                    <a:pt x="44696" y="14394"/>
                    <a:pt x="25957" y="11323"/>
                  </a:cubicBezTo>
                  <a:lnTo>
                    <a:pt x="12121" y="71929"/>
                  </a:lnTo>
                  <a:cubicBezTo>
                    <a:pt x="27272" y="74321"/>
                    <a:pt x="74002" y="81379"/>
                    <a:pt x="135246" y="87598"/>
                  </a:cubicBezTo>
                  <a:cubicBezTo>
                    <a:pt x="212956" y="95493"/>
                    <a:pt x="319812" y="93859"/>
                    <a:pt x="344334" y="93340"/>
                  </a:cubicBezTo>
                  <a:lnTo>
                    <a:pt x="341024" y="37878"/>
                  </a:lnTo>
                  <a:lnTo>
                    <a:pt x="350992" y="37280"/>
                  </a:lnTo>
                  <a:lnTo>
                    <a:pt x="354900" y="103029"/>
                  </a:lnTo>
                  <a:lnTo>
                    <a:pt x="349756" y="103189"/>
                  </a:lnTo>
                  <a:cubicBezTo>
                    <a:pt x="349198" y="103228"/>
                    <a:pt x="326312" y="103827"/>
                    <a:pt x="293417" y="103827"/>
                  </a:cubicBez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7" name="Freeform: Shape 1746">
              <a:extLst>
                <a:ext uri="{FF2B5EF4-FFF2-40B4-BE49-F238E27FC236}">
                  <a16:creationId xmlns="" xmlns:a16="http://schemas.microsoft.com/office/drawing/2014/main" id="{06B9E48B-3167-4B8A-B784-DAF6039D7AA6}"/>
                </a:ext>
              </a:extLst>
            </p:cNvPr>
            <p:cNvSpPr/>
            <p:nvPr/>
          </p:nvSpPr>
          <p:spPr>
            <a:xfrm>
              <a:off x="19697522" y="4741524"/>
              <a:ext cx="985248" cy="312737"/>
            </a:xfrm>
            <a:custGeom>
              <a:avLst/>
              <a:gdLst>
                <a:gd name="connsiteX0" fmla="*/ 0 w 352467"/>
                <a:gd name="connsiteY0" fmla="*/ 111880 h 111880"/>
                <a:gd name="connsiteX1" fmla="*/ 2193 w 352467"/>
                <a:gd name="connsiteY1" fmla="*/ 29744 h 111880"/>
                <a:gd name="connsiteX2" fmla="*/ 6858 w 352467"/>
                <a:gd name="connsiteY2" fmla="*/ 29585 h 111880"/>
                <a:gd name="connsiteX3" fmla="*/ 60127 w 352467"/>
                <a:gd name="connsiteY3" fmla="*/ 27711 h 111880"/>
                <a:gd name="connsiteX4" fmla="*/ 193578 w 352467"/>
                <a:gd name="connsiteY4" fmla="*/ 17504 h 111880"/>
                <a:gd name="connsiteX5" fmla="*/ 300554 w 352467"/>
                <a:gd name="connsiteY5" fmla="*/ 757 h 111880"/>
                <a:gd name="connsiteX6" fmla="*/ 305020 w 352467"/>
                <a:gd name="connsiteY6" fmla="*/ 0 h 111880"/>
                <a:gd name="connsiteX7" fmla="*/ 318895 w 352467"/>
                <a:gd name="connsiteY7" fmla="*/ 50557 h 111880"/>
                <a:gd name="connsiteX8" fmla="*/ 313911 w 352467"/>
                <a:gd name="connsiteY8" fmla="*/ 51794 h 111880"/>
                <a:gd name="connsiteX9" fmla="*/ 157733 w 352467"/>
                <a:gd name="connsiteY9" fmla="*/ 81059 h 111880"/>
                <a:gd name="connsiteX10" fmla="*/ 30821 w 352467"/>
                <a:gd name="connsiteY10" fmla="*/ 90868 h 111880"/>
                <a:gd name="connsiteX11" fmla="*/ 25478 w 352467"/>
                <a:gd name="connsiteY11" fmla="*/ 91107 h 111880"/>
                <a:gd name="connsiteX12" fmla="*/ 26435 w 352467"/>
                <a:gd name="connsiteY12" fmla="*/ 54864 h 111880"/>
                <a:gd name="connsiteX13" fmla="*/ 30980 w 352467"/>
                <a:gd name="connsiteY13" fmla="*/ 54544 h 111880"/>
                <a:gd name="connsiteX14" fmla="*/ 156577 w 352467"/>
                <a:gd name="connsiteY14" fmla="*/ 45175 h 111880"/>
                <a:gd name="connsiteX15" fmla="*/ 275515 w 352467"/>
                <a:gd name="connsiteY15" fmla="*/ 28668 h 111880"/>
                <a:gd name="connsiteX16" fmla="*/ 277389 w 352467"/>
                <a:gd name="connsiteY16" fmla="*/ 38476 h 111880"/>
                <a:gd name="connsiteX17" fmla="*/ 157454 w 352467"/>
                <a:gd name="connsiteY17" fmla="*/ 55143 h 111880"/>
                <a:gd name="connsiteX18" fmla="*/ 36204 w 352467"/>
                <a:gd name="connsiteY18" fmla="*/ 64234 h 111880"/>
                <a:gd name="connsiteX19" fmla="*/ 35765 w 352467"/>
                <a:gd name="connsiteY19" fmla="*/ 80661 h 111880"/>
                <a:gd name="connsiteX20" fmla="*/ 156776 w 352467"/>
                <a:gd name="connsiteY20" fmla="*/ 71131 h 111880"/>
                <a:gd name="connsiteX21" fmla="*/ 306535 w 352467"/>
                <a:gd name="connsiteY21" fmla="*/ 43301 h 111880"/>
                <a:gd name="connsiteX22" fmla="*/ 297763 w 352467"/>
                <a:gd name="connsiteY22" fmla="*/ 11363 h 111880"/>
                <a:gd name="connsiteX23" fmla="*/ 194973 w 352467"/>
                <a:gd name="connsiteY23" fmla="*/ 27392 h 111880"/>
                <a:gd name="connsiteX24" fmla="*/ 60486 w 352467"/>
                <a:gd name="connsiteY24" fmla="*/ 37719 h 111880"/>
                <a:gd name="connsiteX25" fmla="*/ 11922 w 352467"/>
                <a:gd name="connsiteY25" fmla="*/ 39393 h 111880"/>
                <a:gd name="connsiteX26" fmla="*/ 10247 w 352467"/>
                <a:gd name="connsiteY26" fmla="*/ 101554 h 111880"/>
                <a:gd name="connsiteX27" fmla="*/ 134049 w 352467"/>
                <a:gd name="connsiteY27" fmla="*/ 92742 h 111880"/>
                <a:gd name="connsiteX28" fmla="*/ 340187 w 352467"/>
                <a:gd name="connsiteY28" fmla="*/ 57296 h 111880"/>
                <a:gd name="connsiteX29" fmla="*/ 326072 w 352467"/>
                <a:gd name="connsiteY29" fmla="*/ 3589 h 111880"/>
                <a:gd name="connsiteX30" fmla="*/ 335721 w 352467"/>
                <a:gd name="connsiteY30" fmla="*/ 1037 h 111880"/>
                <a:gd name="connsiteX31" fmla="*/ 352467 w 352467"/>
                <a:gd name="connsiteY31" fmla="*/ 64752 h 111880"/>
                <a:gd name="connsiteX32" fmla="*/ 347444 w 352467"/>
                <a:gd name="connsiteY32" fmla="*/ 65908 h 111880"/>
                <a:gd name="connsiteX33" fmla="*/ 135006 w 352467"/>
                <a:gd name="connsiteY33" fmla="*/ 102670 h 111880"/>
                <a:gd name="connsiteX34" fmla="*/ 5263 w 352467"/>
                <a:gd name="connsiteY34" fmla="*/ 111721 h 111880"/>
                <a:gd name="connsiteX35" fmla="*/ 0 w 352467"/>
                <a:gd name="connsiteY35" fmla="*/ 111880 h 111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52467" h="111880">
                  <a:moveTo>
                    <a:pt x="0" y="111880"/>
                  </a:moveTo>
                  <a:lnTo>
                    <a:pt x="2193" y="29744"/>
                  </a:lnTo>
                  <a:lnTo>
                    <a:pt x="6858" y="29585"/>
                  </a:lnTo>
                  <a:cubicBezTo>
                    <a:pt x="27910" y="28827"/>
                    <a:pt x="45374" y="28229"/>
                    <a:pt x="60127" y="27711"/>
                  </a:cubicBezTo>
                  <a:cubicBezTo>
                    <a:pt x="130939" y="25319"/>
                    <a:pt x="140030" y="25000"/>
                    <a:pt x="193578" y="17504"/>
                  </a:cubicBezTo>
                  <a:cubicBezTo>
                    <a:pt x="244056" y="10446"/>
                    <a:pt x="299996" y="837"/>
                    <a:pt x="300554" y="757"/>
                  </a:cubicBezTo>
                  <a:lnTo>
                    <a:pt x="305020" y="0"/>
                  </a:lnTo>
                  <a:lnTo>
                    <a:pt x="318895" y="50557"/>
                  </a:lnTo>
                  <a:lnTo>
                    <a:pt x="313911" y="51794"/>
                  </a:lnTo>
                  <a:cubicBezTo>
                    <a:pt x="312994" y="52033"/>
                    <a:pt x="219933" y="74959"/>
                    <a:pt x="157733" y="81059"/>
                  </a:cubicBezTo>
                  <a:cubicBezTo>
                    <a:pt x="79066" y="88755"/>
                    <a:pt x="31299" y="90868"/>
                    <a:pt x="30821" y="90868"/>
                  </a:cubicBezTo>
                  <a:lnTo>
                    <a:pt x="25478" y="91107"/>
                  </a:lnTo>
                  <a:lnTo>
                    <a:pt x="26435" y="54864"/>
                  </a:lnTo>
                  <a:lnTo>
                    <a:pt x="30980" y="54544"/>
                  </a:lnTo>
                  <a:cubicBezTo>
                    <a:pt x="31738" y="54505"/>
                    <a:pt x="105979" y="49600"/>
                    <a:pt x="156577" y="45175"/>
                  </a:cubicBezTo>
                  <a:cubicBezTo>
                    <a:pt x="214551" y="40111"/>
                    <a:pt x="274917" y="28787"/>
                    <a:pt x="275515" y="28668"/>
                  </a:cubicBezTo>
                  <a:lnTo>
                    <a:pt x="277389" y="38476"/>
                  </a:lnTo>
                  <a:cubicBezTo>
                    <a:pt x="276791" y="38596"/>
                    <a:pt x="215906" y="50039"/>
                    <a:pt x="157454" y="55143"/>
                  </a:cubicBezTo>
                  <a:cubicBezTo>
                    <a:pt x="113994" y="58931"/>
                    <a:pt x="53149" y="63077"/>
                    <a:pt x="36204" y="64234"/>
                  </a:cubicBezTo>
                  <a:lnTo>
                    <a:pt x="35765" y="80661"/>
                  </a:lnTo>
                  <a:cubicBezTo>
                    <a:pt x="50238" y="79903"/>
                    <a:pt x="93420" y="77352"/>
                    <a:pt x="156776" y="71131"/>
                  </a:cubicBezTo>
                  <a:cubicBezTo>
                    <a:pt x="210045" y="65908"/>
                    <a:pt x="286479" y="48125"/>
                    <a:pt x="306535" y="43301"/>
                  </a:cubicBezTo>
                  <a:lnTo>
                    <a:pt x="297763" y="11363"/>
                  </a:lnTo>
                  <a:cubicBezTo>
                    <a:pt x="283489" y="13796"/>
                    <a:pt x="237317" y="21451"/>
                    <a:pt x="194973" y="27392"/>
                  </a:cubicBezTo>
                  <a:cubicBezTo>
                    <a:pt x="140907" y="34968"/>
                    <a:pt x="131737" y="35287"/>
                    <a:pt x="60486" y="37719"/>
                  </a:cubicBezTo>
                  <a:cubicBezTo>
                    <a:pt x="46849" y="38197"/>
                    <a:pt x="30901" y="38715"/>
                    <a:pt x="11922" y="39393"/>
                  </a:cubicBezTo>
                  <a:lnTo>
                    <a:pt x="10247" y="101554"/>
                  </a:lnTo>
                  <a:cubicBezTo>
                    <a:pt x="25558" y="100916"/>
                    <a:pt x="72806" y="98683"/>
                    <a:pt x="134049" y="92742"/>
                  </a:cubicBezTo>
                  <a:cubicBezTo>
                    <a:pt x="211800" y="85206"/>
                    <a:pt x="316224" y="62599"/>
                    <a:pt x="340187" y="57296"/>
                  </a:cubicBezTo>
                  <a:lnTo>
                    <a:pt x="326072" y="3589"/>
                  </a:lnTo>
                  <a:lnTo>
                    <a:pt x="335721" y="1037"/>
                  </a:lnTo>
                  <a:lnTo>
                    <a:pt x="352467" y="64752"/>
                  </a:lnTo>
                  <a:lnTo>
                    <a:pt x="347444" y="65908"/>
                  </a:lnTo>
                  <a:cubicBezTo>
                    <a:pt x="346208" y="66187"/>
                    <a:pt x="223562" y="94098"/>
                    <a:pt x="135006" y="102670"/>
                  </a:cubicBezTo>
                  <a:cubicBezTo>
                    <a:pt x="59927" y="109967"/>
                    <a:pt x="5781" y="111721"/>
                    <a:pt x="5263" y="111721"/>
                  </a:cubicBezTo>
                  <a:lnTo>
                    <a:pt x="0" y="111880"/>
                  </a:ln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8" name="Freeform: Shape 1747">
              <a:extLst>
                <a:ext uri="{FF2B5EF4-FFF2-40B4-BE49-F238E27FC236}">
                  <a16:creationId xmlns="" xmlns:a16="http://schemas.microsoft.com/office/drawing/2014/main" id="{3C8AC36C-EDD5-444C-B47D-B618C1BE86B0}"/>
                </a:ext>
              </a:extLst>
            </p:cNvPr>
            <p:cNvSpPr/>
            <p:nvPr/>
          </p:nvSpPr>
          <p:spPr>
            <a:xfrm>
              <a:off x="20709406" y="4386097"/>
              <a:ext cx="974326" cy="525168"/>
            </a:xfrm>
            <a:custGeom>
              <a:avLst/>
              <a:gdLst>
                <a:gd name="connsiteX0" fmla="*/ 17464 w 348560"/>
                <a:gd name="connsiteY0" fmla="*/ 187876 h 187876"/>
                <a:gd name="connsiteX1" fmla="*/ 0 w 348560"/>
                <a:gd name="connsiteY1" fmla="*/ 107614 h 187876"/>
                <a:gd name="connsiteX2" fmla="*/ 4506 w 348560"/>
                <a:gd name="connsiteY2" fmla="*/ 106339 h 187876"/>
                <a:gd name="connsiteX3" fmla="*/ 55821 w 348560"/>
                <a:gd name="connsiteY3" fmla="*/ 91785 h 187876"/>
                <a:gd name="connsiteX4" fmla="*/ 182972 w 348560"/>
                <a:gd name="connsiteY4" fmla="*/ 50000 h 187876"/>
                <a:gd name="connsiteX5" fmla="*/ 282851 w 348560"/>
                <a:gd name="connsiteY5" fmla="*/ 8174 h 187876"/>
                <a:gd name="connsiteX6" fmla="*/ 286998 w 348560"/>
                <a:gd name="connsiteY6" fmla="*/ 6379 h 187876"/>
                <a:gd name="connsiteX7" fmla="*/ 312556 w 348560"/>
                <a:gd name="connsiteY7" fmla="*/ 52152 h 187876"/>
                <a:gd name="connsiteX8" fmla="*/ 308010 w 348560"/>
                <a:gd name="connsiteY8" fmla="*/ 54545 h 187876"/>
                <a:gd name="connsiteX9" fmla="*/ 163355 w 348560"/>
                <a:gd name="connsiteY9" fmla="*/ 120294 h 187876"/>
                <a:gd name="connsiteX10" fmla="*/ 42463 w 348560"/>
                <a:gd name="connsiteY10" fmla="*/ 160126 h 187876"/>
                <a:gd name="connsiteX11" fmla="*/ 37320 w 348560"/>
                <a:gd name="connsiteY11" fmla="*/ 161641 h 187876"/>
                <a:gd name="connsiteX12" fmla="*/ 29585 w 348560"/>
                <a:gd name="connsiteY12" fmla="*/ 126195 h 187876"/>
                <a:gd name="connsiteX13" fmla="*/ 33931 w 348560"/>
                <a:gd name="connsiteY13" fmla="*/ 124799 h 187876"/>
                <a:gd name="connsiteX14" fmla="*/ 153666 w 348560"/>
                <a:gd name="connsiteY14" fmla="*/ 85685 h 187876"/>
                <a:gd name="connsiteX15" fmla="*/ 265228 w 348560"/>
                <a:gd name="connsiteY15" fmla="*/ 41227 h 187876"/>
                <a:gd name="connsiteX16" fmla="*/ 269375 w 348560"/>
                <a:gd name="connsiteY16" fmla="*/ 50318 h 187876"/>
                <a:gd name="connsiteX17" fmla="*/ 156896 w 348560"/>
                <a:gd name="connsiteY17" fmla="*/ 95134 h 187876"/>
                <a:gd name="connsiteX18" fmla="*/ 41307 w 348560"/>
                <a:gd name="connsiteY18" fmla="*/ 132933 h 187876"/>
                <a:gd name="connsiteX19" fmla="*/ 44816 w 348560"/>
                <a:gd name="connsiteY19" fmla="*/ 149001 h 187876"/>
                <a:gd name="connsiteX20" fmla="*/ 160046 w 348560"/>
                <a:gd name="connsiteY20" fmla="*/ 110844 h 187876"/>
                <a:gd name="connsiteX21" fmla="*/ 298840 w 348560"/>
                <a:gd name="connsiteY21" fmla="*/ 48046 h 187876"/>
                <a:gd name="connsiteX22" fmla="*/ 282692 w 348560"/>
                <a:gd name="connsiteY22" fmla="*/ 19139 h 187876"/>
                <a:gd name="connsiteX23" fmla="*/ 186720 w 348560"/>
                <a:gd name="connsiteY23" fmla="*/ 59250 h 187876"/>
                <a:gd name="connsiteX24" fmla="*/ 58572 w 348560"/>
                <a:gd name="connsiteY24" fmla="*/ 101394 h 187876"/>
                <a:gd name="connsiteX25" fmla="*/ 11802 w 348560"/>
                <a:gd name="connsiteY25" fmla="*/ 114632 h 187876"/>
                <a:gd name="connsiteX26" fmla="*/ 25039 w 348560"/>
                <a:gd name="connsiteY26" fmla="*/ 175357 h 187876"/>
                <a:gd name="connsiteX27" fmla="*/ 143140 w 348560"/>
                <a:gd name="connsiteY27" fmla="*/ 137239 h 187876"/>
                <a:gd name="connsiteX28" fmla="*/ 334844 w 348560"/>
                <a:gd name="connsiteY28" fmla="*/ 53588 h 187876"/>
                <a:gd name="connsiteX29" fmla="*/ 308290 w 348560"/>
                <a:gd name="connsiteY29" fmla="*/ 4784 h 187876"/>
                <a:gd name="connsiteX30" fmla="*/ 317061 w 348560"/>
                <a:gd name="connsiteY30" fmla="*/ 0 h 187876"/>
                <a:gd name="connsiteX31" fmla="*/ 348560 w 348560"/>
                <a:gd name="connsiteY31" fmla="*/ 57854 h 187876"/>
                <a:gd name="connsiteX32" fmla="*/ 343935 w 348560"/>
                <a:gd name="connsiteY32" fmla="*/ 60167 h 187876"/>
                <a:gd name="connsiteX33" fmla="*/ 146409 w 348560"/>
                <a:gd name="connsiteY33" fmla="*/ 146609 h 187876"/>
                <a:gd name="connsiteX34" fmla="*/ 22567 w 348560"/>
                <a:gd name="connsiteY34" fmla="*/ 186401 h 187876"/>
                <a:gd name="connsiteX35" fmla="*/ 17464 w 348560"/>
                <a:gd name="connsiteY35" fmla="*/ 187876 h 187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8560" h="187876">
                  <a:moveTo>
                    <a:pt x="17464" y="187876"/>
                  </a:moveTo>
                  <a:lnTo>
                    <a:pt x="0" y="107614"/>
                  </a:lnTo>
                  <a:lnTo>
                    <a:pt x="4506" y="106339"/>
                  </a:lnTo>
                  <a:cubicBezTo>
                    <a:pt x="24800" y="100557"/>
                    <a:pt x="41586" y="95812"/>
                    <a:pt x="55821" y="91785"/>
                  </a:cubicBezTo>
                  <a:cubicBezTo>
                    <a:pt x="124002" y="72527"/>
                    <a:pt x="132733" y="70055"/>
                    <a:pt x="182972" y="50000"/>
                  </a:cubicBezTo>
                  <a:cubicBezTo>
                    <a:pt x="230300" y="31060"/>
                    <a:pt x="282333" y="8413"/>
                    <a:pt x="282851" y="8174"/>
                  </a:cubicBezTo>
                  <a:lnTo>
                    <a:pt x="286998" y="6379"/>
                  </a:lnTo>
                  <a:lnTo>
                    <a:pt x="312556" y="52152"/>
                  </a:lnTo>
                  <a:lnTo>
                    <a:pt x="308010" y="54545"/>
                  </a:lnTo>
                  <a:cubicBezTo>
                    <a:pt x="307173" y="54984"/>
                    <a:pt x="222286" y="99520"/>
                    <a:pt x="163355" y="120294"/>
                  </a:cubicBezTo>
                  <a:cubicBezTo>
                    <a:pt x="88795" y="146569"/>
                    <a:pt x="42942" y="160006"/>
                    <a:pt x="42463" y="160126"/>
                  </a:cubicBezTo>
                  <a:lnTo>
                    <a:pt x="37320" y="161641"/>
                  </a:lnTo>
                  <a:lnTo>
                    <a:pt x="29585" y="126195"/>
                  </a:lnTo>
                  <a:lnTo>
                    <a:pt x="33931" y="124799"/>
                  </a:lnTo>
                  <a:cubicBezTo>
                    <a:pt x="34649" y="124560"/>
                    <a:pt x="105541" y="102072"/>
                    <a:pt x="153666" y="85685"/>
                  </a:cubicBezTo>
                  <a:cubicBezTo>
                    <a:pt x="208729" y="66945"/>
                    <a:pt x="264670" y="41507"/>
                    <a:pt x="265228" y="41227"/>
                  </a:cubicBezTo>
                  <a:lnTo>
                    <a:pt x="269375" y="50318"/>
                  </a:lnTo>
                  <a:cubicBezTo>
                    <a:pt x="268816" y="50558"/>
                    <a:pt x="212437" y="76235"/>
                    <a:pt x="156896" y="95134"/>
                  </a:cubicBezTo>
                  <a:cubicBezTo>
                    <a:pt x="115589" y="109209"/>
                    <a:pt x="57495" y="127750"/>
                    <a:pt x="41307" y="132933"/>
                  </a:cubicBezTo>
                  <a:lnTo>
                    <a:pt x="44816" y="149001"/>
                  </a:lnTo>
                  <a:cubicBezTo>
                    <a:pt x="58691" y="144815"/>
                    <a:pt x="100038" y="132016"/>
                    <a:pt x="160046" y="110844"/>
                  </a:cubicBezTo>
                  <a:cubicBezTo>
                    <a:pt x="210524" y="93061"/>
                    <a:pt x="280499" y="57495"/>
                    <a:pt x="298840" y="48046"/>
                  </a:cubicBezTo>
                  <a:lnTo>
                    <a:pt x="282692" y="19139"/>
                  </a:lnTo>
                  <a:cubicBezTo>
                    <a:pt x="269375" y="24880"/>
                    <a:pt x="226393" y="43381"/>
                    <a:pt x="186720" y="59250"/>
                  </a:cubicBezTo>
                  <a:cubicBezTo>
                    <a:pt x="136003" y="79544"/>
                    <a:pt x="127191" y="82016"/>
                    <a:pt x="58572" y="101394"/>
                  </a:cubicBezTo>
                  <a:cubicBezTo>
                    <a:pt x="45414" y="105102"/>
                    <a:pt x="30063" y="109448"/>
                    <a:pt x="11802" y="114632"/>
                  </a:cubicBezTo>
                  <a:lnTo>
                    <a:pt x="25039" y="175357"/>
                  </a:lnTo>
                  <a:cubicBezTo>
                    <a:pt x="39752" y="171090"/>
                    <a:pt x="85086" y="157614"/>
                    <a:pt x="143140" y="137239"/>
                  </a:cubicBezTo>
                  <a:cubicBezTo>
                    <a:pt x="216823" y="111362"/>
                    <a:pt x="312875" y="64473"/>
                    <a:pt x="334844" y="53588"/>
                  </a:cubicBezTo>
                  <a:lnTo>
                    <a:pt x="308290" y="4784"/>
                  </a:lnTo>
                  <a:lnTo>
                    <a:pt x="317061" y="0"/>
                  </a:lnTo>
                  <a:lnTo>
                    <a:pt x="348560" y="57854"/>
                  </a:lnTo>
                  <a:lnTo>
                    <a:pt x="343935" y="60167"/>
                  </a:lnTo>
                  <a:cubicBezTo>
                    <a:pt x="342819" y="60725"/>
                    <a:pt x="230380" y="117144"/>
                    <a:pt x="146409" y="146609"/>
                  </a:cubicBezTo>
                  <a:cubicBezTo>
                    <a:pt x="75238" y="171609"/>
                    <a:pt x="23086" y="186242"/>
                    <a:pt x="22567" y="186401"/>
                  </a:cubicBezTo>
                  <a:lnTo>
                    <a:pt x="17464" y="187876"/>
                  </a:ln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9" name="Freeform: Shape 1748">
              <a:extLst>
                <a:ext uri="{FF2B5EF4-FFF2-40B4-BE49-F238E27FC236}">
                  <a16:creationId xmlns="" xmlns:a16="http://schemas.microsoft.com/office/drawing/2014/main" id="{1929498C-6996-4964-A104-00C929702678}"/>
                </a:ext>
              </a:extLst>
            </p:cNvPr>
            <p:cNvSpPr/>
            <p:nvPr/>
          </p:nvSpPr>
          <p:spPr>
            <a:xfrm>
              <a:off x="21673147" y="3764187"/>
              <a:ext cx="911799" cy="712187"/>
            </a:xfrm>
            <a:custGeom>
              <a:avLst/>
              <a:gdLst>
                <a:gd name="connsiteX0" fmla="*/ 36403 w 326191"/>
                <a:gd name="connsiteY0" fmla="*/ 254782 h 254781"/>
                <a:gd name="connsiteX1" fmla="*/ 0 w 326191"/>
                <a:gd name="connsiteY1" fmla="*/ 181138 h 254781"/>
                <a:gd name="connsiteX2" fmla="*/ 4067 w 326191"/>
                <a:gd name="connsiteY2" fmla="*/ 178786 h 254781"/>
                <a:gd name="connsiteX3" fmla="*/ 50318 w 326191"/>
                <a:gd name="connsiteY3" fmla="*/ 152271 h 254781"/>
                <a:gd name="connsiteX4" fmla="*/ 163555 w 326191"/>
                <a:gd name="connsiteY4" fmla="*/ 80940 h 254781"/>
                <a:gd name="connsiteX5" fmla="*/ 250316 w 326191"/>
                <a:gd name="connsiteY5" fmla="*/ 16188 h 254781"/>
                <a:gd name="connsiteX6" fmla="*/ 253904 w 326191"/>
                <a:gd name="connsiteY6" fmla="*/ 13437 h 254781"/>
                <a:gd name="connsiteX7" fmla="*/ 289789 w 326191"/>
                <a:gd name="connsiteY7" fmla="*/ 51674 h 254781"/>
                <a:gd name="connsiteX8" fmla="*/ 285961 w 326191"/>
                <a:gd name="connsiteY8" fmla="*/ 55063 h 254781"/>
                <a:gd name="connsiteX9" fmla="*/ 161521 w 326191"/>
                <a:gd name="connsiteY9" fmla="*/ 153866 h 254781"/>
                <a:gd name="connsiteX10" fmla="*/ 53867 w 326191"/>
                <a:gd name="connsiteY10" fmla="*/ 221807 h 254781"/>
                <a:gd name="connsiteX11" fmla="*/ 49242 w 326191"/>
                <a:gd name="connsiteY11" fmla="*/ 224519 h 254781"/>
                <a:gd name="connsiteX12" fmla="*/ 33173 w 326191"/>
                <a:gd name="connsiteY12" fmla="*/ 191983 h 254781"/>
                <a:gd name="connsiteX13" fmla="*/ 37041 w 326191"/>
                <a:gd name="connsiteY13" fmla="*/ 189591 h 254781"/>
                <a:gd name="connsiteX14" fmla="*/ 143738 w 326191"/>
                <a:gd name="connsiteY14" fmla="*/ 122646 h 254781"/>
                <a:gd name="connsiteX15" fmla="*/ 241225 w 326191"/>
                <a:gd name="connsiteY15" fmla="*/ 52511 h 254781"/>
                <a:gd name="connsiteX16" fmla="*/ 247445 w 326191"/>
                <a:gd name="connsiteY16" fmla="*/ 60326 h 254781"/>
                <a:gd name="connsiteX17" fmla="*/ 149161 w 326191"/>
                <a:gd name="connsiteY17" fmla="*/ 131059 h 254781"/>
                <a:gd name="connsiteX18" fmla="*/ 46172 w 326191"/>
                <a:gd name="connsiteY18" fmla="*/ 195692 h 254781"/>
                <a:gd name="connsiteX19" fmla="*/ 53468 w 326191"/>
                <a:gd name="connsiteY19" fmla="*/ 210444 h 254781"/>
                <a:gd name="connsiteX20" fmla="*/ 156019 w 326191"/>
                <a:gd name="connsiteY20" fmla="*/ 145532 h 254781"/>
                <a:gd name="connsiteX21" fmla="*/ 275475 w 326191"/>
                <a:gd name="connsiteY21" fmla="*/ 50996 h 254781"/>
                <a:gd name="connsiteX22" fmla="*/ 252828 w 326191"/>
                <a:gd name="connsiteY22" fmla="*/ 26834 h 254781"/>
                <a:gd name="connsiteX23" fmla="*/ 169416 w 326191"/>
                <a:gd name="connsiteY23" fmla="*/ 88994 h 254781"/>
                <a:gd name="connsiteX24" fmla="*/ 55302 w 326191"/>
                <a:gd name="connsiteY24" fmla="*/ 160923 h 254781"/>
                <a:gd name="connsiteX25" fmla="*/ 13158 w 326191"/>
                <a:gd name="connsiteY25" fmla="*/ 185086 h 254781"/>
                <a:gd name="connsiteX26" fmla="*/ 40709 w 326191"/>
                <a:gd name="connsiteY26" fmla="*/ 240826 h 254781"/>
                <a:gd name="connsiteX27" fmla="*/ 146091 w 326191"/>
                <a:gd name="connsiteY27" fmla="*/ 175237 h 254781"/>
                <a:gd name="connsiteX28" fmla="*/ 311838 w 326191"/>
                <a:gd name="connsiteY28" fmla="*/ 47647 h 254781"/>
                <a:gd name="connsiteX29" fmla="*/ 274279 w 326191"/>
                <a:gd name="connsiteY29" fmla="*/ 6739 h 254781"/>
                <a:gd name="connsiteX30" fmla="*/ 281615 w 326191"/>
                <a:gd name="connsiteY30" fmla="*/ 0 h 254781"/>
                <a:gd name="connsiteX31" fmla="*/ 326192 w 326191"/>
                <a:gd name="connsiteY31" fmla="*/ 48524 h 254781"/>
                <a:gd name="connsiteX32" fmla="*/ 322285 w 326191"/>
                <a:gd name="connsiteY32" fmla="*/ 51873 h 254781"/>
                <a:gd name="connsiteX33" fmla="*/ 151593 w 326191"/>
                <a:gd name="connsiteY33" fmla="*/ 183570 h 254781"/>
                <a:gd name="connsiteX34" fmla="*/ 41068 w 326191"/>
                <a:gd name="connsiteY34" fmla="*/ 252150 h 254781"/>
                <a:gd name="connsiteX35" fmla="*/ 36403 w 326191"/>
                <a:gd name="connsiteY35" fmla="*/ 254782 h 25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26191" h="254781">
                  <a:moveTo>
                    <a:pt x="36403" y="254782"/>
                  </a:moveTo>
                  <a:lnTo>
                    <a:pt x="0" y="181138"/>
                  </a:lnTo>
                  <a:lnTo>
                    <a:pt x="4067" y="178786"/>
                  </a:lnTo>
                  <a:cubicBezTo>
                    <a:pt x="22328" y="168260"/>
                    <a:pt x="37480" y="159607"/>
                    <a:pt x="50318" y="152271"/>
                  </a:cubicBezTo>
                  <a:cubicBezTo>
                    <a:pt x="111801" y="117104"/>
                    <a:pt x="119696" y="112559"/>
                    <a:pt x="163555" y="80940"/>
                  </a:cubicBezTo>
                  <a:cubicBezTo>
                    <a:pt x="204902" y="51116"/>
                    <a:pt x="249877" y="16547"/>
                    <a:pt x="250316" y="16188"/>
                  </a:cubicBezTo>
                  <a:lnTo>
                    <a:pt x="253904" y="13437"/>
                  </a:lnTo>
                  <a:lnTo>
                    <a:pt x="289789" y="51674"/>
                  </a:lnTo>
                  <a:lnTo>
                    <a:pt x="285961" y="55063"/>
                  </a:lnTo>
                  <a:cubicBezTo>
                    <a:pt x="285244" y="55701"/>
                    <a:pt x="213674" y="119457"/>
                    <a:pt x="161521" y="153866"/>
                  </a:cubicBezTo>
                  <a:cubicBezTo>
                    <a:pt x="95533" y="197406"/>
                    <a:pt x="54306" y="221568"/>
                    <a:pt x="53867" y="221807"/>
                  </a:cubicBezTo>
                  <a:lnTo>
                    <a:pt x="49242" y="224519"/>
                  </a:lnTo>
                  <a:lnTo>
                    <a:pt x="33173" y="191983"/>
                  </a:lnTo>
                  <a:lnTo>
                    <a:pt x="37041" y="189591"/>
                  </a:lnTo>
                  <a:cubicBezTo>
                    <a:pt x="37679" y="189192"/>
                    <a:pt x="101035" y="150198"/>
                    <a:pt x="143738" y="122646"/>
                  </a:cubicBezTo>
                  <a:cubicBezTo>
                    <a:pt x="192621" y="91108"/>
                    <a:pt x="240707" y="52910"/>
                    <a:pt x="241225" y="52511"/>
                  </a:cubicBezTo>
                  <a:lnTo>
                    <a:pt x="247445" y="60326"/>
                  </a:lnTo>
                  <a:cubicBezTo>
                    <a:pt x="246967" y="60725"/>
                    <a:pt x="198482" y="99241"/>
                    <a:pt x="149161" y="131059"/>
                  </a:cubicBezTo>
                  <a:cubicBezTo>
                    <a:pt x="112479" y="154703"/>
                    <a:pt x="60645" y="186800"/>
                    <a:pt x="46172" y="195692"/>
                  </a:cubicBezTo>
                  <a:lnTo>
                    <a:pt x="53468" y="210444"/>
                  </a:lnTo>
                  <a:cubicBezTo>
                    <a:pt x="65908" y="203028"/>
                    <a:pt x="102909" y="180580"/>
                    <a:pt x="156019" y="145532"/>
                  </a:cubicBezTo>
                  <a:cubicBezTo>
                    <a:pt x="200675" y="116068"/>
                    <a:pt x="259965" y="64633"/>
                    <a:pt x="275475" y="50996"/>
                  </a:cubicBezTo>
                  <a:lnTo>
                    <a:pt x="252828" y="26834"/>
                  </a:lnTo>
                  <a:cubicBezTo>
                    <a:pt x="241305" y="35646"/>
                    <a:pt x="204104" y="63995"/>
                    <a:pt x="169416" y="88994"/>
                  </a:cubicBezTo>
                  <a:cubicBezTo>
                    <a:pt x="125118" y="120932"/>
                    <a:pt x="117184" y="125517"/>
                    <a:pt x="55302" y="160923"/>
                  </a:cubicBezTo>
                  <a:cubicBezTo>
                    <a:pt x="43460" y="167701"/>
                    <a:pt x="29625" y="175636"/>
                    <a:pt x="13158" y="185086"/>
                  </a:cubicBezTo>
                  <a:lnTo>
                    <a:pt x="40709" y="240826"/>
                  </a:lnTo>
                  <a:cubicBezTo>
                    <a:pt x="53987" y="233131"/>
                    <a:pt x="94696" y="209089"/>
                    <a:pt x="146091" y="175237"/>
                  </a:cubicBezTo>
                  <a:cubicBezTo>
                    <a:pt x="211321" y="132255"/>
                    <a:pt x="293138" y="63556"/>
                    <a:pt x="311838" y="47647"/>
                  </a:cubicBezTo>
                  <a:lnTo>
                    <a:pt x="274279" y="6739"/>
                  </a:lnTo>
                  <a:lnTo>
                    <a:pt x="281615" y="0"/>
                  </a:lnTo>
                  <a:lnTo>
                    <a:pt x="326192" y="48524"/>
                  </a:lnTo>
                  <a:lnTo>
                    <a:pt x="322285" y="51873"/>
                  </a:lnTo>
                  <a:cubicBezTo>
                    <a:pt x="321328" y="52711"/>
                    <a:pt x="225874" y="134647"/>
                    <a:pt x="151593" y="183570"/>
                  </a:cubicBezTo>
                  <a:cubicBezTo>
                    <a:pt x="88595" y="225037"/>
                    <a:pt x="41547" y="251911"/>
                    <a:pt x="41068" y="252150"/>
                  </a:cubicBezTo>
                  <a:lnTo>
                    <a:pt x="36403" y="254782"/>
                  </a:ln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0" name="Freeform: Shape 1749">
              <a:extLst>
                <a:ext uri="{FF2B5EF4-FFF2-40B4-BE49-F238E27FC236}">
                  <a16:creationId xmlns="" xmlns:a16="http://schemas.microsoft.com/office/drawing/2014/main" id="{43A417C6-E6B6-4984-8BBB-067EE19FAB4D}"/>
                </a:ext>
              </a:extLst>
            </p:cNvPr>
            <p:cNvSpPr/>
            <p:nvPr/>
          </p:nvSpPr>
          <p:spPr>
            <a:xfrm>
              <a:off x="22500242" y="2994042"/>
              <a:ext cx="800124" cy="852284"/>
            </a:xfrm>
            <a:custGeom>
              <a:avLst/>
              <a:gdLst>
                <a:gd name="connsiteX0" fmla="*/ 52551 w 286240"/>
                <a:gd name="connsiteY0" fmla="*/ 304900 h 304900"/>
                <a:gd name="connsiteX1" fmla="*/ 0 w 286240"/>
                <a:gd name="connsiteY1" fmla="*/ 241743 h 304900"/>
                <a:gd name="connsiteX2" fmla="*/ 3389 w 286240"/>
                <a:gd name="connsiteY2" fmla="*/ 238514 h 304900"/>
                <a:gd name="connsiteX3" fmla="*/ 42185 w 286240"/>
                <a:gd name="connsiteY3" fmla="*/ 201951 h 304900"/>
                <a:gd name="connsiteX4" fmla="*/ 135684 w 286240"/>
                <a:gd name="connsiteY4" fmla="*/ 106219 h 304900"/>
                <a:gd name="connsiteX5" fmla="*/ 204981 w 286240"/>
                <a:gd name="connsiteY5" fmla="*/ 23046 h 304900"/>
                <a:gd name="connsiteX6" fmla="*/ 207812 w 286240"/>
                <a:gd name="connsiteY6" fmla="*/ 19537 h 304900"/>
                <a:gd name="connsiteX7" fmla="*/ 251592 w 286240"/>
                <a:gd name="connsiteY7" fmla="*/ 48365 h 304900"/>
                <a:gd name="connsiteX8" fmla="*/ 248681 w 286240"/>
                <a:gd name="connsiteY8" fmla="*/ 52551 h 304900"/>
                <a:gd name="connsiteX9" fmla="*/ 150676 w 286240"/>
                <a:gd name="connsiteY9" fmla="*/ 177630 h 304900"/>
                <a:gd name="connsiteX10" fmla="*/ 61801 w 286240"/>
                <a:gd name="connsiteY10" fmla="*/ 268777 h 304900"/>
                <a:gd name="connsiteX11" fmla="*/ 57934 w 286240"/>
                <a:gd name="connsiteY11" fmla="*/ 272484 h 304900"/>
                <a:gd name="connsiteX12" fmla="*/ 34729 w 286240"/>
                <a:gd name="connsiteY12" fmla="*/ 244614 h 304900"/>
                <a:gd name="connsiteX13" fmla="*/ 37958 w 286240"/>
                <a:gd name="connsiteY13" fmla="*/ 241385 h 304900"/>
                <a:gd name="connsiteX14" fmla="*/ 126115 w 286240"/>
                <a:gd name="connsiteY14" fmla="*/ 151433 h 304900"/>
                <a:gd name="connsiteX15" fmla="*/ 204583 w 286240"/>
                <a:gd name="connsiteY15" fmla="*/ 60526 h 304900"/>
                <a:gd name="connsiteX16" fmla="*/ 212438 w 286240"/>
                <a:gd name="connsiteY16" fmla="*/ 66666 h 304900"/>
                <a:gd name="connsiteX17" fmla="*/ 133332 w 286240"/>
                <a:gd name="connsiteY17" fmla="*/ 158332 h 304900"/>
                <a:gd name="connsiteX18" fmla="*/ 48245 w 286240"/>
                <a:gd name="connsiteY18" fmla="*/ 245212 h 304900"/>
                <a:gd name="connsiteX19" fmla="*/ 58771 w 286240"/>
                <a:gd name="connsiteY19" fmla="*/ 257852 h 304900"/>
                <a:gd name="connsiteX20" fmla="*/ 143419 w 286240"/>
                <a:gd name="connsiteY20" fmla="*/ 170851 h 304900"/>
                <a:gd name="connsiteX21" fmla="*/ 237557 w 286240"/>
                <a:gd name="connsiteY21" fmla="*/ 51076 h 304900"/>
                <a:gd name="connsiteX22" fmla="*/ 209886 w 286240"/>
                <a:gd name="connsiteY22" fmla="*/ 32854 h 304900"/>
                <a:gd name="connsiteX23" fmla="*/ 143260 w 286240"/>
                <a:gd name="connsiteY23" fmla="*/ 112758 h 304900"/>
                <a:gd name="connsiteX24" fmla="*/ 49042 w 286240"/>
                <a:gd name="connsiteY24" fmla="*/ 209248 h 304900"/>
                <a:gd name="connsiteX25" fmla="*/ 13636 w 286240"/>
                <a:gd name="connsiteY25" fmla="*/ 242581 h 304900"/>
                <a:gd name="connsiteX26" fmla="*/ 53389 w 286240"/>
                <a:gd name="connsiteY26" fmla="*/ 290347 h 304900"/>
                <a:gd name="connsiteX27" fmla="*/ 140588 w 286240"/>
                <a:gd name="connsiteY27" fmla="*/ 201991 h 304900"/>
                <a:gd name="connsiteX28" fmla="*/ 272086 w 286240"/>
                <a:gd name="connsiteY28" fmla="*/ 39314 h 304900"/>
                <a:gd name="connsiteX29" fmla="*/ 226034 w 286240"/>
                <a:gd name="connsiteY29" fmla="*/ 8294 h 304900"/>
                <a:gd name="connsiteX30" fmla="*/ 231616 w 286240"/>
                <a:gd name="connsiteY30" fmla="*/ 0 h 304900"/>
                <a:gd name="connsiteX31" fmla="*/ 286240 w 286240"/>
                <a:gd name="connsiteY31" fmla="*/ 36802 h 304900"/>
                <a:gd name="connsiteX32" fmla="*/ 283210 w 286240"/>
                <a:gd name="connsiteY32" fmla="*/ 40988 h 304900"/>
                <a:gd name="connsiteX33" fmla="*/ 147885 w 286240"/>
                <a:gd name="connsiteY33" fmla="*/ 208849 h 304900"/>
                <a:gd name="connsiteX34" fmla="*/ 56379 w 286240"/>
                <a:gd name="connsiteY34" fmla="*/ 301312 h 304900"/>
                <a:gd name="connsiteX35" fmla="*/ 52551 w 286240"/>
                <a:gd name="connsiteY35" fmla="*/ 304900 h 3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86240" h="304900">
                  <a:moveTo>
                    <a:pt x="52551" y="304900"/>
                  </a:moveTo>
                  <a:lnTo>
                    <a:pt x="0" y="241743"/>
                  </a:lnTo>
                  <a:lnTo>
                    <a:pt x="3389" y="238514"/>
                  </a:lnTo>
                  <a:cubicBezTo>
                    <a:pt x="18740" y="224040"/>
                    <a:pt x="31419" y="212079"/>
                    <a:pt x="42185" y="201951"/>
                  </a:cubicBezTo>
                  <a:cubicBezTo>
                    <a:pt x="93779" y="153427"/>
                    <a:pt x="100397" y="147207"/>
                    <a:pt x="135684" y="106219"/>
                  </a:cubicBezTo>
                  <a:cubicBezTo>
                    <a:pt x="168937" y="67583"/>
                    <a:pt x="204623" y="23485"/>
                    <a:pt x="204981" y="23046"/>
                  </a:cubicBezTo>
                  <a:lnTo>
                    <a:pt x="207812" y="19537"/>
                  </a:lnTo>
                  <a:lnTo>
                    <a:pt x="251592" y="48365"/>
                  </a:lnTo>
                  <a:lnTo>
                    <a:pt x="248681" y="52551"/>
                  </a:lnTo>
                  <a:cubicBezTo>
                    <a:pt x="248123" y="53349"/>
                    <a:pt x="193379" y="132016"/>
                    <a:pt x="150676" y="177630"/>
                  </a:cubicBezTo>
                  <a:cubicBezTo>
                    <a:pt x="96649" y="235364"/>
                    <a:pt x="62160" y="268418"/>
                    <a:pt x="61801" y="268777"/>
                  </a:cubicBezTo>
                  <a:lnTo>
                    <a:pt x="57934" y="272484"/>
                  </a:lnTo>
                  <a:lnTo>
                    <a:pt x="34729" y="244614"/>
                  </a:lnTo>
                  <a:lnTo>
                    <a:pt x="37958" y="241385"/>
                  </a:lnTo>
                  <a:cubicBezTo>
                    <a:pt x="38476" y="240866"/>
                    <a:pt x="91028" y="188156"/>
                    <a:pt x="126115" y="151433"/>
                  </a:cubicBezTo>
                  <a:cubicBezTo>
                    <a:pt x="166306" y="109409"/>
                    <a:pt x="204184" y="61004"/>
                    <a:pt x="204583" y="60526"/>
                  </a:cubicBezTo>
                  <a:lnTo>
                    <a:pt x="212438" y="66666"/>
                  </a:lnTo>
                  <a:cubicBezTo>
                    <a:pt x="212039" y="67144"/>
                    <a:pt x="173881" y="115908"/>
                    <a:pt x="133332" y="158332"/>
                  </a:cubicBezTo>
                  <a:cubicBezTo>
                    <a:pt x="103188" y="189870"/>
                    <a:pt x="60206" y="233131"/>
                    <a:pt x="48245" y="245212"/>
                  </a:cubicBezTo>
                  <a:lnTo>
                    <a:pt x="58771" y="257852"/>
                  </a:lnTo>
                  <a:cubicBezTo>
                    <a:pt x="69138" y="247724"/>
                    <a:pt x="99919" y="217302"/>
                    <a:pt x="143419" y="170851"/>
                  </a:cubicBezTo>
                  <a:cubicBezTo>
                    <a:pt x="179982" y="131777"/>
                    <a:pt x="225675" y="67942"/>
                    <a:pt x="237557" y="51076"/>
                  </a:cubicBezTo>
                  <a:lnTo>
                    <a:pt x="209886" y="32854"/>
                  </a:lnTo>
                  <a:cubicBezTo>
                    <a:pt x="200755" y="44099"/>
                    <a:pt x="171130" y="80342"/>
                    <a:pt x="143260" y="112758"/>
                  </a:cubicBezTo>
                  <a:cubicBezTo>
                    <a:pt x="107654" y="154145"/>
                    <a:pt x="100956" y="160405"/>
                    <a:pt x="49042" y="209248"/>
                  </a:cubicBezTo>
                  <a:cubicBezTo>
                    <a:pt x="39074" y="218618"/>
                    <a:pt x="27472" y="229543"/>
                    <a:pt x="13636" y="242581"/>
                  </a:cubicBezTo>
                  <a:lnTo>
                    <a:pt x="53389" y="290347"/>
                  </a:lnTo>
                  <a:cubicBezTo>
                    <a:pt x="64473" y="279741"/>
                    <a:pt x="98484" y="246887"/>
                    <a:pt x="140588" y="201991"/>
                  </a:cubicBezTo>
                  <a:cubicBezTo>
                    <a:pt x="194017" y="145014"/>
                    <a:pt x="257572" y="59130"/>
                    <a:pt x="272086" y="39314"/>
                  </a:cubicBezTo>
                  <a:lnTo>
                    <a:pt x="226034" y="8294"/>
                  </a:lnTo>
                  <a:lnTo>
                    <a:pt x="231616" y="0"/>
                  </a:lnTo>
                  <a:lnTo>
                    <a:pt x="286240" y="36802"/>
                  </a:lnTo>
                  <a:lnTo>
                    <a:pt x="283210" y="40988"/>
                  </a:lnTo>
                  <a:cubicBezTo>
                    <a:pt x="282492" y="42025"/>
                    <a:pt x="208729" y="143937"/>
                    <a:pt x="147885" y="208849"/>
                  </a:cubicBezTo>
                  <a:cubicBezTo>
                    <a:pt x="96291" y="263872"/>
                    <a:pt x="56778" y="300913"/>
                    <a:pt x="56379" y="301312"/>
                  </a:cubicBezTo>
                  <a:lnTo>
                    <a:pt x="52551" y="304900"/>
                  </a:ln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1" name="Freeform: Shape 1750">
              <a:extLst>
                <a:ext uri="{FF2B5EF4-FFF2-40B4-BE49-F238E27FC236}">
                  <a16:creationId xmlns="" xmlns:a16="http://schemas.microsoft.com/office/drawing/2014/main" id="{842936B5-44C0-43AD-A2AB-5BDE042B2633}"/>
                </a:ext>
              </a:extLst>
            </p:cNvPr>
            <p:cNvSpPr/>
            <p:nvPr/>
          </p:nvSpPr>
          <p:spPr>
            <a:xfrm>
              <a:off x="14852747" y="510858"/>
              <a:ext cx="341716" cy="982240"/>
            </a:xfrm>
            <a:custGeom>
              <a:avLst/>
              <a:gdLst>
                <a:gd name="connsiteX0" fmla="*/ 53349 w 122247"/>
                <a:gd name="connsiteY0" fmla="*/ 351391 h 351391"/>
                <a:gd name="connsiteX1" fmla="*/ 52113 w 122247"/>
                <a:gd name="connsiteY1" fmla="*/ 346606 h 351391"/>
                <a:gd name="connsiteX2" fmla="*/ 10885 w 122247"/>
                <a:gd name="connsiteY2" fmla="*/ 134727 h 351391"/>
                <a:gd name="connsiteX3" fmla="*/ 199 w 122247"/>
                <a:gd name="connsiteY3" fmla="*/ 5303 h 351391"/>
                <a:gd name="connsiteX4" fmla="*/ 0 w 122247"/>
                <a:gd name="connsiteY4" fmla="*/ 0 h 351391"/>
                <a:gd name="connsiteX5" fmla="*/ 88037 w 122247"/>
                <a:gd name="connsiteY5" fmla="*/ 1954 h 351391"/>
                <a:gd name="connsiteX6" fmla="*/ 88237 w 122247"/>
                <a:gd name="connsiteY6" fmla="*/ 6619 h 351391"/>
                <a:gd name="connsiteX7" fmla="*/ 90589 w 122247"/>
                <a:gd name="connsiteY7" fmla="*/ 59768 h 351391"/>
                <a:gd name="connsiteX8" fmla="*/ 102551 w 122247"/>
                <a:gd name="connsiteY8" fmla="*/ 192820 h 351391"/>
                <a:gd name="connsiteX9" fmla="*/ 121370 w 122247"/>
                <a:gd name="connsiteY9" fmla="*/ 299478 h 351391"/>
                <a:gd name="connsiteX10" fmla="*/ 122247 w 122247"/>
                <a:gd name="connsiteY10" fmla="*/ 304103 h 351391"/>
                <a:gd name="connsiteX11" fmla="*/ 68380 w 122247"/>
                <a:gd name="connsiteY11" fmla="*/ 317859 h 351391"/>
                <a:gd name="connsiteX12" fmla="*/ 67065 w 122247"/>
                <a:gd name="connsiteY12" fmla="*/ 313114 h 351391"/>
                <a:gd name="connsiteX13" fmla="*/ 34330 w 122247"/>
                <a:gd name="connsiteY13" fmla="*/ 157335 h 351391"/>
                <a:gd name="connsiteX14" fmla="*/ 22847 w 122247"/>
                <a:gd name="connsiteY14" fmla="*/ 30741 h 351391"/>
                <a:gd name="connsiteX15" fmla="*/ 22568 w 122247"/>
                <a:gd name="connsiteY15" fmla="*/ 25358 h 351391"/>
                <a:gd name="connsiteX16" fmla="*/ 60964 w 122247"/>
                <a:gd name="connsiteY16" fmla="*/ 26196 h 351391"/>
                <a:gd name="connsiteX17" fmla="*/ 61323 w 122247"/>
                <a:gd name="connsiteY17" fmla="*/ 30701 h 351391"/>
                <a:gd name="connsiteX18" fmla="*/ 72288 w 122247"/>
                <a:gd name="connsiteY18" fmla="*/ 155979 h 351391"/>
                <a:gd name="connsiteX19" fmla="*/ 90948 w 122247"/>
                <a:gd name="connsiteY19" fmla="*/ 274558 h 351391"/>
                <a:gd name="connsiteX20" fmla="*/ 81179 w 122247"/>
                <a:gd name="connsiteY20" fmla="*/ 276631 h 351391"/>
                <a:gd name="connsiteX21" fmla="*/ 62360 w 122247"/>
                <a:gd name="connsiteY21" fmla="*/ 156976 h 351391"/>
                <a:gd name="connsiteX22" fmla="*/ 51714 w 122247"/>
                <a:gd name="connsiteY22" fmla="*/ 36004 h 351391"/>
                <a:gd name="connsiteX23" fmla="*/ 33134 w 122247"/>
                <a:gd name="connsiteY23" fmla="*/ 35606 h 351391"/>
                <a:gd name="connsiteX24" fmla="*/ 44218 w 122247"/>
                <a:gd name="connsiteY24" fmla="*/ 156218 h 351391"/>
                <a:gd name="connsiteX25" fmla="*/ 75358 w 122247"/>
                <a:gd name="connsiteY25" fmla="*/ 305738 h 351391"/>
                <a:gd name="connsiteX26" fmla="*/ 110605 w 122247"/>
                <a:gd name="connsiteY26" fmla="*/ 296727 h 351391"/>
                <a:gd name="connsiteX27" fmla="*/ 92583 w 122247"/>
                <a:gd name="connsiteY27" fmla="*/ 194376 h 351391"/>
                <a:gd name="connsiteX28" fmla="*/ 80501 w 122247"/>
                <a:gd name="connsiteY28" fmla="*/ 60167 h 351391"/>
                <a:gd name="connsiteX29" fmla="*/ 78348 w 122247"/>
                <a:gd name="connsiteY29" fmla="*/ 11682 h 351391"/>
                <a:gd name="connsiteX30" fmla="*/ 10327 w 122247"/>
                <a:gd name="connsiteY30" fmla="*/ 10167 h 351391"/>
                <a:gd name="connsiteX31" fmla="*/ 20694 w 122247"/>
                <a:gd name="connsiteY31" fmla="*/ 133611 h 351391"/>
                <a:gd name="connsiteX32" fmla="*/ 60446 w 122247"/>
                <a:gd name="connsiteY32" fmla="*/ 339350 h 351391"/>
                <a:gd name="connsiteX33" fmla="*/ 119018 w 122247"/>
                <a:gd name="connsiteY33" fmla="*/ 324956 h 351391"/>
                <a:gd name="connsiteX34" fmla="*/ 121410 w 122247"/>
                <a:gd name="connsiteY34" fmla="*/ 334645 h 351391"/>
                <a:gd name="connsiteX35" fmla="*/ 53349 w 122247"/>
                <a:gd name="connsiteY35" fmla="*/ 351391 h 351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2247" h="351391">
                  <a:moveTo>
                    <a:pt x="53349" y="351391"/>
                  </a:moveTo>
                  <a:lnTo>
                    <a:pt x="52113" y="346606"/>
                  </a:lnTo>
                  <a:cubicBezTo>
                    <a:pt x="51794" y="345370"/>
                    <a:pt x="20773" y="223043"/>
                    <a:pt x="10885" y="134727"/>
                  </a:cubicBezTo>
                  <a:cubicBezTo>
                    <a:pt x="2512" y="59848"/>
                    <a:pt x="239" y="5821"/>
                    <a:pt x="199" y="5303"/>
                  </a:cubicBezTo>
                  <a:lnTo>
                    <a:pt x="0" y="0"/>
                  </a:lnTo>
                  <a:lnTo>
                    <a:pt x="88037" y="1954"/>
                  </a:lnTo>
                  <a:lnTo>
                    <a:pt x="88237" y="6619"/>
                  </a:lnTo>
                  <a:cubicBezTo>
                    <a:pt x="89193" y="27631"/>
                    <a:pt x="89951" y="45055"/>
                    <a:pt x="90589" y="59768"/>
                  </a:cubicBezTo>
                  <a:cubicBezTo>
                    <a:pt x="93659" y="130381"/>
                    <a:pt x="94058" y="139432"/>
                    <a:pt x="102551" y="192820"/>
                  </a:cubicBezTo>
                  <a:cubicBezTo>
                    <a:pt x="110525" y="243139"/>
                    <a:pt x="121290" y="298920"/>
                    <a:pt x="121370" y="299478"/>
                  </a:cubicBezTo>
                  <a:lnTo>
                    <a:pt x="122247" y="304103"/>
                  </a:lnTo>
                  <a:lnTo>
                    <a:pt x="68380" y="317859"/>
                  </a:lnTo>
                  <a:lnTo>
                    <a:pt x="67065" y="313114"/>
                  </a:lnTo>
                  <a:cubicBezTo>
                    <a:pt x="66825" y="312197"/>
                    <a:pt x="41347" y="219375"/>
                    <a:pt x="34330" y="157335"/>
                  </a:cubicBezTo>
                  <a:cubicBezTo>
                    <a:pt x="25438" y="78867"/>
                    <a:pt x="22886" y="31220"/>
                    <a:pt x="22847" y="30741"/>
                  </a:cubicBezTo>
                  <a:lnTo>
                    <a:pt x="22568" y="25358"/>
                  </a:lnTo>
                  <a:lnTo>
                    <a:pt x="60964" y="26196"/>
                  </a:lnTo>
                  <a:lnTo>
                    <a:pt x="61323" y="30701"/>
                  </a:lnTo>
                  <a:cubicBezTo>
                    <a:pt x="61363" y="31459"/>
                    <a:pt x="67184" y="105501"/>
                    <a:pt x="72288" y="155979"/>
                  </a:cubicBezTo>
                  <a:cubicBezTo>
                    <a:pt x="78149" y="213753"/>
                    <a:pt x="90828" y="273960"/>
                    <a:pt x="90948" y="274558"/>
                  </a:cubicBezTo>
                  <a:lnTo>
                    <a:pt x="81179" y="276631"/>
                  </a:lnTo>
                  <a:cubicBezTo>
                    <a:pt x="81060" y="276033"/>
                    <a:pt x="68261" y="215308"/>
                    <a:pt x="62360" y="156976"/>
                  </a:cubicBezTo>
                  <a:cubicBezTo>
                    <a:pt x="57974" y="113595"/>
                    <a:pt x="53069" y="52870"/>
                    <a:pt x="51714" y="36004"/>
                  </a:cubicBezTo>
                  <a:lnTo>
                    <a:pt x="33134" y="35606"/>
                  </a:lnTo>
                  <a:cubicBezTo>
                    <a:pt x="34051" y="50079"/>
                    <a:pt x="37081" y="93141"/>
                    <a:pt x="44218" y="156218"/>
                  </a:cubicBezTo>
                  <a:cubicBezTo>
                    <a:pt x="50239" y="209487"/>
                    <a:pt x="70135" y="286081"/>
                    <a:pt x="75358" y="305738"/>
                  </a:cubicBezTo>
                  <a:lnTo>
                    <a:pt x="110605" y="296727"/>
                  </a:lnTo>
                  <a:cubicBezTo>
                    <a:pt x="107853" y="282293"/>
                    <a:pt x="99281" y="236440"/>
                    <a:pt x="92583" y="194376"/>
                  </a:cubicBezTo>
                  <a:cubicBezTo>
                    <a:pt x="84010" y="140429"/>
                    <a:pt x="83611" y="131298"/>
                    <a:pt x="80501" y="60167"/>
                  </a:cubicBezTo>
                  <a:cubicBezTo>
                    <a:pt x="79903" y="46530"/>
                    <a:pt x="79226" y="30622"/>
                    <a:pt x="78348" y="11682"/>
                  </a:cubicBezTo>
                  <a:lnTo>
                    <a:pt x="10327" y="10167"/>
                  </a:lnTo>
                  <a:cubicBezTo>
                    <a:pt x="11124" y="25478"/>
                    <a:pt x="13875" y="72567"/>
                    <a:pt x="20694" y="133611"/>
                  </a:cubicBezTo>
                  <a:cubicBezTo>
                    <a:pt x="29386" y="211361"/>
                    <a:pt x="54624" y="315865"/>
                    <a:pt x="60446" y="339350"/>
                  </a:cubicBezTo>
                  <a:lnTo>
                    <a:pt x="119018" y="324956"/>
                  </a:lnTo>
                  <a:lnTo>
                    <a:pt x="121410" y="334645"/>
                  </a:lnTo>
                  <a:lnTo>
                    <a:pt x="53349" y="351391"/>
                  </a:ln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2" name="Freeform: Shape 1751">
              <a:extLst>
                <a:ext uri="{FF2B5EF4-FFF2-40B4-BE49-F238E27FC236}">
                  <a16:creationId xmlns="" xmlns:a16="http://schemas.microsoft.com/office/drawing/2014/main" id="{60ECA155-FF11-41CD-A633-908558E1B26C}"/>
                </a:ext>
              </a:extLst>
            </p:cNvPr>
            <p:cNvSpPr/>
            <p:nvPr/>
          </p:nvSpPr>
          <p:spPr>
            <a:xfrm>
              <a:off x="15011235" y="1503242"/>
              <a:ext cx="508005" cy="976890"/>
            </a:xfrm>
            <a:custGeom>
              <a:avLst/>
              <a:gdLst>
                <a:gd name="connsiteX0" fmla="*/ 123204 w 181736"/>
                <a:gd name="connsiteY0" fmla="*/ 349477 h 349477"/>
                <a:gd name="connsiteX1" fmla="*/ 120971 w 181736"/>
                <a:gd name="connsiteY1" fmla="*/ 344812 h 349477"/>
                <a:gd name="connsiteX2" fmla="*/ 38556 w 181736"/>
                <a:gd name="connsiteY2" fmla="*/ 145572 h 349477"/>
                <a:gd name="connsiteX3" fmla="*/ 1316 w 181736"/>
                <a:gd name="connsiteY3" fmla="*/ 20972 h 349477"/>
                <a:gd name="connsiteX4" fmla="*/ 0 w 181736"/>
                <a:gd name="connsiteY4" fmla="*/ 15829 h 349477"/>
                <a:gd name="connsiteX5" fmla="*/ 80621 w 181736"/>
                <a:gd name="connsiteY5" fmla="*/ 0 h 349477"/>
                <a:gd name="connsiteX6" fmla="*/ 81817 w 181736"/>
                <a:gd name="connsiteY6" fmla="*/ 4545 h 349477"/>
                <a:gd name="connsiteX7" fmla="*/ 95294 w 181736"/>
                <a:gd name="connsiteY7" fmla="*/ 56140 h 349477"/>
                <a:gd name="connsiteX8" fmla="*/ 134488 w 181736"/>
                <a:gd name="connsiteY8" fmla="*/ 184089 h 349477"/>
                <a:gd name="connsiteX9" fmla="*/ 174240 w 181736"/>
                <a:gd name="connsiteY9" fmla="*/ 284765 h 349477"/>
                <a:gd name="connsiteX10" fmla="*/ 175955 w 181736"/>
                <a:gd name="connsiteY10" fmla="*/ 288952 h 349477"/>
                <a:gd name="connsiteX11" fmla="*/ 129663 w 181736"/>
                <a:gd name="connsiteY11" fmla="*/ 313552 h 349477"/>
                <a:gd name="connsiteX12" fmla="*/ 127391 w 181736"/>
                <a:gd name="connsiteY12" fmla="*/ 308967 h 349477"/>
                <a:gd name="connsiteX13" fmla="*/ 64632 w 181736"/>
                <a:gd name="connsiteY13" fmla="*/ 162996 h 349477"/>
                <a:gd name="connsiteX14" fmla="*/ 27272 w 181736"/>
                <a:gd name="connsiteY14" fmla="*/ 41307 h 349477"/>
                <a:gd name="connsiteX15" fmla="*/ 25877 w 181736"/>
                <a:gd name="connsiteY15" fmla="*/ 36124 h 349477"/>
                <a:gd name="connsiteX16" fmla="*/ 61482 w 181736"/>
                <a:gd name="connsiteY16" fmla="*/ 29146 h 349477"/>
                <a:gd name="connsiteX17" fmla="*/ 62758 w 181736"/>
                <a:gd name="connsiteY17" fmla="*/ 33492 h 349477"/>
                <a:gd name="connsiteX18" fmla="*/ 99401 w 181736"/>
                <a:gd name="connsiteY18" fmla="*/ 153985 h 349477"/>
                <a:gd name="connsiteX19" fmla="*/ 141545 w 181736"/>
                <a:gd name="connsiteY19" fmla="*/ 266424 h 349477"/>
                <a:gd name="connsiteX20" fmla="*/ 132375 w 181736"/>
                <a:gd name="connsiteY20" fmla="*/ 270371 h 349477"/>
                <a:gd name="connsiteX21" fmla="*/ 89871 w 181736"/>
                <a:gd name="connsiteY21" fmla="*/ 157015 h 349477"/>
                <a:gd name="connsiteX22" fmla="*/ 54465 w 181736"/>
                <a:gd name="connsiteY22" fmla="*/ 40669 h 349477"/>
                <a:gd name="connsiteX23" fmla="*/ 38357 w 181736"/>
                <a:gd name="connsiteY23" fmla="*/ 43819 h 349477"/>
                <a:gd name="connsiteX24" fmla="*/ 74122 w 181736"/>
                <a:gd name="connsiteY24" fmla="*/ 159807 h 349477"/>
                <a:gd name="connsiteX25" fmla="*/ 134089 w 181736"/>
                <a:gd name="connsiteY25" fmla="*/ 299877 h 349477"/>
                <a:gd name="connsiteX26" fmla="*/ 163315 w 181736"/>
                <a:gd name="connsiteY26" fmla="*/ 284327 h 349477"/>
                <a:gd name="connsiteX27" fmla="*/ 125158 w 181736"/>
                <a:gd name="connsiteY27" fmla="*/ 187517 h 349477"/>
                <a:gd name="connsiteX28" fmla="*/ 85645 w 181736"/>
                <a:gd name="connsiteY28" fmla="*/ 58572 h 349477"/>
                <a:gd name="connsiteX29" fmla="*/ 73364 w 181736"/>
                <a:gd name="connsiteY29" fmla="*/ 11523 h 349477"/>
                <a:gd name="connsiteX30" fmla="*/ 12360 w 181736"/>
                <a:gd name="connsiteY30" fmla="*/ 23524 h 349477"/>
                <a:gd name="connsiteX31" fmla="*/ 48085 w 181736"/>
                <a:gd name="connsiteY31" fmla="*/ 142383 h 349477"/>
                <a:gd name="connsiteX32" fmla="*/ 127829 w 181736"/>
                <a:gd name="connsiteY32" fmla="*/ 335761 h 349477"/>
                <a:gd name="connsiteX33" fmla="*/ 177151 w 181736"/>
                <a:gd name="connsiteY33" fmla="*/ 310203 h 349477"/>
                <a:gd name="connsiteX34" fmla="*/ 181736 w 181736"/>
                <a:gd name="connsiteY34" fmla="*/ 319055 h 349477"/>
                <a:gd name="connsiteX35" fmla="*/ 123204 w 181736"/>
                <a:gd name="connsiteY35" fmla="*/ 349477 h 34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1736" h="349477">
                  <a:moveTo>
                    <a:pt x="123204" y="349477"/>
                  </a:moveTo>
                  <a:lnTo>
                    <a:pt x="120971" y="344812"/>
                  </a:lnTo>
                  <a:cubicBezTo>
                    <a:pt x="120413" y="343656"/>
                    <a:pt x="66347" y="230101"/>
                    <a:pt x="38556" y="145572"/>
                  </a:cubicBezTo>
                  <a:cubicBezTo>
                    <a:pt x="15032" y="73922"/>
                    <a:pt x="1435" y="21491"/>
                    <a:pt x="1316" y="20972"/>
                  </a:cubicBezTo>
                  <a:lnTo>
                    <a:pt x="0" y="15829"/>
                  </a:lnTo>
                  <a:lnTo>
                    <a:pt x="80621" y="0"/>
                  </a:lnTo>
                  <a:lnTo>
                    <a:pt x="81817" y="4545"/>
                  </a:lnTo>
                  <a:cubicBezTo>
                    <a:pt x="87200" y="24960"/>
                    <a:pt x="91586" y="41826"/>
                    <a:pt x="95294" y="56140"/>
                  </a:cubicBezTo>
                  <a:cubicBezTo>
                    <a:pt x="113156" y="124679"/>
                    <a:pt x="115429" y="133491"/>
                    <a:pt x="134488" y="184089"/>
                  </a:cubicBezTo>
                  <a:cubicBezTo>
                    <a:pt x="152430" y="231815"/>
                    <a:pt x="174041" y="284247"/>
                    <a:pt x="174240" y="284765"/>
                  </a:cubicBezTo>
                  <a:lnTo>
                    <a:pt x="175955" y="288952"/>
                  </a:lnTo>
                  <a:lnTo>
                    <a:pt x="129663" y="313552"/>
                  </a:lnTo>
                  <a:lnTo>
                    <a:pt x="127391" y="308967"/>
                  </a:lnTo>
                  <a:cubicBezTo>
                    <a:pt x="126952" y="308090"/>
                    <a:pt x="84170" y="222326"/>
                    <a:pt x="64632" y="162996"/>
                  </a:cubicBezTo>
                  <a:cubicBezTo>
                    <a:pt x="39872" y="87917"/>
                    <a:pt x="27392" y="41786"/>
                    <a:pt x="27272" y="41307"/>
                  </a:cubicBezTo>
                  <a:lnTo>
                    <a:pt x="25877" y="36124"/>
                  </a:lnTo>
                  <a:lnTo>
                    <a:pt x="61482" y="29146"/>
                  </a:lnTo>
                  <a:lnTo>
                    <a:pt x="62758" y="33492"/>
                  </a:lnTo>
                  <a:cubicBezTo>
                    <a:pt x="62958" y="34210"/>
                    <a:pt x="84010" y="105580"/>
                    <a:pt x="99401" y="153985"/>
                  </a:cubicBezTo>
                  <a:cubicBezTo>
                    <a:pt x="117024" y="209407"/>
                    <a:pt x="141306" y="265866"/>
                    <a:pt x="141545" y="266424"/>
                  </a:cubicBezTo>
                  <a:lnTo>
                    <a:pt x="132375" y="270371"/>
                  </a:lnTo>
                  <a:cubicBezTo>
                    <a:pt x="132135" y="269813"/>
                    <a:pt x="107654" y="212916"/>
                    <a:pt x="89871" y="157015"/>
                  </a:cubicBezTo>
                  <a:cubicBezTo>
                    <a:pt x="76634" y="115429"/>
                    <a:pt x="59289" y="56977"/>
                    <a:pt x="54465" y="40669"/>
                  </a:cubicBezTo>
                  <a:lnTo>
                    <a:pt x="38357" y="43819"/>
                  </a:lnTo>
                  <a:cubicBezTo>
                    <a:pt x="42264" y="57774"/>
                    <a:pt x="54226" y="99361"/>
                    <a:pt x="74122" y="159807"/>
                  </a:cubicBezTo>
                  <a:cubicBezTo>
                    <a:pt x="90868" y="210603"/>
                    <a:pt x="124998" y="281336"/>
                    <a:pt x="134089" y="299877"/>
                  </a:cubicBezTo>
                  <a:lnTo>
                    <a:pt x="163315" y="284327"/>
                  </a:lnTo>
                  <a:cubicBezTo>
                    <a:pt x="157813" y="270890"/>
                    <a:pt x="140229" y="227549"/>
                    <a:pt x="125158" y="187517"/>
                  </a:cubicBezTo>
                  <a:cubicBezTo>
                    <a:pt x="105940" y="136402"/>
                    <a:pt x="103627" y="127550"/>
                    <a:pt x="85645" y="58572"/>
                  </a:cubicBezTo>
                  <a:cubicBezTo>
                    <a:pt x="82216" y="45334"/>
                    <a:pt x="78189" y="29904"/>
                    <a:pt x="73364" y="11523"/>
                  </a:cubicBezTo>
                  <a:lnTo>
                    <a:pt x="12360" y="23524"/>
                  </a:lnTo>
                  <a:cubicBezTo>
                    <a:pt x="16348" y="38357"/>
                    <a:pt x="28867" y="83930"/>
                    <a:pt x="48085" y="142383"/>
                  </a:cubicBezTo>
                  <a:cubicBezTo>
                    <a:pt x="72447" y="216584"/>
                    <a:pt x="117383" y="313552"/>
                    <a:pt x="127829" y="335761"/>
                  </a:cubicBezTo>
                  <a:lnTo>
                    <a:pt x="177151" y="310203"/>
                  </a:lnTo>
                  <a:lnTo>
                    <a:pt x="181736" y="319055"/>
                  </a:lnTo>
                  <a:lnTo>
                    <a:pt x="123204" y="349477"/>
                  </a:ln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3" name="Freeform: Shape 1752">
              <a:extLst>
                <a:ext uri="{FF2B5EF4-FFF2-40B4-BE49-F238E27FC236}">
                  <a16:creationId xmlns="" xmlns:a16="http://schemas.microsoft.com/office/drawing/2014/main" id="{4F820FEE-7920-4B19-B0B2-702E680BFD0D}"/>
                </a:ext>
              </a:extLst>
            </p:cNvPr>
            <p:cNvSpPr/>
            <p:nvPr/>
          </p:nvSpPr>
          <p:spPr>
            <a:xfrm>
              <a:off x="15370113" y="2458842"/>
              <a:ext cx="701598" cy="917152"/>
            </a:xfrm>
            <a:custGeom>
              <a:avLst/>
              <a:gdLst>
                <a:gd name="connsiteX0" fmla="*/ 201752 w 250993"/>
                <a:gd name="connsiteY0" fmla="*/ 328106 h 328106"/>
                <a:gd name="connsiteX1" fmla="*/ 198442 w 250993"/>
                <a:gd name="connsiteY1" fmla="*/ 324159 h 328106"/>
                <a:gd name="connsiteX2" fmla="*/ 69417 w 250993"/>
                <a:gd name="connsiteY2" fmla="*/ 151434 h 328106"/>
                <a:gd name="connsiteX3" fmla="*/ 2552 w 250993"/>
                <a:gd name="connsiteY3" fmla="*/ 39872 h 328106"/>
                <a:gd name="connsiteX4" fmla="*/ 0 w 250993"/>
                <a:gd name="connsiteY4" fmla="*/ 35247 h 328106"/>
                <a:gd name="connsiteX5" fmla="*/ 74202 w 250993"/>
                <a:gd name="connsiteY5" fmla="*/ 0 h 328106"/>
                <a:gd name="connsiteX6" fmla="*/ 76474 w 250993"/>
                <a:gd name="connsiteY6" fmla="*/ 4107 h 328106"/>
                <a:gd name="connsiteX7" fmla="*/ 102271 w 250993"/>
                <a:gd name="connsiteY7" fmla="*/ 50757 h 328106"/>
                <a:gd name="connsiteX8" fmla="*/ 171848 w 250993"/>
                <a:gd name="connsiteY8" fmla="*/ 165110 h 328106"/>
                <a:gd name="connsiteX9" fmla="*/ 235244 w 250993"/>
                <a:gd name="connsiteY9" fmla="*/ 252868 h 328106"/>
                <a:gd name="connsiteX10" fmla="*/ 237956 w 250993"/>
                <a:gd name="connsiteY10" fmla="*/ 256496 h 328106"/>
                <a:gd name="connsiteX11" fmla="*/ 199160 w 250993"/>
                <a:gd name="connsiteY11" fmla="*/ 291783 h 328106"/>
                <a:gd name="connsiteX12" fmla="*/ 195811 w 250993"/>
                <a:gd name="connsiteY12" fmla="*/ 287915 h 328106"/>
                <a:gd name="connsiteX13" fmla="*/ 98962 w 250993"/>
                <a:gd name="connsiteY13" fmla="*/ 161960 h 328106"/>
                <a:gd name="connsiteX14" fmla="*/ 32695 w 250993"/>
                <a:gd name="connsiteY14" fmla="*/ 53269 h 328106"/>
                <a:gd name="connsiteX15" fmla="*/ 30063 w 250993"/>
                <a:gd name="connsiteY15" fmla="*/ 48604 h 328106"/>
                <a:gd name="connsiteX16" fmla="*/ 62838 w 250993"/>
                <a:gd name="connsiteY16" fmla="*/ 33054 h 328106"/>
                <a:gd name="connsiteX17" fmla="*/ 65151 w 250993"/>
                <a:gd name="connsiteY17" fmla="*/ 36961 h 328106"/>
                <a:gd name="connsiteX18" fmla="*/ 130421 w 250993"/>
                <a:gd name="connsiteY18" fmla="*/ 144695 h 328106"/>
                <a:gd name="connsiteX19" fmla="*/ 199041 w 250993"/>
                <a:gd name="connsiteY19" fmla="*/ 243259 h 328106"/>
                <a:gd name="connsiteX20" fmla="*/ 191146 w 250993"/>
                <a:gd name="connsiteY20" fmla="*/ 249359 h 328106"/>
                <a:gd name="connsiteX21" fmla="*/ 121968 w 250993"/>
                <a:gd name="connsiteY21" fmla="*/ 149998 h 328106"/>
                <a:gd name="connsiteX22" fmla="*/ 58931 w 250993"/>
                <a:gd name="connsiteY22" fmla="*/ 46012 h 328106"/>
                <a:gd name="connsiteX23" fmla="*/ 44098 w 250993"/>
                <a:gd name="connsiteY23" fmla="*/ 53070 h 328106"/>
                <a:gd name="connsiteX24" fmla="*/ 107415 w 250993"/>
                <a:gd name="connsiteY24" fmla="*/ 156617 h 328106"/>
                <a:gd name="connsiteX25" fmla="*/ 200077 w 250993"/>
                <a:gd name="connsiteY25" fmla="*/ 277548 h 328106"/>
                <a:gd name="connsiteX26" fmla="*/ 224598 w 250993"/>
                <a:gd name="connsiteY26" fmla="*/ 255260 h 328106"/>
                <a:gd name="connsiteX27" fmla="*/ 163714 w 250993"/>
                <a:gd name="connsiteY27" fmla="*/ 170891 h 328106"/>
                <a:gd name="connsiteX28" fmla="*/ 93579 w 250993"/>
                <a:gd name="connsiteY28" fmla="*/ 55662 h 328106"/>
                <a:gd name="connsiteX29" fmla="*/ 70055 w 250993"/>
                <a:gd name="connsiteY29" fmla="*/ 13118 h 328106"/>
                <a:gd name="connsiteX30" fmla="*/ 13915 w 250993"/>
                <a:gd name="connsiteY30" fmla="*/ 39793 h 328106"/>
                <a:gd name="connsiteX31" fmla="*/ 77870 w 250993"/>
                <a:gd name="connsiteY31" fmla="*/ 146171 h 328106"/>
                <a:gd name="connsiteX32" fmla="*/ 202868 w 250993"/>
                <a:gd name="connsiteY32" fmla="*/ 313912 h 328106"/>
                <a:gd name="connsiteX33" fmla="*/ 244335 w 250993"/>
                <a:gd name="connsiteY33" fmla="*/ 276990 h 328106"/>
                <a:gd name="connsiteX34" fmla="*/ 250994 w 250993"/>
                <a:gd name="connsiteY34" fmla="*/ 284447 h 328106"/>
                <a:gd name="connsiteX35" fmla="*/ 201752 w 250993"/>
                <a:gd name="connsiteY35" fmla="*/ 328106 h 328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50993" h="328106">
                  <a:moveTo>
                    <a:pt x="201752" y="328106"/>
                  </a:moveTo>
                  <a:lnTo>
                    <a:pt x="198442" y="324159"/>
                  </a:lnTo>
                  <a:cubicBezTo>
                    <a:pt x="197645" y="323202"/>
                    <a:pt x="117184" y="226473"/>
                    <a:pt x="69417" y="151434"/>
                  </a:cubicBezTo>
                  <a:cubicBezTo>
                    <a:pt x="28907" y="87798"/>
                    <a:pt x="2831" y="40350"/>
                    <a:pt x="2552" y="39872"/>
                  </a:cubicBezTo>
                  <a:lnTo>
                    <a:pt x="0" y="35247"/>
                  </a:lnTo>
                  <a:lnTo>
                    <a:pt x="74202" y="0"/>
                  </a:lnTo>
                  <a:lnTo>
                    <a:pt x="76474" y="4107"/>
                  </a:lnTo>
                  <a:cubicBezTo>
                    <a:pt x="86721" y="22528"/>
                    <a:pt x="95134" y="37838"/>
                    <a:pt x="102271" y="50757"/>
                  </a:cubicBezTo>
                  <a:cubicBezTo>
                    <a:pt x="136482" y="112758"/>
                    <a:pt x="140867" y="120732"/>
                    <a:pt x="171848" y="165110"/>
                  </a:cubicBezTo>
                  <a:cubicBezTo>
                    <a:pt x="201034" y="206895"/>
                    <a:pt x="234885" y="252429"/>
                    <a:pt x="235244" y="252868"/>
                  </a:cubicBezTo>
                  <a:lnTo>
                    <a:pt x="237956" y="256496"/>
                  </a:lnTo>
                  <a:lnTo>
                    <a:pt x="199160" y="291783"/>
                  </a:lnTo>
                  <a:lnTo>
                    <a:pt x="195811" y="287915"/>
                  </a:lnTo>
                  <a:cubicBezTo>
                    <a:pt x="195173" y="287197"/>
                    <a:pt x="132574" y="214631"/>
                    <a:pt x="98962" y="161960"/>
                  </a:cubicBezTo>
                  <a:cubicBezTo>
                    <a:pt x="56459" y="95334"/>
                    <a:pt x="32934" y="53708"/>
                    <a:pt x="32695" y="53269"/>
                  </a:cubicBezTo>
                  <a:lnTo>
                    <a:pt x="30063" y="48604"/>
                  </a:lnTo>
                  <a:lnTo>
                    <a:pt x="62838" y="33054"/>
                  </a:lnTo>
                  <a:lnTo>
                    <a:pt x="65151" y="36961"/>
                  </a:lnTo>
                  <a:cubicBezTo>
                    <a:pt x="65549" y="37599"/>
                    <a:pt x="103547" y="101554"/>
                    <a:pt x="130421" y="144695"/>
                  </a:cubicBezTo>
                  <a:cubicBezTo>
                    <a:pt x="161202" y="194057"/>
                    <a:pt x="198642" y="242740"/>
                    <a:pt x="199041" y="243259"/>
                  </a:cubicBezTo>
                  <a:lnTo>
                    <a:pt x="191146" y="249359"/>
                  </a:lnTo>
                  <a:cubicBezTo>
                    <a:pt x="190747" y="248881"/>
                    <a:pt x="152989" y="199798"/>
                    <a:pt x="121968" y="149998"/>
                  </a:cubicBezTo>
                  <a:cubicBezTo>
                    <a:pt x="98882" y="112957"/>
                    <a:pt x="67623" y="60606"/>
                    <a:pt x="58931" y="46012"/>
                  </a:cubicBezTo>
                  <a:lnTo>
                    <a:pt x="44098" y="53070"/>
                  </a:lnTo>
                  <a:cubicBezTo>
                    <a:pt x="51355" y="65629"/>
                    <a:pt x="73165" y="102989"/>
                    <a:pt x="107415" y="156617"/>
                  </a:cubicBezTo>
                  <a:cubicBezTo>
                    <a:pt x="136202" y="201712"/>
                    <a:pt x="186680" y="261799"/>
                    <a:pt x="200077" y="277548"/>
                  </a:cubicBezTo>
                  <a:lnTo>
                    <a:pt x="224598" y="255260"/>
                  </a:lnTo>
                  <a:cubicBezTo>
                    <a:pt x="215986" y="243618"/>
                    <a:pt x="188195" y="205938"/>
                    <a:pt x="163714" y="170891"/>
                  </a:cubicBezTo>
                  <a:cubicBezTo>
                    <a:pt x="132454" y="126115"/>
                    <a:pt x="128029" y="118101"/>
                    <a:pt x="93579" y="55662"/>
                  </a:cubicBezTo>
                  <a:cubicBezTo>
                    <a:pt x="87001" y="43700"/>
                    <a:pt x="79265" y="29745"/>
                    <a:pt x="70055" y="13118"/>
                  </a:cubicBezTo>
                  <a:lnTo>
                    <a:pt x="13915" y="39793"/>
                  </a:lnTo>
                  <a:cubicBezTo>
                    <a:pt x="21411" y="53189"/>
                    <a:pt x="44816" y="94257"/>
                    <a:pt x="77870" y="146171"/>
                  </a:cubicBezTo>
                  <a:cubicBezTo>
                    <a:pt x="119815" y="212079"/>
                    <a:pt x="187278" y="294933"/>
                    <a:pt x="202868" y="313912"/>
                  </a:cubicBezTo>
                  <a:lnTo>
                    <a:pt x="244335" y="276990"/>
                  </a:lnTo>
                  <a:lnTo>
                    <a:pt x="250994" y="284447"/>
                  </a:lnTo>
                  <a:lnTo>
                    <a:pt x="201752" y="328106"/>
                  </a:ln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4" name="Freeform: Shape 1753">
              <a:extLst>
                <a:ext uri="{FF2B5EF4-FFF2-40B4-BE49-F238E27FC236}">
                  <a16:creationId xmlns="" xmlns:a16="http://schemas.microsoft.com/office/drawing/2014/main" id="{40F14583-83D0-45A6-9360-F02AE2D2504F}"/>
                </a:ext>
              </a:extLst>
            </p:cNvPr>
            <p:cNvSpPr/>
            <p:nvPr/>
          </p:nvSpPr>
          <p:spPr>
            <a:xfrm>
              <a:off x="15951567" y="3261197"/>
              <a:ext cx="830774" cy="823305"/>
            </a:xfrm>
            <a:custGeom>
              <a:avLst/>
              <a:gdLst>
                <a:gd name="connsiteX0" fmla="*/ 258250 w 297205"/>
                <a:gd name="connsiteY0" fmla="*/ 294534 h 294533"/>
                <a:gd name="connsiteX1" fmla="*/ 254183 w 297205"/>
                <a:gd name="connsiteY1" fmla="*/ 291344 h 294533"/>
                <a:gd name="connsiteX2" fmla="*/ 92064 w 297205"/>
                <a:gd name="connsiteY2" fmla="*/ 149201 h 294533"/>
                <a:gd name="connsiteX3" fmla="*/ 3469 w 297205"/>
                <a:gd name="connsiteY3" fmla="*/ 53947 h 294533"/>
                <a:gd name="connsiteX4" fmla="*/ 0 w 297205"/>
                <a:gd name="connsiteY4" fmla="*/ 49920 h 294533"/>
                <a:gd name="connsiteX5" fmla="*/ 65270 w 297205"/>
                <a:gd name="connsiteY5" fmla="*/ 0 h 294533"/>
                <a:gd name="connsiteX6" fmla="*/ 68340 w 297205"/>
                <a:gd name="connsiteY6" fmla="*/ 3549 h 294533"/>
                <a:gd name="connsiteX7" fmla="*/ 103308 w 297205"/>
                <a:gd name="connsiteY7" fmla="*/ 43859 h 294533"/>
                <a:gd name="connsiteX8" fmla="*/ 195093 w 297205"/>
                <a:gd name="connsiteY8" fmla="*/ 141226 h 294533"/>
                <a:gd name="connsiteX9" fmla="*/ 275355 w 297205"/>
                <a:gd name="connsiteY9" fmla="*/ 213913 h 294533"/>
                <a:gd name="connsiteX10" fmla="*/ 278744 w 297205"/>
                <a:gd name="connsiteY10" fmla="*/ 216903 h 294533"/>
                <a:gd name="connsiteX11" fmla="*/ 248123 w 297205"/>
                <a:gd name="connsiteY11" fmla="*/ 259447 h 294533"/>
                <a:gd name="connsiteX12" fmla="*/ 244056 w 297205"/>
                <a:gd name="connsiteY12" fmla="*/ 256377 h 294533"/>
                <a:gd name="connsiteX13" fmla="*/ 123124 w 297205"/>
                <a:gd name="connsiteY13" fmla="*/ 153268 h 294533"/>
                <a:gd name="connsiteX14" fmla="*/ 35725 w 297205"/>
                <a:gd name="connsiteY14" fmla="*/ 60725 h 294533"/>
                <a:gd name="connsiteX15" fmla="*/ 32177 w 297205"/>
                <a:gd name="connsiteY15" fmla="*/ 56698 h 294533"/>
                <a:gd name="connsiteX16" fmla="*/ 61004 w 297205"/>
                <a:gd name="connsiteY16" fmla="*/ 34649 h 294533"/>
                <a:gd name="connsiteX17" fmla="*/ 64074 w 297205"/>
                <a:gd name="connsiteY17" fmla="*/ 37998 h 294533"/>
                <a:gd name="connsiteX18" fmla="*/ 150277 w 297205"/>
                <a:gd name="connsiteY18" fmla="*/ 129783 h 294533"/>
                <a:gd name="connsiteX19" fmla="*/ 237876 w 297205"/>
                <a:gd name="connsiteY19" fmla="*/ 211919 h 294533"/>
                <a:gd name="connsiteX20" fmla="*/ 231417 w 297205"/>
                <a:gd name="connsiteY20" fmla="*/ 219535 h 294533"/>
                <a:gd name="connsiteX21" fmla="*/ 143100 w 297205"/>
                <a:gd name="connsiteY21" fmla="*/ 136721 h 294533"/>
                <a:gd name="connsiteX22" fmla="*/ 59808 w 297205"/>
                <a:gd name="connsiteY22" fmla="*/ 48086 h 294533"/>
                <a:gd name="connsiteX23" fmla="*/ 46770 w 297205"/>
                <a:gd name="connsiteY23" fmla="*/ 58054 h 294533"/>
                <a:gd name="connsiteX24" fmla="*/ 130222 w 297205"/>
                <a:gd name="connsiteY24" fmla="*/ 146210 h 294533"/>
                <a:gd name="connsiteX25" fmla="*/ 246010 w 297205"/>
                <a:gd name="connsiteY25" fmla="*/ 245252 h 294533"/>
                <a:gd name="connsiteX26" fmla="*/ 265348 w 297205"/>
                <a:gd name="connsiteY26" fmla="*/ 218378 h 294533"/>
                <a:gd name="connsiteX27" fmla="*/ 188275 w 297205"/>
                <a:gd name="connsiteY27" fmla="*/ 148483 h 294533"/>
                <a:gd name="connsiteX28" fmla="*/ 95732 w 297205"/>
                <a:gd name="connsiteY28" fmla="*/ 50358 h 294533"/>
                <a:gd name="connsiteX29" fmla="*/ 63875 w 297205"/>
                <a:gd name="connsiteY29" fmla="*/ 13636 h 294533"/>
                <a:gd name="connsiteX30" fmla="*/ 14474 w 297205"/>
                <a:gd name="connsiteY30" fmla="*/ 51395 h 294533"/>
                <a:gd name="connsiteX31" fmla="*/ 99122 w 297205"/>
                <a:gd name="connsiteY31" fmla="*/ 142143 h 294533"/>
                <a:gd name="connsiteX32" fmla="*/ 256257 w 297205"/>
                <a:gd name="connsiteY32" fmla="*/ 280220 h 294533"/>
                <a:gd name="connsiteX33" fmla="*/ 289151 w 297205"/>
                <a:gd name="connsiteY33" fmla="*/ 235484 h 294533"/>
                <a:gd name="connsiteX34" fmla="*/ 297205 w 297205"/>
                <a:gd name="connsiteY34" fmla="*/ 241385 h 294533"/>
                <a:gd name="connsiteX35" fmla="*/ 258250 w 297205"/>
                <a:gd name="connsiteY35" fmla="*/ 294534 h 294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97205" h="294533">
                  <a:moveTo>
                    <a:pt x="258250" y="294534"/>
                  </a:moveTo>
                  <a:lnTo>
                    <a:pt x="254183" y="291344"/>
                  </a:lnTo>
                  <a:cubicBezTo>
                    <a:pt x="253187" y="290547"/>
                    <a:pt x="154384" y="212677"/>
                    <a:pt x="92064" y="149201"/>
                  </a:cubicBezTo>
                  <a:cubicBezTo>
                    <a:pt x="39234" y="95374"/>
                    <a:pt x="3828" y="54385"/>
                    <a:pt x="3469" y="53947"/>
                  </a:cubicBezTo>
                  <a:lnTo>
                    <a:pt x="0" y="49920"/>
                  </a:lnTo>
                  <a:lnTo>
                    <a:pt x="65270" y="0"/>
                  </a:lnTo>
                  <a:lnTo>
                    <a:pt x="68340" y="3549"/>
                  </a:lnTo>
                  <a:cubicBezTo>
                    <a:pt x="82176" y="19458"/>
                    <a:pt x="93619" y="32655"/>
                    <a:pt x="103308" y="43859"/>
                  </a:cubicBezTo>
                  <a:cubicBezTo>
                    <a:pt x="149639" y="97407"/>
                    <a:pt x="155620" y="104305"/>
                    <a:pt x="195093" y="141226"/>
                  </a:cubicBezTo>
                  <a:cubicBezTo>
                    <a:pt x="232334" y="176035"/>
                    <a:pt x="274917" y="213514"/>
                    <a:pt x="275355" y="213913"/>
                  </a:cubicBezTo>
                  <a:lnTo>
                    <a:pt x="278744" y="216903"/>
                  </a:lnTo>
                  <a:lnTo>
                    <a:pt x="248123" y="259447"/>
                  </a:lnTo>
                  <a:lnTo>
                    <a:pt x="244056" y="256377"/>
                  </a:lnTo>
                  <a:cubicBezTo>
                    <a:pt x="243298" y="255778"/>
                    <a:pt x="166944" y="197844"/>
                    <a:pt x="123124" y="153268"/>
                  </a:cubicBezTo>
                  <a:cubicBezTo>
                    <a:pt x="67703" y="96929"/>
                    <a:pt x="36044" y="61084"/>
                    <a:pt x="35725" y="60725"/>
                  </a:cubicBezTo>
                  <a:lnTo>
                    <a:pt x="32177" y="56698"/>
                  </a:lnTo>
                  <a:lnTo>
                    <a:pt x="61004" y="34649"/>
                  </a:lnTo>
                  <a:lnTo>
                    <a:pt x="64074" y="37998"/>
                  </a:lnTo>
                  <a:cubicBezTo>
                    <a:pt x="64593" y="38556"/>
                    <a:pt x="115030" y="93221"/>
                    <a:pt x="150277" y="129783"/>
                  </a:cubicBezTo>
                  <a:cubicBezTo>
                    <a:pt x="190628" y="171689"/>
                    <a:pt x="237397" y="211521"/>
                    <a:pt x="237876" y="211919"/>
                  </a:cubicBezTo>
                  <a:lnTo>
                    <a:pt x="231417" y="219535"/>
                  </a:lnTo>
                  <a:cubicBezTo>
                    <a:pt x="230938" y="219136"/>
                    <a:pt x="183809" y="178985"/>
                    <a:pt x="143100" y="136721"/>
                  </a:cubicBezTo>
                  <a:cubicBezTo>
                    <a:pt x="112837" y="105302"/>
                    <a:pt x="71371" y="60566"/>
                    <a:pt x="59808" y="48086"/>
                  </a:cubicBezTo>
                  <a:lnTo>
                    <a:pt x="46770" y="58054"/>
                  </a:lnTo>
                  <a:cubicBezTo>
                    <a:pt x="56459" y="68859"/>
                    <a:pt x="85565" y="100836"/>
                    <a:pt x="130222" y="146210"/>
                  </a:cubicBezTo>
                  <a:cubicBezTo>
                    <a:pt x="167741" y="184368"/>
                    <a:pt x="229622" y="232653"/>
                    <a:pt x="246010" y="245252"/>
                  </a:cubicBezTo>
                  <a:lnTo>
                    <a:pt x="265348" y="218378"/>
                  </a:lnTo>
                  <a:cubicBezTo>
                    <a:pt x="254502" y="208770"/>
                    <a:pt x="219495" y="177709"/>
                    <a:pt x="188275" y="148483"/>
                  </a:cubicBezTo>
                  <a:cubicBezTo>
                    <a:pt x="148403" y="111163"/>
                    <a:pt x="142383" y="104265"/>
                    <a:pt x="95732" y="50358"/>
                  </a:cubicBezTo>
                  <a:cubicBezTo>
                    <a:pt x="86801" y="40032"/>
                    <a:pt x="76355" y="27950"/>
                    <a:pt x="63875" y="13636"/>
                  </a:cubicBezTo>
                  <a:lnTo>
                    <a:pt x="14474" y="51395"/>
                  </a:lnTo>
                  <a:cubicBezTo>
                    <a:pt x="24601" y="62918"/>
                    <a:pt x="56020" y="98244"/>
                    <a:pt x="99122" y="142143"/>
                  </a:cubicBezTo>
                  <a:cubicBezTo>
                    <a:pt x="153826" y="197884"/>
                    <a:pt x="237038" y="264949"/>
                    <a:pt x="256257" y="280220"/>
                  </a:cubicBezTo>
                  <a:lnTo>
                    <a:pt x="289151" y="235484"/>
                  </a:lnTo>
                  <a:lnTo>
                    <a:pt x="297205" y="241385"/>
                  </a:lnTo>
                  <a:lnTo>
                    <a:pt x="258250" y="294534"/>
                  </a:ln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5" name="Freeform: Shape 1754">
              <a:extLst>
                <a:ext uri="{FF2B5EF4-FFF2-40B4-BE49-F238E27FC236}">
                  <a16:creationId xmlns="" xmlns:a16="http://schemas.microsoft.com/office/drawing/2014/main" id="{5C23BF50-3B94-4DFC-8520-BB428D24D43C}"/>
                </a:ext>
              </a:extLst>
            </p:cNvPr>
            <p:cNvSpPr/>
            <p:nvPr/>
          </p:nvSpPr>
          <p:spPr>
            <a:xfrm>
              <a:off x="16709116" y="3955664"/>
              <a:ext cx="926734" cy="687890"/>
            </a:xfrm>
            <a:custGeom>
              <a:avLst/>
              <a:gdLst>
                <a:gd name="connsiteX0" fmla="*/ 304821 w 331534"/>
                <a:gd name="connsiteY0" fmla="*/ 246089 h 246089"/>
                <a:gd name="connsiteX1" fmla="*/ 300156 w 331534"/>
                <a:gd name="connsiteY1" fmla="*/ 243857 h 246089"/>
                <a:gd name="connsiteX2" fmla="*/ 111243 w 331534"/>
                <a:gd name="connsiteY2" fmla="*/ 139910 h 246089"/>
                <a:gd name="connsiteX3" fmla="*/ 4226 w 331534"/>
                <a:gd name="connsiteY3" fmla="*/ 65988 h 246089"/>
                <a:gd name="connsiteX4" fmla="*/ 0 w 331534"/>
                <a:gd name="connsiteY4" fmla="*/ 62798 h 246089"/>
                <a:gd name="connsiteX5" fmla="*/ 52990 w 331534"/>
                <a:gd name="connsiteY5" fmla="*/ 0 h 246089"/>
                <a:gd name="connsiteX6" fmla="*/ 56738 w 331534"/>
                <a:gd name="connsiteY6" fmla="*/ 2791 h 246089"/>
                <a:gd name="connsiteX7" fmla="*/ 99560 w 331534"/>
                <a:gd name="connsiteY7" fmla="*/ 34648 h 246089"/>
                <a:gd name="connsiteX8" fmla="*/ 210125 w 331534"/>
                <a:gd name="connsiteY8" fmla="*/ 109967 h 246089"/>
                <a:gd name="connsiteX9" fmla="*/ 304143 w 331534"/>
                <a:gd name="connsiteY9" fmla="*/ 163674 h 246089"/>
                <a:gd name="connsiteX10" fmla="*/ 308090 w 331534"/>
                <a:gd name="connsiteY10" fmla="*/ 165867 h 246089"/>
                <a:gd name="connsiteX11" fmla="*/ 287357 w 331534"/>
                <a:gd name="connsiteY11" fmla="*/ 214033 h 246089"/>
                <a:gd name="connsiteX12" fmla="*/ 282692 w 331534"/>
                <a:gd name="connsiteY12" fmla="*/ 211879 h 246089"/>
                <a:gd name="connsiteX13" fmla="*/ 142422 w 331534"/>
                <a:gd name="connsiteY13" fmla="*/ 137239 h 246089"/>
                <a:gd name="connsiteX14" fmla="*/ 37161 w 331534"/>
                <a:gd name="connsiteY14" fmla="*/ 65669 h 246089"/>
                <a:gd name="connsiteX15" fmla="*/ 32855 w 331534"/>
                <a:gd name="connsiteY15" fmla="*/ 62519 h 246089"/>
                <a:gd name="connsiteX16" fmla="*/ 56259 w 331534"/>
                <a:gd name="connsiteY16" fmla="*/ 34808 h 246089"/>
                <a:gd name="connsiteX17" fmla="*/ 60007 w 331534"/>
                <a:gd name="connsiteY17" fmla="*/ 37400 h 246089"/>
                <a:gd name="connsiteX18" fmla="*/ 163953 w 331534"/>
                <a:gd name="connsiteY18" fmla="*/ 108491 h 246089"/>
                <a:gd name="connsiteX19" fmla="*/ 267182 w 331534"/>
                <a:gd name="connsiteY19" fmla="*/ 169854 h 246089"/>
                <a:gd name="connsiteX20" fmla="*/ 262517 w 331534"/>
                <a:gd name="connsiteY20" fmla="*/ 178666 h 246089"/>
                <a:gd name="connsiteX21" fmla="*/ 158451 w 331534"/>
                <a:gd name="connsiteY21" fmla="*/ 116785 h 246089"/>
                <a:gd name="connsiteX22" fmla="*/ 58053 w 331534"/>
                <a:gd name="connsiteY22" fmla="*/ 48165 h 246089"/>
                <a:gd name="connsiteX23" fmla="*/ 47448 w 331534"/>
                <a:gd name="connsiteY23" fmla="*/ 60725 h 246089"/>
                <a:gd name="connsiteX24" fmla="*/ 147925 w 331534"/>
                <a:gd name="connsiteY24" fmla="*/ 128866 h 246089"/>
                <a:gd name="connsiteX25" fmla="*/ 282293 w 331534"/>
                <a:gd name="connsiteY25" fmla="*/ 200635 h 246089"/>
                <a:gd name="connsiteX26" fmla="*/ 295411 w 331534"/>
                <a:gd name="connsiteY26" fmla="*/ 170213 h 246089"/>
                <a:gd name="connsiteX27" fmla="*/ 205101 w 331534"/>
                <a:gd name="connsiteY27" fmla="*/ 118539 h 246089"/>
                <a:gd name="connsiteX28" fmla="*/ 93659 w 331534"/>
                <a:gd name="connsiteY28" fmla="*/ 42663 h 246089"/>
                <a:gd name="connsiteX29" fmla="*/ 54625 w 331534"/>
                <a:gd name="connsiteY29" fmla="*/ 13636 h 246089"/>
                <a:gd name="connsiteX30" fmla="*/ 14513 w 331534"/>
                <a:gd name="connsiteY30" fmla="*/ 61123 h 246089"/>
                <a:gd name="connsiteX31" fmla="*/ 116745 w 331534"/>
                <a:gd name="connsiteY31" fmla="*/ 131537 h 246089"/>
                <a:gd name="connsiteX32" fmla="*/ 299916 w 331534"/>
                <a:gd name="connsiteY32" fmla="*/ 232573 h 246089"/>
                <a:gd name="connsiteX33" fmla="*/ 322404 w 331534"/>
                <a:gd name="connsiteY33" fmla="*/ 181816 h 246089"/>
                <a:gd name="connsiteX34" fmla="*/ 331535 w 331534"/>
                <a:gd name="connsiteY34" fmla="*/ 185843 h 246089"/>
                <a:gd name="connsiteX35" fmla="*/ 304821 w 331534"/>
                <a:gd name="connsiteY35" fmla="*/ 246089 h 246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31534" h="246089">
                  <a:moveTo>
                    <a:pt x="304821" y="246089"/>
                  </a:moveTo>
                  <a:lnTo>
                    <a:pt x="300156" y="243857"/>
                  </a:lnTo>
                  <a:cubicBezTo>
                    <a:pt x="299039" y="243298"/>
                    <a:pt x="185803" y="188514"/>
                    <a:pt x="111243" y="139910"/>
                  </a:cubicBezTo>
                  <a:cubicBezTo>
                    <a:pt x="48046" y="98723"/>
                    <a:pt x="4665" y="66307"/>
                    <a:pt x="4226" y="65988"/>
                  </a:cubicBezTo>
                  <a:lnTo>
                    <a:pt x="0" y="62798"/>
                  </a:lnTo>
                  <a:lnTo>
                    <a:pt x="52990" y="0"/>
                  </a:lnTo>
                  <a:lnTo>
                    <a:pt x="56738" y="2791"/>
                  </a:lnTo>
                  <a:cubicBezTo>
                    <a:pt x="73683" y="15351"/>
                    <a:pt x="87718" y="25797"/>
                    <a:pt x="99560" y="34648"/>
                  </a:cubicBezTo>
                  <a:cubicBezTo>
                    <a:pt x="156338" y="76953"/>
                    <a:pt x="163634" y="82375"/>
                    <a:pt x="210125" y="109967"/>
                  </a:cubicBezTo>
                  <a:cubicBezTo>
                    <a:pt x="253984" y="135963"/>
                    <a:pt x="303624" y="163395"/>
                    <a:pt x="304143" y="163674"/>
                  </a:cubicBezTo>
                  <a:lnTo>
                    <a:pt x="308090" y="165867"/>
                  </a:lnTo>
                  <a:lnTo>
                    <a:pt x="287357" y="214033"/>
                  </a:lnTo>
                  <a:lnTo>
                    <a:pt x="282692" y="211879"/>
                  </a:lnTo>
                  <a:cubicBezTo>
                    <a:pt x="281815" y="211481"/>
                    <a:pt x="194814" y="171290"/>
                    <a:pt x="142422" y="137239"/>
                  </a:cubicBezTo>
                  <a:cubicBezTo>
                    <a:pt x="76155" y="94138"/>
                    <a:pt x="37559" y="65948"/>
                    <a:pt x="37161" y="65669"/>
                  </a:cubicBezTo>
                  <a:lnTo>
                    <a:pt x="32855" y="62519"/>
                  </a:lnTo>
                  <a:lnTo>
                    <a:pt x="56259" y="34808"/>
                  </a:lnTo>
                  <a:lnTo>
                    <a:pt x="60007" y="37400"/>
                  </a:lnTo>
                  <a:cubicBezTo>
                    <a:pt x="60605" y="37838"/>
                    <a:pt x="121689" y="80342"/>
                    <a:pt x="163953" y="108491"/>
                  </a:cubicBezTo>
                  <a:cubicBezTo>
                    <a:pt x="212398" y="140748"/>
                    <a:pt x="266623" y="169575"/>
                    <a:pt x="267182" y="169854"/>
                  </a:cubicBezTo>
                  <a:lnTo>
                    <a:pt x="262517" y="178666"/>
                  </a:lnTo>
                  <a:cubicBezTo>
                    <a:pt x="261958" y="178387"/>
                    <a:pt x="207294" y="149320"/>
                    <a:pt x="158451" y="116785"/>
                  </a:cubicBezTo>
                  <a:cubicBezTo>
                    <a:pt x="122128" y="92582"/>
                    <a:pt x="72009" y="57854"/>
                    <a:pt x="58053" y="48165"/>
                  </a:cubicBezTo>
                  <a:lnTo>
                    <a:pt x="47448" y="60725"/>
                  </a:lnTo>
                  <a:cubicBezTo>
                    <a:pt x="59250" y="69178"/>
                    <a:pt x="94536" y="94138"/>
                    <a:pt x="147925" y="128866"/>
                  </a:cubicBezTo>
                  <a:cubicBezTo>
                    <a:pt x="192781" y="158052"/>
                    <a:pt x="263593" y="191864"/>
                    <a:pt x="282293" y="200635"/>
                  </a:cubicBezTo>
                  <a:lnTo>
                    <a:pt x="295411" y="170213"/>
                  </a:lnTo>
                  <a:cubicBezTo>
                    <a:pt x="282732" y="163156"/>
                    <a:pt x="241903" y="140349"/>
                    <a:pt x="205101" y="118539"/>
                  </a:cubicBezTo>
                  <a:cubicBezTo>
                    <a:pt x="158132" y="90709"/>
                    <a:pt x="150796" y="85206"/>
                    <a:pt x="93659" y="42663"/>
                  </a:cubicBezTo>
                  <a:cubicBezTo>
                    <a:pt x="82694" y="34489"/>
                    <a:pt x="69895" y="24960"/>
                    <a:pt x="54625" y="13636"/>
                  </a:cubicBezTo>
                  <a:lnTo>
                    <a:pt x="14513" y="61123"/>
                  </a:lnTo>
                  <a:cubicBezTo>
                    <a:pt x="26874" y="70214"/>
                    <a:pt x="65191" y="97925"/>
                    <a:pt x="116745" y="131537"/>
                  </a:cubicBezTo>
                  <a:cubicBezTo>
                    <a:pt x="182175" y="174200"/>
                    <a:pt x="277867" y="221768"/>
                    <a:pt x="299916" y="232573"/>
                  </a:cubicBezTo>
                  <a:lnTo>
                    <a:pt x="322404" y="181816"/>
                  </a:lnTo>
                  <a:lnTo>
                    <a:pt x="331535" y="185843"/>
                  </a:lnTo>
                  <a:lnTo>
                    <a:pt x="304821" y="246089"/>
                  </a:ln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6" name="Freeform: Shape 1755">
              <a:extLst>
                <a:ext uri="{FF2B5EF4-FFF2-40B4-BE49-F238E27FC236}">
                  <a16:creationId xmlns="" xmlns:a16="http://schemas.microsoft.com/office/drawing/2014/main" id="{87383B21-D560-4475-8BCC-2047276CDB1B}"/>
                </a:ext>
              </a:extLst>
            </p:cNvPr>
            <p:cNvSpPr/>
            <p:nvPr/>
          </p:nvSpPr>
          <p:spPr>
            <a:xfrm>
              <a:off x="17616238" y="4470579"/>
              <a:ext cx="980456" cy="511015"/>
            </a:xfrm>
            <a:custGeom>
              <a:avLst/>
              <a:gdLst>
                <a:gd name="connsiteX0" fmla="*/ 338273 w 350753"/>
                <a:gd name="connsiteY0" fmla="*/ 182813 h 182813"/>
                <a:gd name="connsiteX1" fmla="*/ 333249 w 350753"/>
                <a:gd name="connsiteY1" fmla="*/ 181697 h 182813"/>
                <a:gd name="connsiteX2" fmla="*/ 125756 w 350753"/>
                <a:gd name="connsiteY2" fmla="*/ 123124 h 182813"/>
                <a:gd name="connsiteX3" fmla="*/ 4824 w 350753"/>
                <a:gd name="connsiteY3" fmla="*/ 75278 h 182813"/>
                <a:gd name="connsiteX4" fmla="*/ 0 w 350753"/>
                <a:gd name="connsiteY4" fmla="*/ 73125 h 182813"/>
                <a:gd name="connsiteX5" fmla="*/ 37440 w 350753"/>
                <a:gd name="connsiteY5" fmla="*/ 0 h 182813"/>
                <a:gd name="connsiteX6" fmla="*/ 41746 w 350753"/>
                <a:gd name="connsiteY6" fmla="*/ 1874 h 182813"/>
                <a:gd name="connsiteX7" fmla="*/ 90629 w 350753"/>
                <a:gd name="connsiteY7" fmla="*/ 23206 h 182813"/>
                <a:gd name="connsiteX8" fmla="*/ 215388 w 350753"/>
                <a:gd name="connsiteY8" fmla="*/ 71610 h 182813"/>
                <a:gd name="connsiteX9" fmla="*/ 319095 w 350753"/>
                <a:gd name="connsiteY9" fmla="*/ 102670 h 182813"/>
                <a:gd name="connsiteX10" fmla="*/ 323441 w 350753"/>
                <a:gd name="connsiteY10" fmla="*/ 103906 h 182813"/>
                <a:gd name="connsiteX11" fmla="*/ 314111 w 350753"/>
                <a:gd name="connsiteY11" fmla="*/ 155500 h 182813"/>
                <a:gd name="connsiteX12" fmla="*/ 309087 w 350753"/>
                <a:gd name="connsiteY12" fmla="*/ 154464 h 182813"/>
                <a:gd name="connsiteX13" fmla="*/ 155580 w 350753"/>
                <a:gd name="connsiteY13" fmla="*/ 113436 h 182813"/>
                <a:gd name="connsiteX14" fmla="*/ 36882 w 350753"/>
                <a:gd name="connsiteY14" fmla="*/ 67503 h 182813"/>
                <a:gd name="connsiteX15" fmla="*/ 31977 w 350753"/>
                <a:gd name="connsiteY15" fmla="*/ 65390 h 182813"/>
                <a:gd name="connsiteX16" fmla="*/ 48524 w 350753"/>
                <a:gd name="connsiteY16" fmla="*/ 33094 h 182813"/>
                <a:gd name="connsiteX17" fmla="*/ 52750 w 350753"/>
                <a:gd name="connsiteY17" fmla="*/ 34769 h 182813"/>
                <a:gd name="connsiteX18" fmla="*/ 170094 w 350753"/>
                <a:gd name="connsiteY18" fmla="*/ 80542 h 182813"/>
                <a:gd name="connsiteX19" fmla="*/ 284526 w 350753"/>
                <a:gd name="connsiteY19" fmla="*/ 116985 h 182813"/>
                <a:gd name="connsiteX20" fmla="*/ 281974 w 350753"/>
                <a:gd name="connsiteY20" fmla="*/ 126633 h 182813"/>
                <a:gd name="connsiteX21" fmla="*/ 166625 w 350753"/>
                <a:gd name="connsiteY21" fmla="*/ 89871 h 182813"/>
                <a:gd name="connsiteX22" fmla="*/ 53309 w 350753"/>
                <a:gd name="connsiteY22" fmla="*/ 45694 h 182813"/>
                <a:gd name="connsiteX23" fmla="*/ 45813 w 350753"/>
                <a:gd name="connsiteY23" fmla="*/ 60326 h 182813"/>
                <a:gd name="connsiteX24" fmla="*/ 159049 w 350753"/>
                <a:gd name="connsiteY24" fmla="*/ 103986 h 182813"/>
                <a:gd name="connsiteX25" fmla="*/ 306176 w 350753"/>
                <a:gd name="connsiteY25" fmla="*/ 143579 h 182813"/>
                <a:gd name="connsiteX26" fmla="*/ 312077 w 350753"/>
                <a:gd name="connsiteY26" fmla="*/ 111004 h 182813"/>
                <a:gd name="connsiteX27" fmla="*/ 212437 w 350753"/>
                <a:gd name="connsiteY27" fmla="*/ 81100 h 182813"/>
                <a:gd name="connsiteX28" fmla="*/ 86681 w 350753"/>
                <a:gd name="connsiteY28" fmla="*/ 32336 h 182813"/>
                <a:gd name="connsiteX29" fmla="*/ 42145 w 350753"/>
                <a:gd name="connsiteY29" fmla="*/ 12879 h 182813"/>
                <a:gd name="connsiteX30" fmla="*/ 13796 w 350753"/>
                <a:gd name="connsiteY30" fmla="*/ 68221 h 182813"/>
                <a:gd name="connsiteX31" fmla="*/ 129265 w 350753"/>
                <a:gd name="connsiteY31" fmla="*/ 113715 h 182813"/>
                <a:gd name="connsiteX32" fmla="*/ 330498 w 350753"/>
                <a:gd name="connsiteY32" fmla="*/ 170772 h 182813"/>
                <a:gd name="connsiteX33" fmla="*/ 340945 w 350753"/>
                <a:gd name="connsiteY33" fmla="*/ 116227 h 182813"/>
                <a:gd name="connsiteX34" fmla="*/ 350753 w 350753"/>
                <a:gd name="connsiteY34" fmla="*/ 118101 h 182813"/>
                <a:gd name="connsiteX35" fmla="*/ 338273 w 350753"/>
                <a:gd name="connsiteY35" fmla="*/ 182813 h 182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50753" h="182813">
                  <a:moveTo>
                    <a:pt x="338273" y="182813"/>
                  </a:moveTo>
                  <a:lnTo>
                    <a:pt x="333249" y="181697"/>
                  </a:lnTo>
                  <a:cubicBezTo>
                    <a:pt x="332013" y="181417"/>
                    <a:pt x="209327" y="153627"/>
                    <a:pt x="125756" y="123124"/>
                  </a:cubicBezTo>
                  <a:cubicBezTo>
                    <a:pt x="54904" y="97288"/>
                    <a:pt x="5303" y="75478"/>
                    <a:pt x="4824" y="75278"/>
                  </a:cubicBezTo>
                  <a:lnTo>
                    <a:pt x="0" y="73125"/>
                  </a:lnTo>
                  <a:lnTo>
                    <a:pt x="37440" y="0"/>
                  </a:lnTo>
                  <a:lnTo>
                    <a:pt x="41746" y="1874"/>
                  </a:lnTo>
                  <a:cubicBezTo>
                    <a:pt x="61084" y="10287"/>
                    <a:pt x="77072" y="17265"/>
                    <a:pt x="90629" y="23206"/>
                  </a:cubicBezTo>
                  <a:cubicBezTo>
                    <a:pt x="155500" y="51594"/>
                    <a:pt x="163834" y="55262"/>
                    <a:pt x="215388" y="71610"/>
                  </a:cubicBezTo>
                  <a:cubicBezTo>
                    <a:pt x="263992" y="87041"/>
                    <a:pt x="318537" y="102511"/>
                    <a:pt x="319095" y="102670"/>
                  </a:cubicBezTo>
                  <a:lnTo>
                    <a:pt x="323441" y="103906"/>
                  </a:lnTo>
                  <a:lnTo>
                    <a:pt x="314111" y="155500"/>
                  </a:lnTo>
                  <a:lnTo>
                    <a:pt x="309087" y="154464"/>
                  </a:lnTo>
                  <a:cubicBezTo>
                    <a:pt x="308130" y="154265"/>
                    <a:pt x="214311" y="134807"/>
                    <a:pt x="155580" y="113436"/>
                  </a:cubicBezTo>
                  <a:cubicBezTo>
                    <a:pt x="81299" y="86403"/>
                    <a:pt x="37320" y="67663"/>
                    <a:pt x="36882" y="67503"/>
                  </a:cubicBezTo>
                  <a:lnTo>
                    <a:pt x="31977" y="65390"/>
                  </a:lnTo>
                  <a:lnTo>
                    <a:pt x="48524" y="33094"/>
                  </a:lnTo>
                  <a:lnTo>
                    <a:pt x="52750" y="34769"/>
                  </a:lnTo>
                  <a:cubicBezTo>
                    <a:pt x="53428" y="35048"/>
                    <a:pt x="122526" y="62679"/>
                    <a:pt x="170094" y="80542"/>
                  </a:cubicBezTo>
                  <a:cubicBezTo>
                    <a:pt x="224558" y="100996"/>
                    <a:pt x="283928" y="116825"/>
                    <a:pt x="284526" y="116985"/>
                  </a:cubicBezTo>
                  <a:lnTo>
                    <a:pt x="281974" y="126633"/>
                  </a:lnTo>
                  <a:cubicBezTo>
                    <a:pt x="281376" y="126474"/>
                    <a:pt x="221528" y="110525"/>
                    <a:pt x="166625" y="89871"/>
                  </a:cubicBezTo>
                  <a:cubicBezTo>
                    <a:pt x="125756" y="74521"/>
                    <a:pt x="69098" y="51993"/>
                    <a:pt x="53309" y="45694"/>
                  </a:cubicBezTo>
                  <a:lnTo>
                    <a:pt x="45813" y="60326"/>
                  </a:lnTo>
                  <a:cubicBezTo>
                    <a:pt x="59210" y="65908"/>
                    <a:pt x="99241" y="82256"/>
                    <a:pt x="159049" y="103986"/>
                  </a:cubicBezTo>
                  <a:cubicBezTo>
                    <a:pt x="209327" y="122287"/>
                    <a:pt x="285961" y="139233"/>
                    <a:pt x="306176" y="143579"/>
                  </a:cubicBezTo>
                  <a:lnTo>
                    <a:pt x="312077" y="111004"/>
                  </a:lnTo>
                  <a:cubicBezTo>
                    <a:pt x="298162" y="107017"/>
                    <a:pt x="253187" y="94018"/>
                    <a:pt x="212437" y="81100"/>
                  </a:cubicBezTo>
                  <a:cubicBezTo>
                    <a:pt x="160365" y="64593"/>
                    <a:pt x="151992" y="60924"/>
                    <a:pt x="86681" y="32336"/>
                  </a:cubicBezTo>
                  <a:cubicBezTo>
                    <a:pt x="74162" y="26874"/>
                    <a:pt x="59569" y="20454"/>
                    <a:pt x="42145" y="12879"/>
                  </a:cubicBezTo>
                  <a:lnTo>
                    <a:pt x="13796" y="68221"/>
                  </a:lnTo>
                  <a:cubicBezTo>
                    <a:pt x="27870" y="74281"/>
                    <a:pt x="71450" y="92623"/>
                    <a:pt x="129265" y="113715"/>
                  </a:cubicBezTo>
                  <a:cubicBezTo>
                    <a:pt x="202669" y="140469"/>
                    <a:pt x="306615" y="165229"/>
                    <a:pt x="330498" y="170772"/>
                  </a:cubicBezTo>
                  <a:lnTo>
                    <a:pt x="340945" y="116227"/>
                  </a:lnTo>
                  <a:lnTo>
                    <a:pt x="350753" y="118101"/>
                  </a:lnTo>
                  <a:lnTo>
                    <a:pt x="338273" y="182813"/>
                  </a:ln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7" name="Freeform: Shape 1756">
              <a:extLst>
                <a:ext uri="{FF2B5EF4-FFF2-40B4-BE49-F238E27FC236}">
                  <a16:creationId xmlns="" xmlns:a16="http://schemas.microsoft.com/office/drawing/2014/main" id="{E63E251E-3BD7-4E95-B025-40462B8326D9}"/>
                </a:ext>
              </a:extLst>
            </p:cNvPr>
            <p:cNvSpPr/>
            <p:nvPr/>
          </p:nvSpPr>
          <p:spPr>
            <a:xfrm>
              <a:off x="15016806" y="-1544346"/>
              <a:ext cx="538988" cy="986472"/>
            </a:xfrm>
            <a:custGeom>
              <a:avLst/>
              <a:gdLst>
                <a:gd name="connsiteX0" fmla="*/ 68221 w 192820"/>
                <a:gd name="connsiteY0" fmla="*/ 352906 h 352905"/>
                <a:gd name="connsiteX1" fmla="*/ 0 w 192820"/>
                <a:gd name="connsiteY1" fmla="*/ 336120 h 352905"/>
                <a:gd name="connsiteX2" fmla="*/ 1156 w 192820"/>
                <a:gd name="connsiteY2" fmla="*/ 331296 h 352905"/>
                <a:gd name="connsiteX3" fmla="*/ 62918 w 192820"/>
                <a:gd name="connsiteY3" fmla="*/ 124440 h 352905"/>
                <a:gd name="connsiteX4" fmla="*/ 113475 w 192820"/>
                <a:gd name="connsiteY4" fmla="*/ 4824 h 352905"/>
                <a:gd name="connsiteX5" fmla="*/ 115748 w 192820"/>
                <a:gd name="connsiteY5" fmla="*/ 0 h 352905"/>
                <a:gd name="connsiteX6" fmla="*/ 192821 w 192820"/>
                <a:gd name="connsiteY6" fmla="*/ 42543 h 352905"/>
                <a:gd name="connsiteX7" fmla="*/ 190867 w 192820"/>
                <a:gd name="connsiteY7" fmla="*/ 46770 h 352905"/>
                <a:gd name="connsiteX8" fmla="*/ 168299 w 192820"/>
                <a:gd name="connsiteY8" fmla="*/ 94975 h 352905"/>
                <a:gd name="connsiteX9" fmla="*/ 117184 w 192820"/>
                <a:gd name="connsiteY9" fmla="*/ 218378 h 352905"/>
                <a:gd name="connsiteX10" fmla="*/ 84409 w 192820"/>
                <a:gd name="connsiteY10" fmla="*/ 321607 h 352905"/>
                <a:gd name="connsiteX11" fmla="*/ 83053 w 192820"/>
                <a:gd name="connsiteY11" fmla="*/ 326112 h 352905"/>
                <a:gd name="connsiteX12" fmla="*/ 28947 w 192820"/>
                <a:gd name="connsiteY12" fmla="*/ 313353 h 352905"/>
                <a:gd name="connsiteX13" fmla="*/ 29984 w 192820"/>
                <a:gd name="connsiteY13" fmla="*/ 308568 h 352905"/>
                <a:gd name="connsiteX14" fmla="*/ 73245 w 192820"/>
                <a:gd name="connsiteY14" fmla="*/ 155381 h 352905"/>
                <a:gd name="connsiteX15" fmla="*/ 121769 w 192820"/>
                <a:gd name="connsiteY15" fmla="*/ 37878 h 352905"/>
                <a:gd name="connsiteX16" fmla="*/ 124002 w 192820"/>
                <a:gd name="connsiteY16" fmla="*/ 32974 h 352905"/>
                <a:gd name="connsiteX17" fmla="*/ 157654 w 192820"/>
                <a:gd name="connsiteY17" fmla="*/ 51554 h 352905"/>
                <a:gd name="connsiteX18" fmla="*/ 155859 w 192820"/>
                <a:gd name="connsiteY18" fmla="*/ 55701 h 352905"/>
                <a:gd name="connsiteX19" fmla="*/ 107495 w 192820"/>
                <a:gd name="connsiteY19" fmla="*/ 171768 h 352905"/>
                <a:gd name="connsiteX20" fmla="*/ 69058 w 192820"/>
                <a:gd name="connsiteY20" fmla="*/ 285483 h 352905"/>
                <a:gd name="connsiteX21" fmla="*/ 59449 w 192820"/>
                <a:gd name="connsiteY21" fmla="*/ 282771 h 352905"/>
                <a:gd name="connsiteX22" fmla="*/ 98244 w 192820"/>
                <a:gd name="connsiteY22" fmla="*/ 168060 h 352905"/>
                <a:gd name="connsiteX23" fmla="*/ 144894 w 192820"/>
                <a:gd name="connsiteY23" fmla="*/ 55940 h 352905"/>
                <a:gd name="connsiteX24" fmla="*/ 128627 w 192820"/>
                <a:gd name="connsiteY24" fmla="*/ 46969 h 352905"/>
                <a:gd name="connsiteX25" fmla="*/ 82535 w 192820"/>
                <a:gd name="connsiteY25" fmla="*/ 159009 h 352905"/>
                <a:gd name="connsiteX26" fmla="*/ 40789 w 192820"/>
                <a:gd name="connsiteY26" fmla="*/ 305937 h 352905"/>
                <a:gd name="connsiteX27" fmla="*/ 76195 w 192820"/>
                <a:gd name="connsiteY27" fmla="*/ 314270 h 352905"/>
                <a:gd name="connsiteX28" fmla="*/ 107694 w 192820"/>
                <a:gd name="connsiteY28" fmla="*/ 215228 h 352905"/>
                <a:gd name="connsiteX29" fmla="*/ 159209 w 192820"/>
                <a:gd name="connsiteY29" fmla="*/ 90748 h 352905"/>
                <a:gd name="connsiteX30" fmla="*/ 179782 w 192820"/>
                <a:gd name="connsiteY30" fmla="*/ 46810 h 352905"/>
                <a:gd name="connsiteX31" fmla="*/ 120214 w 192820"/>
                <a:gd name="connsiteY31" fmla="*/ 13915 h 352905"/>
                <a:gd name="connsiteX32" fmla="*/ 72168 w 192820"/>
                <a:gd name="connsiteY32" fmla="*/ 128069 h 352905"/>
                <a:gd name="connsiteX33" fmla="*/ 12001 w 192820"/>
                <a:gd name="connsiteY33" fmla="*/ 328784 h 352905"/>
                <a:gd name="connsiteX34" fmla="*/ 70573 w 192820"/>
                <a:gd name="connsiteY34" fmla="*/ 343217 h 352905"/>
                <a:gd name="connsiteX35" fmla="*/ 68221 w 192820"/>
                <a:gd name="connsiteY35" fmla="*/ 352906 h 35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92820" h="352905">
                  <a:moveTo>
                    <a:pt x="68221" y="352906"/>
                  </a:moveTo>
                  <a:lnTo>
                    <a:pt x="0" y="336120"/>
                  </a:lnTo>
                  <a:lnTo>
                    <a:pt x="1156" y="331296"/>
                  </a:lnTo>
                  <a:cubicBezTo>
                    <a:pt x="1435" y="330059"/>
                    <a:pt x="30701" y="207294"/>
                    <a:pt x="62918" y="124440"/>
                  </a:cubicBezTo>
                  <a:cubicBezTo>
                    <a:pt x="90230" y="54226"/>
                    <a:pt x="113236" y="5303"/>
                    <a:pt x="113475" y="4824"/>
                  </a:cubicBezTo>
                  <a:lnTo>
                    <a:pt x="115748" y="0"/>
                  </a:lnTo>
                  <a:lnTo>
                    <a:pt x="192821" y="42543"/>
                  </a:lnTo>
                  <a:lnTo>
                    <a:pt x="190867" y="46770"/>
                  </a:lnTo>
                  <a:cubicBezTo>
                    <a:pt x="181975" y="65868"/>
                    <a:pt x="174599" y="81618"/>
                    <a:pt x="168299" y="94975"/>
                  </a:cubicBezTo>
                  <a:cubicBezTo>
                    <a:pt x="138276" y="158929"/>
                    <a:pt x="134448" y="167143"/>
                    <a:pt x="117184" y="218378"/>
                  </a:cubicBezTo>
                  <a:cubicBezTo>
                    <a:pt x="100916" y="266663"/>
                    <a:pt x="84568" y="321048"/>
                    <a:pt x="84409" y="321607"/>
                  </a:cubicBezTo>
                  <a:lnTo>
                    <a:pt x="83053" y="326112"/>
                  </a:lnTo>
                  <a:lnTo>
                    <a:pt x="28947" y="313353"/>
                  </a:lnTo>
                  <a:lnTo>
                    <a:pt x="29984" y="308568"/>
                  </a:lnTo>
                  <a:cubicBezTo>
                    <a:pt x="30183" y="307612"/>
                    <a:pt x="50677" y="213594"/>
                    <a:pt x="73245" y="155381"/>
                  </a:cubicBezTo>
                  <a:cubicBezTo>
                    <a:pt x="101793" y="81737"/>
                    <a:pt x="121569" y="38317"/>
                    <a:pt x="121769" y="37878"/>
                  </a:cubicBezTo>
                  <a:lnTo>
                    <a:pt x="124002" y="32974"/>
                  </a:lnTo>
                  <a:lnTo>
                    <a:pt x="157654" y="51554"/>
                  </a:lnTo>
                  <a:lnTo>
                    <a:pt x="155859" y="55701"/>
                  </a:lnTo>
                  <a:cubicBezTo>
                    <a:pt x="155580" y="56379"/>
                    <a:pt x="126394" y="124679"/>
                    <a:pt x="107495" y="171768"/>
                  </a:cubicBezTo>
                  <a:cubicBezTo>
                    <a:pt x="85884" y="225675"/>
                    <a:pt x="69218" y="284885"/>
                    <a:pt x="69058" y="285483"/>
                  </a:cubicBezTo>
                  <a:lnTo>
                    <a:pt x="59449" y="282771"/>
                  </a:lnTo>
                  <a:cubicBezTo>
                    <a:pt x="59608" y="282173"/>
                    <a:pt x="76434" y="222485"/>
                    <a:pt x="98244" y="168060"/>
                  </a:cubicBezTo>
                  <a:cubicBezTo>
                    <a:pt x="114472" y="127590"/>
                    <a:pt x="138276" y="71490"/>
                    <a:pt x="144894" y="55940"/>
                  </a:cubicBezTo>
                  <a:lnTo>
                    <a:pt x="128627" y="46969"/>
                  </a:lnTo>
                  <a:cubicBezTo>
                    <a:pt x="122726" y="60246"/>
                    <a:pt x="105461" y="99799"/>
                    <a:pt x="82535" y="159009"/>
                  </a:cubicBezTo>
                  <a:cubicBezTo>
                    <a:pt x="63157" y="209008"/>
                    <a:pt x="45255" y="286081"/>
                    <a:pt x="40789" y="305937"/>
                  </a:cubicBezTo>
                  <a:lnTo>
                    <a:pt x="76195" y="314270"/>
                  </a:lnTo>
                  <a:cubicBezTo>
                    <a:pt x="80462" y="300195"/>
                    <a:pt x="94098" y="255619"/>
                    <a:pt x="107694" y="215228"/>
                  </a:cubicBezTo>
                  <a:cubicBezTo>
                    <a:pt x="125118" y="163475"/>
                    <a:pt x="128986" y="155181"/>
                    <a:pt x="159209" y="90748"/>
                  </a:cubicBezTo>
                  <a:cubicBezTo>
                    <a:pt x="164990" y="78388"/>
                    <a:pt x="171768" y="63994"/>
                    <a:pt x="179782" y="46810"/>
                  </a:cubicBezTo>
                  <a:lnTo>
                    <a:pt x="120214" y="13915"/>
                  </a:lnTo>
                  <a:cubicBezTo>
                    <a:pt x="113794" y="27870"/>
                    <a:pt x="94417" y="70852"/>
                    <a:pt x="72168" y="128069"/>
                  </a:cubicBezTo>
                  <a:cubicBezTo>
                    <a:pt x="43819" y="200994"/>
                    <a:pt x="17743" y="305299"/>
                    <a:pt x="12001" y="328784"/>
                  </a:cubicBezTo>
                  <a:lnTo>
                    <a:pt x="70573" y="343217"/>
                  </a:lnTo>
                  <a:lnTo>
                    <a:pt x="68221" y="352906"/>
                  </a:ln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8" name="Freeform: Shape 1757">
              <a:extLst>
                <a:ext uri="{FF2B5EF4-FFF2-40B4-BE49-F238E27FC236}">
                  <a16:creationId xmlns="" xmlns:a16="http://schemas.microsoft.com/office/drawing/2014/main" id="{C853D310-19A8-46B3-9A91-0FD87212CAF3}"/>
                </a:ext>
              </a:extLst>
            </p:cNvPr>
            <p:cNvSpPr/>
            <p:nvPr/>
          </p:nvSpPr>
          <p:spPr>
            <a:xfrm>
              <a:off x="14872697" y="-552186"/>
              <a:ext cx="347510" cy="986698"/>
            </a:xfrm>
            <a:custGeom>
              <a:avLst/>
              <a:gdLst>
                <a:gd name="connsiteX0" fmla="*/ 65868 w 124320"/>
                <a:gd name="connsiteY0" fmla="*/ 352986 h 352986"/>
                <a:gd name="connsiteX1" fmla="*/ 0 w 124320"/>
                <a:gd name="connsiteY1" fmla="*/ 352707 h 352986"/>
                <a:gd name="connsiteX2" fmla="*/ 199 w 124320"/>
                <a:gd name="connsiteY2" fmla="*/ 347564 h 352986"/>
                <a:gd name="connsiteX3" fmla="*/ 19577 w 124320"/>
                <a:gd name="connsiteY3" fmla="*/ 132813 h 352986"/>
                <a:gd name="connsiteX4" fmla="*/ 44338 w 124320"/>
                <a:gd name="connsiteY4" fmla="*/ 5144 h 352986"/>
                <a:gd name="connsiteX5" fmla="*/ 45534 w 124320"/>
                <a:gd name="connsiteY5" fmla="*/ 0 h 352986"/>
                <a:gd name="connsiteX6" fmla="*/ 124321 w 124320"/>
                <a:gd name="connsiteY6" fmla="*/ 23365 h 352986"/>
                <a:gd name="connsiteX7" fmla="*/ 123284 w 124320"/>
                <a:gd name="connsiteY7" fmla="*/ 27950 h 352986"/>
                <a:gd name="connsiteX8" fmla="*/ 111322 w 124320"/>
                <a:gd name="connsiteY8" fmla="*/ 79943 h 352986"/>
                <a:gd name="connsiteX9" fmla="*/ 86721 w 124320"/>
                <a:gd name="connsiteY9" fmla="*/ 211481 h 352986"/>
                <a:gd name="connsiteX10" fmla="*/ 75278 w 124320"/>
                <a:gd name="connsiteY10" fmla="*/ 319135 h 352986"/>
                <a:gd name="connsiteX11" fmla="*/ 74879 w 124320"/>
                <a:gd name="connsiteY11" fmla="*/ 323640 h 352986"/>
                <a:gd name="connsiteX12" fmla="*/ 22448 w 124320"/>
                <a:gd name="connsiteY12" fmla="*/ 323959 h 352986"/>
                <a:gd name="connsiteX13" fmla="*/ 22528 w 124320"/>
                <a:gd name="connsiteY13" fmla="*/ 318856 h 352986"/>
                <a:gd name="connsiteX14" fmla="*/ 34609 w 124320"/>
                <a:gd name="connsiteY14" fmla="*/ 160405 h 352986"/>
                <a:gd name="connsiteX15" fmla="*/ 57934 w 124320"/>
                <a:gd name="connsiteY15" fmla="*/ 35287 h 352986"/>
                <a:gd name="connsiteX16" fmla="*/ 59090 w 124320"/>
                <a:gd name="connsiteY16" fmla="*/ 30064 h 352986"/>
                <a:gd name="connsiteX17" fmla="*/ 93858 w 124320"/>
                <a:gd name="connsiteY17" fmla="*/ 40390 h 352986"/>
                <a:gd name="connsiteX18" fmla="*/ 92981 w 124320"/>
                <a:gd name="connsiteY18" fmla="*/ 44856 h 352986"/>
                <a:gd name="connsiteX19" fmla="*/ 69576 w 124320"/>
                <a:gd name="connsiteY19" fmla="*/ 168618 h 352986"/>
                <a:gd name="connsiteX20" fmla="*/ 54784 w 124320"/>
                <a:gd name="connsiteY20" fmla="*/ 287795 h 352986"/>
                <a:gd name="connsiteX21" fmla="*/ 44816 w 124320"/>
                <a:gd name="connsiteY21" fmla="*/ 287038 h 352986"/>
                <a:gd name="connsiteX22" fmla="*/ 59728 w 124320"/>
                <a:gd name="connsiteY22" fmla="*/ 166864 h 352986"/>
                <a:gd name="connsiteX23" fmla="*/ 82296 w 124320"/>
                <a:gd name="connsiteY23" fmla="*/ 47368 h 352986"/>
                <a:gd name="connsiteX24" fmla="*/ 66546 w 124320"/>
                <a:gd name="connsiteY24" fmla="*/ 42703 h 352986"/>
                <a:gd name="connsiteX25" fmla="*/ 44457 w 124320"/>
                <a:gd name="connsiteY25" fmla="*/ 162039 h 352986"/>
                <a:gd name="connsiteX26" fmla="*/ 32615 w 124320"/>
                <a:gd name="connsiteY26" fmla="*/ 313912 h 352986"/>
                <a:gd name="connsiteX27" fmla="*/ 65749 w 124320"/>
                <a:gd name="connsiteY27" fmla="*/ 313712 h 352986"/>
                <a:gd name="connsiteX28" fmla="*/ 76833 w 124320"/>
                <a:gd name="connsiteY28" fmla="*/ 210245 h 352986"/>
                <a:gd name="connsiteX29" fmla="*/ 101633 w 124320"/>
                <a:gd name="connsiteY29" fmla="*/ 77671 h 352986"/>
                <a:gd name="connsiteX30" fmla="*/ 112558 w 124320"/>
                <a:gd name="connsiteY30" fmla="*/ 30303 h 352986"/>
                <a:gd name="connsiteX31" fmla="*/ 52950 w 124320"/>
                <a:gd name="connsiteY31" fmla="*/ 12640 h 352986"/>
                <a:gd name="connsiteX32" fmla="*/ 29465 w 124320"/>
                <a:gd name="connsiteY32" fmla="*/ 134528 h 352986"/>
                <a:gd name="connsiteX33" fmla="*/ 10407 w 124320"/>
                <a:gd name="connsiteY33" fmla="*/ 342819 h 352986"/>
                <a:gd name="connsiteX34" fmla="*/ 65948 w 124320"/>
                <a:gd name="connsiteY34" fmla="*/ 343058 h 352986"/>
                <a:gd name="connsiteX35" fmla="*/ 65868 w 124320"/>
                <a:gd name="connsiteY35" fmla="*/ 352986 h 35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4320" h="352986">
                  <a:moveTo>
                    <a:pt x="65868" y="352986"/>
                  </a:moveTo>
                  <a:lnTo>
                    <a:pt x="0" y="352707"/>
                  </a:lnTo>
                  <a:lnTo>
                    <a:pt x="199" y="347564"/>
                  </a:lnTo>
                  <a:cubicBezTo>
                    <a:pt x="239" y="346288"/>
                    <a:pt x="4984" y="220611"/>
                    <a:pt x="19577" y="132813"/>
                  </a:cubicBezTo>
                  <a:cubicBezTo>
                    <a:pt x="31937" y="58412"/>
                    <a:pt x="44218" y="5662"/>
                    <a:pt x="44338" y="5144"/>
                  </a:cubicBezTo>
                  <a:lnTo>
                    <a:pt x="45534" y="0"/>
                  </a:lnTo>
                  <a:lnTo>
                    <a:pt x="124321" y="23365"/>
                  </a:lnTo>
                  <a:lnTo>
                    <a:pt x="123284" y="27950"/>
                  </a:lnTo>
                  <a:cubicBezTo>
                    <a:pt x="118579" y="48524"/>
                    <a:pt x="114632" y="65510"/>
                    <a:pt x="111322" y="79943"/>
                  </a:cubicBezTo>
                  <a:cubicBezTo>
                    <a:pt x="95374" y="148922"/>
                    <a:pt x="93300" y="157813"/>
                    <a:pt x="86721" y="211481"/>
                  </a:cubicBezTo>
                  <a:cubicBezTo>
                    <a:pt x="80501" y="262078"/>
                    <a:pt x="75318" y="318577"/>
                    <a:pt x="75278" y="319135"/>
                  </a:cubicBezTo>
                  <a:lnTo>
                    <a:pt x="74879" y="323640"/>
                  </a:lnTo>
                  <a:lnTo>
                    <a:pt x="22448" y="323959"/>
                  </a:lnTo>
                  <a:lnTo>
                    <a:pt x="22528" y="318856"/>
                  </a:lnTo>
                  <a:cubicBezTo>
                    <a:pt x="22528" y="317899"/>
                    <a:pt x="24441" y="222047"/>
                    <a:pt x="34609" y="160405"/>
                  </a:cubicBezTo>
                  <a:cubicBezTo>
                    <a:pt x="47487" y="82415"/>
                    <a:pt x="57814" y="35725"/>
                    <a:pt x="57934" y="35287"/>
                  </a:cubicBezTo>
                  <a:lnTo>
                    <a:pt x="59090" y="30064"/>
                  </a:lnTo>
                  <a:lnTo>
                    <a:pt x="93858" y="40390"/>
                  </a:lnTo>
                  <a:lnTo>
                    <a:pt x="92981" y="44856"/>
                  </a:lnTo>
                  <a:cubicBezTo>
                    <a:pt x="92822" y="45574"/>
                    <a:pt x="78388" y="118579"/>
                    <a:pt x="69576" y="168618"/>
                  </a:cubicBezTo>
                  <a:cubicBezTo>
                    <a:pt x="59489" y="225914"/>
                    <a:pt x="54824" y="287158"/>
                    <a:pt x="54784" y="287795"/>
                  </a:cubicBezTo>
                  <a:lnTo>
                    <a:pt x="44816" y="287038"/>
                  </a:lnTo>
                  <a:cubicBezTo>
                    <a:pt x="44856" y="286440"/>
                    <a:pt x="49561" y="224678"/>
                    <a:pt x="59728" y="166864"/>
                  </a:cubicBezTo>
                  <a:cubicBezTo>
                    <a:pt x="67304" y="123882"/>
                    <a:pt x="79026" y="64034"/>
                    <a:pt x="82296" y="47368"/>
                  </a:cubicBezTo>
                  <a:lnTo>
                    <a:pt x="66546" y="42703"/>
                  </a:lnTo>
                  <a:cubicBezTo>
                    <a:pt x="63556" y="56897"/>
                    <a:pt x="54824" y="99281"/>
                    <a:pt x="44457" y="162039"/>
                  </a:cubicBezTo>
                  <a:cubicBezTo>
                    <a:pt x="35725" y="214830"/>
                    <a:pt x="33173" y="293298"/>
                    <a:pt x="32615" y="313912"/>
                  </a:cubicBezTo>
                  <a:lnTo>
                    <a:pt x="65749" y="313712"/>
                  </a:lnTo>
                  <a:cubicBezTo>
                    <a:pt x="67104" y="299278"/>
                    <a:pt x="71610" y="252708"/>
                    <a:pt x="76833" y="210245"/>
                  </a:cubicBezTo>
                  <a:cubicBezTo>
                    <a:pt x="83492" y="156059"/>
                    <a:pt x="85565" y="147127"/>
                    <a:pt x="101633" y="77671"/>
                  </a:cubicBezTo>
                  <a:cubicBezTo>
                    <a:pt x="104704" y="64353"/>
                    <a:pt x="108292" y="48803"/>
                    <a:pt x="112558" y="30303"/>
                  </a:cubicBezTo>
                  <a:lnTo>
                    <a:pt x="52950" y="12640"/>
                  </a:lnTo>
                  <a:cubicBezTo>
                    <a:pt x="49601" y="27592"/>
                    <a:pt x="39553" y="73803"/>
                    <a:pt x="29465" y="134528"/>
                  </a:cubicBezTo>
                  <a:cubicBezTo>
                    <a:pt x="16666" y="211560"/>
                    <a:pt x="11483" y="318297"/>
                    <a:pt x="10407" y="342819"/>
                  </a:cubicBezTo>
                  <a:lnTo>
                    <a:pt x="65948" y="343058"/>
                  </a:lnTo>
                  <a:lnTo>
                    <a:pt x="65868" y="352986"/>
                  </a:ln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9" name="Freeform: Shape 1758">
              <a:extLst>
                <a:ext uri="{FF2B5EF4-FFF2-40B4-BE49-F238E27FC236}">
                  <a16:creationId xmlns="" xmlns:a16="http://schemas.microsoft.com/office/drawing/2014/main" id="{715EA3E1-03DE-4196-946F-DEFAC6B36A2D}"/>
                </a:ext>
              </a:extLst>
            </p:cNvPr>
            <p:cNvSpPr/>
            <p:nvPr/>
          </p:nvSpPr>
          <p:spPr>
            <a:xfrm>
              <a:off x="15952459" y="-3224508"/>
              <a:ext cx="842475" cy="830215"/>
            </a:xfrm>
            <a:custGeom>
              <a:avLst/>
              <a:gdLst>
                <a:gd name="connsiteX0" fmla="*/ 54066 w 301391"/>
                <a:gd name="connsiteY0" fmla="*/ 297006 h 297005"/>
                <a:gd name="connsiteX1" fmla="*/ 0 w 301391"/>
                <a:gd name="connsiteY1" fmla="*/ 252190 h 297005"/>
                <a:gd name="connsiteX2" fmla="*/ 3110 w 301391"/>
                <a:gd name="connsiteY2" fmla="*/ 248362 h 297005"/>
                <a:gd name="connsiteX3" fmla="*/ 148762 w 301391"/>
                <a:gd name="connsiteY3" fmla="*/ 89034 h 297005"/>
                <a:gd name="connsiteX4" fmla="*/ 246368 w 301391"/>
                <a:gd name="connsiteY4" fmla="*/ 3349 h 297005"/>
                <a:gd name="connsiteX5" fmla="*/ 250515 w 301391"/>
                <a:gd name="connsiteY5" fmla="*/ 0 h 297005"/>
                <a:gd name="connsiteX6" fmla="*/ 301392 w 301391"/>
                <a:gd name="connsiteY6" fmla="*/ 71889 h 297005"/>
                <a:gd name="connsiteX7" fmla="*/ 297763 w 301391"/>
                <a:gd name="connsiteY7" fmla="*/ 74839 h 297005"/>
                <a:gd name="connsiteX8" fmla="*/ 256456 w 301391"/>
                <a:gd name="connsiteY8" fmla="*/ 108412 h 297005"/>
                <a:gd name="connsiteX9" fmla="*/ 156697 w 301391"/>
                <a:gd name="connsiteY9" fmla="*/ 197246 h 297005"/>
                <a:gd name="connsiteX10" fmla="*/ 82256 w 301391"/>
                <a:gd name="connsiteY10" fmla="*/ 275913 h 297005"/>
                <a:gd name="connsiteX11" fmla="*/ 79066 w 301391"/>
                <a:gd name="connsiteY11" fmla="*/ 279382 h 297005"/>
                <a:gd name="connsiteX12" fmla="*/ 35925 w 301391"/>
                <a:gd name="connsiteY12" fmla="*/ 244335 h 297005"/>
                <a:gd name="connsiteX13" fmla="*/ 38955 w 301391"/>
                <a:gd name="connsiteY13" fmla="*/ 240467 h 297005"/>
                <a:gd name="connsiteX14" fmla="*/ 144615 w 301391"/>
                <a:gd name="connsiteY14" fmla="*/ 121370 h 297005"/>
                <a:gd name="connsiteX15" fmla="*/ 239471 w 301391"/>
                <a:gd name="connsiteY15" fmla="*/ 36762 h 297005"/>
                <a:gd name="connsiteX16" fmla="*/ 243617 w 301391"/>
                <a:gd name="connsiteY16" fmla="*/ 33333 h 297005"/>
                <a:gd name="connsiteX17" fmla="*/ 265826 w 301391"/>
                <a:gd name="connsiteY17" fmla="*/ 64712 h 297005"/>
                <a:gd name="connsiteX18" fmla="*/ 262437 w 301391"/>
                <a:gd name="connsiteY18" fmla="*/ 67663 h 297005"/>
                <a:gd name="connsiteX19" fmla="*/ 168379 w 301391"/>
                <a:gd name="connsiteY19" fmla="*/ 151114 h 297005"/>
                <a:gd name="connsiteX20" fmla="*/ 84249 w 301391"/>
                <a:gd name="connsiteY20" fmla="*/ 236719 h 297005"/>
                <a:gd name="connsiteX21" fmla="*/ 76753 w 301391"/>
                <a:gd name="connsiteY21" fmla="*/ 230101 h 297005"/>
                <a:gd name="connsiteX22" fmla="*/ 161641 w 301391"/>
                <a:gd name="connsiteY22" fmla="*/ 143738 h 297005"/>
                <a:gd name="connsiteX23" fmla="*/ 252469 w 301391"/>
                <a:gd name="connsiteY23" fmla="*/ 63117 h 297005"/>
                <a:gd name="connsiteX24" fmla="*/ 241743 w 301391"/>
                <a:gd name="connsiteY24" fmla="*/ 47926 h 297005"/>
                <a:gd name="connsiteX25" fmla="*/ 151473 w 301391"/>
                <a:gd name="connsiteY25" fmla="*/ 128706 h 297005"/>
                <a:gd name="connsiteX26" fmla="*/ 49920 w 301391"/>
                <a:gd name="connsiteY26" fmla="*/ 242780 h 297005"/>
                <a:gd name="connsiteX27" fmla="*/ 78149 w 301391"/>
                <a:gd name="connsiteY27" fmla="*/ 265706 h 297005"/>
                <a:gd name="connsiteX28" fmla="*/ 149639 w 301391"/>
                <a:gd name="connsiteY28" fmla="*/ 190269 h 297005"/>
                <a:gd name="connsiteX29" fmla="*/ 250236 w 301391"/>
                <a:gd name="connsiteY29" fmla="*/ 100677 h 297005"/>
                <a:gd name="connsiteX30" fmla="*/ 287915 w 301391"/>
                <a:gd name="connsiteY30" fmla="*/ 70055 h 297005"/>
                <a:gd name="connsiteX31" fmla="*/ 248601 w 301391"/>
                <a:gd name="connsiteY31" fmla="*/ 14513 h 297005"/>
                <a:gd name="connsiteX32" fmla="*/ 155620 w 301391"/>
                <a:gd name="connsiteY32" fmla="*/ 96370 h 297005"/>
                <a:gd name="connsiteX33" fmla="*/ 14035 w 301391"/>
                <a:gd name="connsiteY33" fmla="*/ 250874 h 297005"/>
                <a:gd name="connsiteX34" fmla="*/ 60486 w 301391"/>
                <a:gd name="connsiteY34" fmla="*/ 289350 h 297005"/>
                <a:gd name="connsiteX35" fmla="*/ 54066 w 301391"/>
                <a:gd name="connsiteY35" fmla="*/ 297006 h 29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01391" h="297005">
                  <a:moveTo>
                    <a:pt x="54066" y="297006"/>
                  </a:moveTo>
                  <a:lnTo>
                    <a:pt x="0" y="252190"/>
                  </a:lnTo>
                  <a:lnTo>
                    <a:pt x="3110" y="248362"/>
                  </a:lnTo>
                  <a:cubicBezTo>
                    <a:pt x="3907" y="247365"/>
                    <a:pt x="83691" y="149599"/>
                    <a:pt x="148762" y="89034"/>
                  </a:cubicBezTo>
                  <a:cubicBezTo>
                    <a:pt x="203905" y="37719"/>
                    <a:pt x="245970" y="3708"/>
                    <a:pt x="246368" y="3349"/>
                  </a:cubicBezTo>
                  <a:lnTo>
                    <a:pt x="250515" y="0"/>
                  </a:lnTo>
                  <a:lnTo>
                    <a:pt x="301392" y="71889"/>
                  </a:lnTo>
                  <a:lnTo>
                    <a:pt x="297763" y="74839"/>
                  </a:lnTo>
                  <a:cubicBezTo>
                    <a:pt x="281456" y="88157"/>
                    <a:pt x="267939" y="99121"/>
                    <a:pt x="256456" y="108412"/>
                  </a:cubicBezTo>
                  <a:cubicBezTo>
                    <a:pt x="201592" y="152909"/>
                    <a:pt x="194535" y="158650"/>
                    <a:pt x="156697" y="197246"/>
                  </a:cubicBezTo>
                  <a:cubicBezTo>
                    <a:pt x="121011" y="233649"/>
                    <a:pt x="82654" y="275475"/>
                    <a:pt x="82256" y="275913"/>
                  </a:cubicBezTo>
                  <a:lnTo>
                    <a:pt x="79066" y="279382"/>
                  </a:lnTo>
                  <a:lnTo>
                    <a:pt x="35925" y="244335"/>
                  </a:lnTo>
                  <a:lnTo>
                    <a:pt x="38955" y="240467"/>
                  </a:lnTo>
                  <a:cubicBezTo>
                    <a:pt x="39553" y="239710"/>
                    <a:pt x="98922" y="163993"/>
                    <a:pt x="144615" y="121370"/>
                  </a:cubicBezTo>
                  <a:cubicBezTo>
                    <a:pt x="202350" y="67503"/>
                    <a:pt x="239112" y="37041"/>
                    <a:pt x="239471" y="36762"/>
                  </a:cubicBezTo>
                  <a:lnTo>
                    <a:pt x="243617" y="33333"/>
                  </a:lnTo>
                  <a:lnTo>
                    <a:pt x="265826" y="64712"/>
                  </a:lnTo>
                  <a:lnTo>
                    <a:pt x="262437" y="67663"/>
                  </a:lnTo>
                  <a:cubicBezTo>
                    <a:pt x="261879" y="68141"/>
                    <a:pt x="205859" y="116904"/>
                    <a:pt x="168379" y="151114"/>
                  </a:cubicBezTo>
                  <a:cubicBezTo>
                    <a:pt x="125477" y="190229"/>
                    <a:pt x="84648" y="236281"/>
                    <a:pt x="84249" y="236719"/>
                  </a:cubicBezTo>
                  <a:lnTo>
                    <a:pt x="76753" y="230101"/>
                  </a:lnTo>
                  <a:cubicBezTo>
                    <a:pt x="77152" y="229622"/>
                    <a:pt x="118300" y="183211"/>
                    <a:pt x="161641" y="143738"/>
                  </a:cubicBezTo>
                  <a:cubicBezTo>
                    <a:pt x="193857" y="114353"/>
                    <a:pt x="239710" y="74241"/>
                    <a:pt x="252469" y="63117"/>
                  </a:cubicBezTo>
                  <a:lnTo>
                    <a:pt x="241743" y="47926"/>
                  </a:lnTo>
                  <a:cubicBezTo>
                    <a:pt x="230659" y="57296"/>
                    <a:pt x="197884" y="85366"/>
                    <a:pt x="151473" y="128706"/>
                  </a:cubicBezTo>
                  <a:cubicBezTo>
                    <a:pt x="112279" y="165269"/>
                    <a:pt x="62599" y="226871"/>
                    <a:pt x="49920" y="242780"/>
                  </a:cubicBezTo>
                  <a:lnTo>
                    <a:pt x="78149" y="265706"/>
                  </a:lnTo>
                  <a:cubicBezTo>
                    <a:pt x="88117" y="254901"/>
                    <a:pt x="119815" y="220691"/>
                    <a:pt x="149639" y="190269"/>
                  </a:cubicBezTo>
                  <a:cubicBezTo>
                    <a:pt x="187876" y="151234"/>
                    <a:pt x="194974" y="145493"/>
                    <a:pt x="250236" y="100677"/>
                  </a:cubicBezTo>
                  <a:cubicBezTo>
                    <a:pt x="260842" y="92064"/>
                    <a:pt x="273202" y="82056"/>
                    <a:pt x="287915" y="70055"/>
                  </a:cubicBezTo>
                  <a:lnTo>
                    <a:pt x="248601" y="14513"/>
                  </a:lnTo>
                  <a:cubicBezTo>
                    <a:pt x="236759" y="24282"/>
                    <a:pt x="200596" y="54505"/>
                    <a:pt x="155620" y="96370"/>
                  </a:cubicBezTo>
                  <a:cubicBezTo>
                    <a:pt x="98364" y="149679"/>
                    <a:pt x="29425" y="232214"/>
                    <a:pt x="14035" y="250874"/>
                  </a:cubicBezTo>
                  <a:lnTo>
                    <a:pt x="60486" y="289350"/>
                  </a:lnTo>
                  <a:lnTo>
                    <a:pt x="54066" y="297006"/>
                  </a:ln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0" name="Freeform: Shape 1759">
              <a:extLst>
                <a:ext uri="{FF2B5EF4-FFF2-40B4-BE49-F238E27FC236}">
                  <a16:creationId xmlns="" xmlns:a16="http://schemas.microsoft.com/office/drawing/2014/main" id="{ABD8D6A1-E5EA-4138-906B-3D583FC1963D}"/>
                </a:ext>
              </a:extLst>
            </p:cNvPr>
            <p:cNvSpPr/>
            <p:nvPr/>
          </p:nvSpPr>
          <p:spPr>
            <a:xfrm>
              <a:off x="15370449" y="-2479552"/>
              <a:ext cx="713858" cy="912914"/>
            </a:xfrm>
            <a:custGeom>
              <a:avLst/>
              <a:gdLst>
                <a:gd name="connsiteX0" fmla="*/ 59170 w 255379"/>
                <a:gd name="connsiteY0" fmla="*/ 326591 h 326590"/>
                <a:gd name="connsiteX1" fmla="*/ 0 w 255379"/>
                <a:gd name="connsiteY1" fmla="*/ 297644 h 326590"/>
                <a:gd name="connsiteX2" fmla="*/ 2432 w 255379"/>
                <a:gd name="connsiteY2" fmla="*/ 293098 h 326590"/>
                <a:gd name="connsiteX3" fmla="*/ 113396 w 255379"/>
                <a:gd name="connsiteY3" fmla="*/ 108252 h 326590"/>
                <a:gd name="connsiteX4" fmla="*/ 191305 w 255379"/>
                <a:gd name="connsiteY4" fmla="*/ 4107 h 326590"/>
                <a:gd name="connsiteX5" fmla="*/ 194655 w 255379"/>
                <a:gd name="connsiteY5" fmla="*/ 0 h 326590"/>
                <a:gd name="connsiteX6" fmla="*/ 255380 w 255379"/>
                <a:gd name="connsiteY6" fmla="*/ 55302 h 326590"/>
                <a:gd name="connsiteX7" fmla="*/ 252429 w 255379"/>
                <a:gd name="connsiteY7" fmla="*/ 58971 h 326590"/>
                <a:gd name="connsiteX8" fmla="*/ 219016 w 255379"/>
                <a:gd name="connsiteY8" fmla="*/ 100557 h 326590"/>
                <a:gd name="connsiteX9" fmla="*/ 139592 w 255379"/>
                <a:gd name="connsiteY9" fmla="*/ 208251 h 326590"/>
                <a:gd name="connsiteX10" fmla="*/ 82415 w 255379"/>
                <a:gd name="connsiteY10" fmla="*/ 300156 h 326590"/>
                <a:gd name="connsiteX11" fmla="*/ 80063 w 255379"/>
                <a:gd name="connsiteY11" fmla="*/ 304023 h 326590"/>
                <a:gd name="connsiteX12" fmla="*/ 32735 w 255379"/>
                <a:gd name="connsiteY12" fmla="*/ 281496 h 326590"/>
                <a:gd name="connsiteX13" fmla="*/ 35047 w 255379"/>
                <a:gd name="connsiteY13" fmla="*/ 276910 h 326590"/>
                <a:gd name="connsiteX14" fmla="*/ 114911 w 255379"/>
                <a:gd name="connsiteY14" fmla="*/ 139552 h 326590"/>
                <a:gd name="connsiteX15" fmla="*/ 190388 w 255379"/>
                <a:gd name="connsiteY15" fmla="*/ 37041 h 326590"/>
                <a:gd name="connsiteX16" fmla="*/ 193698 w 255379"/>
                <a:gd name="connsiteY16" fmla="*/ 32854 h 326590"/>
                <a:gd name="connsiteX17" fmla="*/ 220532 w 255379"/>
                <a:gd name="connsiteY17" fmla="*/ 57296 h 326590"/>
                <a:gd name="connsiteX18" fmla="*/ 217780 w 255379"/>
                <a:gd name="connsiteY18" fmla="*/ 60924 h 326590"/>
                <a:gd name="connsiteX19" fmla="*/ 142821 w 255379"/>
                <a:gd name="connsiteY19" fmla="*/ 162119 h 326590"/>
                <a:gd name="connsiteX20" fmla="*/ 77631 w 255379"/>
                <a:gd name="connsiteY20" fmla="*/ 262955 h 326590"/>
                <a:gd name="connsiteX21" fmla="*/ 68978 w 255379"/>
                <a:gd name="connsiteY21" fmla="*/ 257931 h 326590"/>
                <a:gd name="connsiteX22" fmla="*/ 134727 w 255379"/>
                <a:gd name="connsiteY22" fmla="*/ 156258 h 326590"/>
                <a:gd name="connsiteX23" fmla="*/ 207055 w 255379"/>
                <a:gd name="connsiteY23" fmla="*/ 58532 h 326590"/>
                <a:gd name="connsiteX24" fmla="*/ 194894 w 255379"/>
                <a:gd name="connsiteY24" fmla="*/ 47448 h 326590"/>
                <a:gd name="connsiteX25" fmla="*/ 123045 w 255379"/>
                <a:gd name="connsiteY25" fmla="*/ 145293 h 326590"/>
                <a:gd name="connsiteX26" fmla="*/ 46251 w 255379"/>
                <a:gd name="connsiteY26" fmla="*/ 276871 h 326590"/>
                <a:gd name="connsiteX27" fmla="*/ 76155 w 255379"/>
                <a:gd name="connsiteY27" fmla="*/ 291105 h 326590"/>
                <a:gd name="connsiteX28" fmla="*/ 131179 w 255379"/>
                <a:gd name="connsiteY28" fmla="*/ 202788 h 326590"/>
                <a:gd name="connsiteX29" fmla="*/ 211241 w 255379"/>
                <a:gd name="connsiteY29" fmla="*/ 94257 h 326590"/>
                <a:gd name="connsiteX30" fmla="*/ 241703 w 255379"/>
                <a:gd name="connsiteY30" fmla="*/ 56339 h 326590"/>
                <a:gd name="connsiteX31" fmla="*/ 195731 w 255379"/>
                <a:gd name="connsiteY31" fmla="*/ 14474 h 326590"/>
                <a:gd name="connsiteX32" fmla="*/ 121530 w 255379"/>
                <a:gd name="connsiteY32" fmla="*/ 113954 h 326590"/>
                <a:gd name="connsiteX33" fmla="*/ 13676 w 255379"/>
                <a:gd name="connsiteY33" fmla="*/ 293178 h 326590"/>
                <a:gd name="connsiteX34" fmla="*/ 63556 w 255379"/>
                <a:gd name="connsiteY34" fmla="*/ 317580 h 326590"/>
                <a:gd name="connsiteX35" fmla="*/ 59170 w 255379"/>
                <a:gd name="connsiteY35" fmla="*/ 326591 h 32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55379" h="326590">
                  <a:moveTo>
                    <a:pt x="59170" y="326591"/>
                  </a:moveTo>
                  <a:lnTo>
                    <a:pt x="0" y="297644"/>
                  </a:lnTo>
                  <a:lnTo>
                    <a:pt x="2432" y="293098"/>
                  </a:lnTo>
                  <a:cubicBezTo>
                    <a:pt x="3030" y="291982"/>
                    <a:pt x="62041" y="180899"/>
                    <a:pt x="113396" y="108252"/>
                  </a:cubicBezTo>
                  <a:cubicBezTo>
                    <a:pt x="156936" y="46650"/>
                    <a:pt x="190947" y="4506"/>
                    <a:pt x="191305" y="4107"/>
                  </a:cubicBezTo>
                  <a:lnTo>
                    <a:pt x="194655" y="0"/>
                  </a:lnTo>
                  <a:lnTo>
                    <a:pt x="255380" y="55302"/>
                  </a:lnTo>
                  <a:lnTo>
                    <a:pt x="252429" y="58971"/>
                  </a:lnTo>
                  <a:cubicBezTo>
                    <a:pt x="239231" y="75438"/>
                    <a:pt x="228267" y="89034"/>
                    <a:pt x="219016" y="100557"/>
                  </a:cubicBezTo>
                  <a:cubicBezTo>
                    <a:pt x="174599" y="155700"/>
                    <a:pt x="168897" y="162797"/>
                    <a:pt x="139592" y="208251"/>
                  </a:cubicBezTo>
                  <a:cubicBezTo>
                    <a:pt x="111960" y="251073"/>
                    <a:pt x="82694" y="299677"/>
                    <a:pt x="82415" y="300156"/>
                  </a:cubicBezTo>
                  <a:lnTo>
                    <a:pt x="80063" y="304023"/>
                  </a:lnTo>
                  <a:lnTo>
                    <a:pt x="32735" y="281496"/>
                  </a:lnTo>
                  <a:lnTo>
                    <a:pt x="35047" y="276910"/>
                  </a:lnTo>
                  <a:cubicBezTo>
                    <a:pt x="35486" y="276033"/>
                    <a:pt x="78907" y="190588"/>
                    <a:pt x="114911" y="139552"/>
                  </a:cubicBezTo>
                  <a:cubicBezTo>
                    <a:pt x="160484" y="74959"/>
                    <a:pt x="190109" y="37440"/>
                    <a:pt x="190388" y="37041"/>
                  </a:cubicBezTo>
                  <a:lnTo>
                    <a:pt x="193698" y="32854"/>
                  </a:lnTo>
                  <a:lnTo>
                    <a:pt x="220532" y="57296"/>
                  </a:lnTo>
                  <a:lnTo>
                    <a:pt x="217780" y="60924"/>
                  </a:lnTo>
                  <a:cubicBezTo>
                    <a:pt x="217342" y="61522"/>
                    <a:pt x="172566" y="120932"/>
                    <a:pt x="142821" y="162119"/>
                  </a:cubicBezTo>
                  <a:cubicBezTo>
                    <a:pt x="108771" y="209288"/>
                    <a:pt x="77910" y="262437"/>
                    <a:pt x="77631" y="262955"/>
                  </a:cubicBezTo>
                  <a:lnTo>
                    <a:pt x="68978" y="257931"/>
                  </a:lnTo>
                  <a:cubicBezTo>
                    <a:pt x="69297" y="257413"/>
                    <a:pt x="100397" y="203865"/>
                    <a:pt x="134727" y="156258"/>
                  </a:cubicBezTo>
                  <a:cubicBezTo>
                    <a:pt x="160245" y="120852"/>
                    <a:pt x="196848" y="72088"/>
                    <a:pt x="207055" y="58532"/>
                  </a:cubicBezTo>
                  <a:lnTo>
                    <a:pt x="194894" y="47448"/>
                  </a:lnTo>
                  <a:cubicBezTo>
                    <a:pt x="186002" y="58891"/>
                    <a:pt x="159727" y="93260"/>
                    <a:pt x="123045" y="145293"/>
                  </a:cubicBezTo>
                  <a:cubicBezTo>
                    <a:pt x="92184" y="189033"/>
                    <a:pt x="55741" y="258530"/>
                    <a:pt x="46251" y="276871"/>
                  </a:cubicBezTo>
                  <a:lnTo>
                    <a:pt x="76155" y="291105"/>
                  </a:lnTo>
                  <a:cubicBezTo>
                    <a:pt x="83651" y="278705"/>
                    <a:pt x="108013" y="238753"/>
                    <a:pt x="131179" y="202788"/>
                  </a:cubicBezTo>
                  <a:cubicBezTo>
                    <a:pt x="160764" y="156896"/>
                    <a:pt x="166505" y="149759"/>
                    <a:pt x="211241" y="94257"/>
                  </a:cubicBezTo>
                  <a:cubicBezTo>
                    <a:pt x="219814" y="83612"/>
                    <a:pt x="229822" y="71171"/>
                    <a:pt x="241703" y="56339"/>
                  </a:cubicBezTo>
                  <a:lnTo>
                    <a:pt x="195731" y="14474"/>
                  </a:lnTo>
                  <a:cubicBezTo>
                    <a:pt x="186202" y="26475"/>
                    <a:pt x="157055" y="63715"/>
                    <a:pt x="121530" y="113954"/>
                  </a:cubicBezTo>
                  <a:cubicBezTo>
                    <a:pt x="76434" y="177749"/>
                    <a:pt x="25319" y="271567"/>
                    <a:pt x="13676" y="293178"/>
                  </a:cubicBezTo>
                  <a:lnTo>
                    <a:pt x="63556" y="317580"/>
                  </a:lnTo>
                  <a:lnTo>
                    <a:pt x="59170" y="326591"/>
                  </a:ln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1" name="Freeform: Shape 1760">
              <a:extLst>
                <a:ext uri="{FF2B5EF4-FFF2-40B4-BE49-F238E27FC236}">
                  <a16:creationId xmlns="" xmlns:a16="http://schemas.microsoft.com/office/drawing/2014/main" id="{862A2D69-F5FA-4089-A68B-6FBA7ED6E61B}"/>
                </a:ext>
              </a:extLst>
            </p:cNvPr>
            <p:cNvSpPr/>
            <p:nvPr/>
          </p:nvSpPr>
          <p:spPr>
            <a:xfrm>
              <a:off x="17672410" y="-4092619"/>
              <a:ext cx="979677" cy="487608"/>
            </a:xfrm>
            <a:custGeom>
              <a:avLst/>
              <a:gdLst>
                <a:gd name="connsiteX0" fmla="*/ 27631 w 350474"/>
                <a:gd name="connsiteY0" fmla="*/ 174440 h 174439"/>
                <a:gd name="connsiteX1" fmla="*/ 0 w 350474"/>
                <a:gd name="connsiteY1" fmla="*/ 109847 h 174439"/>
                <a:gd name="connsiteX2" fmla="*/ 4545 w 350474"/>
                <a:gd name="connsiteY2" fmla="*/ 107853 h 174439"/>
                <a:gd name="connsiteX3" fmla="*/ 206895 w 350474"/>
                <a:gd name="connsiteY3" fmla="*/ 32695 h 174439"/>
                <a:gd name="connsiteX4" fmla="*/ 332851 w 350474"/>
                <a:gd name="connsiteY4" fmla="*/ 1076 h 174439"/>
                <a:gd name="connsiteX5" fmla="*/ 338074 w 350474"/>
                <a:gd name="connsiteY5" fmla="*/ 0 h 174439"/>
                <a:gd name="connsiteX6" fmla="*/ 350474 w 350474"/>
                <a:gd name="connsiteY6" fmla="*/ 87160 h 174439"/>
                <a:gd name="connsiteX7" fmla="*/ 345929 w 350474"/>
                <a:gd name="connsiteY7" fmla="*/ 88117 h 174439"/>
                <a:gd name="connsiteX8" fmla="*/ 293816 w 350474"/>
                <a:gd name="connsiteY8" fmla="*/ 99121 h 174439"/>
                <a:gd name="connsiteX9" fmla="*/ 164511 w 350474"/>
                <a:gd name="connsiteY9" fmla="*/ 132574 h 174439"/>
                <a:gd name="connsiteX10" fmla="*/ 62360 w 350474"/>
                <a:gd name="connsiteY10" fmla="*/ 168539 h 174439"/>
                <a:gd name="connsiteX11" fmla="*/ 57934 w 350474"/>
                <a:gd name="connsiteY11" fmla="*/ 170173 h 174439"/>
                <a:gd name="connsiteX12" fmla="*/ 35566 w 350474"/>
                <a:gd name="connsiteY12" fmla="*/ 119297 h 174439"/>
                <a:gd name="connsiteX13" fmla="*/ 40031 w 350474"/>
                <a:gd name="connsiteY13" fmla="*/ 117223 h 174439"/>
                <a:gd name="connsiteX14" fmla="*/ 188395 w 350474"/>
                <a:gd name="connsiteY14" fmla="*/ 59569 h 174439"/>
                <a:gd name="connsiteX15" fmla="*/ 311439 w 350474"/>
                <a:gd name="connsiteY15" fmla="*/ 27631 h 174439"/>
                <a:gd name="connsiteX16" fmla="*/ 316703 w 350474"/>
                <a:gd name="connsiteY16" fmla="*/ 26475 h 174439"/>
                <a:gd name="connsiteX17" fmla="*/ 322125 w 350474"/>
                <a:gd name="connsiteY17" fmla="*/ 64513 h 174439"/>
                <a:gd name="connsiteX18" fmla="*/ 317739 w 350474"/>
                <a:gd name="connsiteY18" fmla="*/ 65589 h 174439"/>
                <a:gd name="connsiteX19" fmla="*/ 195931 w 350474"/>
                <a:gd name="connsiteY19" fmla="*/ 96809 h 174439"/>
                <a:gd name="connsiteX20" fmla="*/ 81977 w 350474"/>
                <a:gd name="connsiteY20" fmla="*/ 134528 h 174439"/>
                <a:gd name="connsiteX21" fmla="*/ 78348 w 350474"/>
                <a:gd name="connsiteY21" fmla="*/ 125238 h 174439"/>
                <a:gd name="connsiteX22" fmla="*/ 193339 w 350474"/>
                <a:gd name="connsiteY22" fmla="*/ 87160 h 174439"/>
                <a:gd name="connsiteX23" fmla="*/ 310961 w 350474"/>
                <a:gd name="connsiteY23" fmla="*/ 56937 h 174439"/>
                <a:gd name="connsiteX24" fmla="*/ 308329 w 350474"/>
                <a:gd name="connsiteY24" fmla="*/ 38516 h 174439"/>
                <a:gd name="connsiteX25" fmla="*/ 191106 w 350474"/>
                <a:gd name="connsiteY25" fmla="*/ 69098 h 174439"/>
                <a:gd name="connsiteX26" fmla="*/ 48644 w 350474"/>
                <a:gd name="connsiteY26" fmla="*/ 124201 h 174439"/>
                <a:gd name="connsiteX27" fmla="*/ 63277 w 350474"/>
                <a:gd name="connsiteY27" fmla="*/ 157494 h 174439"/>
                <a:gd name="connsiteX28" fmla="*/ 161322 w 350474"/>
                <a:gd name="connsiteY28" fmla="*/ 123045 h 174439"/>
                <a:gd name="connsiteX29" fmla="*/ 291703 w 350474"/>
                <a:gd name="connsiteY29" fmla="*/ 89313 h 174439"/>
                <a:gd name="connsiteX30" fmla="*/ 339230 w 350474"/>
                <a:gd name="connsiteY30" fmla="*/ 79265 h 174439"/>
                <a:gd name="connsiteX31" fmla="*/ 329661 w 350474"/>
                <a:gd name="connsiteY31" fmla="*/ 11882 h 174439"/>
                <a:gd name="connsiteX32" fmla="*/ 209567 w 350474"/>
                <a:gd name="connsiteY32" fmla="*/ 42224 h 174439"/>
                <a:gd name="connsiteX33" fmla="*/ 13038 w 350474"/>
                <a:gd name="connsiteY33" fmla="*/ 114951 h 174439"/>
                <a:gd name="connsiteX34" fmla="*/ 36762 w 350474"/>
                <a:gd name="connsiteY34" fmla="*/ 170412 h 174439"/>
                <a:gd name="connsiteX35" fmla="*/ 27631 w 350474"/>
                <a:gd name="connsiteY35" fmla="*/ 174440 h 174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50474" h="174439">
                  <a:moveTo>
                    <a:pt x="27631" y="174440"/>
                  </a:moveTo>
                  <a:lnTo>
                    <a:pt x="0" y="109847"/>
                  </a:lnTo>
                  <a:lnTo>
                    <a:pt x="4545" y="107853"/>
                  </a:lnTo>
                  <a:cubicBezTo>
                    <a:pt x="5702" y="107335"/>
                    <a:pt x="121330" y="56817"/>
                    <a:pt x="206895" y="32695"/>
                  </a:cubicBezTo>
                  <a:cubicBezTo>
                    <a:pt x="279422" y="12241"/>
                    <a:pt x="332332" y="1196"/>
                    <a:pt x="332851" y="1076"/>
                  </a:cubicBezTo>
                  <a:lnTo>
                    <a:pt x="338074" y="0"/>
                  </a:lnTo>
                  <a:lnTo>
                    <a:pt x="350474" y="87160"/>
                  </a:lnTo>
                  <a:lnTo>
                    <a:pt x="345929" y="88117"/>
                  </a:lnTo>
                  <a:cubicBezTo>
                    <a:pt x="325315" y="92503"/>
                    <a:pt x="308290" y="96091"/>
                    <a:pt x="293816" y="99121"/>
                  </a:cubicBezTo>
                  <a:cubicBezTo>
                    <a:pt x="224678" y="113635"/>
                    <a:pt x="215827" y="115509"/>
                    <a:pt x="164511" y="132574"/>
                  </a:cubicBezTo>
                  <a:cubicBezTo>
                    <a:pt x="116147" y="148642"/>
                    <a:pt x="62878" y="168339"/>
                    <a:pt x="62360" y="168539"/>
                  </a:cubicBezTo>
                  <a:lnTo>
                    <a:pt x="57934" y="170173"/>
                  </a:lnTo>
                  <a:lnTo>
                    <a:pt x="35566" y="119297"/>
                  </a:lnTo>
                  <a:lnTo>
                    <a:pt x="40031" y="117223"/>
                  </a:lnTo>
                  <a:cubicBezTo>
                    <a:pt x="40909" y="116825"/>
                    <a:pt x="128308" y="76594"/>
                    <a:pt x="188395" y="59569"/>
                  </a:cubicBezTo>
                  <a:cubicBezTo>
                    <a:pt x="264391" y="38038"/>
                    <a:pt x="310961" y="27751"/>
                    <a:pt x="311439" y="27631"/>
                  </a:cubicBezTo>
                  <a:lnTo>
                    <a:pt x="316703" y="26475"/>
                  </a:lnTo>
                  <a:lnTo>
                    <a:pt x="322125" y="64513"/>
                  </a:lnTo>
                  <a:lnTo>
                    <a:pt x="317739" y="65589"/>
                  </a:lnTo>
                  <a:cubicBezTo>
                    <a:pt x="317022" y="65749"/>
                    <a:pt x="244893" y="83571"/>
                    <a:pt x="195931" y="96809"/>
                  </a:cubicBezTo>
                  <a:cubicBezTo>
                    <a:pt x="139871" y="112000"/>
                    <a:pt x="82535" y="134289"/>
                    <a:pt x="81977" y="134528"/>
                  </a:cubicBezTo>
                  <a:lnTo>
                    <a:pt x="78348" y="125238"/>
                  </a:lnTo>
                  <a:cubicBezTo>
                    <a:pt x="78907" y="124998"/>
                    <a:pt x="136721" y="102511"/>
                    <a:pt x="193339" y="87160"/>
                  </a:cubicBezTo>
                  <a:cubicBezTo>
                    <a:pt x="235444" y="75757"/>
                    <a:pt x="294534" y="61044"/>
                    <a:pt x="310961" y="56937"/>
                  </a:cubicBezTo>
                  <a:lnTo>
                    <a:pt x="308329" y="38516"/>
                  </a:lnTo>
                  <a:cubicBezTo>
                    <a:pt x="294175" y="41786"/>
                    <a:pt x="252230" y="51794"/>
                    <a:pt x="191106" y="69098"/>
                  </a:cubicBezTo>
                  <a:cubicBezTo>
                    <a:pt x="139512" y="83731"/>
                    <a:pt x="67184" y="115828"/>
                    <a:pt x="48644" y="124201"/>
                  </a:cubicBezTo>
                  <a:lnTo>
                    <a:pt x="63277" y="157494"/>
                  </a:lnTo>
                  <a:cubicBezTo>
                    <a:pt x="77072" y="152430"/>
                    <a:pt x="120892" y="136481"/>
                    <a:pt x="161322" y="123045"/>
                  </a:cubicBezTo>
                  <a:cubicBezTo>
                    <a:pt x="213155" y="105820"/>
                    <a:pt x="222087" y="103946"/>
                    <a:pt x="291703" y="89313"/>
                  </a:cubicBezTo>
                  <a:cubicBezTo>
                    <a:pt x="305060" y="86522"/>
                    <a:pt x="320650" y="83213"/>
                    <a:pt x="339230" y="79265"/>
                  </a:cubicBezTo>
                  <a:lnTo>
                    <a:pt x="329661" y="11882"/>
                  </a:lnTo>
                  <a:cubicBezTo>
                    <a:pt x="314669" y="15151"/>
                    <a:pt x="268657" y="25518"/>
                    <a:pt x="209567" y="42224"/>
                  </a:cubicBezTo>
                  <a:cubicBezTo>
                    <a:pt x="134289" y="63476"/>
                    <a:pt x="35287" y="105421"/>
                    <a:pt x="13038" y="114951"/>
                  </a:cubicBezTo>
                  <a:lnTo>
                    <a:pt x="36762" y="170412"/>
                  </a:lnTo>
                  <a:lnTo>
                    <a:pt x="27631" y="174440"/>
                  </a:ln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2" name="Freeform: Shape 1761">
              <a:extLst>
                <a:ext uri="{FF2B5EF4-FFF2-40B4-BE49-F238E27FC236}">
                  <a16:creationId xmlns="" xmlns:a16="http://schemas.microsoft.com/office/drawing/2014/main" id="{0B1D29F3-6642-4D20-B3B8-5E5AC82931FB}"/>
                </a:ext>
              </a:extLst>
            </p:cNvPr>
            <p:cNvSpPr/>
            <p:nvPr/>
          </p:nvSpPr>
          <p:spPr>
            <a:xfrm>
              <a:off x="16756150" y="-3767510"/>
              <a:ext cx="944344" cy="639297"/>
            </a:xfrm>
            <a:custGeom>
              <a:avLst/>
              <a:gdLst>
                <a:gd name="connsiteX0" fmla="*/ 39433 w 337834"/>
                <a:gd name="connsiteY0" fmla="*/ 228705 h 228705"/>
                <a:gd name="connsiteX1" fmla="*/ 0 w 337834"/>
                <a:gd name="connsiteY1" fmla="*/ 175915 h 228705"/>
                <a:gd name="connsiteX2" fmla="*/ 4226 w 337834"/>
                <a:gd name="connsiteY2" fmla="*/ 172964 h 228705"/>
                <a:gd name="connsiteX3" fmla="*/ 187398 w 337834"/>
                <a:gd name="connsiteY3" fmla="*/ 59210 h 228705"/>
                <a:gd name="connsiteX4" fmla="*/ 304262 w 337834"/>
                <a:gd name="connsiteY4" fmla="*/ 2153 h 228705"/>
                <a:gd name="connsiteX5" fmla="*/ 309087 w 337834"/>
                <a:gd name="connsiteY5" fmla="*/ 0 h 228705"/>
                <a:gd name="connsiteX6" fmla="*/ 337835 w 337834"/>
                <a:gd name="connsiteY6" fmla="*/ 76953 h 228705"/>
                <a:gd name="connsiteX7" fmla="*/ 333568 w 337834"/>
                <a:gd name="connsiteY7" fmla="*/ 78867 h 228705"/>
                <a:gd name="connsiteX8" fmla="*/ 284845 w 337834"/>
                <a:gd name="connsiteY8" fmla="*/ 100597 h 228705"/>
                <a:gd name="connsiteX9" fmla="*/ 164990 w 337834"/>
                <a:gd name="connsiteY9" fmla="*/ 160086 h 228705"/>
                <a:gd name="connsiteX10" fmla="*/ 72128 w 337834"/>
                <a:gd name="connsiteY10" fmla="*/ 215707 h 228705"/>
                <a:gd name="connsiteX11" fmla="*/ 68261 w 337834"/>
                <a:gd name="connsiteY11" fmla="*/ 218099 h 228705"/>
                <a:gd name="connsiteX12" fmla="*/ 36443 w 337834"/>
                <a:gd name="connsiteY12" fmla="*/ 176433 h 228705"/>
                <a:gd name="connsiteX13" fmla="*/ 40590 w 337834"/>
                <a:gd name="connsiteY13" fmla="*/ 173443 h 228705"/>
                <a:gd name="connsiteX14" fmla="*/ 174400 w 337834"/>
                <a:gd name="connsiteY14" fmla="*/ 87718 h 228705"/>
                <a:gd name="connsiteX15" fmla="*/ 288354 w 337834"/>
                <a:gd name="connsiteY15" fmla="*/ 31020 h 228705"/>
                <a:gd name="connsiteX16" fmla="*/ 293218 w 337834"/>
                <a:gd name="connsiteY16" fmla="*/ 28788 h 228705"/>
                <a:gd name="connsiteX17" fmla="*/ 305897 w 337834"/>
                <a:gd name="connsiteY17" fmla="*/ 62758 h 228705"/>
                <a:gd name="connsiteX18" fmla="*/ 301790 w 337834"/>
                <a:gd name="connsiteY18" fmla="*/ 64752 h 228705"/>
                <a:gd name="connsiteX19" fmla="*/ 188873 w 337834"/>
                <a:gd name="connsiteY19" fmla="*/ 120533 h 228705"/>
                <a:gd name="connsiteX20" fmla="*/ 84808 w 337834"/>
                <a:gd name="connsiteY20" fmla="*/ 180460 h 228705"/>
                <a:gd name="connsiteX21" fmla="*/ 79425 w 337834"/>
                <a:gd name="connsiteY21" fmla="*/ 172047 h 228705"/>
                <a:gd name="connsiteX22" fmla="*/ 184368 w 337834"/>
                <a:gd name="connsiteY22" fmla="*/ 111641 h 228705"/>
                <a:gd name="connsiteX23" fmla="*/ 293377 w 337834"/>
                <a:gd name="connsiteY23" fmla="*/ 57734 h 228705"/>
                <a:gd name="connsiteX24" fmla="*/ 287636 w 337834"/>
                <a:gd name="connsiteY24" fmla="*/ 42344 h 228705"/>
                <a:gd name="connsiteX25" fmla="*/ 179025 w 337834"/>
                <a:gd name="connsiteY25" fmla="*/ 96530 h 228705"/>
                <a:gd name="connsiteX26" fmla="*/ 50597 w 337834"/>
                <a:gd name="connsiteY26" fmla="*/ 178507 h 228705"/>
                <a:gd name="connsiteX27" fmla="*/ 70693 w 337834"/>
                <a:gd name="connsiteY27" fmla="*/ 204822 h 228705"/>
                <a:gd name="connsiteX28" fmla="*/ 159966 w 337834"/>
                <a:gd name="connsiteY28" fmla="*/ 151394 h 228705"/>
                <a:gd name="connsiteX29" fmla="*/ 280738 w 337834"/>
                <a:gd name="connsiteY29" fmla="*/ 91426 h 228705"/>
                <a:gd name="connsiteX30" fmla="*/ 325155 w 337834"/>
                <a:gd name="connsiteY30" fmla="*/ 71650 h 228705"/>
                <a:gd name="connsiteX31" fmla="*/ 303385 w 337834"/>
                <a:gd name="connsiteY31" fmla="*/ 13437 h 228705"/>
                <a:gd name="connsiteX32" fmla="*/ 191903 w 337834"/>
                <a:gd name="connsiteY32" fmla="*/ 68021 h 228705"/>
                <a:gd name="connsiteX33" fmla="*/ 14075 w 337834"/>
                <a:gd name="connsiteY33" fmla="*/ 178188 h 228705"/>
                <a:gd name="connsiteX34" fmla="*/ 47328 w 337834"/>
                <a:gd name="connsiteY34" fmla="*/ 222685 h 228705"/>
                <a:gd name="connsiteX35" fmla="*/ 39433 w 337834"/>
                <a:gd name="connsiteY35" fmla="*/ 228705 h 228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37834" h="228705">
                  <a:moveTo>
                    <a:pt x="39433" y="228705"/>
                  </a:moveTo>
                  <a:lnTo>
                    <a:pt x="0" y="175915"/>
                  </a:lnTo>
                  <a:lnTo>
                    <a:pt x="4226" y="172964"/>
                  </a:lnTo>
                  <a:cubicBezTo>
                    <a:pt x="5263" y="172247"/>
                    <a:pt x="108491" y="100397"/>
                    <a:pt x="187398" y="59210"/>
                  </a:cubicBezTo>
                  <a:cubicBezTo>
                    <a:pt x="254263" y="24322"/>
                    <a:pt x="303784" y="2392"/>
                    <a:pt x="304262" y="2153"/>
                  </a:cubicBezTo>
                  <a:lnTo>
                    <a:pt x="309087" y="0"/>
                  </a:lnTo>
                  <a:lnTo>
                    <a:pt x="337835" y="76953"/>
                  </a:lnTo>
                  <a:lnTo>
                    <a:pt x="333568" y="78867"/>
                  </a:lnTo>
                  <a:cubicBezTo>
                    <a:pt x="314310" y="87479"/>
                    <a:pt x="298361" y="94576"/>
                    <a:pt x="284845" y="100597"/>
                  </a:cubicBezTo>
                  <a:cubicBezTo>
                    <a:pt x="220133" y="129344"/>
                    <a:pt x="211839" y="133053"/>
                    <a:pt x="164990" y="160086"/>
                  </a:cubicBezTo>
                  <a:cubicBezTo>
                    <a:pt x="120852" y="185564"/>
                    <a:pt x="72607" y="215428"/>
                    <a:pt x="72128" y="215707"/>
                  </a:cubicBezTo>
                  <a:lnTo>
                    <a:pt x="68261" y="218099"/>
                  </a:lnTo>
                  <a:lnTo>
                    <a:pt x="36443" y="176433"/>
                  </a:lnTo>
                  <a:lnTo>
                    <a:pt x="40590" y="173443"/>
                  </a:lnTo>
                  <a:cubicBezTo>
                    <a:pt x="41347" y="172885"/>
                    <a:pt x="119018" y="116705"/>
                    <a:pt x="174400" y="87718"/>
                  </a:cubicBezTo>
                  <a:cubicBezTo>
                    <a:pt x="244455" y="51076"/>
                    <a:pt x="287915" y="31220"/>
                    <a:pt x="288354" y="31020"/>
                  </a:cubicBezTo>
                  <a:lnTo>
                    <a:pt x="293218" y="28788"/>
                  </a:lnTo>
                  <a:lnTo>
                    <a:pt x="305897" y="62758"/>
                  </a:lnTo>
                  <a:lnTo>
                    <a:pt x="301790" y="64752"/>
                  </a:lnTo>
                  <a:cubicBezTo>
                    <a:pt x="301113" y="65071"/>
                    <a:pt x="234128" y="97447"/>
                    <a:pt x="188873" y="120533"/>
                  </a:cubicBezTo>
                  <a:cubicBezTo>
                    <a:pt x="137040" y="146968"/>
                    <a:pt x="85326" y="180101"/>
                    <a:pt x="84808" y="180460"/>
                  </a:cubicBezTo>
                  <a:lnTo>
                    <a:pt x="79425" y="172047"/>
                  </a:lnTo>
                  <a:cubicBezTo>
                    <a:pt x="79943" y="171728"/>
                    <a:pt x="132096" y="138276"/>
                    <a:pt x="184368" y="111641"/>
                  </a:cubicBezTo>
                  <a:cubicBezTo>
                    <a:pt x="223243" y="91825"/>
                    <a:pt x="278067" y="65151"/>
                    <a:pt x="293377" y="57734"/>
                  </a:cubicBezTo>
                  <a:lnTo>
                    <a:pt x="287636" y="42344"/>
                  </a:lnTo>
                  <a:cubicBezTo>
                    <a:pt x="274478" y="48484"/>
                    <a:pt x="235404" y="67025"/>
                    <a:pt x="179025" y="96530"/>
                  </a:cubicBezTo>
                  <a:cubicBezTo>
                    <a:pt x="131617" y="121330"/>
                    <a:pt x="67423" y="166505"/>
                    <a:pt x="50597" y="178507"/>
                  </a:cubicBezTo>
                  <a:lnTo>
                    <a:pt x="70693" y="204822"/>
                  </a:lnTo>
                  <a:cubicBezTo>
                    <a:pt x="83053" y="197207"/>
                    <a:pt x="122925" y="172805"/>
                    <a:pt x="159966" y="151394"/>
                  </a:cubicBezTo>
                  <a:cubicBezTo>
                    <a:pt x="207254" y="124081"/>
                    <a:pt x="215627" y="120373"/>
                    <a:pt x="280738" y="91426"/>
                  </a:cubicBezTo>
                  <a:cubicBezTo>
                    <a:pt x="293218" y="85884"/>
                    <a:pt x="307811" y="79385"/>
                    <a:pt x="325155" y="71650"/>
                  </a:cubicBezTo>
                  <a:lnTo>
                    <a:pt x="303385" y="13437"/>
                  </a:lnTo>
                  <a:cubicBezTo>
                    <a:pt x="289430" y="19777"/>
                    <a:pt x="246488" y="39553"/>
                    <a:pt x="191903" y="68021"/>
                  </a:cubicBezTo>
                  <a:cubicBezTo>
                    <a:pt x="122646" y="104145"/>
                    <a:pt x="34290" y="164272"/>
                    <a:pt x="14075" y="178188"/>
                  </a:cubicBezTo>
                  <a:lnTo>
                    <a:pt x="47328" y="222685"/>
                  </a:lnTo>
                  <a:lnTo>
                    <a:pt x="39433" y="228705"/>
                  </a:ln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3" name="Freeform: Shape 1762">
              <a:extLst>
                <a:ext uri="{FF2B5EF4-FFF2-40B4-BE49-F238E27FC236}">
                  <a16:creationId xmlns="" xmlns:a16="http://schemas.microsoft.com/office/drawing/2014/main" id="{1B9890CF-D21F-4E0F-A1A0-96C9DB9011D0}"/>
                </a:ext>
              </a:extLst>
            </p:cNvPr>
            <p:cNvSpPr/>
            <p:nvPr/>
          </p:nvSpPr>
          <p:spPr>
            <a:xfrm>
              <a:off x="19716133" y="-4165174"/>
              <a:ext cx="992717" cy="359103"/>
            </a:xfrm>
            <a:custGeom>
              <a:avLst/>
              <a:gdLst>
                <a:gd name="connsiteX0" fmla="*/ 329222 w 355139"/>
                <a:gd name="connsiteY0" fmla="*/ 128467 h 128467"/>
                <a:gd name="connsiteX1" fmla="*/ 324677 w 355139"/>
                <a:gd name="connsiteY1" fmla="*/ 127391 h 128467"/>
                <a:gd name="connsiteX2" fmla="*/ 272883 w 355139"/>
                <a:gd name="connsiteY2" fmla="*/ 115230 h 128467"/>
                <a:gd name="connsiteX3" fmla="*/ 141585 w 355139"/>
                <a:gd name="connsiteY3" fmla="*/ 90509 h 128467"/>
                <a:gd name="connsiteX4" fmla="*/ 33851 w 355139"/>
                <a:gd name="connsiteY4" fmla="*/ 79624 h 128467"/>
                <a:gd name="connsiteX5" fmla="*/ 29146 w 355139"/>
                <a:gd name="connsiteY5" fmla="*/ 79225 h 128467"/>
                <a:gd name="connsiteX6" fmla="*/ 30542 w 355139"/>
                <a:gd name="connsiteY6" fmla="*/ 23644 h 128467"/>
                <a:gd name="connsiteX7" fmla="*/ 35446 w 355139"/>
                <a:gd name="connsiteY7" fmla="*/ 23684 h 128467"/>
                <a:gd name="connsiteX8" fmla="*/ 194256 w 355139"/>
                <a:gd name="connsiteY8" fmla="*/ 34569 h 128467"/>
                <a:gd name="connsiteX9" fmla="*/ 319214 w 355139"/>
                <a:gd name="connsiteY9" fmla="*/ 57974 h 128467"/>
                <a:gd name="connsiteX10" fmla="*/ 324478 w 355139"/>
                <a:gd name="connsiteY10" fmla="*/ 59170 h 128467"/>
                <a:gd name="connsiteX11" fmla="*/ 313194 w 355139"/>
                <a:gd name="connsiteY11" fmla="*/ 95892 h 128467"/>
                <a:gd name="connsiteX12" fmla="*/ 308768 w 355139"/>
                <a:gd name="connsiteY12" fmla="*/ 95015 h 128467"/>
                <a:gd name="connsiteX13" fmla="*/ 185245 w 355139"/>
                <a:gd name="connsiteY13" fmla="*/ 71490 h 128467"/>
                <a:gd name="connsiteX14" fmla="*/ 66068 w 355139"/>
                <a:gd name="connsiteY14" fmla="*/ 57176 h 128467"/>
                <a:gd name="connsiteX15" fmla="*/ 66746 w 355139"/>
                <a:gd name="connsiteY15" fmla="*/ 47208 h 128467"/>
                <a:gd name="connsiteX16" fmla="*/ 186999 w 355139"/>
                <a:gd name="connsiteY16" fmla="*/ 61642 h 128467"/>
                <a:gd name="connsiteX17" fmla="*/ 306336 w 355139"/>
                <a:gd name="connsiteY17" fmla="*/ 84329 h 128467"/>
                <a:gd name="connsiteX18" fmla="*/ 311798 w 355139"/>
                <a:gd name="connsiteY18" fmla="*/ 66546 h 128467"/>
                <a:gd name="connsiteX19" fmla="*/ 192701 w 355139"/>
                <a:gd name="connsiteY19" fmla="*/ 44417 h 128467"/>
                <a:gd name="connsiteX20" fmla="*/ 40350 w 355139"/>
                <a:gd name="connsiteY20" fmla="*/ 33732 h 128467"/>
                <a:gd name="connsiteX21" fmla="*/ 39433 w 355139"/>
                <a:gd name="connsiteY21" fmla="*/ 70095 h 128467"/>
                <a:gd name="connsiteX22" fmla="*/ 142821 w 355139"/>
                <a:gd name="connsiteY22" fmla="*/ 80621 h 128467"/>
                <a:gd name="connsiteX23" fmla="*/ 275236 w 355139"/>
                <a:gd name="connsiteY23" fmla="*/ 105541 h 128467"/>
                <a:gd name="connsiteX24" fmla="*/ 322484 w 355139"/>
                <a:gd name="connsiteY24" fmla="*/ 116665 h 128467"/>
                <a:gd name="connsiteX25" fmla="*/ 342460 w 355139"/>
                <a:gd name="connsiteY25" fmla="*/ 51594 h 128467"/>
                <a:gd name="connsiteX26" fmla="*/ 220890 w 355139"/>
                <a:gd name="connsiteY26" fmla="*/ 27990 h 128467"/>
                <a:gd name="connsiteX27" fmla="*/ 12081 w 355139"/>
                <a:gd name="connsiteY27" fmla="*/ 10287 h 128467"/>
                <a:gd name="connsiteX28" fmla="*/ 9968 w 355139"/>
                <a:gd name="connsiteY28" fmla="*/ 70573 h 128467"/>
                <a:gd name="connsiteX29" fmla="*/ 0 w 355139"/>
                <a:gd name="connsiteY29" fmla="*/ 70214 h 128467"/>
                <a:gd name="connsiteX30" fmla="*/ 2432 w 355139"/>
                <a:gd name="connsiteY30" fmla="*/ 0 h 128467"/>
                <a:gd name="connsiteX31" fmla="*/ 7376 w 355139"/>
                <a:gd name="connsiteY31" fmla="*/ 120 h 128467"/>
                <a:gd name="connsiteX32" fmla="*/ 222485 w 355139"/>
                <a:gd name="connsiteY32" fmla="*/ 18102 h 128467"/>
                <a:gd name="connsiteX33" fmla="*/ 349955 w 355139"/>
                <a:gd name="connsiteY33" fmla="*/ 43062 h 128467"/>
                <a:gd name="connsiteX34" fmla="*/ 355139 w 355139"/>
                <a:gd name="connsiteY34" fmla="*/ 44298 h 128467"/>
                <a:gd name="connsiteX35" fmla="*/ 329222 w 355139"/>
                <a:gd name="connsiteY35" fmla="*/ 128467 h 128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55139" h="128467">
                  <a:moveTo>
                    <a:pt x="329222" y="128467"/>
                  </a:moveTo>
                  <a:lnTo>
                    <a:pt x="324677" y="127391"/>
                  </a:lnTo>
                  <a:cubicBezTo>
                    <a:pt x="304183" y="122606"/>
                    <a:pt x="287237" y="118619"/>
                    <a:pt x="272883" y="115230"/>
                  </a:cubicBezTo>
                  <a:cubicBezTo>
                    <a:pt x="204104" y="99002"/>
                    <a:pt x="195292" y="96889"/>
                    <a:pt x="141585" y="90509"/>
                  </a:cubicBezTo>
                  <a:cubicBezTo>
                    <a:pt x="90988" y="84489"/>
                    <a:pt x="34409" y="79664"/>
                    <a:pt x="33851" y="79624"/>
                  </a:cubicBezTo>
                  <a:lnTo>
                    <a:pt x="29146" y="79225"/>
                  </a:lnTo>
                  <a:lnTo>
                    <a:pt x="30542" y="23644"/>
                  </a:lnTo>
                  <a:lnTo>
                    <a:pt x="35446" y="23684"/>
                  </a:lnTo>
                  <a:cubicBezTo>
                    <a:pt x="36403" y="23684"/>
                    <a:pt x="132654" y="24441"/>
                    <a:pt x="194256" y="34569"/>
                  </a:cubicBezTo>
                  <a:cubicBezTo>
                    <a:pt x="272205" y="47368"/>
                    <a:pt x="318736" y="57854"/>
                    <a:pt x="319214" y="57974"/>
                  </a:cubicBezTo>
                  <a:lnTo>
                    <a:pt x="324478" y="59170"/>
                  </a:lnTo>
                  <a:lnTo>
                    <a:pt x="313194" y="95892"/>
                  </a:lnTo>
                  <a:lnTo>
                    <a:pt x="308768" y="95015"/>
                  </a:lnTo>
                  <a:cubicBezTo>
                    <a:pt x="308050" y="94855"/>
                    <a:pt x="235204" y="80302"/>
                    <a:pt x="185245" y="71490"/>
                  </a:cubicBezTo>
                  <a:cubicBezTo>
                    <a:pt x="128069" y="61403"/>
                    <a:pt x="66666" y="57216"/>
                    <a:pt x="66068" y="57176"/>
                  </a:cubicBezTo>
                  <a:lnTo>
                    <a:pt x="66746" y="47208"/>
                  </a:lnTo>
                  <a:cubicBezTo>
                    <a:pt x="67383" y="47248"/>
                    <a:pt x="129265" y="51475"/>
                    <a:pt x="186999" y="61642"/>
                  </a:cubicBezTo>
                  <a:cubicBezTo>
                    <a:pt x="229941" y="69218"/>
                    <a:pt x="289709" y="81020"/>
                    <a:pt x="306336" y="84329"/>
                  </a:cubicBezTo>
                  <a:lnTo>
                    <a:pt x="311798" y="66546"/>
                  </a:lnTo>
                  <a:cubicBezTo>
                    <a:pt x="297604" y="63476"/>
                    <a:pt x="255340" y="54704"/>
                    <a:pt x="192701" y="44417"/>
                  </a:cubicBezTo>
                  <a:cubicBezTo>
                    <a:pt x="139791" y="35725"/>
                    <a:pt x="60685" y="34011"/>
                    <a:pt x="40350" y="33732"/>
                  </a:cubicBezTo>
                  <a:lnTo>
                    <a:pt x="39433" y="70095"/>
                  </a:lnTo>
                  <a:cubicBezTo>
                    <a:pt x="54066" y="71371"/>
                    <a:pt x="100517" y="75597"/>
                    <a:pt x="142821" y="80621"/>
                  </a:cubicBezTo>
                  <a:cubicBezTo>
                    <a:pt x="197087" y="87040"/>
                    <a:pt x="205978" y="89154"/>
                    <a:pt x="275236" y="105541"/>
                  </a:cubicBezTo>
                  <a:cubicBezTo>
                    <a:pt x="288513" y="108691"/>
                    <a:pt x="304023" y="112319"/>
                    <a:pt x="322484" y="116665"/>
                  </a:cubicBezTo>
                  <a:lnTo>
                    <a:pt x="342460" y="51594"/>
                  </a:lnTo>
                  <a:cubicBezTo>
                    <a:pt x="327508" y="48165"/>
                    <a:pt x="281456" y="38038"/>
                    <a:pt x="220890" y="27990"/>
                  </a:cubicBezTo>
                  <a:cubicBezTo>
                    <a:pt x="143698" y="15191"/>
                    <a:pt x="36283" y="11084"/>
                    <a:pt x="12081" y="10287"/>
                  </a:cubicBezTo>
                  <a:lnTo>
                    <a:pt x="9968" y="70573"/>
                  </a:lnTo>
                  <a:lnTo>
                    <a:pt x="0" y="70214"/>
                  </a:lnTo>
                  <a:lnTo>
                    <a:pt x="2432" y="0"/>
                  </a:lnTo>
                  <a:lnTo>
                    <a:pt x="7376" y="120"/>
                  </a:lnTo>
                  <a:cubicBezTo>
                    <a:pt x="8652" y="160"/>
                    <a:pt x="134767" y="3588"/>
                    <a:pt x="222485" y="18102"/>
                  </a:cubicBezTo>
                  <a:cubicBezTo>
                    <a:pt x="296806" y="30422"/>
                    <a:pt x="349437" y="42942"/>
                    <a:pt x="349955" y="43062"/>
                  </a:cubicBezTo>
                  <a:lnTo>
                    <a:pt x="355139" y="44298"/>
                  </a:lnTo>
                  <a:lnTo>
                    <a:pt x="329222" y="128467"/>
                  </a:ln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4" name="Freeform: Shape 1763">
              <a:extLst>
                <a:ext uri="{FF2B5EF4-FFF2-40B4-BE49-F238E27FC236}">
                  <a16:creationId xmlns="" xmlns:a16="http://schemas.microsoft.com/office/drawing/2014/main" id="{B0E4733A-9137-4B00-A860-5A9EC0204AC0}"/>
                </a:ext>
              </a:extLst>
            </p:cNvPr>
            <p:cNvSpPr/>
            <p:nvPr/>
          </p:nvSpPr>
          <p:spPr>
            <a:xfrm>
              <a:off x="18676830" y="-4172151"/>
              <a:ext cx="991266" cy="266771"/>
            </a:xfrm>
            <a:custGeom>
              <a:avLst/>
              <a:gdLst>
                <a:gd name="connsiteX0" fmla="*/ 43859 w 354620"/>
                <a:gd name="connsiteY0" fmla="*/ 95437 h 95436"/>
                <a:gd name="connsiteX1" fmla="*/ 32775 w 354620"/>
                <a:gd name="connsiteY1" fmla="*/ 44202 h 95436"/>
                <a:gd name="connsiteX2" fmla="*/ 37798 w 354620"/>
                <a:gd name="connsiteY2" fmla="*/ 43245 h 95436"/>
                <a:gd name="connsiteX3" fmla="*/ 195332 w 354620"/>
                <a:gd name="connsiteY3" fmla="*/ 22551 h 95436"/>
                <a:gd name="connsiteX4" fmla="*/ 322603 w 354620"/>
                <a:gd name="connsiteY4" fmla="*/ 19680 h 95436"/>
                <a:gd name="connsiteX5" fmla="*/ 327946 w 354620"/>
                <a:gd name="connsiteY5" fmla="*/ 19760 h 95436"/>
                <a:gd name="connsiteX6" fmla="*/ 324996 w 354620"/>
                <a:gd name="connsiteY6" fmla="*/ 55924 h 95436"/>
                <a:gd name="connsiteX7" fmla="*/ 320450 w 354620"/>
                <a:gd name="connsiteY7" fmla="*/ 55964 h 95436"/>
                <a:gd name="connsiteX8" fmla="*/ 194535 w 354620"/>
                <a:gd name="connsiteY8" fmla="*/ 58436 h 95436"/>
                <a:gd name="connsiteX9" fmla="*/ 74879 w 354620"/>
                <a:gd name="connsiteY9" fmla="*/ 68404 h 95436"/>
                <a:gd name="connsiteX10" fmla="*/ 73564 w 354620"/>
                <a:gd name="connsiteY10" fmla="*/ 58516 h 95436"/>
                <a:gd name="connsiteX11" fmla="*/ 194216 w 354620"/>
                <a:gd name="connsiteY11" fmla="*/ 48468 h 95436"/>
                <a:gd name="connsiteX12" fmla="*/ 315785 w 354620"/>
                <a:gd name="connsiteY12" fmla="*/ 46036 h 95436"/>
                <a:gd name="connsiteX13" fmla="*/ 317141 w 354620"/>
                <a:gd name="connsiteY13" fmla="*/ 29648 h 95436"/>
                <a:gd name="connsiteX14" fmla="*/ 195811 w 354620"/>
                <a:gd name="connsiteY14" fmla="*/ 32519 h 95436"/>
                <a:gd name="connsiteX15" fmla="*/ 44736 w 354620"/>
                <a:gd name="connsiteY15" fmla="*/ 52096 h 95436"/>
                <a:gd name="connsiteX16" fmla="*/ 51714 w 354620"/>
                <a:gd name="connsiteY16" fmla="*/ 84472 h 95436"/>
                <a:gd name="connsiteX17" fmla="*/ 155221 w 354620"/>
                <a:gd name="connsiteY17" fmla="*/ 74066 h 95436"/>
                <a:gd name="connsiteX18" fmla="*/ 290068 w 354620"/>
                <a:gd name="connsiteY18" fmla="*/ 71115 h 95436"/>
                <a:gd name="connsiteX19" fmla="*/ 338672 w 354620"/>
                <a:gd name="connsiteY19" fmla="*/ 72072 h 95436"/>
                <a:gd name="connsiteX20" fmla="*/ 343735 w 354620"/>
                <a:gd name="connsiteY20" fmla="*/ 10111 h 95436"/>
                <a:gd name="connsiteX21" fmla="*/ 219614 w 354620"/>
                <a:gd name="connsiteY21" fmla="*/ 12145 h 95436"/>
                <a:gd name="connsiteX22" fmla="*/ 11842 w 354620"/>
                <a:gd name="connsiteY22" fmla="*/ 36227 h 95436"/>
                <a:gd name="connsiteX23" fmla="*/ 23006 w 354620"/>
                <a:gd name="connsiteY23" fmla="*/ 90652 h 95436"/>
                <a:gd name="connsiteX24" fmla="*/ 13237 w 354620"/>
                <a:gd name="connsiteY24" fmla="*/ 92646 h 95436"/>
                <a:gd name="connsiteX25" fmla="*/ 0 w 354620"/>
                <a:gd name="connsiteY25" fmla="*/ 28133 h 95436"/>
                <a:gd name="connsiteX26" fmla="*/ 5104 w 354620"/>
                <a:gd name="connsiteY26" fmla="*/ 27256 h 95436"/>
                <a:gd name="connsiteX27" fmla="*/ 219256 w 354620"/>
                <a:gd name="connsiteY27" fmla="*/ 2177 h 95436"/>
                <a:gd name="connsiteX28" fmla="*/ 349318 w 354620"/>
                <a:gd name="connsiteY28" fmla="*/ 223 h 95436"/>
                <a:gd name="connsiteX29" fmla="*/ 354621 w 354620"/>
                <a:gd name="connsiteY29" fmla="*/ 342 h 95436"/>
                <a:gd name="connsiteX30" fmla="*/ 347922 w 354620"/>
                <a:gd name="connsiteY30" fmla="*/ 82239 h 95436"/>
                <a:gd name="connsiteX31" fmla="*/ 343217 w 354620"/>
                <a:gd name="connsiteY31" fmla="*/ 82160 h 95436"/>
                <a:gd name="connsiteX32" fmla="*/ 289869 w 354620"/>
                <a:gd name="connsiteY32" fmla="*/ 81083 h 95436"/>
                <a:gd name="connsiteX33" fmla="*/ 156098 w 354620"/>
                <a:gd name="connsiteY33" fmla="*/ 83994 h 95436"/>
                <a:gd name="connsiteX34" fmla="*/ 48365 w 354620"/>
                <a:gd name="connsiteY34" fmla="*/ 94879 h 95436"/>
                <a:gd name="connsiteX35" fmla="*/ 43859 w 354620"/>
                <a:gd name="connsiteY35" fmla="*/ 95437 h 95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54620" h="95436">
                  <a:moveTo>
                    <a:pt x="43859" y="95437"/>
                  </a:moveTo>
                  <a:lnTo>
                    <a:pt x="32775" y="44202"/>
                  </a:lnTo>
                  <a:lnTo>
                    <a:pt x="37798" y="43245"/>
                  </a:lnTo>
                  <a:cubicBezTo>
                    <a:pt x="38755" y="43045"/>
                    <a:pt x="132933" y="25262"/>
                    <a:pt x="195332" y="22551"/>
                  </a:cubicBezTo>
                  <a:cubicBezTo>
                    <a:pt x="274319" y="19162"/>
                    <a:pt x="322125" y="19680"/>
                    <a:pt x="322603" y="19680"/>
                  </a:cubicBezTo>
                  <a:lnTo>
                    <a:pt x="327946" y="19760"/>
                  </a:lnTo>
                  <a:lnTo>
                    <a:pt x="324996" y="55924"/>
                  </a:lnTo>
                  <a:lnTo>
                    <a:pt x="320450" y="55964"/>
                  </a:lnTo>
                  <a:cubicBezTo>
                    <a:pt x="319693" y="55964"/>
                    <a:pt x="245332" y="56801"/>
                    <a:pt x="194535" y="58436"/>
                  </a:cubicBezTo>
                  <a:cubicBezTo>
                    <a:pt x="136402" y="60310"/>
                    <a:pt x="75477" y="68324"/>
                    <a:pt x="74879" y="68404"/>
                  </a:cubicBezTo>
                  <a:lnTo>
                    <a:pt x="73564" y="58516"/>
                  </a:lnTo>
                  <a:cubicBezTo>
                    <a:pt x="74162" y="58436"/>
                    <a:pt x="135564" y="50342"/>
                    <a:pt x="194216" y="48468"/>
                  </a:cubicBezTo>
                  <a:cubicBezTo>
                    <a:pt x="237836" y="47072"/>
                    <a:pt x="298800" y="46235"/>
                    <a:pt x="315785" y="46036"/>
                  </a:cubicBezTo>
                  <a:lnTo>
                    <a:pt x="317141" y="29648"/>
                  </a:lnTo>
                  <a:cubicBezTo>
                    <a:pt x="302628" y="29608"/>
                    <a:pt x="259407" y="29808"/>
                    <a:pt x="195811" y="32519"/>
                  </a:cubicBezTo>
                  <a:cubicBezTo>
                    <a:pt x="142343" y="34832"/>
                    <a:pt x="65031" y="48388"/>
                    <a:pt x="44736" y="52096"/>
                  </a:cubicBezTo>
                  <a:lnTo>
                    <a:pt x="51714" y="84472"/>
                  </a:lnTo>
                  <a:cubicBezTo>
                    <a:pt x="66108" y="82838"/>
                    <a:pt x="112638" y="77694"/>
                    <a:pt x="155221" y="74066"/>
                  </a:cubicBezTo>
                  <a:cubicBezTo>
                    <a:pt x="209646" y="69440"/>
                    <a:pt x="218777" y="69640"/>
                    <a:pt x="290068" y="71115"/>
                  </a:cubicBezTo>
                  <a:cubicBezTo>
                    <a:pt x="303744" y="71394"/>
                    <a:pt x="319693" y="71713"/>
                    <a:pt x="338672" y="72072"/>
                  </a:cubicBezTo>
                  <a:lnTo>
                    <a:pt x="343735" y="10111"/>
                  </a:lnTo>
                  <a:cubicBezTo>
                    <a:pt x="328385" y="9912"/>
                    <a:pt x="281097" y="9553"/>
                    <a:pt x="219614" y="12145"/>
                  </a:cubicBezTo>
                  <a:cubicBezTo>
                    <a:pt x="141585" y="15414"/>
                    <a:pt x="36044" y="32240"/>
                    <a:pt x="11842" y="36227"/>
                  </a:cubicBezTo>
                  <a:lnTo>
                    <a:pt x="23006" y="90652"/>
                  </a:lnTo>
                  <a:lnTo>
                    <a:pt x="13237" y="92646"/>
                  </a:lnTo>
                  <a:lnTo>
                    <a:pt x="0" y="28133"/>
                  </a:lnTo>
                  <a:lnTo>
                    <a:pt x="5104" y="27256"/>
                  </a:lnTo>
                  <a:cubicBezTo>
                    <a:pt x="6340" y="27057"/>
                    <a:pt x="130341" y="5885"/>
                    <a:pt x="219256" y="2177"/>
                  </a:cubicBezTo>
                  <a:cubicBezTo>
                    <a:pt x="294614" y="-973"/>
                    <a:pt x="348759" y="223"/>
                    <a:pt x="349318" y="223"/>
                  </a:cubicBezTo>
                  <a:lnTo>
                    <a:pt x="354621" y="342"/>
                  </a:lnTo>
                  <a:lnTo>
                    <a:pt x="347922" y="82239"/>
                  </a:lnTo>
                  <a:lnTo>
                    <a:pt x="343217" y="82160"/>
                  </a:lnTo>
                  <a:cubicBezTo>
                    <a:pt x="322125" y="81761"/>
                    <a:pt x="304661" y="81402"/>
                    <a:pt x="289869" y="81083"/>
                  </a:cubicBezTo>
                  <a:cubicBezTo>
                    <a:pt x="219056" y="79608"/>
                    <a:pt x="209965" y="79408"/>
                    <a:pt x="156098" y="83994"/>
                  </a:cubicBezTo>
                  <a:cubicBezTo>
                    <a:pt x="105302" y="88300"/>
                    <a:pt x="48963" y="94799"/>
                    <a:pt x="48365" y="94879"/>
                  </a:cubicBezTo>
                  <a:lnTo>
                    <a:pt x="43859" y="95437"/>
                  </a:ln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5" name="Freeform: Shape 1764">
              <a:extLst>
                <a:ext uri="{FF2B5EF4-FFF2-40B4-BE49-F238E27FC236}">
                  <a16:creationId xmlns="" xmlns:a16="http://schemas.microsoft.com/office/drawing/2014/main" id="{B253F39F-5986-4533-81AC-84550FD9C639}"/>
                </a:ext>
              </a:extLst>
            </p:cNvPr>
            <p:cNvSpPr/>
            <p:nvPr/>
          </p:nvSpPr>
          <p:spPr>
            <a:xfrm>
              <a:off x="21638150" y="-3587846"/>
              <a:ext cx="918600" cy="732805"/>
            </a:xfrm>
            <a:custGeom>
              <a:avLst/>
              <a:gdLst>
                <a:gd name="connsiteX0" fmla="*/ 267620 w 328624"/>
                <a:gd name="connsiteY0" fmla="*/ 262158 h 262157"/>
                <a:gd name="connsiteX1" fmla="*/ 264032 w 328624"/>
                <a:gd name="connsiteY1" fmla="*/ 259167 h 262157"/>
                <a:gd name="connsiteX2" fmla="*/ 223322 w 328624"/>
                <a:gd name="connsiteY2" fmla="*/ 224918 h 262157"/>
                <a:gd name="connsiteX3" fmla="*/ 117303 w 328624"/>
                <a:gd name="connsiteY3" fmla="*/ 143619 h 262157"/>
                <a:gd name="connsiteX4" fmla="*/ 26036 w 328624"/>
                <a:gd name="connsiteY4" fmla="*/ 85286 h 262157"/>
                <a:gd name="connsiteX5" fmla="*/ 22049 w 328624"/>
                <a:gd name="connsiteY5" fmla="*/ 82814 h 262157"/>
                <a:gd name="connsiteX6" fmla="*/ 48365 w 328624"/>
                <a:gd name="connsiteY6" fmla="*/ 33851 h 262157"/>
                <a:gd name="connsiteX7" fmla="*/ 52711 w 328624"/>
                <a:gd name="connsiteY7" fmla="*/ 36084 h 262157"/>
                <a:gd name="connsiteX8" fmla="*/ 189511 w 328624"/>
                <a:gd name="connsiteY8" fmla="*/ 117463 h 262157"/>
                <a:gd name="connsiteX9" fmla="*/ 290467 w 328624"/>
                <a:gd name="connsiteY9" fmla="*/ 194734 h 262157"/>
                <a:gd name="connsiteX10" fmla="*/ 294613 w 328624"/>
                <a:gd name="connsiteY10" fmla="*/ 198163 h 262157"/>
                <a:gd name="connsiteX11" fmla="*/ 267979 w 328624"/>
                <a:gd name="connsiteY11" fmla="*/ 225835 h 262157"/>
                <a:gd name="connsiteX12" fmla="*/ 264430 w 328624"/>
                <a:gd name="connsiteY12" fmla="*/ 223043 h 262157"/>
                <a:gd name="connsiteX13" fmla="*/ 164790 w 328624"/>
                <a:gd name="connsiteY13" fmla="*/ 146330 h 262157"/>
                <a:gd name="connsiteX14" fmla="*/ 64871 w 328624"/>
                <a:gd name="connsiteY14" fmla="*/ 79784 h 262157"/>
                <a:gd name="connsiteX15" fmla="*/ 69975 w 328624"/>
                <a:gd name="connsiteY15" fmla="*/ 71211 h 262157"/>
                <a:gd name="connsiteX16" fmla="*/ 170771 w 328624"/>
                <a:gd name="connsiteY16" fmla="*/ 138356 h 262157"/>
                <a:gd name="connsiteX17" fmla="*/ 267022 w 328624"/>
                <a:gd name="connsiteY17" fmla="*/ 212438 h 262157"/>
                <a:gd name="connsiteX18" fmla="*/ 279901 w 328624"/>
                <a:gd name="connsiteY18" fmla="*/ 199040 h 262157"/>
                <a:gd name="connsiteX19" fmla="*/ 183610 w 328624"/>
                <a:gd name="connsiteY19" fmla="*/ 125557 h 262157"/>
                <a:gd name="connsiteX20" fmla="*/ 52471 w 328624"/>
                <a:gd name="connsiteY20" fmla="*/ 47248 h 262157"/>
                <a:gd name="connsiteX21" fmla="*/ 35247 w 328624"/>
                <a:gd name="connsiteY21" fmla="*/ 79265 h 262157"/>
                <a:gd name="connsiteX22" fmla="*/ 122765 w 328624"/>
                <a:gd name="connsiteY22" fmla="*/ 135285 h 262157"/>
                <a:gd name="connsiteX23" fmla="*/ 229702 w 328624"/>
                <a:gd name="connsiteY23" fmla="*/ 217262 h 262157"/>
                <a:gd name="connsiteX24" fmla="*/ 266823 w 328624"/>
                <a:gd name="connsiteY24" fmla="*/ 248482 h 262157"/>
                <a:gd name="connsiteX25" fmla="*/ 313991 w 328624"/>
                <a:gd name="connsiteY25" fmla="*/ 199439 h 262157"/>
                <a:gd name="connsiteX26" fmla="*/ 216145 w 328624"/>
                <a:gd name="connsiteY26" fmla="*/ 123523 h 262157"/>
                <a:gd name="connsiteX27" fmla="*/ 37798 w 328624"/>
                <a:gd name="connsiteY27" fmla="*/ 13517 h 262157"/>
                <a:gd name="connsiteX28" fmla="*/ 8732 w 328624"/>
                <a:gd name="connsiteY28" fmla="*/ 66387 h 262157"/>
                <a:gd name="connsiteX29" fmla="*/ 0 w 328624"/>
                <a:gd name="connsiteY29" fmla="*/ 61562 h 262157"/>
                <a:gd name="connsiteX30" fmla="*/ 33851 w 328624"/>
                <a:gd name="connsiteY30" fmla="*/ 0 h 262157"/>
                <a:gd name="connsiteX31" fmla="*/ 38197 w 328624"/>
                <a:gd name="connsiteY31" fmla="*/ 2353 h 262157"/>
                <a:gd name="connsiteX32" fmla="*/ 222047 w 328624"/>
                <a:gd name="connsiteY32" fmla="*/ 115469 h 262157"/>
                <a:gd name="connsiteX33" fmla="*/ 324557 w 328624"/>
                <a:gd name="connsiteY33" fmla="*/ 195253 h 262157"/>
                <a:gd name="connsiteX34" fmla="*/ 328624 w 328624"/>
                <a:gd name="connsiteY34" fmla="*/ 198682 h 262157"/>
                <a:gd name="connsiteX35" fmla="*/ 267620 w 328624"/>
                <a:gd name="connsiteY35" fmla="*/ 262158 h 262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28624" h="262157">
                  <a:moveTo>
                    <a:pt x="267620" y="262158"/>
                  </a:moveTo>
                  <a:lnTo>
                    <a:pt x="264032" y="259167"/>
                  </a:lnTo>
                  <a:cubicBezTo>
                    <a:pt x="247884" y="245651"/>
                    <a:pt x="234566" y="234447"/>
                    <a:pt x="223322" y="224918"/>
                  </a:cubicBezTo>
                  <a:cubicBezTo>
                    <a:pt x="169256" y="179384"/>
                    <a:pt x="162318" y="173523"/>
                    <a:pt x="117303" y="143619"/>
                  </a:cubicBezTo>
                  <a:cubicBezTo>
                    <a:pt x="74839" y="115429"/>
                    <a:pt x="26555" y="85565"/>
                    <a:pt x="26036" y="85286"/>
                  </a:cubicBezTo>
                  <a:lnTo>
                    <a:pt x="22049" y="82814"/>
                  </a:lnTo>
                  <a:lnTo>
                    <a:pt x="48365" y="33851"/>
                  </a:lnTo>
                  <a:lnTo>
                    <a:pt x="52711" y="36084"/>
                  </a:lnTo>
                  <a:cubicBezTo>
                    <a:pt x="53588" y="36523"/>
                    <a:pt x="139113" y="80621"/>
                    <a:pt x="189511" y="117463"/>
                  </a:cubicBezTo>
                  <a:cubicBezTo>
                    <a:pt x="253266" y="164073"/>
                    <a:pt x="290108" y="194415"/>
                    <a:pt x="290467" y="194734"/>
                  </a:cubicBezTo>
                  <a:lnTo>
                    <a:pt x="294613" y="198163"/>
                  </a:lnTo>
                  <a:lnTo>
                    <a:pt x="267979" y="225835"/>
                  </a:lnTo>
                  <a:lnTo>
                    <a:pt x="264430" y="223043"/>
                  </a:lnTo>
                  <a:cubicBezTo>
                    <a:pt x="263832" y="222565"/>
                    <a:pt x="205420" y="176752"/>
                    <a:pt x="164790" y="146330"/>
                  </a:cubicBezTo>
                  <a:cubicBezTo>
                    <a:pt x="118300" y="111522"/>
                    <a:pt x="65430" y="80103"/>
                    <a:pt x="64871" y="79784"/>
                  </a:cubicBezTo>
                  <a:lnTo>
                    <a:pt x="69975" y="71211"/>
                  </a:lnTo>
                  <a:cubicBezTo>
                    <a:pt x="70493" y="71530"/>
                    <a:pt x="123842" y="103228"/>
                    <a:pt x="170771" y="138356"/>
                  </a:cubicBezTo>
                  <a:cubicBezTo>
                    <a:pt x="205699" y="164472"/>
                    <a:pt x="253705" y="201991"/>
                    <a:pt x="267022" y="212438"/>
                  </a:cubicBezTo>
                  <a:lnTo>
                    <a:pt x="279901" y="199040"/>
                  </a:lnTo>
                  <a:cubicBezTo>
                    <a:pt x="268617" y="189910"/>
                    <a:pt x="234885" y="162996"/>
                    <a:pt x="183610" y="125557"/>
                  </a:cubicBezTo>
                  <a:cubicBezTo>
                    <a:pt x="140309" y="93938"/>
                    <a:pt x="70493" y="56698"/>
                    <a:pt x="52471" y="47248"/>
                  </a:cubicBezTo>
                  <a:lnTo>
                    <a:pt x="35247" y="79265"/>
                  </a:lnTo>
                  <a:cubicBezTo>
                    <a:pt x="47727" y="87040"/>
                    <a:pt x="87279" y="111721"/>
                    <a:pt x="122765" y="135285"/>
                  </a:cubicBezTo>
                  <a:cubicBezTo>
                    <a:pt x="168259" y="165508"/>
                    <a:pt x="175277" y="171409"/>
                    <a:pt x="229702" y="217262"/>
                  </a:cubicBezTo>
                  <a:cubicBezTo>
                    <a:pt x="240148" y="226034"/>
                    <a:pt x="252309" y="236321"/>
                    <a:pt x="266823" y="248482"/>
                  </a:cubicBezTo>
                  <a:lnTo>
                    <a:pt x="313991" y="199439"/>
                  </a:lnTo>
                  <a:cubicBezTo>
                    <a:pt x="302189" y="189631"/>
                    <a:pt x="265666" y="159807"/>
                    <a:pt x="216145" y="123523"/>
                  </a:cubicBezTo>
                  <a:cubicBezTo>
                    <a:pt x="153028" y="77272"/>
                    <a:pt x="59010" y="25119"/>
                    <a:pt x="37798" y="13517"/>
                  </a:cubicBezTo>
                  <a:lnTo>
                    <a:pt x="8732" y="66387"/>
                  </a:lnTo>
                  <a:lnTo>
                    <a:pt x="0" y="61562"/>
                  </a:lnTo>
                  <a:lnTo>
                    <a:pt x="33851" y="0"/>
                  </a:lnTo>
                  <a:lnTo>
                    <a:pt x="38197" y="2353"/>
                  </a:lnTo>
                  <a:cubicBezTo>
                    <a:pt x="39314" y="2950"/>
                    <a:pt x="150317" y="62918"/>
                    <a:pt x="222047" y="115469"/>
                  </a:cubicBezTo>
                  <a:cubicBezTo>
                    <a:pt x="282851" y="160006"/>
                    <a:pt x="324119" y="194894"/>
                    <a:pt x="324557" y="195253"/>
                  </a:cubicBezTo>
                  <a:lnTo>
                    <a:pt x="328624" y="198682"/>
                  </a:lnTo>
                  <a:lnTo>
                    <a:pt x="267620" y="262158"/>
                  </a:ln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6" name="Freeform: Shape 1765">
              <a:extLst>
                <a:ext uri="{FF2B5EF4-FFF2-40B4-BE49-F238E27FC236}">
                  <a16:creationId xmlns="" xmlns:a16="http://schemas.microsoft.com/office/drawing/2014/main" id="{C86A0B11-A8C9-4DDC-A2D8-517554487BBC}"/>
                </a:ext>
              </a:extLst>
            </p:cNvPr>
            <p:cNvSpPr/>
            <p:nvPr/>
          </p:nvSpPr>
          <p:spPr>
            <a:xfrm>
              <a:off x="20718323" y="-3995321"/>
              <a:ext cx="967973" cy="573426"/>
            </a:xfrm>
            <a:custGeom>
              <a:avLst/>
              <a:gdLst>
                <a:gd name="connsiteX0" fmla="*/ 303425 w 346287"/>
                <a:gd name="connsiteY0" fmla="*/ 205141 h 205140"/>
                <a:gd name="connsiteX1" fmla="*/ 299278 w 346287"/>
                <a:gd name="connsiteY1" fmla="*/ 202948 h 205140"/>
                <a:gd name="connsiteX2" fmla="*/ 252150 w 346287"/>
                <a:gd name="connsiteY2" fmla="*/ 177948 h 205140"/>
                <a:gd name="connsiteX3" fmla="*/ 131458 w 346287"/>
                <a:gd name="connsiteY3" fmla="*/ 120174 h 205140"/>
                <a:gd name="connsiteX4" fmla="*/ 30422 w 346287"/>
                <a:gd name="connsiteY4" fmla="*/ 81299 h 205140"/>
                <a:gd name="connsiteX5" fmla="*/ 26156 w 346287"/>
                <a:gd name="connsiteY5" fmla="*/ 79744 h 205140"/>
                <a:gd name="connsiteX6" fmla="*/ 39393 w 346287"/>
                <a:gd name="connsiteY6" fmla="*/ 29027 h 205140"/>
                <a:gd name="connsiteX7" fmla="*/ 44298 w 346287"/>
                <a:gd name="connsiteY7" fmla="*/ 30422 h 205140"/>
                <a:gd name="connsiteX8" fmla="*/ 194216 w 346287"/>
                <a:gd name="connsiteY8" fmla="*/ 83053 h 205140"/>
                <a:gd name="connsiteX9" fmla="*/ 309087 w 346287"/>
                <a:gd name="connsiteY9" fmla="*/ 137917 h 205140"/>
                <a:gd name="connsiteX10" fmla="*/ 313832 w 346287"/>
                <a:gd name="connsiteY10" fmla="*/ 140389 h 205140"/>
                <a:gd name="connsiteX11" fmla="*/ 294893 w 346287"/>
                <a:gd name="connsiteY11" fmla="*/ 171330 h 205140"/>
                <a:gd name="connsiteX12" fmla="*/ 290826 w 346287"/>
                <a:gd name="connsiteY12" fmla="*/ 169336 h 205140"/>
                <a:gd name="connsiteX13" fmla="*/ 177310 w 346287"/>
                <a:gd name="connsiteY13" fmla="*/ 114751 h 205140"/>
                <a:gd name="connsiteX14" fmla="*/ 66028 w 346287"/>
                <a:gd name="connsiteY14" fmla="*/ 69656 h 205140"/>
                <a:gd name="connsiteX15" fmla="*/ 69337 w 346287"/>
                <a:gd name="connsiteY15" fmla="*/ 60246 h 205140"/>
                <a:gd name="connsiteX16" fmla="*/ 181537 w 346287"/>
                <a:gd name="connsiteY16" fmla="*/ 105700 h 205140"/>
                <a:gd name="connsiteX17" fmla="*/ 291145 w 346287"/>
                <a:gd name="connsiteY17" fmla="*/ 158371 h 205140"/>
                <a:gd name="connsiteX18" fmla="*/ 299717 w 346287"/>
                <a:gd name="connsiteY18" fmla="*/ 144376 h 205140"/>
                <a:gd name="connsiteX19" fmla="*/ 190109 w 346287"/>
                <a:gd name="connsiteY19" fmla="*/ 92184 h 205140"/>
                <a:gd name="connsiteX20" fmla="*/ 46451 w 346287"/>
                <a:gd name="connsiteY20" fmla="*/ 41507 h 205140"/>
                <a:gd name="connsiteX21" fmla="*/ 38078 w 346287"/>
                <a:gd name="connsiteY21" fmla="*/ 73564 h 205140"/>
                <a:gd name="connsiteX22" fmla="*/ 135166 w 346287"/>
                <a:gd name="connsiteY22" fmla="*/ 111003 h 205140"/>
                <a:gd name="connsiteX23" fmla="*/ 256815 w 346287"/>
                <a:gd name="connsiteY23" fmla="*/ 169216 h 205140"/>
                <a:gd name="connsiteX24" fmla="*/ 299757 w 346287"/>
                <a:gd name="connsiteY24" fmla="*/ 192023 h 205140"/>
                <a:gd name="connsiteX25" fmla="*/ 332213 w 346287"/>
                <a:gd name="connsiteY25" fmla="*/ 139033 h 205140"/>
                <a:gd name="connsiteX26" fmla="*/ 220531 w 346287"/>
                <a:gd name="connsiteY26" fmla="*/ 84848 h 205140"/>
                <a:gd name="connsiteX27" fmla="*/ 24242 w 346287"/>
                <a:gd name="connsiteY27" fmla="*/ 12600 h 205140"/>
                <a:gd name="connsiteX28" fmla="*/ 9649 w 346287"/>
                <a:gd name="connsiteY28" fmla="*/ 66188 h 205140"/>
                <a:gd name="connsiteX29" fmla="*/ 0 w 346287"/>
                <a:gd name="connsiteY29" fmla="*/ 63556 h 205140"/>
                <a:gd name="connsiteX30" fmla="*/ 17305 w 346287"/>
                <a:gd name="connsiteY30" fmla="*/ 0 h 205140"/>
                <a:gd name="connsiteX31" fmla="*/ 22249 w 346287"/>
                <a:gd name="connsiteY31" fmla="*/ 1515 h 205140"/>
                <a:gd name="connsiteX32" fmla="*/ 224678 w 346287"/>
                <a:gd name="connsiteY32" fmla="*/ 75757 h 205140"/>
                <a:gd name="connsiteX33" fmla="*/ 341622 w 346287"/>
                <a:gd name="connsiteY33" fmla="*/ 132694 h 205140"/>
                <a:gd name="connsiteX34" fmla="*/ 346287 w 346287"/>
                <a:gd name="connsiteY34" fmla="*/ 135206 h 205140"/>
                <a:gd name="connsiteX35" fmla="*/ 303425 w 346287"/>
                <a:gd name="connsiteY35" fmla="*/ 205141 h 205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46287" h="205140">
                  <a:moveTo>
                    <a:pt x="303425" y="205141"/>
                  </a:moveTo>
                  <a:lnTo>
                    <a:pt x="299278" y="202948"/>
                  </a:lnTo>
                  <a:cubicBezTo>
                    <a:pt x="280618" y="193100"/>
                    <a:pt x="265228" y="184886"/>
                    <a:pt x="252150" y="177948"/>
                  </a:cubicBezTo>
                  <a:cubicBezTo>
                    <a:pt x="189631" y="144695"/>
                    <a:pt x="181577" y="140429"/>
                    <a:pt x="131458" y="120174"/>
                  </a:cubicBezTo>
                  <a:cubicBezTo>
                    <a:pt x="84209" y="101115"/>
                    <a:pt x="30941" y="81458"/>
                    <a:pt x="30422" y="81299"/>
                  </a:cubicBezTo>
                  <a:lnTo>
                    <a:pt x="26156" y="79744"/>
                  </a:lnTo>
                  <a:lnTo>
                    <a:pt x="39393" y="29027"/>
                  </a:lnTo>
                  <a:lnTo>
                    <a:pt x="44298" y="30422"/>
                  </a:lnTo>
                  <a:cubicBezTo>
                    <a:pt x="45215" y="30701"/>
                    <a:pt x="137319" y="57256"/>
                    <a:pt x="194216" y="83053"/>
                  </a:cubicBezTo>
                  <a:cubicBezTo>
                    <a:pt x="266225" y="115668"/>
                    <a:pt x="308649" y="137718"/>
                    <a:pt x="309087" y="137917"/>
                  </a:cubicBezTo>
                  <a:lnTo>
                    <a:pt x="313832" y="140389"/>
                  </a:lnTo>
                  <a:lnTo>
                    <a:pt x="294893" y="171330"/>
                  </a:lnTo>
                  <a:lnTo>
                    <a:pt x="290826" y="169336"/>
                  </a:lnTo>
                  <a:cubicBezTo>
                    <a:pt x="290148" y="169017"/>
                    <a:pt x="223402" y="136203"/>
                    <a:pt x="177310" y="114751"/>
                  </a:cubicBezTo>
                  <a:cubicBezTo>
                    <a:pt x="124560" y="90190"/>
                    <a:pt x="66586" y="69856"/>
                    <a:pt x="66028" y="69656"/>
                  </a:cubicBezTo>
                  <a:lnTo>
                    <a:pt x="69337" y="60246"/>
                  </a:lnTo>
                  <a:cubicBezTo>
                    <a:pt x="69935" y="60446"/>
                    <a:pt x="128348" y="80940"/>
                    <a:pt x="181537" y="105700"/>
                  </a:cubicBezTo>
                  <a:cubicBezTo>
                    <a:pt x="221090" y="124121"/>
                    <a:pt x="275874" y="150915"/>
                    <a:pt x="291145" y="158371"/>
                  </a:cubicBezTo>
                  <a:lnTo>
                    <a:pt x="299717" y="144376"/>
                  </a:lnTo>
                  <a:cubicBezTo>
                    <a:pt x="286799" y="137797"/>
                    <a:pt x="248123" y="118460"/>
                    <a:pt x="190109" y="92184"/>
                  </a:cubicBezTo>
                  <a:cubicBezTo>
                    <a:pt x="141386" y="70135"/>
                    <a:pt x="66227" y="47368"/>
                    <a:pt x="46451" y="41507"/>
                  </a:cubicBezTo>
                  <a:lnTo>
                    <a:pt x="38078" y="73564"/>
                  </a:lnTo>
                  <a:cubicBezTo>
                    <a:pt x="51674" y="78628"/>
                    <a:pt x="95493" y="94975"/>
                    <a:pt x="135166" y="111003"/>
                  </a:cubicBezTo>
                  <a:cubicBezTo>
                    <a:pt x="185803" y="131458"/>
                    <a:pt x="193897" y="135724"/>
                    <a:pt x="256815" y="169216"/>
                  </a:cubicBezTo>
                  <a:cubicBezTo>
                    <a:pt x="268896" y="175636"/>
                    <a:pt x="282971" y="183132"/>
                    <a:pt x="299757" y="192023"/>
                  </a:cubicBezTo>
                  <a:lnTo>
                    <a:pt x="332213" y="139033"/>
                  </a:lnTo>
                  <a:cubicBezTo>
                    <a:pt x="318616" y="131936"/>
                    <a:pt x="276591" y="110286"/>
                    <a:pt x="220531" y="84848"/>
                  </a:cubicBezTo>
                  <a:cubicBezTo>
                    <a:pt x="149400" y="52551"/>
                    <a:pt x="47647" y="19976"/>
                    <a:pt x="24242" y="12600"/>
                  </a:cubicBezTo>
                  <a:lnTo>
                    <a:pt x="9649" y="66188"/>
                  </a:lnTo>
                  <a:lnTo>
                    <a:pt x="0" y="63556"/>
                  </a:lnTo>
                  <a:lnTo>
                    <a:pt x="17305" y="0"/>
                  </a:lnTo>
                  <a:lnTo>
                    <a:pt x="22249" y="1515"/>
                  </a:lnTo>
                  <a:cubicBezTo>
                    <a:pt x="23445" y="1874"/>
                    <a:pt x="143659" y="38955"/>
                    <a:pt x="224678" y="75757"/>
                  </a:cubicBezTo>
                  <a:cubicBezTo>
                    <a:pt x="293338" y="106936"/>
                    <a:pt x="341144" y="132455"/>
                    <a:pt x="341622" y="132694"/>
                  </a:cubicBezTo>
                  <a:lnTo>
                    <a:pt x="346287" y="135206"/>
                  </a:lnTo>
                  <a:lnTo>
                    <a:pt x="303425" y="205141"/>
                  </a:ln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7" name="Freeform: Shape 1766">
              <a:extLst>
                <a:ext uri="{FF2B5EF4-FFF2-40B4-BE49-F238E27FC236}">
                  <a16:creationId xmlns="" xmlns:a16="http://schemas.microsoft.com/office/drawing/2014/main" id="{ACC263C5-57BE-476E-BF12-66B648D35160}"/>
                </a:ext>
              </a:extLst>
            </p:cNvPr>
            <p:cNvSpPr/>
            <p:nvPr/>
          </p:nvSpPr>
          <p:spPr>
            <a:xfrm>
              <a:off x="23115578" y="-2160126"/>
              <a:ext cx="654900" cy="945904"/>
            </a:xfrm>
            <a:custGeom>
              <a:avLst/>
              <a:gdLst>
                <a:gd name="connsiteX0" fmla="*/ 151513 w 234287"/>
                <a:gd name="connsiteY0" fmla="*/ 338393 h 338392"/>
                <a:gd name="connsiteX1" fmla="*/ 149639 w 234287"/>
                <a:gd name="connsiteY1" fmla="*/ 334126 h 338392"/>
                <a:gd name="connsiteX2" fmla="*/ 128228 w 234287"/>
                <a:gd name="connsiteY2" fmla="*/ 285403 h 338392"/>
                <a:gd name="connsiteX3" fmla="*/ 69018 w 234287"/>
                <a:gd name="connsiteY3" fmla="*/ 165668 h 338392"/>
                <a:gd name="connsiteX4" fmla="*/ 12918 w 234287"/>
                <a:gd name="connsiteY4" fmla="*/ 73045 h 338392"/>
                <a:gd name="connsiteX5" fmla="*/ 10407 w 234287"/>
                <a:gd name="connsiteY5" fmla="*/ 69058 h 338392"/>
                <a:gd name="connsiteX6" fmla="*/ 55661 w 234287"/>
                <a:gd name="connsiteY6" fmla="*/ 36762 h 338392"/>
                <a:gd name="connsiteX7" fmla="*/ 58572 w 234287"/>
                <a:gd name="connsiteY7" fmla="*/ 40709 h 338392"/>
                <a:gd name="connsiteX8" fmla="*/ 145373 w 234287"/>
                <a:gd name="connsiteY8" fmla="*/ 174160 h 338392"/>
                <a:gd name="connsiteX9" fmla="*/ 201832 w 234287"/>
                <a:gd name="connsiteY9" fmla="*/ 288074 h 338392"/>
                <a:gd name="connsiteX10" fmla="*/ 204024 w 234287"/>
                <a:gd name="connsiteY10" fmla="*/ 292979 h 338392"/>
                <a:gd name="connsiteX11" fmla="*/ 167901 w 234287"/>
                <a:gd name="connsiteY11" fmla="*/ 306057 h 338392"/>
                <a:gd name="connsiteX12" fmla="*/ 165947 w 234287"/>
                <a:gd name="connsiteY12" fmla="*/ 301990 h 338392"/>
                <a:gd name="connsiteX13" fmla="*/ 110445 w 234287"/>
                <a:gd name="connsiteY13" fmla="*/ 189152 h 338392"/>
                <a:gd name="connsiteX14" fmla="*/ 50199 w 234287"/>
                <a:gd name="connsiteY14" fmla="*/ 85326 h 338392"/>
                <a:gd name="connsiteX15" fmla="*/ 58572 w 234287"/>
                <a:gd name="connsiteY15" fmla="*/ 79863 h 338392"/>
                <a:gd name="connsiteX16" fmla="*/ 119337 w 234287"/>
                <a:gd name="connsiteY16" fmla="*/ 184607 h 338392"/>
                <a:gd name="connsiteX17" fmla="*/ 172964 w 234287"/>
                <a:gd name="connsiteY17" fmla="*/ 293577 h 338392"/>
                <a:gd name="connsiteX18" fmla="*/ 190428 w 234287"/>
                <a:gd name="connsiteY18" fmla="*/ 287237 h 338392"/>
                <a:gd name="connsiteX19" fmla="*/ 136481 w 234287"/>
                <a:gd name="connsiteY19" fmla="*/ 178785 h 338392"/>
                <a:gd name="connsiteX20" fmla="*/ 53388 w 234287"/>
                <a:gd name="connsiteY20" fmla="*/ 50637 h 338392"/>
                <a:gd name="connsiteX21" fmla="*/ 23803 w 234287"/>
                <a:gd name="connsiteY21" fmla="*/ 71769 h 338392"/>
                <a:gd name="connsiteX22" fmla="*/ 77591 w 234287"/>
                <a:gd name="connsiteY22" fmla="*/ 160684 h 338392"/>
                <a:gd name="connsiteX23" fmla="*/ 137319 w 234287"/>
                <a:gd name="connsiteY23" fmla="*/ 281416 h 338392"/>
                <a:gd name="connsiteX24" fmla="*/ 156856 w 234287"/>
                <a:gd name="connsiteY24" fmla="*/ 325833 h 338392"/>
                <a:gd name="connsiteX25" fmla="*/ 220850 w 234287"/>
                <a:gd name="connsiteY25" fmla="*/ 302668 h 338392"/>
                <a:gd name="connsiteX26" fmla="*/ 166585 w 234287"/>
                <a:gd name="connsiteY26" fmla="*/ 191345 h 338392"/>
                <a:gd name="connsiteX27" fmla="*/ 55183 w 234287"/>
                <a:gd name="connsiteY27" fmla="*/ 13875 h 338392"/>
                <a:gd name="connsiteX28" fmla="*/ 5742 w 234287"/>
                <a:gd name="connsiteY28" fmla="*/ 48444 h 338392"/>
                <a:gd name="connsiteX29" fmla="*/ 0 w 234287"/>
                <a:gd name="connsiteY29" fmla="*/ 40271 h 338392"/>
                <a:gd name="connsiteX30" fmla="*/ 57575 w 234287"/>
                <a:gd name="connsiteY30" fmla="*/ 0 h 338392"/>
                <a:gd name="connsiteX31" fmla="*/ 60446 w 234287"/>
                <a:gd name="connsiteY31" fmla="*/ 4027 h 338392"/>
                <a:gd name="connsiteX32" fmla="*/ 175436 w 234287"/>
                <a:gd name="connsiteY32" fmla="*/ 186720 h 338392"/>
                <a:gd name="connsiteX33" fmla="*/ 232174 w 234287"/>
                <a:gd name="connsiteY33" fmla="*/ 303545 h 338392"/>
                <a:gd name="connsiteX34" fmla="*/ 234287 w 234287"/>
                <a:gd name="connsiteY34" fmla="*/ 308409 h 338392"/>
                <a:gd name="connsiteX35" fmla="*/ 151513 w 234287"/>
                <a:gd name="connsiteY35" fmla="*/ 338393 h 338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34287" h="338392">
                  <a:moveTo>
                    <a:pt x="151513" y="338393"/>
                  </a:moveTo>
                  <a:lnTo>
                    <a:pt x="149639" y="334126"/>
                  </a:lnTo>
                  <a:cubicBezTo>
                    <a:pt x="141146" y="314868"/>
                    <a:pt x="134129" y="298920"/>
                    <a:pt x="128228" y="285403"/>
                  </a:cubicBezTo>
                  <a:cubicBezTo>
                    <a:pt x="99839" y="220691"/>
                    <a:pt x="96211" y="212397"/>
                    <a:pt x="69018" y="165668"/>
                  </a:cubicBezTo>
                  <a:cubicBezTo>
                    <a:pt x="43381" y="121609"/>
                    <a:pt x="13237" y="73524"/>
                    <a:pt x="12918" y="73045"/>
                  </a:cubicBezTo>
                  <a:lnTo>
                    <a:pt x="10407" y="69058"/>
                  </a:lnTo>
                  <a:lnTo>
                    <a:pt x="55661" y="36762"/>
                  </a:lnTo>
                  <a:lnTo>
                    <a:pt x="58572" y="40709"/>
                  </a:lnTo>
                  <a:cubicBezTo>
                    <a:pt x="59130" y="41467"/>
                    <a:pt x="116426" y="118818"/>
                    <a:pt x="145373" y="174160"/>
                  </a:cubicBezTo>
                  <a:cubicBezTo>
                    <a:pt x="182015" y="244136"/>
                    <a:pt x="201632" y="287636"/>
                    <a:pt x="201832" y="288074"/>
                  </a:cubicBezTo>
                  <a:lnTo>
                    <a:pt x="204024" y="292979"/>
                  </a:lnTo>
                  <a:lnTo>
                    <a:pt x="167901" y="306057"/>
                  </a:lnTo>
                  <a:lnTo>
                    <a:pt x="165947" y="301990"/>
                  </a:lnTo>
                  <a:cubicBezTo>
                    <a:pt x="165628" y="301312"/>
                    <a:pt x="133451" y="234367"/>
                    <a:pt x="110445" y="189152"/>
                  </a:cubicBezTo>
                  <a:cubicBezTo>
                    <a:pt x="84090" y="137398"/>
                    <a:pt x="50558" y="85844"/>
                    <a:pt x="50199" y="85326"/>
                  </a:cubicBezTo>
                  <a:lnTo>
                    <a:pt x="58572" y="79863"/>
                  </a:lnTo>
                  <a:cubicBezTo>
                    <a:pt x="58931" y="80382"/>
                    <a:pt x="92782" y="132375"/>
                    <a:pt x="119337" y="184607"/>
                  </a:cubicBezTo>
                  <a:cubicBezTo>
                    <a:pt x="139113" y="223482"/>
                    <a:pt x="165628" y="278306"/>
                    <a:pt x="172964" y="293577"/>
                  </a:cubicBezTo>
                  <a:lnTo>
                    <a:pt x="190428" y="287237"/>
                  </a:lnTo>
                  <a:cubicBezTo>
                    <a:pt x="184328" y="274079"/>
                    <a:pt x="165947" y="235045"/>
                    <a:pt x="136481" y="178785"/>
                  </a:cubicBezTo>
                  <a:cubicBezTo>
                    <a:pt x="111601" y="131258"/>
                    <a:pt x="65390" y="67064"/>
                    <a:pt x="53388" y="50637"/>
                  </a:cubicBezTo>
                  <a:lnTo>
                    <a:pt x="23803" y="71769"/>
                  </a:lnTo>
                  <a:cubicBezTo>
                    <a:pt x="31578" y="84249"/>
                    <a:pt x="56139" y="123882"/>
                    <a:pt x="77591" y="160684"/>
                  </a:cubicBezTo>
                  <a:cubicBezTo>
                    <a:pt x="105062" y="207892"/>
                    <a:pt x="108731" y="216265"/>
                    <a:pt x="137319" y="281416"/>
                  </a:cubicBezTo>
                  <a:cubicBezTo>
                    <a:pt x="142781" y="293896"/>
                    <a:pt x="149201" y="308489"/>
                    <a:pt x="156856" y="325833"/>
                  </a:cubicBezTo>
                  <a:lnTo>
                    <a:pt x="220850" y="302668"/>
                  </a:lnTo>
                  <a:cubicBezTo>
                    <a:pt x="214591" y="288672"/>
                    <a:pt x="195013" y="245770"/>
                    <a:pt x="166585" y="191345"/>
                  </a:cubicBezTo>
                  <a:cubicBezTo>
                    <a:pt x="130381" y="122008"/>
                    <a:pt x="69058" y="33652"/>
                    <a:pt x="55183" y="13875"/>
                  </a:cubicBezTo>
                  <a:lnTo>
                    <a:pt x="5742" y="48444"/>
                  </a:lnTo>
                  <a:lnTo>
                    <a:pt x="0" y="40271"/>
                  </a:lnTo>
                  <a:lnTo>
                    <a:pt x="57575" y="0"/>
                  </a:lnTo>
                  <a:lnTo>
                    <a:pt x="60446" y="4027"/>
                  </a:lnTo>
                  <a:cubicBezTo>
                    <a:pt x="61163" y="5064"/>
                    <a:pt x="134289" y="107893"/>
                    <a:pt x="175436" y="186720"/>
                  </a:cubicBezTo>
                  <a:cubicBezTo>
                    <a:pt x="210284" y="253505"/>
                    <a:pt x="231935" y="303066"/>
                    <a:pt x="232174" y="303545"/>
                  </a:cubicBezTo>
                  <a:lnTo>
                    <a:pt x="234287" y="308409"/>
                  </a:lnTo>
                  <a:lnTo>
                    <a:pt x="151513" y="338393"/>
                  </a:ln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8" name="Freeform: Shape 1767">
              <a:extLst>
                <a:ext uri="{FF2B5EF4-FFF2-40B4-BE49-F238E27FC236}">
                  <a16:creationId xmlns="" xmlns:a16="http://schemas.microsoft.com/office/drawing/2014/main" id="{025F996A-DFD8-4C07-86BA-4ED42D2E43B0}"/>
                </a:ext>
              </a:extLst>
            </p:cNvPr>
            <p:cNvSpPr/>
            <p:nvPr/>
          </p:nvSpPr>
          <p:spPr>
            <a:xfrm>
              <a:off x="22468368" y="-2952448"/>
              <a:ext cx="779838" cy="867664"/>
            </a:xfrm>
            <a:custGeom>
              <a:avLst/>
              <a:gdLst>
                <a:gd name="connsiteX0" fmla="*/ 209527 w 278983"/>
                <a:gd name="connsiteY0" fmla="*/ 310403 h 310402"/>
                <a:gd name="connsiteX1" fmla="*/ 206776 w 278983"/>
                <a:gd name="connsiteY1" fmla="*/ 306615 h 310402"/>
                <a:gd name="connsiteX2" fmla="*/ 175556 w 278983"/>
                <a:gd name="connsiteY2" fmla="*/ 263394 h 310402"/>
                <a:gd name="connsiteX3" fmla="*/ 92782 w 278983"/>
                <a:gd name="connsiteY3" fmla="*/ 158252 h 310402"/>
                <a:gd name="connsiteX4" fmla="*/ 19338 w 278983"/>
                <a:gd name="connsiteY4" fmla="*/ 78747 h 310402"/>
                <a:gd name="connsiteX5" fmla="*/ 16228 w 278983"/>
                <a:gd name="connsiteY5" fmla="*/ 75477 h 310402"/>
                <a:gd name="connsiteX6" fmla="*/ 50518 w 278983"/>
                <a:gd name="connsiteY6" fmla="*/ 35805 h 310402"/>
                <a:gd name="connsiteX7" fmla="*/ 54306 w 278983"/>
                <a:gd name="connsiteY7" fmla="*/ 39234 h 310402"/>
                <a:gd name="connsiteX8" fmla="*/ 165588 w 278983"/>
                <a:gd name="connsiteY8" fmla="*/ 152669 h 310402"/>
                <a:gd name="connsiteX9" fmla="*/ 244415 w 278983"/>
                <a:gd name="connsiteY9" fmla="*/ 252628 h 310402"/>
                <a:gd name="connsiteX10" fmla="*/ 247564 w 278983"/>
                <a:gd name="connsiteY10" fmla="*/ 256935 h 310402"/>
                <a:gd name="connsiteX11" fmla="*/ 216903 w 278983"/>
                <a:gd name="connsiteY11" fmla="*/ 276312 h 310402"/>
                <a:gd name="connsiteX12" fmla="*/ 214112 w 278983"/>
                <a:gd name="connsiteY12" fmla="*/ 272724 h 310402"/>
                <a:gd name="connsiteX13" fmla="*/ 136402 w 278983"/>
                <a:gd name="connsiteY13" fmla="*/ 173602 h 310402"/>
                <a:gd name="connsiteX14" fmla="*/ 56459 w 278983"/>
                <a:gd name="connsiteY14" fmla="*/ 84010 h 310402"/>
                <a:gd name="connsiteX15" fmla="*/ 63596 w 278983"/>
                <a:gd name="connsiteY15" fmla="*/ 76993 h 310402"/>
                <a:gd name="connsiteX16" fmla="*/ 144177 w 278983"/>
                <a:gd name="connsiteY16" fmla="*/ 167343 h 310402"/>
                <a:gd name="connsiteX17" fmla="*/ 219256 w 278983"/>
                <a:gd name="connsiteY17" fmla="*/ 263035 h 310402"/>
                <a:gd name="connsiteX18" fmla="*/ 233131 w 278983"/>
                <a:gd name="connsiteY18" fmla="*/ 254263 h 310402"/>
                <a:gd name="connsiteX19" fmla="*/ 157853 w 278983"/>
                <a:gd name="connsiteY19" fmla="*/ 159049 h 310402"/>
                <a:gd name="connsiteX20" fmla="*/ 51355 w 278983"/>
                <a:gd name="connsiteY20" fmla="*/ 50119 h 310402"/>
                <a:gd name="connsiteX21" fmla="*/ 29705 w 278983"/>
                <a:gd name="connsiteY21" fmla="*/ 75158 h 310402"/>
                <a:gd name="connsiteX22" fmla="*/ 100278 w 278983"/>
                <a:gd name="connsiteY22" fmla="*/ 151633 h 310402"/>
                <a:gd name="connsiteX23" fmla="*/ 183730 w 278983"/>
                <a:gd name="connsiteY23" fmla="*/ 257612 h 310402"/>
                <a:gd name="connsiteX24" fmla="*/ 212198 w 278983"/>
                <a:gd name="connsiteY24" fmla="*/ 297046 h 310402"/>
                <a:gd name="connsiteX25" fmla="*/ 264749 w 278983"/>
                <a:gd name="connsiteY25" fmla="*/ 263832 h 310402"/>
                <a:gd name="connsiteX26" fmla="*/ 188474 w 278983"/>
                <a:gd name="connsiteY26" fmla="*/ 165907 h 310402"/>
                <a:gd name="connsiteX27" fmla="*/ 44258 w 278983"/>
                <a:gd name="connsiteY27" fmla="*/ 14394 h 310402"/>
                <a:gd name="connsiteX28" fmla="*/ 7496 w 278983"/>
                <a:gd name="connsiteY28" fmla="*/ 56020 h 310402"/>
                <a:gd name="connsiteX29" fmla="*/ 0 w 278983"/>
                <a:gd name="connsiteY29" fmla="*/ 49401 h 310402"/>
                <a:gd name="connsiteX30" fmla="*/ 43580 w 278983"/>
                <a:gd name="connsiteY30" fmla="*/ 0 h 310402"/>
                <a:gd name="connsiteX31" fmla="*/ 47328 w 278983"/>
                <a:gd name="connsiteY31" fmla="*/ 3549 h 310402"/>
                <a:gd name="connsiteX32" fmla="*/ 196170 w 278983"/>
                <a:gd name="connsiteY32" fmla="*/ 159567 h 310402"/>
                <a:gd name="connsiteX33" fmla="*/ 275914 w 278983"/>
                <a:gd name="connsiteY33" fmla="*/ 262317 h 310402"/>
                <a:gd name="connsiteX34" fmla="*/ 278984 w 278983"/>
                <a:gd name="connsiteY34" fmla="*/ 266623 h 310402"/>
                <a:gd name="connsiteX35" fmla="*/ 209527 w 278983"/>
                <a:gd name="connsiteY35" fmla="*/ 310403 h 310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78983" h="310402">
                  <a:moveTo>
                    <a:pt x="209527" y="310403"/>
                  </a:moveTo>
                  <a:lnTo>
                    <a:pt x="206776" y="306615"/>
                  </a:lnTo>
                  <a:cubicBezTo>
                    <a:pt x="194415" y="289550"/>
                    <a:pt x="184208" y="275355"/>
                    <a:pt x="175556" y="263394"/>
                  </a:cubicBezTo>
                  <a:cubicBezTo>
                    <a:pt x="134169" y="205938"/>
                    <a:pt x="128826" y="198562"/>
                    <a:pt x="92782" y="158252"/>
                  </a:cubicBezTo>
                  <a:cubicBezTo>
                    <a:pt x="58811" y="120254"/>
                    <a:pt x="19697" y="79146"/>
                    <a:pt x="19338" y="78747"/>
                  </a:cubicBezTo>
                  <a:lnTo>
                    <a:pt x="16228" y="75477"/>
                  </a:lnTo>
                  <a:lnTo>
                    <a:pt x="50518" y="35805"/>
                  </a:lnTo>
                  <a:lnTo>
                    <a:pt x="54306" y="39234"/>
                  </a:lnTo>
                  <a:cubicBezTo>
                    <a:pt x="55023" y="39872"/>
                    <a:pt x="125876" y="104425"/>
                    <a:pt x="165588" y="152669"/>
                  </a:cubicBezTo>
                  <a:cubicBezTo>
                    <a:pt x="215787" y="213713"/>
                    <a:pt x="244136" y="252230"/>
                    <a:pt x="244415" y="252628"/>
                  </a:cubicBezTo>
                  <a:lnTo>
                    <a:pt x="247564" y="256935"/>
                  </a:lnTo>
                  <a:lnTo>
                    <a:pt x="216903" y="276312"/>
                  </a:lnTo>
                  <a:lnTo>
                    <a:pt x="214112" y="272724"/>
                  </a:lnTo>
                  <a:cubicBezTo>
                    <a:pt x="213673" y="272126"/>
                    <a:pt x="168259" y="213195"/>
                    <a:pt x="136402" y="173602"/>
                  </a:cubicBezTo>
                  <a:cubicBezTo>
                    <a:pt x="99919" y="128268"/>
                    <a:pt x="56897" y="84449"/>
                    <a:pt x="56459" y="84010"/>
                  </a:cubicBezTo>
                  <a:lnTo>
                    <a:pt x="63596" y="76993"/>
                  </a:lnTo>
                  <a:cubicBezTo>
                    <a:pt x="64034" y="77431"/>
                    <a:pt x="107415" y="121609"/>
                    <a:pt x="144177" y="167343"/>
                  </a:cubicBezTo>
                  <a:cubicBezTo>
                    <a:pt x="171529" y="201353"/>
                    <a:pt x="208849" y="249558"/>
                    <a:pt x="219256" y="263035"/>
                  </a:cubicBezTo>
                  <a:lnTo>
                    <a:pt x="233131" y="254263"/>
                  </a:lnTo>
                  <a:cubicBezTo>
                    <a:pt x="224439" y="242660"/>
                    <a:pt x="198283" y="208211"/>
                    <a:pt x="157853" y="159049"/>
                  </a:cubicBezTo>
                  <a:cubicBezTo>
                    <a:pt x="123882" y="117702"/>
                    <a:pt x="66506" y="64114"/>
                    <a:pt x="51355" y="50119"/>
                  </a:cubicBezTo>
                  <a:lnTo>
                    <a:pt x="29705" y="75158"/>
                  </a:lnTo>
                  <a:cubicBezTo>
                    <a:pt x="39673" y="85685"/>
                    <a:pt x="71769" y="119735"/>
                    <a:pt x="100278" y="151633"/>
                  </a:cubicBezTo>
                  <a:cubicBezTo>
                    <a:pt x="136681" y="192342"/>
                    <a:pt x="142024" y="199758"/>
                    <a:pt x="183730" y="257612"/>
                  </a:cubicBezTo>
                  <a:cubicBezTo>
                    <a:pt x="191704" y="268697"/>
                    <a:pt x="201034" y="281655"/>
                    <a:pt x="212198" y="297046"/>
                  </a:cubicBezTo>
                  <a:lnTo>
                    <a:pt x="264749" y="263832"/>
                  </a:lnTo>
                  <a:cubicBezTo>
                    <a:pt x="255699" y="251432"/>
                    <a:pt x="227549" y="213474"/>
                    <a:pt x="188474" y="165907"/>
                  </a:cubicBezTo>
                  <a:cubicBezTo>
                    <a:pt x="138914" y="105501"/>
                    <a:pt x="62001" y="31339"/>
                    <a:pt x="44258" y="14394"/>
                  </a:cubicBezTo>
                  <a:lnTo>
                    <a:pt x="7496" y="56020"/>
                  </a:lnTo>
                  <a:lnTo>
                    <a:pt x="0" y="49401"/>
                  </a:lnTo>
                  <a:lnTo>
                    <a:pt x="43580" y="0"/>
                  </a:lnTo>
                  <a:lnTo>
                    <a:pt x="47328" y="3549"/>
                  </a:lnTo>
                  <a:cubicBezTo>
                    <a:pt x="48245" y="4426"/>
                    <a:pt x="139711" y="90788"/>
                    <a:pt x="196170" y="159567"/>
                  </a:cubicBezTo>
                  <a:cubicBezTo>
                    <a:pt x="244016" y="217860"/>
                    <a:pt x="275634" y="261879"/>
                    <a:pt x="275914" y="262317"/>
                  </a:cubicBezTo>
                  <a:lnTo>
                    <a:pt x="278984" y="266623"/>
                  </a:lnTo>
                  <a:lnTo>
                    <a:pt x="209527" y="310403"/>
                  </a:ln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9" name="Freeform: Shape 1768">
              <a:extLst>
                <a:ext uri="{FF2B5EF4-FFF2-40B4-BE49-F238E27FC236}">
                  <a16:creationId xmlns="" xmlns:a16="http://schemas.microsoft.com/office/drawing/2014/main" id="{6D202FB5-11B3-43C6-B9BA-9D5D6CA95FC1}"/>
                </a:ext>
              </a:extLst>
            </p:cNvPr>
            <p:cNvSpPr/>
            <p:nvPr/>
          </p:nvSpPr>
          <p:spPr>
            <a:xfrm>
              <a:off x="23840805" y="-216933"/>
              <a:ext cx="268060" cy="992158"/>
            </a:xfrm>
            <a:custGeom>
              <a:avLst/>
              <a:gdLst>
                <a:gd name="connsiteX0" fmla="*/ 93898 w 95897"/>
                <a:gd name="connsiteY0" fmla="*/ 354940 h 354939"/>
                <a:gd name="connsiteX1" fmla="*/ 6419 w 95897"/>
                <a:gd name="connsiteY1" fmla="*/ 344892 h 354939"/>
                <a:gd name="connsiteX2" fmla="*/ 6619 w 95897"/>
                <a:gd name="connsiteY2" fmla="*/ 340227 h 354939"/>
                <a:gd name="connsiteX3" fmla="*/ 9131 w 95897"/>
                <a:gd name="connsiteY3" fmla="*/ 287038 h 354939"/>
                <a:gd name="connsiteX4" fmla="*/ 9450 w 95897"/>
                <a:gd name="connsiteY4" fmla="*/ 153467 h 354939"/>
                <a:gd name="connsiteX5" fmla="*/ 478 w 95897"/>
                <a:gd name="connsiteY5" fmla="*/ 45534 h 354939"/>
                <a:gd name="connsiteX6" fmla="*/ 0 w 95897"/>
                <a:gd name="connsiteY6" fmla="*/ 40869 h 354939"/>
                <a:gd name="connsiteX7" fmla="*/ 54903 w 95897"/>
                <a:gd name="connsiteY7" fmla="*/ 32097 h 354939"/>
                <a:gd name="connsiteX8" fmla="*/ 55781 w 95897"/>
                <a:gd name="connsiteY8" fmla="*/ 36921 h 354939"/>
                <a:gd name="connsiteX9" fmla="*/ 74082 w 95897"/>
                <a:gd name="connsiteY9" fmla="*/ 195053 h 354939"/>
                <a:gd name="connsiteX10" fmla="*/ 73883 w 95897"/>
                <a:gd name="connsiteY10" fmla="*/ 322165 h 354939"/>
                <a:gd name="connsiteX11" fmla="*/ 73683 w 95897"/>
                <a:gd name="connsiteY11" fmla="*/ 327548 h 354939"/>
                <a:gd name="connsiteX12" fmla="*/ 35526 w 95897"/>
                <a:gd name="connsiteY12" fmla="*/ 323162 h 354939"/>
                <a:gd name="connsiteX13" fmla="*/ 35606 w 95897"/>
                <a:gd name="connsiteY13" fmla="*/ 318656 h 354939"/>
                <a:gd name="connsiteX14" fmla="*/ 36164 w 95897"/>
                <a:gd name="connsiteY14" fmla="*/ 192900 h 354939"/>
                <a:gd name="connsiteX15" fmla="*/ 28468 w 95897"/>
                <a:gd name="connsiteY15" fmla="*/ 73125 h 354939"/>
                <a:gd name="connsiteX16" fmla="*/ 38396 w 95897"/>
                <a:gd name="connsiteY16" fmla="*/ 71969 h 354939"/>
                <a:gd name="connsiteX17" fmla="*/ 46171 w 95897"/>
                <a:gd name="connsiteY17" fmla="*/ 192820 h 354939"/>
                <a:gd name="connsiteX18" fmla="*/ 45693 w 95897"/>
                <a:gd name="connsiteY18" fmla="*/ 314270 h 354939"/>
                <a:gd name="connsiteX19" fmla="*/ 64154 w 95897"/>
                <a:gd name="connsiteY19" fmla="*/ 316383 h 354939"/>
                <a:gd name="connsiteX20" fmla="*/ 64154 w 95897"/>
                <a:gd name="connsiteY20" fmla="*/ 195253 h 354939"/>
                <a:gd name="connsiteX21" fmla="*/ 46849 w 95897"/>
                <a:gd name="connsiteY21" fmla="*/ 43500 h 354939"/>
                <a:gd name="connsiteX22" fmla="*/ 10925 w 95897"/>
                <a:gd name="connsiteY22" fmla="*/ 49242 h 354939"/>
                <a:gd name="connsiteX23" fmla="*/ 19457 w 95897"/>
                <a:gd name="connsiteY23" fmla="*/ 152829 h 354939"/>
                <a:gd name="connsiteX24" fmla="*/ 19178 w 95897"/>
                <a:gd name="connsiteY24" fmla="*/ 287516 h 354939"/>
                <a:gd name="connsiteX25" fmla="*/ 16866 w 95897"/>
                <a:gd name="connsiteY25" fmla="*/ 336001 h 354939"/>
                <a:gd name="connsiteX26" fmla="*/ 84488 w 95897"/>
                <a:gd name="connsiteY26" fmla="*/ 343736 h 354939"/>
                <a:gd name="connsiteX27" fmla="*/ 85485 w 95897"/>
                <a:gd name="connsiteY27" fmla="*/ 219894 h 354939"/>
                <a:gd name="connsiteX28" fmla="*/ 64752 w 95897"/>
                <a:gd name="connsiteY28" fmla="*/ 11363 h 354939"/>
                <a:gd name="connsiteX29" fmla="*/ 5103 w 95897"/>
                <a:gd name="connsiteY29" fmla="*/ 20295 h 354939"/>
                <a:gd name="connsiteX30" fmla="*/ 3628 w 95897"/>
                <a:gd name="connsiteY30" fmla="*/ 10407 h 354939"/>
                <a:gd name="connsiteX31" fmla="*/ 73085 w 95897"/>
                <a:gd name="connsiteY31" fmla="*/ 0 h 354939"/>
                <a:gd name="connsiteX32" fmla="*/ 73843 w 95897"/>
                <a:gd name="connsiteY32" fmla="*/ 4904 h 354939"/>
                <a:gd name="connsiteX33" fmla="*/ 95453 w 95897"/>
                <a:gd name="connsiteY33" fmla="*/ 219694 h 354939"/>
                <a:gd name="connsiteX34" fmla="*/ 94217 w 95897"/>
                <a:gd name="connsiteY34" fmla="*/ 349557 h 354939"/>
                <a:gd name="connsiteX35" fmla="*/ 93898 w 95897"/>
                <a:gd name="connsiteY35" fmla="*/ 354940 h 354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5897" h="354939">
                  <a:moveTo>
                    <a:pt x="93898" y="354940"/>
                  </a:moveTo>
                  <a:lnTo>
                    <a:pt x="6419" y="344892"/>
                  </a:lnTo>
                  <a:lnTo>
                    <a:pt x="6619" y="340227"/>
                  </a:lnTo>
                  <a:cubicBezTo>
                    <a:pt x="7576" y="319175"/>
                    <a:pt x="8413" y="301790"/>
                    <a:pt x="9131" y="287038"/>
                  </a:cubicBezTo>
                  <a:cubicBezTo>
                    <a:pt x="12560" y="216464"/>
                    <a:pt x="12958" y="207414"/>
                    <a:pt x="9450" y="153467"/>
                  </a:cubicBezTo>
                  <a:cubicBezTo>
                    <a:pt x="6100" y="102630"/>
                    <a:pt x="518" y="46092"/>
                    <a:pt x="478" y="45534"/>
                  </a:cubicBezTo>
                  <a:lnTo>
                    <a:pt x="0" y="40869"/>
                  </a:lnTo>
                  <a:lnTo>
                    <a:pt x="54903" y="32097"/>
                  </a:lnTo>
                  <a:lnTo>
                    <a:pt x="55781" y="36921"/>
                  </a:lnTo>
                  <a:cubicBezTo>
                    <a:pt x="55940" y="37878"/>
                    <a:pt x="72806" y="132614"/>
                    <a:pt x="74082" y="195053"/>
                  </a:cubicBezTo>
                  <a:cubicBezTo>
                    <a:pt x="75717" y="274000"/>
                    <a:pt x="73922" y="321686"/>
                    <a:pt x="73883" y="322165"/>
                  </a:cubicBezTo>
                  <a:lnTo>
                    <a:pt x="73683" y="327548"/>
                  </a:lnTo>
                  <a:lnTo>
                    <a:pt x="35526" y="323162"/>
                  </a:lnTo>
                  <a:lnTo>
                    <a:pt x="35606" y="318656"/>
                  </a:lnTo>
                  <a:cubicBezTo>
                    <a:pt x="35606" y="317899"/>
                    <a:pt x="36602" y="243657"/>
                    <a:pt x="36164" y="192900"/>
                  </a:cubicBezTo>
                  <a:cubicBezTo>
                    <a:pt x="35645" y="134807"/>
                    <a:pt x="28548" y="73723"/>
                    <a:pt x="28468" y="73125"/>
                  </a:cubicBezTo>
                  <a:lnTo>
                    <a:pt x="38396" y="71969"/>
                  </a:lnTo>
                  <a:cubicBezTo>
                    <a:pt x="38476" y="72567"/>
                    <a:pt x="45613" y="134209"/>
                    <a:pt x="46171" y="192820"/>
                  </a:cubicBezTo>
                  <a:cubicBezTo>
                    <a:pt x="46570" y="236440"/>
                    <a:pt x="45892" y="297325"/>
                    <a:pt x="45693" y="314270"/>
                  </a:cubicBezTo>
                  <a:lnTo>
                    <a:pt x="64154" y="316383"/>
                  </a:lnTo>
                  <a:cubicBezTo>
                    <a:pt x="64552" y="301870"/>
                    <a:pt x="65470" y="258729"/>
                    <a:pt x="64154" y="195253"/>
                  </a:cubicBezTo>
                  <a:cubicBezTo>
                    <a:pt x="63037" y="141625"/>
                    <a:pt x="50278" y="63556"/>
                    <a:pt x="46849" y="43500"/>
                  </a:cubicBezTo>
                  <a:lnTo>
                    <a:pt x="10925" y="49242"/>
                  </a:lnTo>
                  <a:cubicBezTo>
                    <a:pt x="12320" y="63875"/>
                    <a:pt x="16666" y="110325"/>
                    <a:pt x="19457" y="152829"/>
                  </a:cubicBezTo>
                  <a:cubicBezTo>
                    <a:pt x="23046" y="207334"/>
                    <a:pt x="22607" y="216464"/>
                    <a:pt x="19178" y="287516"/>
                  </a:cubicBezTo>
                  <a:cubicBezTo>
                    <a:pt x="18500" y="301153"/>
                    <a:pt x="17743" y="317061"/>
                    <a:pt x="16866" y="336001"/>
                  </a:cubicBezTo>
                  <a:lnTo>
                    <a:pt x="84488" y="343736"/>
                  </a:lnTo>
                  <a:cubicBezTo>
                    <a:pt x="85126" y="328425"/>
                    <a:pt x="86681" y="281296"/>
                    <a:pt x="85485" y="219894"/>
                  </a:cubicBezTo>
                  <a:cubicBezTo>
                    <a:pt x="83970" y="141665"/>
                    <a:pt x="68380" y="35287"/>
                    <a:pt x="64752" y="11363"/>
                  </a:cubicBezTo>
                  <a:lnTo>
                    <a:pt x="5103" y="20295"/>
                  </a:lnTo>
                  <a:lnTo>
                    <a:pt x="3628" y="10407"/>
                  </a:lnTo>
                  <a:lnTo>
                    <a:pt x="73085" y="0"/>
                  </a:lnTo>
                  <a:lnTo>
                    <a:pt x="73843" y="4904"/>
                  </a:lnTo>
                  <a:cubicBezTo>
                    <a:pt x="74042" y="6140"/>
                    <a:pt x="93699" y="130820"/>
                    <a:pt x="95453" y="219694"/>
                  </a:cubicBezTo>
                  <a:cubicBezTo>
                    <a:pt x="96929" y="295012"/>
                    <a:pt x="94257" y="349039"/>
                    <a:pt x="94217" y="349557"/>
                  </a:cubicBezTo>
                  <a:lnTo>
                    <a:pt x="93898" y="354940"/>
                  </a:ln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0" name="Freeform: Shape 1769">
              <a:extLst>
                <a:ext uri="{FF2B5EF4-FFF2-40B4-BE49-F238E27FC236}">
                  <a16:creationId xmlns="" xmlns:a16="http://schemas.microsoft.com/office/drawing/2014/main" id="{CC24DB2B-2D51-4142-96BA-3D8AB9EF90F5}"/>
                </a:ext>
              </a:extLst>
            </p:cNvPr>
            <p:cNvSpPr/>
            <p:nvPr/>
          </p:nvSpPr>
          <p:spPr>
            <a:xfrm>
              <a:off x="23612883" y="-1231942"/>
              <a:ext cx="428090" cy="983688"/>
            </a:xfrm>
            <a:custGeom>
              <a:avLst/>
              <a:gdLst>
                <a:gd name="connsiteX0" fmla="*/ 71291 w 153147"/>
                <a:gd name="connsiteY0" fmla="*/ 351909 h 351909"/>
                <a:gd name="connsiteX1" fmla="*/ 70533 w 153147"/>
                <a:gd name="connsiteY1" fmla="*/ 347284 h 351909"/>
                <a:gd name="connsiteX2" fmla="*/ 61841 w 153147"/>
                <a:gd name="connsiteY2" fmla="*/ 294653 h 351909"/>
                <a:gd name="connsiteX3" fmla="*/ 34569 w 153147"/>
                <a:gd name="connsiteY3" fmla="*/ 163674 h 351909"/>
                <a:gd name="connsiteX4" fmla="*/ 4187 w 153147"/>
                <a:gd name="connsiteY4" fmla="*/ 59768 h 351909"/>
                <a:gd name="connsiteX5" fmla="*/ 2871 w 153147"/>
                <a:gd name="connsiteY5" fmla="*/ 55422 h 351909"/>
                <a:gd name="connsiteX6" fmla="*/ 51235 w 153147"/>
                <a:gd name="connsiteY6" fmla="*/ 35167 h 351909"/>
                <a:gd name="connsiteX7" fmla="*/ 53109 w 153147"/>
                <a:gd name="connsiteY7" fmla="*/ 39952 h 351909"/>
                <a:gd name="connsiteX8" fmla="*/ 102231 w 153147"/>
                <a:gd name="connsiteY8" fmla="*/ 191066 h 351909"/>
                <a:gd name="connsiteX9" fmla="*/ 128268 w 153147"/>
                <a:gd name="connsiteY9" fmla="*/ 315666 h 351909"/>
                <a:gd name="connsiteX10" fmla="*/ 129185 w 153147"/>
                <a:gd name="connsiteY10" fmla="*/ 320929 h 351909"/>
                <a:gd name="connsiteX11" fmla="*/ 93101 w 153147"/>
                <a:gd name="connsiteY11" fmla="*/ 324637 h 351909"/>
                <a:gd name="connsiteX12" fmla="*/ 92224 w 153147"/>
                <a:gd name="connsiteY12" fmla="*/ 320171 h 351909"/>
                <a:gd name="connsiteX13" fmla="*/ 66785 w 153147"/>
                <a:gd name="connsiteY13" fmla="*/ 196808 h 351909"/>
                <a:gd name="connsiteX14" fmla="*/ 35127 w 153147"/>
                <a:gd name="connsiteY14" fmla="*/ 80980 h 351909"/>
                <a:gd name="connsiteX15" fmla="*/ 44617 w 153147"/>
                <a:gd name="connsiteY15" fmla="*/ 77870 h 351909"/>
                <a:gd name="connsiteX16" fmla="*/ 76554 w 153147"/>
                <a:gd name="connsiteY16" fmla="*/ 194655 h 351909"/>
                <a:gd name="connsiteX17" fmla="*/ 101155 w 153147"/>
                <a:gd name="connsiteY17" fmla="*/ 313752 h 351909"/>
                <a:gd name="connsiteX18" fmla="*/ 117502 w 153147"/>
                <a:gd name="connsiteY18" fmla="*/ 312077 h 351909"/>
                <a:gd name="connsiteX19" fmla="*/ 92503 w 153147"/>
                <a:gd name="connsiteY19" fmla="*/ 193299 h 351909"/>
                <a:gd name="connsiteX20" fmla="*/ 45653 w 153147"/>
                <a:gd name="connsiteY20" fmla="*/ 48325 h 351909"/>
                <a:gd name="connsiteX21" fmla="*/ 15111 w 153147"/>
                <a:gd name="connsiteY21" fmla="*/ 61124 h 351909"/>
                <a:gd name="connsiteX22" fmla="*/ 44218 w 153147"/>
                <a:gd name="connsiteY22" fmla="*/ 161003 h 351909"/>
                <a:gd name="connsiteX23" fmla="*/ 71730 w 153147"/>
                <a:gd name="connsiteY23" fmla="*/ 293019 h 351909"/>
                <a:gd name="connsiteX24" fmla="*/ 79664 w 153147"/>
                <a:gd name="connsiteY24" fmla="*/ 340985 h 351909"/>
                <a:gd name="connsiteX25" fmla="*/ 141505 w 153147"/>
                <a:gd name="connsiteY25" fmla="*/ 334645 h 351909"/>
                <a:gd name="connsiteX26" fmla="*/ 116825 w 153147"/>
                <a:gd name="connsiteY26" fmla="*/ 212996 h 351909"/>
                <a:gd name="connsiteX27" fmla="*/ 55183 w 153147"/>
                <a:gd name="connsiteY27" fmla="*/ 13118 h 351909"/>
                <a:gd name="connsiteX28" fmla="*/ 3748 w 153147"/>
                <a:gd name="connsiteY28" fmla="*/ 34051 h 351909"/>
                <a:gd name="connsiteX29" fmla="*/ 0 w 153147"/>
                <a:gd name="connsiteY29" fmla="*/ 24800 h 351909"/>
                <a:gd name="connsiteX30" fmla="*/ 61044 w 153147"/>
                <a:gd name="connsiteY30" fmla="*/ 0 h 351909"/>
                <a:gd name="connsiteX31" fmla="*/ 62838 w 153147"/>
                <a:gd name="connsiteY31" fmla="*/ 4825 h 351909"/>
                <a:gd name="connsiteX32" fmla="*/ 126633 w 153147"/>
                <a:gd name="connsiteY32" fmla="*/ 210763 h 351909"/>
                <a:gd name="connsiteX33" fmla="*/ 152311 w 153147"/>
                <a:gd name="connsiteY33" fmla="*/ 338273 h 351909"/>
                <a:gd name="connsiteX34" fmla="*/ 153148 w 153147"/>
                <a:gd name="connsiteY34" fmla="*/ 343497 h 351909"/>
                <a:gd name="connsiteX35" fmla="*/ 71291 w 153147"/>
                <a:gd name="connsiteY35" fmla="*/ 351909 h 351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53147" h="351909">
                  <a:moveTo>
                    <a:pt x="71291" y="351909"/>
                  </a:moveTo>
                  <a:lnTo>
                    <a:pt x="70533" y="347284"/>
                  </a:lnTo>
                  <a:cubicBezTo>
                    <a:pt x="67065" y="326471"/>
                    <a:pt x="64234" y="309246"/>
                    <a:pt x="61841" y="294653"/>
                  </a:cubicBezTo>
                  <a:cubicBezTo>
                    <a:pt x="50358" y="224798"/>
                    <a:pt x="48883" y="215787"/>
                    <a:pt x="34569" y="163674"/>
                  </a:cubicBezTo>
                  <a:cubicBezTo>
                    <a:pt x="21052" y="114512"/>
                    <a:pt x="4386" y="60286"/>
                    <a:pt x="4187" y="59768"/>
                  </a:cubicBezTo>
                  <a:lnTo>
                    <a:pt x="2871" y="55422"/>
                  </a:lnTo>
                  <a:lnTo>
                    <a:pt x="51235" y="35167"/>
                  </a:lnTo>
                  <a:lnTo>
                    <a:pt x="53109" y="39952"/>
                  </a:lnTo>
                  <a:cubicBezTo>
                    <a:pt x="53468" y="40829"/>
                    <a:pt x="88197" y="130182"/>
                    <a:pt x="102231" y="191066"/>
                  </a:cubicBezTo>
                  <a:cubicBezTo>
                    <a:pt x="120014" y="268099"/>
                    <a:pt x="128188" y="315187"/>
                    <a:pt x="128268" y="315666"/>
                  </a:cubicBezTo>
                  <a:lnTo>
                    <a:pt x="129185" y="320929"/>
                  </a:lnTo>
                  <a:lnTo>
                    <a:pt x="93101" y="324637"/>
                  </a:lnTo>
                  <a:lnTo>
                    <a:pt x="92224" y="320171"/>
                  </a:lnTo>
                  <a:cubicBezTo>
                    <a:pt x="92064" y="319454"/>
                    <a:pt x="77670" y="246448"/>
                    <a:pt x="66785" y="196808"/>
                  </a:cubicBezTo>
                  <a:cubicBezTo>
                    <a:pt x="54306" y="139990"/>
                    <a:pt x="35287" y="81578"/>
                    <a:pt x="35127" y="80980"/>
                  </a:cubicBezTo>
                  <a:lnTo>
                    <a:pt x="44617" y="77870"/>
                  </a:lnTo>
                  <a:cubicBezTo>
                    <a:pt x="44816" y="78468"/>
                    <a:pt x="63954" y="137359"/>
                    <a:pt x="76554" y="194655"/>
                  </a:cubicBezTo>
                  <a:cubicBezTo>
                    <a:pt x="85924" y="237278"/>
                    <a:pt x="97846" y="297086"/>
                    <a:pt x="101155" y="313752"/>
                  </a:cubicBezTo>
                  <a:lnTo>
                    <a:pt x="117502" y="312077"/>
                  </a:lnTo>
                  <a:cubicBezTo>
                    <a:pt x="114871" y="297803"/>
                    <a:pt x="106817" y="255300"/>
                    <a:pt x="92503" y="193299"/>
                  </a:cubicBezTo>
                  <a:cubicBezTo>
                    <a:pt x="80461" y="141147"/>
                    <a:pt x="52990" y="67623"/>
                    <a:pt x="45653" y="48325"/>
                  </a:cubicBezTo>
                  <a:lnTo>
                    <a:pt x="15111" y="61124"/>
                  </a:lnTo>
                  <a:cubicBezTo>
                    <a:pt x="19338" y="74999"/>
                    <a:pt x="32894" y="119775"/>
                    <a:pt x="44218" y="161003"/>
                  </a:cubicBezTo>
                  <a:cubicBezTo>
                    <a:pt x="58691" y="213674"/>
                    <a:pt x="60167" y="222685"/>
                    <a:pt x="71730" y="293019"/>
                  </a:cubicBezTo>
                  <a:cubicBezTo>
                    <a:pt x="73962" y="306495"/>
                    <a:pt x="76554" y="322245"/>
                    <a:pt x="79664" y="340985"/>
                  </a:cubicBezTo>
                  <a:lnTo>
                    <a:pt x="141505" y="334645"/>
                  </a:lnTo>
                  <a:cubicBezTo>
                    <a:pt x="138914" y="319533"/>
                    <a:pt x="130620" y="272963"/>
                    <a:pt x="116825" y="212996"/>
                  </a:cubicBezTo>
                  <a:cubicBezTo>
                    <a:pt x="99361" y="136840"/>
                    <a:pt x="63516" y="36204"/>
                    <a:pt x="55183" y="13118"/>
                  </a:cubicBezTo>
                  <a:lnTo>
                    <a:pt x="3748" y="34051"/>
                  </a:lnTo>
                  <a:lnTo>
                    <a:pt x="0" y="24800"/>
                  </a:lnTo>
                  <a:lnTo>
                    <a:pt x="61044" y="0"/>
                  </a:lnTo>
                  <a:lnTo>
                    <a:pt x="62838" y="4825"/>
                  </a:lnTo>
                  <a:cubicBezTo>
                    <a:pt x="63277" y="6021"/>
                    <a:pt x="106737" y="124081"/>
                    <a:pt x="126633" y="210763"/>
                  </a:cubicBezTo>
                  <a:cubicBezTo>
                    <a:pt x="143499" y="284287"/>
                    <a:pt x="152231" y="337755"/>
                    <a:pt x="152311" y="338273"/>
                  </a:cubicBezTo>
                  <a:lnTo>
                    <a:pt x="153148" y="343497"/>
                  </a:lnTo>
                  <a:lnTo>
                    <a:pt x="71291" y="351909"/>
                  </a:ln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1" name="Freeform: Shape 1770">
              <a:extLst>
                <a:ext uri="{FF2B5EF4-FFF2-40B4-BE49-F238E27FC236}">
                  <a16:creationId xmlns="" xmlns:a16="http://schemas.microsoft.com/office/drawing/2014/main" id="{9F15388F-5A2C-4EBE-B1F8-ECCFCDDCC458}"/>
                </a:ext>
              </a:extLst>
            </p:cNvPr>
            <p:cNvSpPr/>
            <p:nvPr/>
          </p:nvSpPr>
          <p:spPr>
            <a:xfrm>
              <a:off x="23179886" y="2000546"/>
              <a:ext cx="649662" cy="957720"/>
            </a:xfrm>
            <a:custGeom>
              <a:avLst/>
              <a:gdLst>
                <a:gd name="connsiteX0" fmla="*/ 70294 w 232413"/>
                <a:gd name="connsiteY0" fmla="*/ 342619 h 342619"/>
                <a:gd name="connsiteX1" fmla="*/ 0 w 232413"/>
                <a:gd name="connsiteY1" fmla="*/ 289590 h 342619"/>
                <a:gd name="connsiteX2" fmla="*/ 2552 w 232413"/>
                <a:gd name="connsiteY2" fmla="*/ 285682 h 342619"/>
                <a:gd name="connsiteX3" fmla="*/ 31698 w 232413"/>
                <a:gd name="connsiteY3" fmla="*/ 241145 h 342619"/>
                <a:gd name="connsiteX4" fmla="*/ 99720 w 232413"/>
                <a:gd name="connsiteY4" fmla="*/ 126195 h 342619"/>
                <a:gd name="connsiteX5" fmla="*/ 146729 w 232413"/>
                <a:gd name="connsiteY5" fmla="*/ 28628 h 342619"/>
                <a:gd name="connsiteX6" fmla="*/ 148682 w 232413"/>
                <a:gd name="connsiteY6" fmla="*/ 24362 h 342619"/>
                <a:gd name="connsiteX7" fmla="*/ 200436 w 232413"/>
                <a:gd name="connsiteY7" fmla="*/ 44657 h 342619"/>
                <a:gd name="connsiteX8" fmla="*/ 198722 w 232413"/>
                <a:gd name="connsiteY8" fmla="*/ 49242 h 342619"/>
                <a:gd name="connsiteX9" fmla="*/ 134289 w 232413"/>
                <a:gd name="connsiteY9" fmla="*/ 194814 h 342619"/>
                <a:gd name="connsiteX10" fmla="*/ 69656 w 232413"/>
                <a:gd name="connsiteY10" fmla="*/ 304263 h 342619"/>
                <a:gd name="connsiteX11" fmla="*/ 66746 w 232413"/>
                <a:gd name="connsiteY11" fmla="*/ 308808 h 342619"/>
                <a:gd name="connsiteX12" fmla="*/ 36084 w 232413"/>
                <a:gd name="connsiteY12" fmla="*/ 285682 h 342619"/>
                <a:gd name="connsiteX13" fmla="*/ 38437 w 232413"/>
                <a:gd name="connsiteY13" fmla="*/ 281815 h 342619"/>
                <a:gd name="connsiteX14" fmla="*/ 102710 w 232413"/>
                <a:gd name="connsiteY14" fmla="*/ 173722 h 342619"/>
                <a:gd name="connsiteX15" fmla="*/ 156856 w 232413"/>
                <a:gd name="connsiteY15" fmla="*/ 66586 h 342619"/>
                <a:gd name="connsiteX16" fmla="*/ 165987 w 232413"/>
                <a:gd name="connsiteY16" fmla="*/ 70613 h 342619"/>
                <a:gd name="connsiteX17" fmla="*/ 111362 w 232413"/>
                <a:gd name="connsiteY17" fmla="*/ 178706 h 342619"/>
                <a:gd name="connsiteX18" fmla="*/ 49322 w 232413"/>
                <a:gd name="connsiteY18" fmla="*/ 283130 h 342619"/>
                <a:gd name="connsiteX19" fmla="*/ 64154 w 232413"/>
                <a:gd name="connsiteY19" fmla="*/ 294335 h 342619"/>
                <a:gd name="connsiteX20" fmla="*/ 125596 w 232413"/>
                <a:gd name="connsiteY20" fmla="*/ 189950 h 342619"/>
                <a:gd name="connsiteX21" fmla="*/ 187677 w 232413"/>
                <a:gd name="connsiteY21" fmla="*/ 50398 h 342619"/>
                <a:gd name="connsiteX22" fmla="*/ 153826 w 232413"/>
                <a:gd name="connsiteY22" fmla="*/ 37121 h 342619"/>
                <a:gd name="connsiteX23" fmla="*/ 108651 w 232413"/>
                <a:gd name="connsiteY23" fmla="*/ 130700 h 342619"/>
                <a:gd name="connsiteX24" fmla="*/ 40071 w 232413"/>
                <a:gd name="connsiteY24" fmla="*/ 246648 h 342619"/>
                <a:gd name="connsiteX25" fmla="*/ 13517 w 232413"/>
                <a:gd name="connsiteY25" fmla="*/ 287237 h 342619"/>
                <a:gd name="connsiteX26" fmla="*/ 67862 w 232413"/>
                <a:gd name="connsiteY26" fmla="*/ 328226 h 342619"/>
                <a:gd name="connsiteX27" fmla="*/ 131537 w 232413"/>
                <a:gd name="connsiteY27" fmla="*/ 222007 h 342619"/>
                <a:gd name="connsiteX28" fmla="*/ 219455 w 232413"/>
                <a:gd name="connsiteY28" fmla="*/ 31818 h 342619"/>
                <a:gd name="connsiteX29" fmla="*/ 163515 w 232413"/>
                <a:gd name="connsiteY29" fmla="*/ 9251 h 342619"/>
                <a:gd name="connsiteX30" fmla="*/ 167263 w 232413"/>
                <a:gd name="connsiteY30" fmla="*/ 0 h 342619"/>
                <a:gd name="connsiteX31" fmla="*/ 232413 w 232413"/>
                <a:gd name="connsiteY31" fmla="*/ 26276 h 342619"/>
                <a:gd name="connsiteX32" fmla="*/ 230619 w 232413"/>
                <a:gd name="connsiteY32" fmla="*/ 30901 h 342619"/>
                <a:gd name="connsiteX33" fmla="*/ 140269 w 232413"/>
                <a:gd name="connsiteY33" fmla="*/ 226951 h 342619"/>
                <a:gd name="connsiteX34" fmla="*/ 73324 w 232413"/>
                <a:gd name="connsiteY34" fmla="*/ 338234 h 342619"/>
                <a:gd name="connsiteX35" fmla="*/ 70294 w 232413"/>
                <a:gd name="connsiteY35" fmla="*/ 342619 h 342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32413" h="342619">
                  <a:moveTo>
                    <a:pt x="70294" y="342619"/>
                  </a:moveTo>
                  <a:lnTo>
                    <a:pt x="0" y="289590"/>
                  </a:lnTo>
                  <a:lnTo>
                    <a:pt x="2552" y="285682"/>
                  </a:lnTo>
                  <a:cubicBezTo>
                    <a:pt x="14035" y="268059"/>
                    <a:pt x="23604" y="253466"/>
                    <a:pt x="31698" y="241145"/>
                  </a:cubicBezTo>
                  <a:cubicBezTo>
                    <a:pt x="70454" y="182055"/>
                    <a:pt x="75398" y="174479"/>
                    <a:pt x="99720" y="126195"/>
                  </a:cubicBezTo>
                  <a:cubicBezTo>
                    <a:pt x="122646" y="80661"/>
                    <a:pt x="146489" y="29147"/>
                    <a:pt x="146729" y="28628"/>
                  </a:cubicBezTo>
                  <a:lnTo>
                    <a:pt x="148682" y="24362"/>
                  </a:lnTo>
                  <a:lnTo>
                    <a:pt x="200436" y="44657"/>
                  </a:lnTo>
                  <a:lnTo>
                    <a:pt x="198722" y="49242"/>
                  </a:lnTo>
                  <a:cubicBezTo>
                    <a:pt x="198403" y="50159"/>
                    <a:pt x="164831" y="140349"/>
                    <a:pt x="134289" y="194814"/>
                  </a:cubicBezTo>
                  <a:cubicBezTo>
                    <a:pt x="95653" y="263673"/>
                    <a:pt x="69896" y="303864"/>
                    <a:pt x="69656" y="304263"/>
                  </a:cubicBezTo>
                  <a:lnTo>
                    <a:pt x="66746" y="308808"/>
                  </a:lnTo>
                  <a:lnTo>
                    <a:pt x="36084" y="285682"/>
                  </a:lnTo>
                  <a:lnTo>
                    <a:pt x="38437" y="281815"/>
                  </a:lnTo>
                  <a:cubicBezTo>
                    <a:pt x="38835" y="281177"/>
                    <a:pt x="77352" y="217701"/>
                    <a:pt x="102710" y="173722"/>
                  </a:cubicBezTo>
                  <a:cubicBezTo>
                    <a:pt x="131697" y="123404"/>
                    <a:pt x="156577" y="67145"/>
                    <a:pt x="156856" y="66586"/>
                  </a:cubicBezTo>
                  <a:lnTo>
                    <a:pt x="165987" y="70613"/>
                  </a:lnTo>
                  <a:cubicBezTo>
                    <a:pt x="165748" y="71172"/>
                    <a:pt x="140668" y="127909"/>
                    <a:pt x="111362" y="178706"/>
                  </a:cubicBezTo>
                  <a:cubicBezTo>
                    <a:pt x="89592" y="216505"/>
                    <a:pt x="58093" y="268617"/>
                    <a:pt x="49322" y="283130"/>
                  </a:cubicBezTo>
                  <a:lnTo>
                    <a:pt x="64154" y="294335"/>
                  </a:lnTo>
                  <a:cubicBezTo>
                    <a:pt x="71889" y="282054"/>
                    <a:pt x="94536" y="245332"/>
                    <a:pt x="125596" y="189950"/>
                  </a:cubicBezTo>
                  <a:cubicBezTo>
                    <a:pt x="151832" y="143180"/>
                    <a:pt x="180420" y="69417"/>
                    <a:pt x="187677" y="50398"/>
                  </a:cubicBezTo>
                  <a:lnTo>
                    <a:pt x="153826" y="37121"/>
                  </a:lnTo>
                  <a:cubicBezTo>
                    <a:pt x="147606" y="50438"/>
                    <a:pt x="127790" y="92662"/>
                    <a:pt x="108651" y="130700"/>
                  </a:cubicBezTo>
                  <a:cubicBezTo>
                    <a:pt x="84090" y="179503"/>
                    <a:pt x="79066" y="187159"/>
                    <a:pt x="40071" y="246648"/>
                  </a:cubicBezTo>
                  <a:cubicBezTo>
                    <a:pt x="32576" y="258051"/>
                    <a:pt x="23883" y="271368"/>
                    <a:pt x="13517" y="287237"/>
                  </a:cubicBezTo>
                  <a:lnTo>
                    <a:pt x="67862" y="328226"/>
                  </a:lnTo>
                  <a:cubicBezTo>
                    <a:pt x="76195" y="315347"/>
                    <a:pt x="101434" y="275515"/>
                    <a:pt x="131537" y="222007"/>
                  </a:cubicBezTo>
                  <a:cubicBezTo>
                    <a:pt x="169894" y="153826"/>
                    <a:pt x="210444" y="54266"/>
                    <a:pt x="219455" y="31818"/>
                  </a:cubicBezTo>
                  <a:lnTo>
                    <a:pt x="163515" y="9251"/>
                  </a:lnTo>
                  <a:lnTo>
                    <a:pt x="167263" y="0"/>
                  </a:lnTo>
                  <a:lnTo>
                    <a:pt x="232413" y="26276"/>
                  </a:lnTo>
                  <a:lnTo>
                    <a:pt x="230619" y="30901"/>
                  </a:lnTo>
                  <a:cubicBezTo>
                    <a:pt x="230141" y="32097"/>
                    <a:pt x="183850" y="149480"/>
                    <a:pt x="140269" y="226951"/>
                  </a:cubicBezTo>
                  <a:cubicBezTo>
                    <a:pt x="103308" y="292620"/>
                    <a:pt x="73604" y="337795"/>
                    <a:pt x="73324" y="338234"/>
                  </a:cubicBezTo>
                  <a:lnTo>
                    <a:pt x="70294" y="342619"/>
                  </a:ln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2" name="Freeform: Shape 1771">
              <a:extLst>
                <a:ext uri="{FF2B5EF4-FFF2-40B4-BE49-F238E27FC236}">
                  <a16:creationId xmlns="" xmlns:a16="http://schemas.microsoft.com/office/drawing/2014/main" id="{D99DC915-3231-4828-9478-EE3C081DDFEC}"/>
                </a:ext>
              </a:extLst>
            </p:cNvPr>
            <p:cNvSpPr/>
            <p:nvPr/>
          </p:nvSpPr>
          <p:spPr>
            <a:xfrm>
              <a:off x="23653451" y="909416"/>
              <a:ext cx="401901" cy="988258"/>
            </a:xfrm>
            <a:custGeom>
              <a:avLst/>
              <a:gdLst>
                <a:gd name="connsiteX0" fmla="*/ 77232 w 143778"/>
                <a:gd name="connsiteY0" fmla="*/ 353544 h 353544"/>
                <a:gd name="connsiteX1" fmla="*/ 0 w 143778"/>
                <a:gd name="connsiteY1" fmla="*/ 325514 h 353544"/>
                <a:gd name="connsiteX2" fmla="*/ 1316 w 143778"/>
                <a:gd name="connsiteY2" fmla="*/ 321008 h 353544"/>
                <a:gd name="connsiteX3" fmla="*/ 16388 w 143778"/>
                <a:gd name="connsiteY3" fmla="*/ 269813 h 353544"/>
                <a:gd name="connsiteX4" fmla="*/ 48843 w 143778"/>
                <a:gd name="connsiteY4" fmla="*/ 139990 h 353544"/>
                <a:gd name="connsiteX5" fmla="*/ 66746 w 143778"/>
                <a:gd name="connsiteY5" fmla="*/ 33213 h 353544"/>
                <a:gd name="connsiteX6" fmla="*/ 67424 w 143778"/>
                <a:gd name="connsiteY6" fmla="*/ 28748 h 353544"/>
                <a:gd name="connsiteX7" fmla="*/ 119775 w 143778"/>
                <a:gd name="connsiteY7" fmla="*/ 31578 h 353544"/>
                <a:gd name="connsiteX8" fmla="*/ 119376 w 143778"/>
                <a:gd name="connsiteY8" fmla="*/ 36682 h 353544"/>
                <a:gd name="connsiteX9" fmla="*/ 97806 w 143778"/>
                <a:gd name="connsiteY9" fmla="*/ 194096 h 353544"/>
                <a:gd name="connsiteX10" fmla="*/ 67025 w 143778"/>
                <a:gd name="connsiteY10" fmla="*/ 317619 h 353544"/>
                <a:gd name="connsiteX11" fmla="*/ 65549 w 143778"/>
                <a:gd name="connsiteY11" fmla="*/ 322763 h 353544"/>
                <a:gd name="connsiteX12" fmla="*/ 31459 w 143778"/>
                <a:gd name="connsiteY12" fmla="*/ 310403 h 353544"/>
                <a:gd name="connsiteX13" fmla="*/ 32615 w 143778"/>
                <a:gd name="connsiteY13" fmla="*/ 306017 h 353544"/>
                <a:gd name="connsiteX14" fmla="*/ 63396 w 143778"/>
                <a:gd name="connsiteY14" fmla="*/ 183889 h 353544"/>
                <a:gd name="connsiteX15" fmla="*/ 85286 w 143778"/>
                <a:gd name="connsiteY15" fmla="*/ 65829 h 353544"/>
                <a:gd name="connsiteX16" fmla="*/ 95174 w 143778"/>
                <a:gd name="connsiteY16" fmla="*/ 67184 h 353544"/>
                <a:gd name="connsiteX17" fmla="*/ 73085 w 143778"/>
                <a:gd name="connsiteY17" fmla="*/ 186242 h 353544"/>
                <a:gd name="connsiteX18" fmla="*/ 43381 w 143778"/>
                <a:gd name="connsiteY18" fmla="*/ 304183 h 353544"/>
                <a:gd name="connsiteX19" fmla="*/ 58811 w 143778"/>
                <a:gd name="connsiteY19" fmla="*/ 309805 h 353544"/>
                <a:gd name="connsiteX20" fmla="*/ 87997 w 143778"/>
                <a:gd name="connsiteY20" fmla="*/ 191983 h 353544"/>
                <a:gd name="connsiteX21" fmla="*/ 108890 w 143778"/>
                <a:gd name="connsiteY21" fmla="*/ 41068 h 353544"/>
                <a:gd name="connsiteX22" fmla="*/ 75836 w 143778"/>
                <a:gd name="connsiteY22" fmla="*/ 39274 h 353544"/>
                <a:gd name="connsiteX23" fmla="*/ 58572 w 143778"/>
                <a:gd name="connsiteY23" fmla="*/ 141864 h 353544"/>
                <a:gd name="connsiteX24" fmla="*/ 25877 w 143778"/>
                <a:gd name="connsiteY24" fmla="*/ 272684 h 353544"/>
                <a:gd name="connsiteX25" fmla="*/ 12121 w 143778"/>
                <a:gd name="connsiteY25" fmla="*/ 319334 h 353544"/>
                <a:gd name="connsiteX26" fmla="*/ 70573 w 143778"/>
                <a:gd name="connsiteY26" fmla="*/ 340546 h 353544"/>
                <a:gd name="connsiteX27" fmla="*/ 101315 w 143778"/>
                <a:gd name="connsiteY27" fmla="*/ 220292 h 353544"/>
                <a:gd name="connsiteX28" fmla="*/ 132814 w 143778"/>
                <a:gd name="connsiteY28" fmla="*/ 13517 h 353544"/>
                <a:gd name="connsiteX29" fmla="*/ 77391 w 143778"/>
                <a:gd name="connsiteY29" fmla="*/ 9968 h 353544"/>
                <a:gd name="connsiteX30" fmla="*/ 78029 w 143778"/>
                <a:gd name="connsiteY30" fmla="*/ 0 h 353544"/>
                <a:gd name="connsiteX31" fmla="*/ 143778 w 143778"/>
                <a:gd name="connsiteY31" fmla="*/ 4226 h 353544"/>
                <a:gd name="connsiteX32" fmla="*/ 143300 w 143778"/>
                <a:gd name="connsiteY32" fmla="*/ 9370 h 353544"/>
                <a:gd name="connsiteX33" fmla="*/ 111083 w 143778"/>
                <a:gd name="connsiteY33" fmla="*/ 222565 h 353544"/>
                <a:gd name="connsiteX34" fmla="*/ 78707 w 143778"/>
                <a:gd name="connsiteY34" fmla="*/ 348520 h 353544"/>
                <a:gd name="connsiteX35" fmla="*/ 77232 w 143778"/>
                <a:gd name="connsiteY35" fmla="*/ 353544 h 353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3778" h="353544">
                  <a:moveTo>
                    <a:pt x="77232" y="353544"/>
                  </a:moveTo>
                  <a:lnTo>
                    <a:pt x="0" y="325514"/>
                  </a:lnTo>
                  <a:lnTo>
                    <a:pt x="1316" y="321008"/>
                  </a:lnTo>
                  <a:cubicBezTo>
                    <a:pt x="7257" y="300754"/>
                    <a:pt x="12201" y="284008"/>
                    <a:pt x="16388" y="269813"/>
                  </a:cubicBezTo>
                  <a:cubicBezTo>
                    <a:pt x="36443" y="201911"/>
                    <a:pt x="39035" y="193179"/>
                    <a:pt x="48843" y="139990"/>
                  </a:cubicBezTo>
                  <a:cubicBezTo>
                    <a:pt x="58093" y="89871"/>
                    <a:pt x="66666" y="33772"/>
                    <a:pt x="66746" y="33213"/>
                  </a:cubicBezTo>
                  <a:lnTo>
                    <a:pt x="67424" y="28748"/>
                  </a:lnTo>
                  <a:lnTo>
                    <a:pt x="119775" y="31578"/>
                  </a:lnTo>
                  <a:lnTo>
                    <a:pt x="119376" y="36682"/>
                  </a:lnTo>
                  <a:cubicBezTo>
                    <a:pt x="119297" y="37639"/>
                    <a:pt x="111681" y="133172"/>
                    <a:pt x="97806" y="194096"/>
                  </a:cubicBezTo>
                  <a:cubicBezTo>
                    <a:pt x="80262" y="271169"/>
                    <a:pt x="67184" y="317141"/>
                    <a:pt x="67025" y="317619"/>
                  </a:cubicBezTo>
                  <a:lnTo>
                    <a:pt x="65549" y="322763"/>
                  </a:lnTo>
                  <a:lnTo>
                    <a:pt x="31459" y="310403"/>
                  </a:lnTo>
                  <a:lnTo>
                    <a:pt x="32615" y="306017"/>
                  </a:lnTo>
                  <a:cubicBezTo>
                    <a:pt x="32815" y="305299"/>
                    <a:pt x="51594" y="233291"/>
                    <a:pt x="63396" y="183889"/>
                  </a:cubicBezTo>
                  <a:cubicBezTo>
                    <a:pt x="76913" y="127311"/>
                    <a:pt x="85206" y="66426"/>
                    <a:pt x="85286" y="65829"/>
                  </a:cubicBezTo>
                  <a:lnTo>
                    <a:pt x="95174" y="67184"/>
                  </a:lnTo>
                  <a:cubicBezTo>
                    <a:pt x="95095" y="67782"/>
                    <a:pt x="86721" y="129145"/>
                    <a:pt x="73085" y="186242"/>
                  </a:cubicBezTo>
                  <a:cubicBezTo>
                    <a:pt x="62958" y="228705"/>
                    <a:pt x="47687" y="287716"/>
                    <a:pt x="43381" y="304183"/>
                  </a:cubicBezTo>
                  <a:lnTo>
                    <a:pt x="58811" y="309805"/>
                  </a:lnTo>
                  <a:cubicBezTo>
                    <a:pt x="62679" y="295810"/>
                    <a:pt x="73883" y="254064"/>
                    <a:pt x="87997" y="191983"/>
                  </a:cubicBezTo>
                  <a:cubicBezTo>
                    <a:pt x="99879" y="139831"/>
                    <a:pt x="107136" y="61642"/>
                    <a:pt x="108890" y="41068"/>
                  </a:cubicBezTo>
                  <a:lnTo>
                    <a:pt x="75836" y="39274"/>
                  </a:lnTo>
                  <a:cubicBezTo>
                    <a:pt x="73604" y="53588"/>
                    <a:pt x="66347" y="99799"/>
                    <a:pt x="58572" y="141864"/>
                  </a:cubicBezTo>
                  <a:cubicBezTo>
                    <a:pt x="48684" y="195572"/>
                    <a:pt x="46092" y="204343"/>
                    <a:pt x="25877" y="272684"/>
                  </a:cubicBezTo>
                  <a:cubicBezTo>
                    <a:pt x="22009" y="285802"/>
                    <a:pt x="17464" y="301112"/>
                    <a:pt x="12121" y="319334"/>
                  </a:cubicBezTo>
                  <a:lnTo>
                    <a:pt x="70573" y="340546"/>
                  </a:lnTo>
                  <a:cubicBezTo>
                    <a:pt x="74800" y="325793"/>
                    <a:pt x="87599" y="280299"/>
                    <a:pt x="101315" y="220292"/>
                  </a:cubicBezTo>
                  <a:cubicBezTo>
                    <a:pt x="118739" y="144137"/>
                    <a:pt x="130302" y="37918"/>
                    <a:pt x="132814" y="13517"/>
                  </a:cubicBezTo>
                  <a:lnTo>
                    <a:pt x="77391" y="9968"/>
                  </a:lnTo>
                  <a:lnTo>
                    <a:pt x="78029" y="0"/>
                  </a:lnTo>
                  <a:lnTo>
                    <a:pt x="143778" y="4226"/>
                  </a:lnTo>
                  <a:lnTo>
                    <a:pt x="143300" y="9370"/>
                  </a:lnTo>
                  <a:cubicBezTo>
                    <a:pt x="143180" y="10606"/>
                    <a:pt x="130900" y="135804"/>
                    <a:pt x="111083" y="222565"/>
                  </a:cubicBezTo>
                  <a:cubicBezTo>
                    <a:pt x="94257" y="296089"/>
                    <a:pt x="78827" y="348002"/>
                    <a:pt x="78707" y="348520"/>
                  </a:cubicBezTo>
                  <a:lnTo>
                    <a:pt x="77232" y="353544"/>
                  </a:lnTo>
                  <a:close/>
                </a:path>
              </a:pathLst>
            </a:custGeom>
            <a:solidFill>
              <a:srgbClr val="72665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3" name="Freeform: Shape 1772">
              <a:extLst>
                <a:ext uri="{FF2B5EF4-FFF2-40B4-BE49-F238E27FC236}">
                  <a16:creationId xmlns="" xmlns:a16="http://schemas.microsoft.com/office/drawing/2014/main" id="{E419853E-7D71-45D4-A046-9AEFEC52B3CB}"/>
                </a:ext>
              </a:extLst>
            </p:cNvPr>
            <p:cNvSpPr/>
            <p:nvPr/>
          </p:nvSpPr>
          <p:spPr>
            <a:xfrm>
              <a:off x="15140187" y="-3718358"/>
              <a:ext cx="8765595" cy="8508140"/>
            </a:xfrm>
            <a:custGeom>
              <a:avLst/>
              <a:gdLst>
                <a:gd name="connsiteX0" fmla="*/ 3135845 w 3135844"/>
                <a:gd name="connsiteY0" fmla="*/ 1521871 h 3043741"/>
                <a:gd name="connsiteX1" fmla="*/ 1567923 w 3135844"/>
                <a:gd name="connsiteY1" fmla="*/ 3043741 h 3043741"/>
                <a:gd name="connsiteX2" fmla="*/ 0 w 3135844"/>
                <a:gd name="connsiteY2" fmla="*/ 1521871 h 3043741"/>
                <a:gd name="connsiteX3" fmla="*/ 1567923 w 3135844"/>
                <a:gd name="connsiteY3" fmla="*/ 0 h 3043741"/>
                <a:gd name="connsiteX4" fmla="*/ 3135845 w 3135844"/>
                <a:gd name="connsiteY4" fmla="*/ 1521871 h 3043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5844" h="3043741">
                  <a:moveTo>
                    <a:pt x="3135845" y="1521871"/>
                  </a:moveTo>
                  <a:cubicBezTo>
                    <a:pt x="3135845" y="2362377"/>
                    <a:pt x="2433862" y="3043741"/>
                    <a:pt x="1567923" y="3043741"/>
                  </a:cubicBezTo>
                  <a:cubicBezTo>
                    <a:pt x="701983" y="3043741"/>
                    <a:pt x="0" y="2362377"/>
                    <a:pt x="0" y="1521871"/>
                  </a:cubicBezTo>
                  <a:cubicBezTo>
                    <a:pt x="0" y="681365"/>
                    <a:pt x="701983" y="0"/>
                    <a:pt x="1567923" y="0"/>
                  </a:cubicBezTo>
                  <a:cubicBezTo>
                    <a:pt x="2433862" y="0"/>
                    <a:pt x="3135845" y="681365"/>
                    <a:pt x="3135845" y="1521871"/>
                  </a:cubicBezTo>
                  <a:close/>
                </a:path>
              </a:pathLst>
            </a:custGeom>
            <a:solidFill>
              <a:srgbClr val="F9AD62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4" name="Freeform: Shape 1773">
              <a:extLst>
                <a:ext uri="{FF2B5EF4-FFF2-40B4-BE49-F238E27FC236}">
                  <a16:creationId xmlns="" xmlns:a16="http://schemas.microsoft.com/office/drawing/2014/main" id="{F22DA823-CE3B-4AE6-97A2-E0F689C57456}"/>
                </a:ext>
              </a:extLst>
            </p:cNvPr>
            <p:cNvSpPr/>
            <p:nvPr/>
          </p:nvSpPr>
          <p:spPr>
            <a:xfrm>
              <a:off x="15362312" y="-3599659"/>
              <a:ext cx="8466901" cy="8173778"/>
            </a:xfrm>
            <a:custGeom>
              <a:avLst/>
              <a:gdLst>
                <a:gd name="connsiteX0" fmla="*/ 3028988 w 3028988"/>
                <a:gd name="connsiteY0" fmla="*/ 1462063 h 2924125"/>
                <a:gd name="connsiteX1" fmla="*/ 1514494 w 3028988"/>
                <a:gd name="connsiteY1" fmla="*/ 2924126 h 2924125"/>
                <a:gd name="connsiteX2" fmla="*/ 0 w 3028988"/>
                <a:gd name="connsiteY2" fmla="*/ 1462063 h 2924125"/>
                <a:gd name="connsiteX3" fmla="*/ 1514494 w 3028988"/>
                <a:gd name="connsiteY3" fmla="*/ 0 h 2924125"/>
                <a:gd name="connsiteX4" fmla="*/ 3028988 w 3028988"/>
                <a:gd name="connsiteY4" fmla="*/ 1462063 h 2924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8988" h="2924125">
                  <a:moveTo>
                    <a:pt x="3028988" y="1462063"/>
                  </a:moveTo>
                  <a:cubicBezTo>
                    <a:pt x="3028988" y="2269538"/>
                    <a:pt x="2350926" y="2924126"/>
                    <a:pt x="1514494" y="2924126"/>
                  </a:cubicBezTo>
                  <a:cubicBezTo>
                    <a:pt x="678062" y="2924126"/>
                    <a:pt x="0" y="2269538"/>
                    <a:pt x="0" y="1462063"/>
                  </a:cubicBezTo>
                  <a:cubicBezTo>
                    <a:pt x="0" y="654588"/>
                    <a:pt x="678062" y="0"/>
                    <a:pt x="1514494" y="0"/>
                  </a:cubicBezTo>
                  <a:cubicBezTo>
                    <a:pt x="2350926" y="0"/>
                    <a:pt x="3028988" y="654588"/>
                    <a:pt x="3028988" y="1462063"/>
                  </a:cubicBezTo>
                  <a:close/>
                </a:path>
              </a:pathLst>
            </a:custGeom>
            <a:solidFill>
              <a:srgbClr val="D87B16">
                <a:alpha val="43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5" name="Freeform: Shape 1774">
              <a:extLst>
                <a:ext uri="{FF2B5EF4-FFF2-40B4-BE49-F238E27FC236}">
                  <a16:creationId xmlns="" xmlns:a16="http://schemas.microsoft.com/office/drawing/2014/main" id="{285EFA8D-A643-4CA2-9779-5170BE9AD16E}"/>
                </a:ext>
              </a:extLst>
            </p:cNvPr>
            <p:cNvSpPr/>
            <p:nvPr/>
          </p:nvSpPr>
          <p:spPr>
            <a:xfrm>
              <a:off x="23098499" y="-340817"/>
              <a:ext cx="413633" cy="1516694"/>
            </a:xfrm>
            <a:custGeom>
              <a:avLst/>
              <a:gdLst>
                <a:gd name="connsiteX0" fmla="*/ 4794 w 147975"/>
                <a:gd name="connsiteY0" fmla="*/ 49661 h 542589"/>
                <a:gd name="connsiteX1" fmla="*/ 26484 w 147975"/>
                <a:gd name="connsiteY1" fmla="*/ 493396 h 542589"/>
                <a:gd name="connsiteX2" fmla="*/ 83580 w 147975"/>
                <a:gd name="connsiteY2" fmla="*/ 526768 h 542589"/>
                <a:gd name="connsiteX3" fmla="*/ 61890 w 147975"/>
                <a:gd name="connsiteY3" fmla="*/ 16288 h 542589"/>
                <a:gd name="connsiteX4" fmla="*/ 16675 w 147975"/>
                <a:gd name="connsiteY4" fmla="*/ 4446 h 542589"/>
                <a:gd name="connsiteX5" fmla="*/ 4794 w 147975"/>
                <a:gd name="connsiteY5" fmla="*/ 49661 h 542589"/>
                <a:gd name="connsiteX6" fmla="*/ 4794 w 147975"/>
                <a:gd name="connsiteY6" fmla="*/ 49661 h 542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975" h="542589">
                  <a:moveTo>
                    <a:pt x="4794" y="49661"/>
                  </a:moveTo>
                  <a:cubicBezTo>
                    <a:pt x="98293" y="178009"/>
                    <a:pt x="108221" y="356635"/>
                    <a:pt x="26484" y="493396"/>
                  </a:cubicBezTo>
                  <a:cubicBezTo>
                    <a:pt x="4594" y="529998"/>
                    <a:pt x="61730" y="563291"/>
                    <a:pt x="83580" y="526768"/>
                  </a:cubicBezTo>
                  <a:cubicBezTo>
                    <a:pt x="176362" y="371467"/>
                    <a:pt x="168667" y="162937"/>
                    <a:pt x="61890" y="16288"/>
                  </a:cubicBezTo>
                  <a:cubicBezTo>
                    <a:pt x="51404" y="1895"/>
                    <a:pt x="33182" y="-5242"/>
                    <a:pt x="16675" y="4446"/>
                  </a:cubicBezTo>
                  <a:cubicBezTo>
                    <a:pt x="2441" y="12740"/>
                    <a:pt x="-5773" y="35148"/>
                    <a:pt x="4794" y="49661"/>
                  </a:cubicBezTo>
                  <a:lnTo>
                    <a:pt x="4794" y="49661"/>
                  </a:lnTo>
                  <a:close/>
                </a:path>
              </a:pathLst>
            </a:custGeom>
            <a:solidFill>
              <a:srgbClr val="D87B16">
                <a:alpha val="57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6" name="Freeform: Shape 1775">
              <a:extLst>
                <a:ext uri="{FF2B5EF4-FFF2-40B4-BE49-F238E27FC236}">
                  <a16:creationId xmlns="" xmlns:a16="http://schemas.microsoft.com/office/drawing/2014/main" id="{F3185207-87A1-4287-8798-CC5D4A9CC168}"/>
                </a:ext>
              </a:extLst>
            </p:cNvPr>
            <p:cNvSpPr/>
            <p:nvPr/>
          </p:nvSpPr>
          <p:spPr>
            <a:xfrm>
              <a:off x="15370731" y="-1318076"/>
              <a:ext cx="722507" cy="2123691"/>
            </a:xfrm>
            <a:custGeom>
              <a:avLst/>
              <a:gdLst>
                <a:gd name="connsiteX0" fmla="*/ 199777 w 258473"/>
                <a:gd name="connsiteY0" fmla="*/ 4897 h 759739"/>
                <a:gd name="connsiteX1" fmla="*/ 28447 w 258473"/>
                <a:gd name="connsiteY1" fmla="*/ 284359 h 759739"/>
                <a:gd name="connsiteX2" fmla="*/ 537 w 258473"/>
                <a:gd name="connsiteY2" fmla="*/ 467611 h 759739"/>
                <a:gd name="connsiteX3" fmla="*/ 64412 w 258473"/>
                <a:gd name="connsiteY3" fmla="*/ 632760 h 759739"/>
                <a:gd name="connsiteX4" fmla="*/ 209864 w 258473"/>
                <a:gd name="connsiteY4" fmla="*/ 754290 h 759739"/>
                <a:gd name="connsiteX5" fmla="*/ 243237 w 258473"/>
                <a:gd name="connsiteY5" fmla="*/ 697193 h 759739"/>
                <a:gd name="connsiteX6" fmla="*/ 67920 w 258473"/>
                <a:gd name="connsiteY6" fmla="*/ 482762 h 759739"/>
                <a:gd name="connsiteX7" fmla="*/ 87497 w 258473"/>
                <a:gd name="connsiteY7" fmla="*/ 318450 h 759739"/>
                <a:gd name="connsiteX8" fmla="*/ 136221 w 258473"/>
                <a:gd name="connsiteY8" fmla="*/ 186115 h 759739"/>
                <a:gd name="connsiteX9" fmla="*/ 233149 w 258473"/>
                <a:gd name="connsiteY9" fmla="*/ 61954 h 759739"/>
                <a:gd name="connsiteX10" fmla="*/ 244991 w 258473"/>
                <a:gd name="connsiteY10" fmla="*/ 16739 h 759739"/>
                <a:gd name="connsiteX11" fmla="*/ 199777 w 258473"/>
                <a:gd name="connsiteY11" fmla="*/ 4897 h 759739"/>
                <a:gd name="connsiteX12" fmla="*/ 199777 w 258473"/>
                <a:gd name="connsiteY12" fmla="*/ 4897 h 759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8473" h="759739">
                  <a:moveTo>
                    <a:pt x="199777" y="4897"/>
                  </a:moveTo>
                  <a:cubicBezTo>
                    <a:pt x="109307" y="74195"/>
                    <a:pt x="59786" y="177024"/>
                    <a:pt x="28447" y="284359"/>
                  </a:cubicBezTo>
                  <a:cubicBezTo>
                    <a:pt x="11222" y="343330"/>
                    <a:pt x="-2972" y="405769"/>
                    <a:pt x="537" y="467611"/>
                  </a:cubicBezTo>
                  <a:cubicBezTo>
                    <a:pt x="4046" y="529332"/>
                    <a:pt x="26055" y="584635"/>
                    <a:pt x="64412" y="632760"/>
                  </a:cubicBezTo>
                  <a:cubicBezTo>
                    <a:pt x="103965" y="682440"/>
                    <a:pt x="157034" y="719960"/>
                    <a:pt x="209864" y="754290"/>
                  </a:cubicBezTo>
                  <a:cubicBezTo>
                    <a:pt x="245629" y="777535"/>
                    <a:pt x="278803" y="720319"/>
                    <a:pt x="243237" y="697193"/>
                  </a:cubicBezTo>
                  <a:cubicBezTo>
                    <a:pt x="164689" y="646157"/>
                    <a:pt x="80360" y="582641"/>
                    <a:pt x="67920" y="482762"/>
                  </a:cubicBezTo>
                  <a:cubicBezTo>
                    <a:pt x="61022" y="427460"/>
                    <a:pt x="72904" y="371519"/>
                    <a:pt x="87497" y="318450"/>
                  </a:cubicBezTo>
                  <a:cubicBezTo>
                    <a:pt x="99937" y="273116"/>
                    <a:pt x="115009" y="228180"/>
                    <a:pt x="136221" y="186115"/>
                  </a:cubicBezTo>
                  <a:cubicBezTo>
                    <a:pt x="159905" y="139106"/>
                    <a:pt x="190925" y="94290"/>
                    <a:pt x="233149" y="61954"/>
                  </a:cubicBezTo>
                  <a:cubicBezTo>
                    <a:pt x="247304" y="51109"/>
                    <a:pt x="254800" y="33485"/>
                    <a:pt x="244991" y="16739"/>
                  </a:cubicBezTo>
                  <a:cubicBezTo>
                    <a:pt x="236818" y="2824"/>
                    <a:pt x="214011" y="-6028"/>
                    <a:pt x="199777" y="4897"/>
                  </a:cubicBezTo>
                  <a:lnTo>
                    <a:pt x="199777" y="4897"/>
                  </a:lnTo>
                  <a:close/>
                </a:path>
              </a:pathLst>
            </a:custGeom>
            <a:solidFill>
              <a:srgbClr val="D87B16">
                <a:alpha val="57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7" name="Freeform: Shape 1776">
              <a:extLst>
                <a:ext uri="{FF2B5EF4-FFF2-40B4-BE49-F238E27FC236}">
                  <a16:creationId xmlns="" xmlns:a16="http://schemas.microsoft.com/office/drawing/2014/main" id="{30BDBF5A-EECA-4C83-8D6B-1FAF57999788}"/>
                </a:ext>
              </a:extLst>
            </p:cNvPr>
            <p:cNvSpPr/>
            <p:nvPr/>
          </p:nvSpPr>
          <p:spPr>
            <a:xfrm>
              <a:off x="18373826" y="3042647"/>
              <a:ext cx="1998960" cy="1460506"/>
            </a:xfrm>
            <a:custGeom>
              <a:avLst/>
              <a:gdLst>
                <a:gd name="connsiteX0" fmla="*/ 65 w 715117"/>
                <a:gd name="connsiteY0" fmla="*/ 166501 h 522488"/>
                <a:gd name="connsiteX1" fmla="*/ 282239 w 715117"/>
                <a:gd name="connsiteY1" fmla="*/ 512191 h 522488"/>
                <a:gd name="connsiteX2" fmla="*/ 699339 w 715117"/>
                <a:gd name="connsiteY2" fmla="*/ 320128 h 522488"/>
                <a:gd name="connsiteX3" fmla="*/ 646309 w 715117"/>
                <a:gd name="connsiteY3" fmla="*/ 16743 h 522488"/>
                <a:gd name="connsiteX4" fmla="*/ 589213 w 715117"/>
                <a:gd name="connsiteY4" fmla="*/ 50116 h 522488"/>
                <a:gd name="connsiteX5" fmla="*/ 644355 w 715117"/>
                <a:gd name="connsiteY5" fmla="*/ 275830 h 522488"/>
                <a:gd name="connsiteX6" fmla="*/ 515928 w 715117"/>
                <a:gd name="connsiteY6" fmla="*/ 422958 h 522488"/>
                <a:gd name="connsiteX7" fmla="*/ 151220 w 715117"/>
                <a:gd name="connsiteY7" fmla="*/ 361395 h 522488"/>
                <a:gd name="connsiteX8" fmla="*/ 66173 w 715117"/>
                <a:gd name="connsiteY8" fmla="*/ 166461 h 522488"/>
                <a:gd name="connsiteX9" fmla="*/ 65 w 715117"/>
                <a:gd name="connsiteY9" fmla="*/ 166501 h 522488"/>
                <a:gd name="connsiteX10" fmla="*/ 65 w 715117"/>
                <a:gd name="connsiteY10" fmla="*/ 166501 h 5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5117" h="522488">
                  <a:moveTo>
                    <a:pt x="65" y="166501"/>
                  </a:moveTo>
                  <a:cubicBezTo>
                    <a:pt x="9356" y="327384"/>
                    <a:pt x="123828" y="473954"/>
                    <a:pt x="282239" y="512191"/>
                  </a:cubicBezTo>
                  <a:cubicBezTo>
                    <a:pt x="441687" y="550707"/>
                    <a:pt x="636102" y="479974"/>
                    <a:pt x="699339" y="320128"/>
                  </a:cubicBezTo>
                  <a:cubicBezTo>
                    <a:pt x="740566" y="215943"/>
                    <a:pt x="693238" y="109883"/>
                    <a:pt x="646309" y="16743"/>
                  </a:cubicBezTo>
                  <a:cubicBezTo>
                    <a:pt x="627171" y="-21255"/>
                    <a:pt x="570114" y="12157"/>
                    <a:pt x="589213" y="50116"/>
                  </a:cubicBezTo>
                  <a:cubicBezTo>
                    <a:pt x="623463" y="118137"/>
                    <a:pt x="664291" y="197522"/>
                    <a:pt x="644355" y="275830"/>
                  </a:cubicBezTo>
                  <a:cubicBezTo>
                    <a:pt x="627609" y="341699"/>
                    <a:pt x="574819" y="392615"/>
                    <a:pt x="515928" y="422958"/>
                  </a:cubicBezTo>
                  <a:cubicBezTo>
                    <a:pt x="395435" y="485038"/>
                    <a:pt x="243922" y="459998"/>
                    <a:pt x="151220" y="361395"/>
                  </a:cubicBezTo>
                  <a:cubicBezTo>
                    <a:pt x="101659" y="308725"/>
                    <a:pt x="70360" y="238829"/>
                    <a:pt x="66173" y="166461"/>
                  </a:cubicBezTo>
                  <a:cubicBezTo>
                    <a:pt x="63741" y="124197"/>
                    <a:pt x="-2367" y="123918"/>
                    <a:pt x="65" y="166501"/>
                  </a:cubicBezTo>
                  <a:lnTo>
                    <a:pt x="65" y="166501"/>
                  </a:lnTo>
                  <a:close/>
                </a:path>
              </a:pathLst>
            </a:custGeom>
            <a:solidFill>
              <a:srgbClr val="D87B16">
                <a:alpha val="57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8" name="Freeform: Shape 1777">
              <a:extLst>
                <a:ext uri="{FF2B5EF4-FFF2-40B4-BE49-F238E27FC236}">
                  <a16:creationId xmlns="" xmlns:a16="http://schemas.microsoft.com/office/drawing/2014/main" id="{E97AB8F2-7733-4733-8C9C-372752B1925C}"/>
                </a:ext>
              </a:extLst>
            </p:cNvPr>
            <p:cNvSpPr/>
            <p:nvPr/>
          </p:nvSpPr>
          <p:spPr>
            <a:xfrm>
              <a:off x="20067213" y="2495318"/>
              <a:ext cx="1541063" cy="1892451"/>
            </a:xfrm>
            <a:custGeom>
              <a:avLst/>
              <a:gdLst>
                <a:gd name="connsiteX0" fmla="*/ 40430 w 551307"/>
                <a:gd name="connsiteY0" fmla="*/ 675020 h 677014"/>
                <a:gd name="connsiteX1" fmla="*/ 269175 w 551307"/>
                <a:gd name="connsiteY1" fmla="*/ 626776 h 677014"/>
                <a:gd name="connsiteX2" fmla="*/ 435361 w 551307"/>
                <a:gd name="connsiteY2" fmla="*/ 522032 h 677014"/>
                <a:gd name="connsiteX3" fmla="*/ 532449 w 551307"/>
                <a:gd name="connsiteY3" fmla="*/ 171318 h 677014"/>
                <a:gd name="connsiteX4" fmla="*/ 393974 w 551307"/>
                <a:gd name="connsiteY4" fmla="*/ 5491 h 677014"/>
                <a:gd name="connsiteX5" fmla="*/ 353185 w 551307"/>
                <a:gd name="connsiteY5" fmla="*/ 75267 h 677014"/>
                <a:gd name="connsiteX6" fmla="*/ 466142 w 551307"/>
                <a:gd name="connsiteY6" fmla="*/ 324825 h 677014"/>
                <a:gd name="connsiteX7" fmla="*/ 250874 w 551307"/>
                <a:gd name="connsiteY7" fmla="*/ 546752 h 677014"/>
                <a:gd name="connsiteX8" fmla="*/ 40390 w 551307"/>
                <a:gd name="connsiteY8" fmla="*/ 594200 h 677014"/>
                <a:gd name="connsiteX9" fmla="*/ 0 w 551307"/>
                <a:gd name="connsiteY9" fmla="*/ 634590 h 677014"/>
                <a:gd name="connsiteX10" fmla="*/ 40430 w 551307"/>
                <a:gd name="connsiteY10" fmla="*/ 675020 h 677014"/>
                <a:gd name="connsiteX11" fmla="*/ 40430 w 551307"/>
                <a:gd name="connsiteY11" fmla="*/ 675020 h 67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1307" h="677014">
                  <a:moveTo>
                    <a:pt x="40430" y="675020"/>
                  </a:moveTo>
                  <a:cubicBezTo>
                    <a:pt x="119695" y="684630"/>
                    <a:pt x="197565" y="658035"/>
                    <a:pt x="269175" y="626776"/>
                  </a:cubicBezTo>
                  <a:cubicBezTo>
                    <a:pt x="329342" y="600500"/>
                    <a:pt x="386598" y="566290"/>
                    <a:pt x="435361" y="522032"/>
                  </a:cubicBezTo>
                  <a:cubicBezTo>
                    <a:pt x="533287" y="433197"/>
                    <a:pt x="580256" y="298550"/>
                    <a:pt x="532449" y="171318"/>
                  </a:cubicBezTo>
                  <a:cubicBezTo>
                    <a:pt x="506373" y="101942"/>
                    <a:pt x="459085" y="41974"/>
                    <a:pt x="393974" y="5491"/>
                  </a:cubicBezTo>
                  <a:cubicBezTo>
                    <a:pt x="348560" y="-19947"/>
                    <a:pt x="307771" y="49829"/>
                    <a:pt x="353185" y="75267"/>
                  </a:cubicBezTo>
                  <a:cubicBezTo>
                    <a:pt x="439468" y="123632"/>
                    <a:pt x="487912" y="230529"/>
                    <a:pt x="466142" y="324825"/>
                  </a:cubicBezTo>
                  <a:cubicBezTo>
                    <a:pt x="441382" y="432041"/>
                    <a:pt x="344932" y="501976"/>
                    <a:pt x="250874" y="546752"/>
                  </a:cubicBezTo>
                  <a:cubicBezTo>
                    <a:pt x="185644" y="577813"/>
                    <a:pt x="113515" y="603091"/>
                    <a:pt x="40390" y="594200"/>
                  </a:cubicBezTo>
                  <a:cubicBezTo>
                    <a:pt x="18700" y="591568"/>
                    <a:pt x="0" y="614654"/>
                    <a:pt x="0" y="634590"/>
                  </a:cubicBezTo>
                  <a:cubicBezTo>
                    <a:pt x="0" y="658633"/>
                    <a:pt x="18660" y="672389"/>
                    <a:pt x="40430" y="675020"/>
                  </a:cubicBezTo>
                  <a:lnTo>
                    <a:pt x="40430" y="675020"/>
                  </a:lnTo>
                  <a:close/>
                </a:path>
              </a:pathLst>
            </a:custGeom>
            <a:solidFill>
              <a:srgbClr val="D87B16">
                <a:alpha val="57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9" name="Freeform: Shape 1778">
              <a:extLst>
                <a:ext uri="{FF2B5EF4-FFF2-40B4-BE49-F238E27FC236}">
                  <a16:creationId xmlns="" xmlns:a16="http://schemas.microsoft.com/office/drawing/2014/main" id="{98D43A7A-4E0C-402A-8A2E-124D9FFCE0CD}"/>
                </a:ext>
              </a:extLst>
            </p:cNvPr>
            <p:cNvSpPr/>
            <p:nvPr/>
          </p:nvSpPr>
          <p:spPr>
            <a:xfrm>
              <a:off x="16939574" y="-790873"/>
              <a:ext cx="2252520" cy="2133061"/>
            </a:xfrm>
            <a:custGeom>
              <a:avLst/>
              <a:gdLst>
                <a:gd name="connsiteX0" fmla="*/ 424805 w 805827"/>
                <a:gd name="connsiteY0" fmla="*/ 25900 h 763091"/>
                <a:gd name="connsiteX1" fmla="*/ 57266 w 805827"/>
                <a:gd name="connsiteY1" fmla="*/ 260666 h 763091"/>
                <a:gd name="connsiteX2" fmla="*/ 7905 w 805827"/>
                <a:gd name="connsiteY2" fmla="*/ 511460 h 763091"/>
                <a:gd name="connsiteX3" fmla="*/ 146978 w 805827"/>
                <a:gd name="connsiteY3" fmla="*/ 691641 h 763091"/>
                <a:gd name="connsiteX4" fmla="*/ 602953 w 805827"/>
                <a:gd name="connsiteY4" fmla="*/ 708268 h 763091"/>
                <a:gd name="connsiteX5" fmla="*/ 805104 w 805827"/>
                <a:gd name="connsiteY5" fmla="*/ 341885 h 763091"/>
                <a:gd name="connsiteX6" fmla="*/ 507101 w 805827"/>
                <a:gd name="connsiteY6" fmla="*/ 1060 h 763091"/>
                <a:gd name="connsiteX7" fmla="*/ 432541 w 805827"/>
                <a:gd name="connsiteY7" fmla="*/ 43404 h 763091"/>
                <a:gd name="connsiteX8" fmla="*/ 474845 w 805827"/>
                <a:gd name="connsiteY8" fmla="*/ 117965 h 763091"/>
                <a:gd name="connsiteX9" fmla="*/ 514956 w 805827"/>
                <a:gd name="connsiteY9" fmla="*/ 127374 h 763091"/>
                <a:gd name="connsiteX10" fmla="*/ 534294 w 805827"/>
                <a:gd name="connsiteY10" fmla="*/ 134272 h 763091"/>
                <a:gd name="connsiteX11" fmla="*/ 533975 w 805827"/>
                <a:gd name="connsiteY11" fmla="*/ 134272 h 763091"/>
                <a:gd name="connsiteX12" fmla="*/ 545498 w 805827"/>
                <a:gd name="connsiteY12" fmla="*/ 139934 h 763091"/>
                <a:gd name="connsiteX13" fmla="*/ 580625 w 805827"/>
                <a:gd name="connsiteY13" fmla="*/ 161305 h 763091"/>
                <a:gd name="connsiteX14" fmla="*/ 584851 w 805827"/>
                <a:gd name="connsiteY14" fmla="*/ 164256 h 763091"/>
                <a:gd name="connsiteX15" fmla="*/ 586805 w 805827"/>
                <a:gd name="connsiteY15" fmla="*/ 165890 h 763091"/>
                <a:gd name="connsiteX16" fmla="*/ 606063 w 805827"/>
                <a:gd name="connsiteY16" fmla="*/ 183075 h 763091"/>
                <a:gd name="connsiteX17" fmla="*/ 633894 w 805827"/>
                <a:gd name="connsiteY17" fmla="*/ 213697 h 763091"/>
                <a:gd name="connsiteX18" fmla="*/ 639755 w 805827"/>
                <a:gd name="connsiteY18" fmla="*/ 222269 h 763091"/>
                <a:gd name="connsiteX19" fmla="*/ 650799 w 805827"/>
                <a:gd name="connsiteY19" fmla="*/ 239773 h 763091"/>
                <a:gd name="connsiteX20" fmla="*/ 660688 w 805827"/>
                <a:gd name="connsiteY20" fmla="*/ 257955 h 763091"/>
                <a:gd name="connsiteX21" fmla="*/ 665233 w 805827"/>
                <a:gd name="connsiteY21" fmla="*/ 267045 h 763091"/>
                <a:gd name="connsiteX22" fmla="*/ 678630 w 805827"/>
                <a:gd name="connsiteY22" fmla="*/ 308831 h 763091"/>
                <a:gd name="connsiteX23" fmla="*/ 682777 w 805827"/>
                <a:gd name="connsiteY23" fmla="*/ 329086 h 763091"/>
                <a:gd name="connsiteX24" fmla="*/ 682737 w 805827"/>
                <a:gd name="connsiteY24" fmla="*/ 328448 h 763091"/>
                <a:gd name="connsiteX25" fmla="*/ 683734 w 805827"/>
                <a:gd name="connsiteY25" fmla="*/ 339174 h 763091"/>
                <a:gd name="connsiteX26" fmla="*/ 683694 w 805827"/>
                <a:gd name="connsiteY26" fmla="*/ 384747 h 763091"/>
                <a:gd name="connsiteX27" fmla="*/ 682697 w 805827"/>
                <a:gd name="connsiteY27" fmla="*/ 395393 h 763091"/>
                <a:gd name="connsiteX28" fmla="*/ 682697 w 805827"/>
                <a:gd name="connsiteY28" fmla="*/ 395194 h 763091"/>
                <a:gd name="connsiteX29" fmla="*/ 678590 w 805827"/>
                <a:gd name="connsiteY29" fmla="*/ 416246 h 763091"/>
                <a:gd name="connsiteX30" fmla="*/ 665432 w 805827"/>
                <a:gd name="connsiteY30" fmla="*/ 459906 h 763091"/>
                <a:gd name="connsiteX31" fmla="*/ 663479 w 805827"/>
                <a:gd name="connsiteY31" fmla="*/ 465169 h 763091"/>
                <a:gd name="connsiteX32" fmla="*/ 661126 w 805827"/>
                <a:gd name="connsiteY32" fmla="*/ 470233 h 763091"/>
                <a:gd name="connsiteX33" fmla="*/ 652713 w 805827"/>
                <a:gd name="connsiteY33" fmla="*/ 487098 h 763091"/>
                <a:gd name="connsiteX34" fmla="*/ 627076 w 805827"/>
                <a:gd name="connsiteY34" fmla="*/ 528286 h 763091"/>
                <a:gd name="connsiteX35" fmla="*/ 626797 w 805827"/>
                <a:gd name="connsiteY35" fmla="*/ 528924 h 763091"/>
                <a:gd name="connsiteX36" fmla="*/ 619978 w 805827"/>
                <a:gd name="connsiteY36" fmla="*/ 537257 h 763091"/>
                <a:gd name="connsiteX37" fmla="*/ 607419 w 805827"/>
                <a:gd name="connsiteY37" fmla="*/ 551332 h 763091"/>
                <a:gd name="connsiteX38" fmla="*/ 573926 w 805827"/>
                <a:gd name="connsiteY38" fmla="*/ 582552 h 763091"/>
                <a:gd name="connsiteX39" fmla="*/ 573408 w 805827"/>
                <a:gd name="connsiteY39" fmla="*/ 582990 h 763091"/>
                <a:gd name="connsiteX40" fmla="*/ 564636 w 805827"/>
                <a:gd name="connsiteY40" fmla="*/ 589250 h 763091"/>
                <a:gd name="connsiteX41" fmla="*/ 546495 w 805827"/>
                <a:gd name="connsiteY41" fmla="*/ 600853 h 763091"/>
                <a:gd name="connsiteX42" fmla="*/ 526319 w 805827"/>
                <a:gd name="connsiteY42" fmla="*/ 611897 h 763091"/>
                <a:gd name="connsiteX43" fmla="*/ 515753 w 805827"/>
                <a:gd name="connsiteY43" fmla="*/ 617001 h 763091"/>
                <a:gd name="connsiteX44" fmla="*/ 511367 w 805827"/>
                <a:gd name="connsiteY44" fmla="*/ 618915 h 763091"/>
                <a:gd name="connsiteX45" fmla="*/ 466830 w 805827"/>
                <a:gd name="connsiteY45" fmla="*/ 633030 h 763091"/>
                <a:gd name="connsiteX46" fmla="*/ 446815 w 805827"/>
                <a:gd name="connsiteY46" fmla="*/ 637416 h 763091"/>
                <a:gd name="connsiteX47" fmla="*/ 435292 w 805827"/>
                <a:gd name="connsiteY47" fmla="*/ 639409 h 763091"/>
                <a:gd name="connsiteX48" fmla="*/ 428155 w 805827"/>
                <a:gd name="connsiteY48" fmla="*/ 640167 h 763091"/>
                <a:gd name="connsiteX49" fmla="*/ 381265 w 805827"/>
                <a:gd name="connsiteY49" fmla="*/ 641762 h 763091"/>
                <a:gd name="connsiteX50" fmla="*/ 357781 w 805827"/>
                <a:gd name="connsiteY50" fmla="*/ 640446 h 763091"/>
                <a:gd name="connsiteX51" fmla="*/ 349009 w 805827"/>
                <a:gd name="connsiteY51" fmla="*/ 639608 h 763091"/>
                <a:gd name="connsiteX52" fmla="*/ 344703 w 805827"/>
                <a:gd name="connsiteY52" fmla="*/ 639050 h 763091"/>
                <a:gd name="connsiteX53" fmla="*/ 298770 w 805827"/>
                <a:gd name="connsiteY53" fmla="*/ 628883 h 763091"/>
                <a:gd name="connsiteX54" fmla="*/ 276362 w 805827"/>
                <a:gd name="connsiteY54" fmla="*/ 621786 h 763091"/>
                <a:gd name="connsiteX55" fmla="*/ 265318 w 805827"/>
                <a:gd name="connsiteY55" fmla="*/ 617719 h 763091"/>
                <a:gd name="connsiteX56" fmla="*/ 260812 w 805827"/>
                <a:gd name="connsiteY56" fmla="*/ 615925 h 763091"/>
                <a:gd name="connsiteX57" fmla="*/ 219744 w 805827"/>
                <a:gd name="connsiteY57" fmla="*/ 594354 h 763091"/>
                <a:gd name="connsiteX58" fmla="*/ 201284 w 805827"/>
                <a:gd name="connsiteY58" fmla="*/ 582273 h 763091"/>
                <a:gd name="connsiteX59" fmla="*/ 196300 w 805827"/>
                <a:gd name="connsiteY59" fmla="*/ 578804 h 763091"/>
                <a:gd name="connsiteX60" fmla="*/ 189482 w 805827"/>
                <a:gd name="connsiteY60" fmla="*/ 573142 h 763091"/>
                <a:gd name="connsiteX61" fmla="*/ 158062 w 805827"/>
                <a:gd name="connsiteY61" fmla="*/ 542201 h 763091"/>
                <a:gd name="connsiteX62" fmla="*/ 151045 w 805827"/>
                <a:gd name="connsiteY62" fmla="*/ 533789 h 763091"/>
                <a:gd name="connsiteX63" fmla="*/ 150686 w 805827"/>
                <a:gd name="connsiteY63" fmla="*/ 532951 h 763091"/>
                <a:gd name="connsiteX64" fmla="*/ 137768 w 805827"/>
                <a:gd name="connsiteY64" fmla="*/ 512258 h 763091"/>
                <a:gd name="connsiteX65" fmla="*/ 129315 w 805827"/>
                <a:gd name="connsiteY65" fmla="*/ 495352 h 763091"/>
                <a:gd name="connsiteX66" fmla="*/ 129434 w 805827"/>
                <a:gd name="connsiteY66" fmla="*/ 494794 h 763091"/>
                <a:gd name="connsiteX67" fmla="*/ 126125 w 805827"/>
                <a:gd name="connsiteY67" fmla="*/ 484507 h 763091"/>
                <a:gd name="connsiteX68" fmla="*/ 121301 w 805827"/>
                <a:gd name="connsiteY68" fmla="*/ 463295 h 763091"/>
                <a:gd name="connsiteX69" fmla="*/ 121261 w 805827"/>
                <a:gd name="connsiteY69" fmla="*/ 460504 h 763091"/>
                <a:gd name="connsiteX70" fmla="*/ 120902 w 805827"/>
                <a:gd name="connsiteY70" fmla="*/ 441605 h 763091"/>
                <a:gd name="connsiteX71" fmla="*/ 121619 w 805827"/>
                <a:gd name="connsiteY71" fmla="*/ 429045 h 763091"/>
                <a:gd name="connsiteX72" fmla="*/ 121819 w 805827"/>
                <a:gd name="connsiteY72" fmla="*/ 426414 h 763091"/>
                <a:gd name="connsiteX73" fmla="*/ 126444 w 805827"/>
                <a:gd name="connsiteY73" fmla="*/ 404723 h 763091"/>
                <a:gd name="connsiteX74" fmla="*/ 133820 w 805827"/>
                <a:gd name="connsiteY74" fmla="*/ 380282 h 763091"/>
                <a:gd name="connsiteX75" fmla="*/ 138286 w 805827"/>
                <a:gd name="connsiteY75" fmla="*/ 368240 h 763091"/>
                <a:gd name="connsiteX76" fmla="*/ 138366 w 805827"/>
                <a:gd name="connsiteY76" fmla="*/ 367842 h 763091"/>
                <a:gd name="connsiteX77" fmla="*/ 141037 w 805827"/>
                <a:gd name="connsiteY77" fmla="*/ 361941 h 763091"/>
                <a:gd name="connsiteX78" fmla="*/ 168509 w 805827"/>
                <a:gd name="connsiteY78" fmla="*/ 310905 h 763091"/>
                <a:gd name="connsiteX79" fmla="*/ 183780 w 805827"/>
                <a:gd name="connsiteY79" fmla="*/ 287380 h 763091"/>
                <a:gd name="connsiteX80" fmla="*/ 190279 w 805827"/>
                <a:gd name="connsiteY80" fmla="*/ 278130 h 763091"/>
                <a:gd name="connsiteX81" fmla="*/ 195741 w 805827"/>
                <a:gd name="connsiteY81" fmla="*/ 270634 h 763091"/>
                <a:gd name="connsiteX82" fmla="*/ 199848 w 805827"/>
                <a:gd name="connsiteY82" fmla="*/ 265610 h 763091"/>
                <a:gd name="connsiteX83" fmla="*/ 209019 w 805827"/>
                <a:gd name="connsiteY83" fmla="*/ 254685 h 763091"/>
                <a:gd name="connsiteX84" fmla="*/ 226323 w 805827"/>
                <a:gd name="connsiteY84" fmla="*/ 235746 h 763091"/>
                <a:gd name="connsiteX85" fmla="*/ 265916 w 805827"/>
                <a:gd name="connsiteY85" fmla="*/ 199263 h 763091"/>
                <a:gd name="connsiteX86" fmla="*/ 266953 w 805827"/>
                <a:gd name="connsiteY86" fmla="*/ 198386 h 763091"/>
                <a:gd name="connsiteX87" fmla="*/ 278316 w 805827"/>
                <a:gd name="connsiteY87" fmla="*/ 190292 h 763091"/>
                <a:gd name="connsiteX88" fmla="*/ 299368 w 805827"/>
                <a:gd name="connsiteY88" fmla="*/ 176895 h 763091"/>
                <a:gd name="connsiteX89" fmla="*/ 321139 w 805827"/>
                <a:gd name="connsiteY89" fmla="*/ 165213 h 763091"/>
                <a:gd name="connsiteX90" fmla="*/ 326282 w 805827"/>
                <a:gd name="connsiteY90" fmla="*/ 162621 h 763091"/>
                <a:gd name="connsiteX91" fmla="*/ 334137 w 805827"/>
                <a:gd name="connsiteY91" fmla="*/ 159591 h 763091"/>
                <a:gd name="connsiteX92" fmla="*/ 359934 w 805827"/>
                <a:gd name="connsiteY92" fmla="*/ 151577 h 763091"/>
                <a:gd name="connsiteX93" fmla="*/ 370420 w 805827"/>
                <a:gd name="connsiteY93" fmla="*/ 149144 h 763091"/>
                <a:gd name="connsiteX94" fmla="*/ 378315 w 805827"/>
                <a:gd name="connsiteY94" fmla="*/ 147470 h 763091"/>
                <a:gd name="connsiteX95" fmla="*/ 380986 w 805827"/>
                <a:gd name="connsiteY95" fmla="*/ 147230 h 763091"/>
                <a:gd name="connsiteX96" fmla="*/ 397254 w 805827"/>
                <a:gd name="connsiteY96" fmla="*/ 146234 h 763091"/>
                <a:gd name="connsiteX97" fmla="*/ 424766 w 805827"/>
                <a:gd name="connsiteY97" fmla="*/ 147190 h 763091"/>
                <a:gd name="connsiteX98" fmla="*/ 485371 w 805827"/>
                <a:gd name="connsiteY98" fmla="*/ 86585 h 763091"/>
                <a:gd name="connsiteX99" fmla="*/ 424805 w 805827"/>
                <a:gd name="connsiteY99" fmla="*/ 25900 h 763091"/>
                <a:gd name="connsiteX100" fmla="*/ 424805 w 805827"/>
                <a:gd name="connsiteY100" fmla="*/ 25900 h 763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05827" h="763091">
                  <a:moveTo>
                    <a:pt x="424805" y="25900"/>
                  </a:moveTo>
                  <a:cubicBezTo>
                    <a:pt x="267311" y="12942"/>
                    <a:pt x="131627" y="132637"/>
                    <a:pt x="57266" y="260666"/>
                  </a:cubicBezTo>
                  <a:cubicBezTo>
                    <a:pt x="13607" y="335864"/>
                    <a:pt x="-14543" y="424739"/>
                    <a:pt x="7905" y="511460"/>
                  </a:cubicBezTo>
                  <a:cubicBezTo>
                    <a:pt x="27562" y="587496"/>
                    <a:pt x="82944" y="648939"/>
                    <a:pt x="146978" y="691641"/>
                  </a:cubicBezTo>
                  <a:cubicBezTo>
                    <a:pt x="279552" y="779998"/>
                    <a:pt x="464558" y="787414"/>
                    <a:pt x="602953" y="708268"/>
                  </a:cubicBezTo>
                  <a:cubicBezTo>
                    <a:pt x="729148" y="636100"/>
                    <a:pt x="814633" y="488255"/>
                    <a:pt x="805104" y="341885"/>
                  </a:cubicBezTo>
                  <a:cubicBezTo>
                    <a:pt x="794577" y="179846"/>
                    <a:pt x="670576" y="27854"/>
                    <a:pt x="507101" y="1060"/>
                  </a:cubicBezTo>
                  <a:cubicBezTo>
                    <a:pt x="475961" y="-4044"/>
                    <a:pt x="440355" y="9154"/>
                    <a:pt x="432541" y="43404"/>
                  </a:cubicBezTo>
                  <a:cubicBezTo>
                    <a:pt x="425882" y="72590"/>
                    <a:pt x="441432" y="112462"/>
                    <a:pt x="474845" y="117965"/>
                  </a:cubicBezTo>
                  <a:cubicBezTo>
                    <a:pt x="488441" y="120197"/>
                    <a:pt x="501838" y="123227"/>
                    <a:pt x="514956" y="127374"/>
                  </a:cubicBezTo>
                  <a:cubicBezTo>
                    <a:pt x="521495" y="129447"/>
                    <a:pt x="527874" y="131840"/>
                    <a:pt x="534294" y="134272"/>
                  </a:cubicBezTo>
                  <a:cubicBezTo>
                    <a:pt x="532101" y="133435"/>
                    <a:pt x="523648" y="129248"/>
                    <a:pt x="533975" y="134272"/>
                  </a:cubicBezTo>
                  <a:cubicBezTo>
                    <a:pt x="537842" y="136146"/>
                    <a:pt x="541670" y="137980"/>
                    <a:pt x="545498" y="139934"/>
                  </a:cubicBezTo>
                  <a:cubicBezTo>
                    <a:pt x="557659" y="146234"/>
                    <a:pt x="569381" y="153411"/>
                    <a:pt x="580625" y="161305"/>
                  </a:cubicBezTo>
                  <a:cubicBezTo>
                    <a:pt x="582020" y="162302"/>
                    <a:pt x="590792" y="168761"/>
                    <a:pt x="584851" y="164256"/>
                  </a:cubicBezTo>
                  <a:cubicBezTo>
                    <a:pt x="579349" y="160069"/>
                    <a:pt x="586127" y="165332"/>
                    <a:pt x="586805" y="165890"/>
                  </a:cubicBezTo>
                  <a:cubicBezTo>
                    <a:pt x="593384" y="171433"/>
                    <a:pt x="599843" y="177094"/>
                    <a:pt x="606063" y="183075"/>
                  </a:cubicBezTo>
                  <a:cubicBezTo>
                    <a:pt x="615991" y="192684"/>
                    <a:pt x="625162" y="202971"/>
                    <a:pt x="633894" y="213697"/>
                  </a:cubicBezTo>
                  <a:cubicBezTo>
                    <a:pt x="625999" y="204008"/>
                    <a:pt x="638040" y="219757"/>
                    <a:pt x="639755" y="222269"/>
                  </a:cubicBezTo>
                  <a:cubicBezTo>
                    <a:pt x="643622" y="227971"/>
                    <a:pt x="647331" y="233832"/>
                    <a:pt x="650799" y="239773"/>
                  </a:cubicBezTo>
                  <a:cubicBezTo>
                    <a:pt x="654268" y="245714"/>
                    <a:pt x="657578" y="251775"/>
                    <a:pt x="660688" y="257955"/>
                  </a:cubicBezTo>
                  <a:cubicBezTo>
                    <a:pt x="662163" y="260905"/>
                    <a:pt x="669898" y="279007"/>
                    <a:pt x="665233" y="267045"/>
                  </a:cubicBezTo>
                  <a:cubicBezTo>
                    <a:pt x="670576" y="280721"/>
                    <a:pt x="675201" y="294557"/>
                    <a:pt x="678630" y="308831"/>
                  </a:cubicBezTo>
                  <a:cubicBezTo>
                    <a:pt x="680265" y="315530"/>
                    <a:pt x="681262" y="322348"/>
                    <a:pt x="682777" y="329086"/>
                  </a:cubicBezTo>
                  <a:cubicBezTo>
                    <a:pt x="684810" y="338177"/>
                    <a:pt x="682019" y="318919"/>
                    <a:pt x="682737" y="328448"/>
                  </a:cubicBezTo>
                  <a:cubicBezTo>
                    <a:pt x="683016" y="332037"/>
                    <a:pt x="683454" y="335585"/>
                    <a:pt x="683734" y="339174"/>
                  </a:cubicBezTo>
                  <a:cubicBezTo>
                    <a:pt x="684850" y="354325"/>
                    <a:pt x="684850" y="369556"/>
                    <a:pt x="683694" y="384747"/>
                  </a:cubicBezTo>
                  <a:cubicBezTo>
                    <a:pt x="683415" y="388296"/>
                    <a:pt x="683056" y="391845"/>
                    <a:pt x="682697" y="395393"/>
                  </a:cubicBezTo>
                  <a:cubicBezTo>
                    <a:pt x="682936" y="393001"/>
                    <a:pt x="684730" y="383392"/>
                    <a:pt x="682697" y="395194"/>
                  </a:cubicBezTo>
                  <a:cubicBezTo>
                    <a:pt x="681501" y="402251"/>
                    <a:pt x="680185" y="409269"/>
                    <a:pt x="678590" y="416246"/>
                  </a:cubicBezTo>
                  <a:cubicBezTo>
                    <a:pt x="675201" y="431078"/>
                    <a:pt x="670775" y="445672"/>
                    <a:pt x="665432" y="459906"/>
                  </a:cubicBezTo>
                  <a:cubicBezTo>
                    <a:pt x="664834" y="461461"/>
                    <a:pt x="660648" y="471947"/>
                    <a:pt x="663479" y="465169"/>
                  </a:cubicBezTo>
                  <a:cubicBezTo>
                    <a:pt x="666310" y="458351"/>
                    <a:pt x="661804" y="468718"/>
                    <a:pt x="661126" y="470233"/>
                  </a:cubicBezTo>
                  <a:cubicBezTo>
                    <a:pt x="658455" y="475934"/>
                    <a:pt x="655664" y="481556"/>
                    <a:pt x="652713" y="487098"/>
                  </a:cubicBezTo>
                  <a:cubicBezTo>
                    <a:pt x="645058" y="501413"/>
                    <a:pt x="636286" y="514929"/>
                    <a:pt x="627076" y="528286"/>
                  </a:cubicBezTo>
                  <a:cubicBezTo>
                    <a:pt x="625879" y="530001"/>
                    <a:pt x="620098" y="537337"/>
                    <a:pt x="626797" y="528924"/>
                  </a:cubicBezTo>
                  <a:cubicBezTo>
                    <a:pt x="624564" y="531755"/>
                    <a:pt x="622291" y="534546"/>
                    <a:pt x="619978" y="537257"/>
                  </a:cubicBezTo>
                  <a:cubicBezTo>
                    <a:pt x="615911" y="542082"/>
                    <a:pt x="611725" y="546747"/>
                    <a:pt x="607419" y="551332"/>
                  </a:cubicBezTo>
                  <a:cubicBezTo>
                    <a:pt x="596932" y="562496"/>
                    <a:pt x="585728" y="572823"/>
                    <a:pt x="573926" y="582552"/>
                  </a:cubicBezTo>
                  <a:cubicBezTo>
                    <a:pt x="564955" y="589968"/>
                    <a:pt x="571454" y="584386"/>
                    <a:pt x="573408" y="582990"/>
                  </a:cubicBezTo>
                  <a:cubicBezTo>
                    <a:pt x="570497" y="585064"/>
                    <a:pt x="567587" y="587217"/>
                    <a:pt x="564636" y="589250"/>
                  </a:cubicBezTo>
                  <a:cubicBezTo>
                    <a:pt x="558695" y="593317"/>
                    <a:pt x="552675" y="597185"/>
                    <a:pt x="546495" y="600853"/>
                  </a:cubicBezTo>
                  <a:cubicBezTo>
                    <a:pt x="539916" y="604760"/>
                    <a:pt x="533177" y="608429"/>
                    <a:pt x="526319" y="611897"/>
                  </a:cubicBezTo>
                  <a:cubicBezTo>
                    <a:pt x="522850" y="613652"/>
                    <a:pt x="519302" y="615287"/>
                    <a:pt x="515753" y="617001"/>
                  </a:cubicBezTo>
                  <a:cubicBezTo>
                    <a:pt x="506104" y="621626"/>
                    <a:pt x="517348" y="616642"/>
                    <a:pt x="511367" y="618915"/>
                  </a:cubicBezTo>
                  <a:cubicBezTo>
                    <a:pt x="496774" y="624497"/>
                    <a:pt x="481982" y="629282"/>
                    <a:pt x="466830" y="633030"/>
                  </a:cubicBezTo>
                  <a:cubicBezTo>
                    <a:pt x="460212" y="634664"/>
                    <a:pt x="453553" y="636140"/>
                    <a:pt x="446815" y="637416"/>
                  </a:cubicBezTo>
                  <a:cubicBezTo>
                    <a:pt x="442987" y="638133"/>
                    <a:pt x="439119" y="638692"/>
                    <a:pt x="435292" y="639409"/>
                  </a:cubicBezTo>
                  <a:cubicBezTo>
                    <a:pt x="447373" y="637136"/>
                    <a:pt x="429191" y="640087"/>
                    <a:pt x="428155" y="640167"/>
                  </a:cubicBezTo>
                  <a:cubicBezTo>
                    <a:pt x="412565" y="641642"/>
                    <a:pt x="396895" y="642160"/>
                    <a:pt x="381265" y="641762"/>
                  </a:cubicBezTo>
                  <a:cubicBezTo>
                    <a:pt x="373450" y="641562"/>
                    <a:pt x="365596" y="641124"/>
                    <a:pt x="357781" y="640446"/>
                  </a:cubicBezTo>
                  <a:cubicBezTo>
                    <a:pt x="354870" y="640207"/>
                    <a:pt x="351920" y="639768"/>
                    <a:pt x="349009" y="639608"/>
                  </a:cubicBezTo>
                  <a:cubicBezTo>
                    <a:pt x="342231" y="639210"/>
                    <a:pt x="355907" y="640964"/>
                    <a:pt x="344703" y="639050"/>
                  </a:cubicBezTo>
                  <a:cubicBezTo>
                    <a:pt x="329232" y="636379"/>
                    <a:pt x="313882" y="633189"/>
                    <a:pt x="298770" y="628883"/>
                  </a:cubicBezTo>
                  <a:cubicBezTo>
                    <a:pt x="291235" y="626730"/>
                    <a:pt x="283739" y="624377"/>
                    <a:pt x="276362" y="621786"/>
                  </a:cubicBezTo>
                  <a:cubicBezTo>
                    <a:pt x="272654" y="620470"/>
                    <a:pt x="268986" y="619115"/>
                    <a:pt x="265318" y="617719"/>
                  </a:cubicBezTo>
                  <a:cubicBezTo>
                    <a:pt x="247934" y="611220"/>
                    <a:pt x="270501" y="620271"/>
                    <a:pt x="260812" y="615925"/>
                  </a:cubicBezTo>
                  <a:cubicBezTo>
                    <a:pt x="246698" y="609545"/>
                    <a:pt x="232982" y="602408"/>
                    <a:pt x="219744" y="594354"/>
                  </a:cubicBezTo>
                  <a:cubicBezTo>
                    <a:pt x="213484" y="590526"/>
                    <a:pt x="207304" y="586499"/>
                    <a:pt x="201284" y="582273"/>
                  </a:cubicBezTo>
                  <a:cubicBezTo>
                    <a:pt x="200048" y="581396"/>
                    <a:pt x="190718" y="574617"/>
                    <a:pt x="196300" y="578804"/>
                  </a:cubicBezTo>
                  <a:cubicBezTo>
                    <a:pt x="201961" y="583070"/>
                    <a:pt x="190518" y="574019"/>
                    <a:pt x="189482" y="573142"/>
                  </a:cubicBezTo>
                  <a:cubicBezTo>
                    <a:pt x="178278" y="563613"/>
                    <a:pt x="167751" y="553286"/>
                    <a:pt x="158062" y="542201"/>
                  </a:cubicBezTo>
                  <a:cubicBezTo>
                    <a:pt x="155670" y="539450"/>
                    <a:pt x="153318" y="536659"/>
                    <a:pt x="151045" y="533789"/>
                  </a:cubicBezTo>
                  <a:cubicBezTo>
                    <a:pt x="152640" y="535822"/>
                    <a:pt x="157066" y="542481"/>
                    <a:pt x="150686" y="532951"/>
                  </a:cubicBezTo>
                  <a:cubicBezTo>
                    <a:pt x="146181" y="526173"/>
                    <a:pt x="141715" y="519395"/>
                    <a:pt x="137768" y="512258"/>
                  </a:cubicBezTo>
                  <a:cubicBezTo>
                    <a:pt x="134737" y="506755"/>
                    <a:pt x="131867" y="501133"/>
                    <a:pt x="129315" y="495352"/>
                  </a:cubicBezTo>
                  <a:cubicBezTo>
                    <a:pt x="133780" y="505559"/>
                    <a:pt x="130112" y="496867"/>
                    <a:pt x="129434" y="494794"/>
                  </a:cubicBezTo>
                  <a:cubicBezTo>
                    <a:pt x="128358" y="491365"/>
                    <a:pt x="127122" y="487976"/>
                    <a:pt x="126125" y="484507"/>
                  </a:cubicBezTo>
                  <a:cubicBezTo>
                    <a:pt x="124131" y="477569"/>
                    <a:pt x="122377" y="470432"/>
                    <a:pt x="121301" y="463295"/>
                  </a:cubicBezTo>
                  <a:cubicBezTo>
                    <a:pt x="122656" y="472266"/>
                    <a:pt x="121301" y="461899"/>
                    <a:pt x="121261" y="460504"/>
                  </a:cubicBezTo>
                  <a:cubicBezTo>
                    <a:pt x="121021" y="454164"/>
                    <a:pt x="120742" y="447944"/>
                    <a:pt x="120902" y="441605"/>
                  </a:cubicBezTo>
                  <a:cubicBezTo>
                    <a:pt x="121021" y="437418"/>
                    <a:pt x="121340" y="433231"/>
                    <a:pt x="121619" y="429045"/>
                  </a:cubicBezTo>
                  <a:cubicBezTo>
                    <a:pt x="121699" y="427570"/>
                    <a:pt x="123334" y="417323"/>
                    <a:pt x="121819" y="426414"/>
                  </a:cubicBezTo>
                  <a:cubicBezTo>
                    <a:pt x="123015" y="419117"/>
                    <a:pt x="124610" y="411900"/>
                    <a:pt x="126444" y="404723"/>
                  </a:cubicBezTo>
                  <a:cubicBezTo>
                    <a:pt x="128557" y="396470"/>
                    <a:pt x="131029" y="388336"/>
                    <a:pt x="133820" y="380282"/>
                  </a:cubicBezTo>
                  <a:cubicBezTo>
                    <a:pt x="135216" y="376215"/>
                    <a:pt x="136731" y="372228"/>
                    <a:pt x="138286" y="368240"/>
                  </a:cubicBezTo>
                  <a:cubicBezTo>
                    <a:pt x="139841" y="364373"/>
                    <a:pt x="139841" y="364253"/>
                    <a:pt x="138366" y="367842"/>
                  </a:cubicBezTo>
                  <a:cubicBezTo>
                    <a:pt x="139243" y="365888"/>
                    <a:pt x="140120" y="363894"/>
                    <a:pt x="141037" y="361941"/>
                  </a:cubicBezTo>
                  <a:cubicBezTo>
                    <a:pt x="149331" y="344437"/>
                    <a:pt x="158381" y="327412"/>
                    <a:pt x="168509" y="310905"/>
                  </a:cubicBezTo>
                  <a:cubicBezTo>
                    <a:pt x="173373" y="302930"/>
                    <a:pt x="178477" y="295075"/>
                    <a:pt x="183780" y="287380"/>
                  </a:cubicBezTo>
                  <a:cubicBezTo>
                    <a:pt x="185933" y="284270"/>
                    <a:pt x="188086" y="281200"/>
                    <a:pt x="190279" y="278130"/>
                  </a:cubicBezTo>
                  <a:cubicBezTo>
                    <a:pt x="191036" y="277053"/>
                    <a:pt x="199848" y="265251"/>
                    <a:pt x="195741" y="270634"/>
                  </a:cubicBezTo>
                  <a:cubicBezTo>
                    <a:pt x="191595" y="276017"/>
                    <a:pt x="198931" y="266727"/>
                    <a:pt x="199848" y="265610"/>
                  </a:cubicBezTo>
                  <a:cubicBezTo>
                    <a:pt x="202839" y="261942"/>
                    <a:pt x="205909" y="258274"/>
                    <a:pt x="209019" y="254685"/>
                  </a:cubicBezTo>
                  <a:cubicBezTo>
                    <a:pt x="214601" y="248226"/>
                    <a:pt x="220382" y="241886"/>
                    <a:pt x="226323" y="235746"/>
                  </a:cubicBezTo>
                  <a:cubicBezTo>
                    <a:pt x="238803" y="222788"/>
                    <a:pt x="252080" y="210706"/>
                    <a:pt x="265916" y="199263"/>
                  </a:cubicBezTo>
                  <a:cubicBezTo>
                    <a:pt x="267351" y="198067"/>
                    <a:pt x="275087" y="192445"/>
                    <a:pt x="266953" y="198386"/>
                  </a:cubicBezTo>
                  <a:cubicBezTo>
                    <a:pt x="270701" y="195635"/>
                    <a:pt x="274488" y="192924"/>
                    <a:pt x="278316" y="190292"/>
                  </a:cubicBezTo>
                  <a:cubicBezTo>
                    <a:pt x="285174" y="185587"/>
                    <a:pt x="292191" y="181082"/>
                    <a:pt x="299368" y="176895"/>
                  </a:cubicBezTo>
                  <a:cubicBezTo>
                    <a:pt x="306466" y="172709"/>
                    <a:pt x="313762" y="168841"/>
                    <a:pt x="321139" y="165213"/>
                  </a:cubicBezTo>
                  <a:cubicBezTo>
                    <a:pt x="322614" y="164495"/>
                    <a:pt x="332941" y="159551"/>
                    <a:pt x="326282" y="162621"/>
                  </a:cubicBezTo>
                  <a:cubicBezTo>
                    <a:pt x="319464" y="165771"/>
                    <a:pt x="332781" y="160069"/>
                    <a:pt x="334137" y="159591"/>
                  </a:cubicBezTo>
                  <a:cubicBezTo>
                    <a:pt x="342590" y="156521"/>
                    <a:pt x="351202" y="153809"/>
                    <a:pt x="359934" y="151577"/>
                  </a:cubicBezTo>
                  <a:cubicBezTo>
                    <a:pt x="363403" y="150699"/>
                    <a:pt x="366911" y="149862"/>
                    <a:pt x="370420" y="149144"/>
                  </a:cubicBezTo>
                  <a:cubicBezTo>
                    <a:pt x="371935" y="148825"/>
                    <a:pt x="386489" y="146154"/>
                    <a:pt x="378315" y="147470"/>
                  </a:cubicBezTo>
                  <a:cubicBezTo>
                    <a:pt x="371218" y="148626"/>
                    <a:pt x="380029" y="147310"/>
                    <a:pt x="380986" y="147230"/>
                  </a:cubicBezTo>
                  <a:cubicBezTo>
                    <a:pt x="386409" y="146792"/>
                    <a:pt x="391792" y="146393"/>
                    <a:pt x="397254" y="146234"/>
                  </a:cubicBezTo>
                  <a:cubicBezTo>
                    <a:pt x="406464" y="145994"/>
                    <a:pt x="415595" y="146433"/>
                    <a:pt x="424766" y="147190"/>
                  </a:cubicBezTo>
                  <a:cubicBezTo>
                    <a:pt x="456424" y="149782"/>
                    <a:pt x="486726" y="117446"/>
                    <a:pt x="485371" y="86585"/>
                  </a:cubicBezTo>
                  <a:cubicBezTo>
                    <a:pt x="483816" y="51458"/>
                    <a:pt x="458736" y="28691"/>
                    <a:pt x="424805" y="25900"/>
                  </a:cubicBezTo>
                  <a:lnTo>
                    <a:pt x="424805" y="25900"/>
                  </a:lnTo>
                  <a:close/>
                </a:path>
              </a:pathLst>
            </a:custGeom>
            <a:solidFill>
              <a:srgbClr val="D87B16">
                <a:alpha val="57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0" name="Freeform: Shape 1779">
              <a:extLst>
                <a:ext uri="{FF2B5EF4-FFF2-40B4-BE49-F238E27FC236}">
                  <a16:creationId xmlns="" xmlns:a16="http://schemas.microsoft.com/office/drawing/2014/main" id="{78420081-CCA0-4FDD-B1E8-97694F75F4CE}"/>
                </a:ext>
              </a:extLst>
            </p:cNvPr>
            <p:cNvSpPr/>
            <p:nvPr/>
          </p:nvSpPr>
          <p:spPr>
            <a:xfrm>
              <a:off x="16104738" y="587130"/>
              <a:ext cx="1630239" cy="1386978"/>
            </a:xfrm>
            <a:custGeom>
              <a:avLst/>
              <a:gdLst>
                <a:gd name="connsiteX0" fmla="*/ 297911 w 583209"/>
                <a:gd name="connsiteY0" fmla="*/ 5051 h 496184"/>
                <a:gd name="connsiteX1" fmla="*/ 148 w 583209"/>
                <a:gd name="connsiteY1" fmla="*/ 245598 h 496184"/>
                <a:gd name="connsiteX2" fmla="*/ 98950 w 583209"/>
                <a:gd name="connsiteY2" fmla="*/ 437980 h 496184"/>
                <a:gd name="connsiteX3" fmla="*/ 319043 w 583209"/>
                <a:gd name="connsiteY3" fmla="*/ 495435 h 496184"/>
                <a:gd name="connsiteX4" fmla="*/ 565491 w 583209"/>
                <a:gd name="connsiteY4" fmla="*/ 399663 h 496184"/>
                <a:gd name="connsiteX5" fmla="*/ 565491 w 583209"/>
                <a:gd name="connsiteY5" fmla="*/ 313978 h 496184"/>
                <a:gd name="connsiteX6" fmla="*/ 479807 w 583209"/>
                <a:gd name="connsiteY6" fmla="*/ 313978 h 496184"/>
                <a:gd name="connsiteX7" fmla="*/ 470716 w 583209"/>
                <a:gd name="connsiteY7" fmla="*/ 320358 h 496184"/>
                <a:gd name="connsiteX8" fmla="*/ 453332 w 583209"/>
                <a:gd name="connsiteY8" fmla="*/ 331522 h 496184"/>
                <a:gd name="connsiteX9" fmla="*/ 411346 w 583209"/>
                <a:gd name="connsiteY9" fmla="*/ 353093 h 496184"/>
                <a:gd name="connsiteX10" fmla="*/ 401060 w 583209"/>
                <a:gd name="connsiteY10" fmla="*/ 356641 h 496184"/>
                <a:gd name="connsiteX11" fmla="*/ 381363 w 583209"/>
                <a:gd name="connsiteY11" fmla="*/ 362901 h 496184"/>
                <a:gd name="connsiteX12" fmla="*/ 338142 w 583209"/>
                <a:gd name="connsiteY12" fmla="*/ 372510 h 496184"/>
                <a:gd name="connsiteX13" fmla="*/ 339617 w 583209"/>
                <a:gd name="connsiteY13" fmla="*/ 372390 h 496184"/>
                <a:gd name="connsiteX14" fmla="*/ 327855 w 583209"/>
                <a:gd name="connsiteY14" fmla="*/ 373587 h 496184"/>
                <a:gd name="connsiteX15" fmla="*/ 307241 w 583209"/>
                <a:gd name="connsiteY15" fmla="*/ 374743 h 496184"/>
                <a:gd name="connsiteX16" fmla="*/ 263023 w 583209"/>
                <a:gd name="connsiteY16" fmla="*/ 373228 h 496184"/>
                <a:gd name="connsiteX17" fmla="*/ 261548 w 583209"/>
                <a:gd name="connsiteY17" fmla="*/ 373228 h 496184"/>
                <a:gd name="connsiteX18" fmla="*/ 252736 w 583209"/>
                <a:gd name="connsiteY18" fmla="*/ 371753 h 496184"/>
                <a:gd name="connsiteX19" fmla="*/ 232122 w 583209"/>
                <a:gd name="connsiteY19" fmla="*/ 367406 h 496184"/>
                <a:gd name="connsiteX20" fmla="*/ 208997 w 583209"/>
                <a:gd name="connsiteY20" fmla="*/ 360668 h 496184"/>
                <a:gd name="connsiteX21" fmla="*/ 200504 w 583209"/>
                <a:gd name="connsiteY21" fmla="*/ 357598 h 496184"/>
                <a:gd name="connsiteX22" fmla="*/ 195679 w 583209"/>
                <a:gd name="connsiteY22" fmla="*/ 355405 h 496184"/>
                <a:gd name="connsiteX23" fmla="*/ 177338 w 583209"/>
                <a:gd name="connsiteY23" fmla="*/ 345318 h 496184"/>
                <a:gd name="connsiteX24" fmla="*/ 168407 w 583209"/>
                <a:gd name="connsiteY24" fmla="*/ 339616 h 496184"/>
                <a:gd name="connsiteX25" fmla="*/ 155329 w 583209"/>
                <a:gd name="connsiteY25" fmla="*/ 327415 h 496184"/>
                <a:gd name="connsiteX26" fmla="*/ 150146 w 583209"/>
                <a:gd name="connsiteY26" fmla="*/ 321793 h 496184"/>
                <a:gd name="connsiteX27" fmla="*/ 148551 w 583209"/>
                <a:gd name="connsiteY27" fmla="*/ 320079 h 496184"/>
                <a:gd name="connsiteX28" fmla="*/ 130688 w 583209"/>
                <a:gd name="connsiteY28" fmla="*/ 289218 h 496184"/>
                <a:gd name="connsiteX29" fmla="*/ 130967 w 583209"/>
                <a:gd name="connsiteY29" fmla="*/ 289497 h 496184"/>
                <a:gd name="connsiteX30" fmla="*/ 128455 w 583209"/>
                <a:gd name="connsiteY30" fmla="*/ 282240 h 496184"/>
                <a:gd name="connsiteX31" fmla="*/ 123232 w 583209"/>
                <a:gd name="connsiteY31" fmla="*/ 262464 h 496184"/>
                <a:gd name="connsiteX32" fmla="*/ 121398 w 583209"/>
                <a:gd name="connsiteY32" fmla="*/ 252376 h 496184"/>
                <a:gd name="connsiteX33" fmla="*/ 121797 w 583209"/>
                <a:gd name="connsiteY33" fmla="*/ 253253 h 496184"/>
                <a:gd name="connsiteX34" fmla="*/ 121238 w 583209"/>
                <a:gd name="connsiteY34" fmla="*/ 237943 h 496184"/>
                <a:gd name="connsiteX35" fmla="*/ 122435 w 583209"/>
                <a:gd name="connsiteY35" fmla="*/ 217568 h 496184"/>
                <a:gd name="connsiteX36" fmla="*/ 124986 w 583209"/>
                <a:gd name="connsiteY36" fmla="*/ 208637 h 496184"/>
                <a:gd name="connsiteX37" fmla="*/ 130449 w 583209"/>
                <a:gd name="connsiteY37" fmla="*/ 191651 h 496184"/>
                <a:gd name="connsiteX38" fmla="*/ 129332 w 583209"/>
                <a:gd name="connsiteY38" fmla="*/ 194363 h 496184"/>
                <a:gd name="connsiteX39" fmla="*/ 133998 w 583209"/>
                <a:gd name="connsiteY39" fmla="*/ 185232 h 496184"/>
                <a:gd name="connsiteX40" fmla="*/ 143447 w 583209"/>
                <a:gd name="connsiteY40" fmla="*/ 170080 h 496184"/>
                <a:gd name="connsiteX41" fmla="*/ 141653 w 583209"/>
                <a:gd name="connsiteY41" fmla="*/ 172154 h 496184"/>
                <a:gd name="connsiteX42" fmla="*/ 150066 w 583209"/>
                <a:gd name="connsiteY42" fmla="*/ 162585 h 496184"/>
                <a:gd name="connsiteX43" fmla="*/ 166772 w 583209"/>
                <a:gd name="connsiteY43" fmla="*/ 146875 h 496184"/>
                <a:gd name="connsiteX44" fmla="*/ 175225 w 583209"/>
                <a:gd name="connsiteY44" fmla="*/ 141373 h 496184"/>
                <a:gd name="connsiteX45" fmla="*/ 193127 w 583209"/>
                <a:gd name="connsiteY45" fmla="*/ 131405 h 496184"/>
                <a:gd name="connsiteX46" fmla="*/ 195241 w 583209"/>
                <a:gd name="connsiteY46" fmla="*/ 130248 h 496184"/>
                <a:gd name="connsiteX47" fmla="*/ 202338 w 583209"/>
                <a:gd name="connsiteY47" fmla="*/ 127776 h 496184"/>
                <a:gd name="connsiteX48" fmla="*/ 222035 w 583209"/>
                <a:gd name="connsiteY48" fmla="*/ 122274 h 496184"/>
                <a:gd name="connsiteX49" fmla="*/ 232042 w 583209"/>
                <a:gd name="connsiteY49" fmla="*/ 120320 h 496184"/>
                <a:gd name="connsiteX50" fmla="*/ 231126 w 583209"/>
                <a:gd name="connsiteY50" fmla="*/ 120639 h 496184"/>
                <a:gd name="connsiteX51" fmla="*/ 254052 w 583209"/>
                <a:gd name="connsiteY51" fmla="*/ 120320 h 496184"/>
                <a:gd name="connsiteX52" fmla="*/ 261667 w 583209"/>
                <a:gd name="connsiteY52" fmla="*/ 120839 h 496184"/>
                <a:gd name="connsiteX53" fmla="*/ 265734 w 583209"/>
                <a:gd name="connsiteY53" fmla="*/ 121875 h 496184"/>
                <a:gd name="connsiteX54" fmla="*/ 340295 w 583209"/>
                <a:gd name="connsiteY54" fmla="*/ 79571 h 496184"/>
                <a:gd name="connsiteX55" fmla="*/ 297911 w 583209"/>
                <a:gd name="connsiteY55" fmla="*/ 5051 h 496184"/>
                <a:gd name="connsiteX56" fmla="*/ 297911 w 583209"/>
                <a:gd name="connsiteY56" fmla="*/ 5051 h 496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83209" h="496184">
                  <a:moveTo>
                    <a:pt x="297911" y="5051"/>
                  </a:moveTo>
                  <a:cubicBezTo>
                    <a:pt x="148311" y="-25730"/>
                    <a:pt x="-5435" y="87865"/>
                    <a:pt x="148" y="245598"/>
                  </a:cubicBezTo>
                  <a:cubicBezTo>
                    <a:pt x="2859" y="321634"/>
                    <a:pt x="38026" y="392287"/>
                    <a:pt x="98950" y="437980"/>
                  </a:cubicBezTo>
                  <a:cubicBezTo>
                    <a:pt x="160114" y="483872"/>
                    <a:pt x="243845" y="500021"/>
                    <a:pt x="319043" y="495435"/>
                  </a:cubicBezTo>
                  <a:cubicBezTo>
                    <a:pt x="410549" y="489853"/>
                    <a:pt x="493881" y="456281"/>
                    <a:pt x="565491" y="399663"/>
                  </a:cubicBezTo>
                  <a:cubicBezTo>
                    <a:pt x="590491" y="379927"/>
                    <a:pt x="587700" y="334353"/>
                    <a:pt x="565491" y="313978"/>
                  </a:cubicBezTo>
                  <a:cubicBezTo>
                    <a:pt x="538976" y="289656"/>
                    <a:pt x="506441" y="292886"/>
                    <a:pt x="479807" y="313978"/>
                  </a:cubicBezTo>
                  <a:cubicBezTo>
                    <a:pt x="487422" y="307958"/>
                    <a:pt x="472869" y="318882"/>
                    <a:pt x="470716" y="320358"/>
                  </a:cubicBezTo>
                  <a:cubicBezTo>
                    <a:pt x="465014" y="324265"/>
                    <a:pt x="459233" y="327973"/>
                    <a:pt x="453332" y="331522"/>
                  </a:cubicBezTo>
                  <a:cubicBezTo>
                    <a:pt x="439855" y="339616"/>
                    <a:pt x="425820" y="346992"/>
                    <a:pt x="411346" y="353093"/>
                  </a:cubicBezTo>
                  <a:cubicBezTo>
                    <a:pt x="420078" y="349424"/>
                    <a:pt x="403532" y="355764"/>
                    <a:pt x="401060" y="356641"/>
                  </a:cubicBezTo>
                  <a:cubicBezTo>
                    <a:pt x="394560" y="358914"/>
                    <a:pt x="387982" y="361027"/>
                    <a:pt x="381363" y="362901"/>
                  </a:cubicBezTo>
                  <a:cubicBezTo>
                    <a:pt x="367089" y="367008"/>
                    <a:pt x="352655" y="369560"/>
                    <a:pt x="338142" y="372510"/>
                  </a:cubicBezTo>
                  <a:cubicBezTo>
                    <a:pt x="331124" y="373946"/>
                    <a:pt x="338381" y="372550"/>
                    <a:pt x="339617" y="372390"/>
                  </a:cubicBezTo>
                  <a:cubicBezTo>
                    <a:pt x="335709" y="372829"/>
                    <a:pt x="331802" y="373268"/>
                    <a:pt x="327855" y="373587"/>
                  </a:cubicBezTo>
                  <a:cubicBezTo>
                    <a:pt x="320997" y="374185"/>
                    <a:pt x="314099" y="374544"/>
                    <a:pt x="307241" y="374743"/>
                  </a:cubicBezTo>
                  <a:cubicBezTo>
                    <a:pt x="292448" y="375142"/>
                    <a:pt x="277736" y="374504"/>
                    <a:pt x="263023" y="373228"/>
                  </a:cubicBezTo>
                  <a:cubicBezTo>
                    <a:pt x="250782" y="372191"/>
                    <a:pt x="258876" y="372789"/>
                    <a:pt x="261548" y="373228"/>
                  </a:cubicBezTo>
                  <a:cubicBezTo>
                    <a:pt x="258597" y="372789"/>
                    <a:pt x="255686" y="372311"/>
                    <a:pt x="252736" y="371753"/>
                  </a:cubicBezTo>
                  <a:cubicBezTo>
                    <a:pt x="245798" y="370517"/>
                    <a:pt x="238940" y="369081"/>
                    <a:pt x="232122" y="367406"/>
                  </a:cubicBezTo>
                  <a:cubicBezTo>
                    <a:pt x="224307" y="365493"/>
                    <a:pt x="216572" y="363260"/>
                    <a:pt x="208997" y="360668"/>
                  </a:cubicBezTo>
                  <a:cubicBezTo>
                    <a:pt x="206166" y="359711"/>
                    <a:pt x="203335" y="358675"/>
                    <a:pt x="200504" y="357598"/>
                  </a:cubicBezTo>
                  <a:cubicBezTo>
                    <a:pt x="190616" y="353850"/>
                    <a:pt x="212226" y="363818"/>
                    <a:pt x="195679" y="355405"/>
                  </a:cubicBezTo>
                  <a:cubicBezTo>
                    <a:pt x="189459" y="352215"/>
                    <a:pt x="183279" y="348986"/>
                    <a:pt x="177338" y="345318"/>
                  </a:cubicBezTo>
                  <a:cubicBezTo>
                    <a:pt x="174627" y="343643"/>
                    <a:pt x="160153" y="332519"/>
                    <a:pt x="168407" y="339616"/>
                  </a:cubicBezTo>
                  <a:cubicBezTo>
                    <a:pt x="163862" y="335708"/>
                    <a:pt x="159476" y="331721"/>
                    <a:pt x="155329" y="327415"/>
                  </a:cubicBezTo>
                  <a:cubicBezTo>
                    <a:pt x="153575" y="325581"/>
                    <a:pt x="151860" y="323667"/>
                    <a:pt x="150146" y="321793"/>
                  </a:cubicBezTo>
                  <a:cubicBezTo>
                    <a:pt x="139540" y="310509"/>
                    <a:pt x="153256" y="327455"/>
                    <a:pt x="148551" y="320079"/>
                  </a:cubicBezTo>
                  <a:cubicBezTo>
                    <a:pt x="142012" y="309911"/>
                    <a:pt x="136151" y="299983"/>
                    <a:pt x="130688" y="289218"/>
                  </a:cubicBezTo>
                  <a:cubicBezTo>
                    <a:pt x="126661" y="281243"/>
                    <a:pt x="133240" y="298149"/>
                    <a:pt x="130967" y="289497"/>
                  </a:cubicBezTo>
                  <a:cubicBezTo>
                    <a:pt x="130329" y="287065"/>
                    <a:pt x="129253" y="284633"/>
                    <a:pt x="128455" y="282240"/>
                  </a:cubicBezTo>
                  <a:cubicBezTo>
                    <a:pt x="126342" y="275741"/>
                    <a:pt x="124628" y="269122"/>
                    <a:pt x="123232" y="262464"/>
                  </a:cubicBezTo>
                  <a:cubicBezTo>
                    <a:pt x="122514" y="259114"/>
                    <a:pt x="121956" y="255765"/>
                    <a:pt x="121398" y="252376"/>
                  </a:cubicBezTo>
                  <a:cubicBezTo>
                    <a:pt x="121797" y="254808"/>
                    <a:pt x="122315" y="264736"/>
                    <a:pt x="121797" y="253253"/>
                  </a:cubicBezTo>
                  <a:cubicBezTo>
                    <a:pt x="121557" y="248150"/>
                    <a:pt x="121238" y="243046"/>
                    <a:pt x="121238" y="237943"/>
                  </a:cubicBezTo>
                  <a:cubicBezTo>
                    <a:pt x="121278" y="231124"/>
                    <a:pt x="121757" y="224346"/>
                    <a:pt x="122435" y="217568"/>
                  </a:cubicBezTo>
                  <a:cubicBezTo>
                    <a:pt x="121119" y="230486"/>
                    <a:pt x="123711" y="213421"/>
                    <a:pt x="124986" y="208637"/>
                  </a:cubicBezTo>
                  <a:cubicBezTo>
                    <a:pt x="126502" y="202855"/>
                    <a:pt x="128615" y="197313"/>
                    <a:pt x="130449" y="191651"/>
                  </a:cubicBezTo>
                  <a:cubicBezTo>
                    <a:pt x="132602" y="185112"/>
                    <a:pt x="129771" y="193565"/>
                    <a:pt x="129332" y="194363"/>
                  </a:cubicBezTo>
                  <a:cubicBezTo>
                    <a:pt x="131007" y="191412"/>
                    <a:pt x="132363" y="188222"/>
                    <a:pt x="133998" y="185232"/>
                  </a:cubicBezTo>
                  <a:cubicBezTo>
                    <a:pt x="136868" y="180009"/>
                    <a:pt x="140497" y="175224"/>
                    <a:pt x="143447" y="170080"/>
                  </a:cubicBezTo>
                  <a:cubicBezTo>
                    <a:pt x="146796" y="164339"/>
                    <a:pt x="142331" y="171356"/>
                    <a:pt x="141653" y="172154"/>
                  </a:cubicBezTo>
                  <a:cubicBezTo>
                    <a:pt x="144404" y="168924"/>
                    <a:pt x="147155" y="165695"/>
                    <a:pt x="150066" y="162585"/>
                  </a:cubicBezTo>
                  <a:cubicBezTo>
                    <a:pt x="155369" y="156963"/>
                    <a:pt x="161110" y="152098"/>
                    <a:pt x="166772" y="146875"/>
                  </a:cubicBezTo>
                  <a:cubicBezTo>
                    <a:pt x="158080" y="154929"/>
                    <a:pt x="171956" y="143406"/>
                    <a:pt x="175225" y="141373"/>
                  </a:cubicBezTo>
                  <a:cubicBezTo>
                    <a:pt x="181046" y="137744"/>
                    <a:pt x="187067" y="134634"/>
                    <a:pt x="193127" y="131405"/>
                  </a:cubicBezTo>
                  <a:cubicBezTo>
                    <a:pt x="193965" y="130966"/>
                    <a:pt x="201780" y="127378"/>
                    <a:pt x="195241" y="130248"/>
                  </a:cubicBezTo>
                  <a:cubicBezTo>
                    <a:pt x="187785" y="133518"/>
                    <a:pt x="200823" y="128295"/>
                    <a:pt x="202338" y="127776"/>
                  </a:cubicBezTo>
                  <a:cubicBezTo>
                    <a:pt x="208797" y="125623"/>
                    <a:pt x="215376" y="123749"/>
                    <a:pt x="222035" y="122274"/>
                  </a:cubicBezTo>
                  <a:cubicBezTo>
                    <a:pt x="225384" y="121556"/>
                    <a:pt x="228733" y="121038"/>
                    <a:pt x="232042" y="120320"/>
                  </a:cubicBezTo>
                  <a:cubicBezTo>
                    <a:pt x="226819" y="121437"/>
                    <a:pt x="224307" y="120998"/>
                    <a:pt x="231126" y="120639"/>
                  </a:cubicBezTo>
                  <a:cubicBezTo>
                    <a:pt x="238781" y="120201"/>
                    <a:pt x="246356" y="119922"/>
                    <a:pt x="254052" y="120320"/>
                  </a:cubicBezTo>
                  <a:cubicBezTo>
                    <a:pt x="256604" y="120440"/>
                    <a:pt x="259155" y="120799"/>
                    <a:pt x="261667" y="120839"/>
                  </a:cubicBezTo>
                  <a:cubicBezTo>
                    <a:pt x="247872" y="120440"/>
                    <a:pt x="262624" y="121197"/>
                    <a:pt x="265734" y="121875"/>
                  </a:cubicBezTo>
                  <a:cubicBezTo>
                    <a:pt x="296715" y="128255"/>
                    <a:pt x="332679" y="112904"/>
                    <a:pt x="340295" y="79571"/>
                  </a:cubicBezTo>
                  <a:cubicBezTo>
                    <a:pt x="347113" y="49348"/>
                    <a:pt x="331084" y="11909"/>
                    <a:pt x="297911" y="5051"/>
                  </a:cubicBezTo>
                  <a:lnTo>
                    <a:pt x="297911" y="5051"/>
                  </a:lnTo>
                  <a:close/>
                </a:path>
              </a:pathLst>
            </a:custGeom>
            <a:solidFill>
              <a:srgbClr val="D87B16">
                <a:alpha val="57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1" name="Freeform: Shape 1780">
              <a:extLst>
                <a:ext uri="{FF2B5EF4-FFF2-40B4-BE49-F238E27FC236}">
                  <a16:creationId xmlns="" xmlns:a16="http://schemas.microsoft.com/office/drawing/2014/main" id="{93E7F345-B727-4E65-B598-770F28BB0953}"/>
                </a:ext>
              </a:extLst>
            </p:cNvPr>
            <p:cNvSpPr/>
            <p:nvPr/>
          </p:nvSpPr>
          <p:spPr>
            <a:xfrm>
              <a:off x="16562716" y="471478"/>
              <a:ext cx="527849" cy="1833400"/>
            </a:xfrm>
            <a:custGeom>
              <a:avLst/>
              <a:gdLst>
                <a:gd name="connsiteX0" fmla="*/ 38380 w 188835"/>
                <a:gd name="connsiteY0" fmla="*/ 43873 h 655889"/>
                <a:gd name="connsiteX1" fmla="*/ 142 w 188835"/>
                <a:gd name="connsiteY1" fmla="*/ 352601 h 655889"/>
                <a:gd name="connsiteX2" fmla="*/ 75102 w 188835"/>
                <a:gd name="connsiteY2" fmla="*/ 625604 h 655889"/>
                <a:gd name="connsiteX3" fmla="*/ 157995 w 188835"/>
                <a:gd name="connsiteY3" fmla="*/ 647334 h 655889"/>
                <a:gd name="connsiteX4" fmla="*/ 179725 w 188835"/>
                <a:gd name="connsiteY4" fmla="*/ 564440 h 655889"/>
                <a:gd name="connsiteX5" fmla="*/ 147668 w 188835"/>
                <a:gd name="connsiteY5" fmla="*/ 512408 h 655889"/>
                <a:gd name="connsiteX6" fmla="*/ 146392 w 188835"/>
                <a:gd name="connsiteY6" fmla="*/ 510015 h 655889"/>
                <a:gd name="connsiteX7" fmla="*/ 141010 w 188835"/>
                <a:gd name="connsiteY7" fmla="*/ 495621 h 655889"/>
                <a:gd name="connsiteX8" fmla="*/ 132158 w 188835"/>
                <a:gd name="connsiteY8" fmla="*/ 466116 h 655889"/>
                <a:gd name="connsiteX9" fmla="*/ 126257 w 188835"/>
                <a:gd name="connsiteY9" fmla="*/ 439003 h 655889"/>
                <a:gd name="connsiteX10" fmla="*/ 124782 w 188835"/>
                <a:gd name="connsiteY10" fmla="*/ 430750 h 655889"/>
                <a:gd name="connsiteX11" fmla="*/ 123307 w 188835"/>
                <a:gd name="connsiteY11" fmla="*/ 416595 h 655889"/>
                <a:gd name="connsiteX12" fmla="*/ 121473 w 188835"/>
                <a:gd name="connsiteY12" fmla="*/ 345464 h 655889"/>
                <a:gd name="connsiteX13" fmla="*/ 155204 w 188835"/>
                <a:gd name="connsiteY13" fmla="*/ 76089 h 655889"/>
                <a:gd name="connsiteX14" fmla="*/ 112900 w 188835"/>
                <a:gd name="connsiteY14" fmla="*/ 1529 h 655889"/>
                <a:gd name="connsiteX15" fmla="*/ 38380 w 188835"/>
                <a:gd name="connsiteY15" fmla="*/ 43873 h 655889"/>
                <a:gd name="connsiteX16" fmla="*/ 38380 w 188835"/>
                <a:gd name="connsiteY16" fmla="*/ 43873 h 655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8835" h="655889">
                  <a:moveTo>
                    <a:pt x="38380" y="43873"/>
                  </a:moveTo>
                  <a:cubicBezTo>
                    <a:pt x="19440" y="145147"/>
                    <a:pt x="2255" y="249412"/>
                    <a:pt x="142" y="352601"/>
                  </a:cubicBezTo>
                  <a:cubicBezTo>
                    <a:pt x="-1811" y="447336"/>
                    <a:pt x="16011" y="548851"/>
                    <a:pt x="75102" y="625604"/>
                  </a:cubicBezTo>
                  <a:cubicBezTo>
                    <a:pt x="94360" y="650643"/>
                    <a:pt x="128091" y="666632"/>
                    <a:pt x="157995" y="647334"/>
                  </a:cubicBezTo>
                  <a:cubicBezTo>
                    <a:pt x="182716" y="631385"/>
                    <a:pt x="200419" y="591274"/>
                    <a:pt x="179725" y="564440"/>
                  </a:cubicBezTo>
                  <a:cubicBezTo>
                    <a:pt x="167166" y="548133"/>
                    <a:pt x="156719" y="530828"/>
                    <a:pt x="147668" y="512408"/>
                  </a:cubicBezTo>
                  <a:cubicBezTo>
                    <a:pt x="146392" y="509776"/>
                    <a:pt x="143920" y="504035"/>
                    <a:pt x="146392" y="510015"/>
                  </a:cubicBezTo>
                  <a:cubicBezTo>
                    <a:pt x="144439" y="505270"/>
                    <a:pt x="142684" y="500446"/>
                    <a:pt x="141010" y="495621"/>
                  </a:cubicBezTo>
                  <a:cubicBezTo>
                    <a:pt x="137621" y="485933"/>
                    <a:pt x="134670" y="476084"/>
                    <a:pt x="132158" y="466116"/>
                  </a:cubicBezTo>
                  <a:cubicBezTo>
                    <a:pt x="129885" y="457145"/>
                    <a:pt x="127932" y="448094"/>
                    <a:pt x="126257" y="439003"/>
                  </a:cubicBezTo>
                  <a:cubicBezTo>
                    <a:pt x="126217" y="438685"/>
                    <a:pt x="123386" y="419546"/>
                    <a:pt x="124782" y="430750"/>
                  </a:cubicBezTo>
                  <a:cubicBezTo>
                    <a:pt x="124184" y="426045"/>
                    <a:pt x="123705" y="421300"/>
                    <a:pt x="123307" y="416595"/>
                  </a:cubicBezTo>
                  <a:cubicBezTo>
                    <a:pt x="121193" y="392951"/>
                    <a:pt x="120795" y="369188"/>
                    <a:pt x="121473" y="345464"/>
                  </a:cubicBezTo>
                  <a:cubicBezTo>
                    <a:pt x="124263" y="251526"/>
                    <a:pt x="138019" y="167954"/>
                    <a:pt x="155204" y="76089"/>
                  </a:cubicBezTo>
                  <a:cubicBezTo>
                    <a:pt x="161025" y="45029"/>
                    <a:pt x="146632" y="9224"/>
                    <a:pt x="112900" y="1529"/>
                  </a:cubicBezTo>
                  <a:cubicBezTo>
                    <a:pt x="83116" y="-5209"/>
                    <a:pt x="44600" y="10580"/>
                    <a:pt x="38380" y="43873"/>
                  </a:cubicBezTo>
                  <a:lnTo>
                    <a:pt x="38380" y="43873"/>
                  </a:lnTo>
                  <a:close/>
                </a:path>
              </a:pathLst>
            </a:custGeom>
            <a:solidFill>
              <a:srgbClr val="D87B16">
                <a:alpha val="57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2" name="Freeform: Shape 1781">
              <a:extLst>
                <a:ext uri="{FF2B5EF4-FFF2-40B4-BE49-F238E27FC236}">
                  <a16:creationId xmlns="" xmlns:a16="http://schemas.microsoft.com/office/drawing/2014/main" id="{0242FEFA-988A-423F-B60B-7D5542068A7C}"/>
                </a:ext>
              </a:extLst>
            </p:cNvPr>
            <p:cNvSpPr/>
            <p:nvPr/>
          </p:nvSpPr>
          <p:spPr>
            <a:xfrm>
              <a:off x="17918683" y="-3396570"/>
              <a:ext cx="3260471" cy="1602151"/>
            </a:xfrm>
            <a:custGeom>
              <a:avLst/>
              <a:gdLst>
                <a:gd name="connsiteX0" fmla="*/ 130036 w 1166416"/>
                <a:gd name="connsiteY0" fmla="*/ 411710 h 573161"/>
                <a:gd name="connsiteX1" fmla="*/ 128442 w 1166416"/>
                <a:gd name="connsiteY1" fmla="*/ 383002 h 573161"/>
                <a:gd name="connsiteX2" fmla="*/ 129319 w 1166416"/>
                <a:gd name="connsiteY2" fmla="*/ 365857 h 573161"/>
                <a:gd name="connsiteX3" fmla="*/ 129757 w 1166416"/>
                <a:gd name="connsiteY3" fmla="*/ 363146 h 573161"/>
                <a:gd name="connsiteX4" fmla="*/ 136536 w 1166416"/>
                <a:gd name="connsiteY4" fmla="*/ 335315 h 573161"/>
                <a:gd name="connsiteX5" fmla="*/ 141121 w 1166416"/>
                <a:gd name="connsiteY5" fmla="*/ 321679 h 573161"/>
                <a:gd name="connsiteX6" fmla="*/ 141161 w 1166416"/>
                <a:gd name="connsiteY6" fmla="*/ 321001 h 573161"/>
                <a:gd name="connsiteX7" fmla="*/ 144829 w 1166416"/>
                <a:gd name="connsiteY7" fmla="*/ 313107 h 573161"/>
                <a:gd name="connsiteX8" fmla="*/ 158784 w 1166416"/>
                <a:gd name="connsiteY8" fmla="*/ 287628 h 573161"/>
                <a:gd name="connsiteX9" fmla="*/ 166719 w 1166416"/>
                <a:gd name="connsiteY9" fmla="*/ 275388 h 573161"/>
                <a:gd name="connsiteX10" fmla="*/ 170586 w 1166416"/>
                <a:gd name="connsiteY10" fmla="*/ 269646 h 573161"/>
                <a:gd name="connsiteX11" fmla="*/ 213409 w 1166416"/>
                <a:gd name="connsiteY11" fmla="*/ 225907 h 573161"/>
                <a:gd name="connsiteX12" fmla="*/ 217396 w 1166416"/>
                <a:gd name="connsiteY12" fmla="*/ 222518 h 573161"/>
                <a:gd name="connsiteX13" fmla="*/ 232547 w 1166416"/>
                <a:gd name="connsiteY13" fmla="*/ 211872 h 573161"/>
                <a:gd name="connsiteX14" fmla="*/ 258823 w 1166416"/>
                <a:gd name="connsiteY14" fmla="*/ 195724 h 573161"/>
                <a:gd name="connsiteX15" fmla="*/ 286255 w 1166416"/>
                <a:gd name="connsiteY15" fmla="*/ 181489 h 573161"/>
                <a:gd name="connsiteX16" fmla="*/ 297498 w 1166416"/>
                <a:gd name="connsiteY16" fmla="*/ 176306 h 573161"/>
                <a:gd name="connsiteX17" fmla="*/ 299293 w 1166416"/>
                <a:gd name="connsiteY17" fmla="*/ 175509 h 573161"/>
                <a:gd name="connsiteX18" fmla="*/ 310856 w 1166416"/>
                <a:gd name="connsiteY18" fmla="*/ 171003 h 573161"/>
                <a:gd name="connsiteX19" fmla="*/ 439083 w 1166416"/>
                <a:gd name="connsiteY19" fmla="*/ 136554 h 573161"/>
                <a:gd name="connsiteX20" fmla="*/ 452799 w 1166416"/>
                <a:gd name="connsiteY20" fmla="*/ 134162 h 573161"/>
                <a:gd name="connsiteX21" fmla="*/ 463246 w 1166416"/>
                <a:gd name="connsiteY21" fmla="*/ 132407 h 573161"/>
                <a:gd name="connsiteX22" fmla="*/ 497855 w 1166416"/>
                <a:gd name="connsiteY22" fmla="*/ 128859 h 573161"/>
                <a:gd name="connsiteX23" fmla="*/ 574050 w 1166416"/>
                <a:gd name="connsiteY23" fmla="*/ 128141 h 573161"/>
                <a:gd name="connsiteX24" fmla="*/ 591314 w 1166416"/>
                <a:gd name="connsiteY24" fmla="*/ 129576 h 573161"/>
                <a:gd name="connsiteX25" fmla="*/ 598292 w 1166416"/>
                <a:gd name="connsiteY25" fmla="*/ 130374 h 573161"/>
                <a:gd name="connsiteX26" fmla="*/ 628714 w 1166416"/>
                <a:gd name="connsiteY26" fmla="*/ 136315 h 573161"/>
                <a:gd name="connsiteX27" fmla="*/ 691552 w 1166416"/>
                <a:gd name="connsiteY27" fmla="*/ 155972 h 573161"/>
                <a:gd name="connsiteX28" fmla="*/ 695540 w 1166416"/>
                <a:gd name="connsiteY28" fmla="*/ 157606 h 573161"/>
                <a:gd name="connsiteX29" fmla="*/ 709136 w 1166416"/>
                <a:gd name="connsiteY29" fmla="*/ 163906 h 573161"/>
                <a:gd name="connsiteX30" fmla="*/ 735810 w 1166416"/>
                <a:gd name="connsiteY30" fmla="*/ 177702 h 573161"/>
                <a:gd name="connsiteX31" fmla="*/ 791790 w 1166416"/>
                <a:gd name="connsiteY31" fmla="*/ 213228 h 573161"/>
                <a:gd name="connsiteX32" fmla="*/ 806383 w 1166416"/>
                <a:gd name="connsiteY32" fmla="*/ 224033 h 573161"/>
                <a:gd name="connsiteX33" fmla="*/ 807619 w 1166416"/>
                <a:gd name="connsiteY33" fmla="*/ 225189 h 573161"/>
                <a:gd name="connsiteX34" fmla="*/ 830665 w 1166416"/>
                <a:gd name="connsiteY34" fmla="*/ 244766 h 573161"/>
                <a:gd name="connsiteX35" fmla="*/ 878950 w 1166416"/>
                <a:gd name="connsiteY35" fmla="*/ 292214 h 573161"/>
                <a:gd name="connsiteX36" fmla="*/ 967785 w 1166416"/>
                <a:gd name="connsiteY36" fmla="*/ 407165 h 573161"/>
                <a:gd name="connsiteX37" fmla="*/ 1047090 w 1166416"/>
                <a:gd name="connsiteY37" fmla="*/ 541333 h 573161"/>
                <a:gd name="connsiteX38" fmla="*/ 1135008 w 1166416"/>
                <a:gd name="connsiteY38" fmla="*/ 564379 h 573161"/>
                <a:gd name="connsiteX39" fmla="*/ 1158054 w 1166416"/>
                <a:gd name="connsiteY39" fmla="*/ 476462 h 573161"/>
                <a:gd name="connsiteX40" fmla="*/ 752118 w 1166416"/>
                <a:gd name="connsiteY40" fmla="*/ 43014 h 573161"/>
                <a:gd name="connsiteX41" fmla="*/ 425487 w 1166416"/>
                <a:gd name="connsiteY41" fmla="*/ 9083 h 573161"/>
                <a:gd name="connsiteX42" fmla="*/ 147620 w 1166416"/>
                <a:gd name="connsiteY42" fmla="*/ 115222 h 573161"/>
                <a:gd name="connsiteX43" fmla="*/ 1609 w 1166416"/>
                <a:gd name="connsiteY43" fmla="*/ 411710 h 573161"/>
                <a:gd name="connsiteX44" fmla="*/ 65883 w 1166416"/>
                <a:gd name="connsiteY44" fmla="*/ 475984 h 573161"/>
                <a:gd name="connsiteX45" fmla="*/ 130036 w 1166416"/>
                <a:gd name="connsiteY45" fmla="*/ 411710 h 573161"/>
                <a:gd name="connsiteX46" fmla="*/ 130036 w 1166416"/>
                <a:gd name="connsiteY46" fmla="*/ 411710 h 57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166416" h="573161">
                  <a:moveTo>
                    <a:pt x="130036" y="411710"/>
                  </a:moveTo>
                  <a:cubicBezTo>
                    <a:pt x="128960" y="402181"/>
                    <a:pt x="128322" y="392611"/>
                    <a:pt x="128442" y="383002"/>
                  </a:cubicBezTo>
                  <a:cubicBezTo>
                    <a:pt x="128521" y="377261"/>
                    <a:pt x="129000" y="371599"/>
                    <a:pt x="129319" y="365857"/>
                  </a:cubicBezTo>
                  <a:cubicBezTo>
                    <a:pt x="130355" y="348234"/>
                    <a:pt x="126966" y="373313"/>
                    <a:pt x="129757" y="363146"/>
                  </a:cubicBezTo>
                  <a:cubicBezTo>
                    <a:pt x="132269" y="353935"/>
                    <a:pt x="133705" y="344486"/>
                    <a:pt x="136536" y="335315"/>
                  </a:cubicBezTo>
                  <a:cubicBezTo>
                    <a:pt x="137931" y="330730"/>
                    <a:pt x="139646" y="326264"/>
                    <a:pt x="141121" y="321679"/>
                  </a:cubicBezTo>
                  <a:cubicBezTo>
                    <a:pt x="143872" y="314742"/>
                    <a:pt x="143872" y="314502"/>
                    <a:pt x="141161" y="321001"/>
                  </a:cubicBezTo>
                  <a:cubicBezTo>
                    <a:pt x="142317" y="318370"/>
                    <a:pt x="143553" y="315738"/>
                    <a:pt x="144829" y="313107"/>
                  </a:cubicBezTo>
                  <a:cubicBezTo>
                    <a:pt x="149055" y="304375"/>
                    <a:pt x="153680" y="295882"/>
                    <a:pt x="158784" y="287628"/>
                  </a:cubicBezTo>
                  <a:cubicBezTo>
                    <a:pt x="161336" y="283482"/>
                    <a:pt x="163967" y="279415"/>
                    <a:pt x="166719" y="275388"/>
                  </a:cubicBezTo>
                  <a:cubicBezTo>
                    <a:pt x="167436" y="274351"/>
                    <a:pt x="178999" y="259080"/>
                    <a:pt x="170586" y="269646"/>
                  </a:cubicBezTo>
                  <a:cubicBezTo>
                    <a:pt x="183345" y="253658"/>
                    <a:pt x="197779" y="239025"/>
                    <a:pt x="213409" y="225907"/>
                  </a:cubicBezTo>
                  <a:cubicBezTo>
                    <a:pt x="215402" y="224232"/>
                    <a:pt x="225968" y="216138"/>
                    <a:pt x="217396" y="222518"/>
                  </a:cubicBezTo>
                  <a:cubicBezTo>
                    <a:pt x="222340" y="218849"/>
                    <a:pt x="227404" y="215301"/>
                    <a:pt x="232547" y="211872"/>
                  </a:cubicBezTo>
                  <a:cubicBezTo>
                    <a:pt x="241080" y="206170"/>
                    <a:pt x="249851" y="200788"/>
                    <a:pt x="258823" y="195724"/>
                  </a:cubicBezTo>
                  <a:cubicBezTo>
                    <a:pt x="267794" y="190660"/>
                    <a:pt x="276925" y="185915"/>
                    <a:pt x="286255" y="181489"/>
                  </a:cubicBezTo>
                  <a:cubicBezTo>
                    <a:pt x="290003" y="179695"/>
                    <a:pt x="293750" y="178021"/>
                    <a:pt x="297498" y="176306"/>
                  </a:cubicBezTo>
                  <a:cubicBezTo>
                    <a:pt x="304476" y="173236"/>
                    <a:pt x="305074" y="172997"/>
                    <a:pt x="299293" y="175509"/>
                  </a:cubicBezTo>
                  <a:cubicBezTo>
                    <a:pt x="303120" y="173954"/>
                    <a:pt x="306988" y="172439"/>
                    <a:pt x="310856" y="171003"/>
                  </a:cubicBezTo>
                  <a:cubicBezTo>
                    <a:pt x="352322" y="155334"/>
                    <a:pt x="395543" y="144488"/>
                    <a:pt x="439083" y="136554"/>
                  </a:cubicBezTo>
                  <a:cubicBezTo>
                    <a:pt x="443629" y="135717"/>
                    <a:pt x="448214" y="134919"/>
                    <a:pt x="452799" y="134162"/>
                  </a:cubicBezTo>
                  <a:cubicBezTo>
                    <a:pt x="452281" y="134241"/>
                    <a:pt x="474809" y="130812"/>
                    <a:pt x="463246" y="132407"/>
                  </a:cubicBezTo>
                  <a:cubicBezTo>
                    <a:pt x="474729" y="130852"/>
                    <a:pt x="486292" y="129736"/>
                    <a:pt x="497855" y="128859"/>
                  </a:cubicBezTo>
                  <a:cubicBezTo>
                    <a:pt x="523213" y="126945"/>
                    <a:pt x="548691" y="126506"/>
                    <a:pt x="574050" y="128141"/>
                  </a:cubicBezTo>
                  <a:cubicBezTo>
                    <a:pt x="579792" y="128500"/>
                    <a:pt x="585573" y="128978"/>
                    <a:pt x="591314" y="129576"/>
                  </a:cubicBezTo>
                  <a:cubicBezTo>
                    <a:pt x="593587" y="129816"/>
                    <a:pt x="607981" y="131889"/>
                    <a:pt x="598292" y="130374"/>
                  </a:cubicBezTo>
                  <a:cubicBezTo>
                    <a:pt x="608499" y="131969"/>
                    <a:pt x="618627" y="133962"/>
                    <a:pt x="628714" y="136315"/>
                  </a:cubicBezTo>
                  <a:cubicBezTo>
                    <a:pt x="650165" y="141299"/>
                    <a:pt x="670939" y="148276"/>
                    <a:pt x="691552" y="155972"/>
                  </a:cubicBezTo>
                  <a:cubicBezTo>
                    <a:pt x="709335" y="162630"/>
                    <a:pt x="685332" y="152662"/>
                    <a:pt x="695540" y="157606"/>
                  </a:cubicBezTo>
                  <a:cubicBezTo>
                    <a:pt x="700045" y="159799"/>
                    <a:pt x="704630" y="161713"/>
                    <a:pt x="709136" y="163906"/>
                  </a:cubicBezTo>
                  <a:cubicBezTo>
                    <a:pt x="718147" y="168252"/>
                    <a:pt x="727038" y="172877"/>
                    <a:pt x="735810" y="177702"/>
                  </a:cubicBezTo>
                  <a:cubicBezTo>
                    <a:pt x="755148" y="188427"/>
                    <a:pt x="773848" y="200349"/>
                    <a:pt x="791790" y="213228"/>
                  </a:cubicBezTo>
                  <a:cubicBezTo>
                    <a:pt x="796695" y="216736"/>
                    <a:pt x="801599" y="220325"/>
                    <a:pt x="806383" y="224033"/>
                  </a:cubicBezTo>
                  <a:cubicBezTo>
                    <a:pt x="804230" y="222358"/>
                    <a:pt x="798010" y="217215"/>
                    <a:pt x="807619" y="225189"/>
                  </a:cubicBezTo>
                  <a:cubicBezTo>
                    <a:pt x="815394" y="231608"/>
                    <a:pt x="823130" y="238068"/>
                    <a:pt x="830665" y="244766"/>
                  </a:cubicBezTo>
                  <a:cubicBezTo>
                    <a:pt x="847531" y="259758"/>
                    <a:pt x="863600" y="275667"/>
                    <a:pt x="878950" y="292214"/>
                  </a:cubicBezTo>
                  <a:cubicBezTo>
                    <a:pt x="916510" y="332684"/>
                    <a:pt x="937123" y="360554"/>
                    <a:pt x="967785" y="407165"/>
                  </a:cubicBezTo>
                  <a:cubicBezTo>
                    <a:pt x="996333" y="450585"/>
                    <a:pt x="1022210" y="495720"/>
                    <a:pt x="1047090" y="541333"/>
                  </a:cubicBezTo>
                  <a:cubicBezTo>
                    <a:pt x="1063198" y="570879"/>
                    <a:pt x="1106459" y="582800"/>
                    <a:pt x="1135008" y="564379"/>
                  </a:cubicBezTo>
                  <a:cubicBezTo>
                    <a:pt x="1164991" y="545041"/>
                    <a:pt x="1175318" y="508040"/>
                    <a:pt x="1158054" y="476462"/>
                  </a:cubicBezTo>
                  <a:cubicBezTo>
                    <a:pt x="1062760" y="301624"/>
                    <a:pt x="941350" y="124632"/>
                    <a:pt x="752118" y="43014"/>
                  </a:cubicBezTo>
                  <a:cubicBezTo>
                    <a:pt x="646896" y="-2360"/>
                    <a:pt x="537846" y="-8460"/>
                    <a:pt x="425487" y="9083"/>
                  </a:cubicBezTo>
                  <a:cubicBezTo>
                    <a:pt x="327881" y="24354"/>
                    <a:pt x="227324" y="55056"/>
                    <a:pt x="147620" y="115222"/>
                  </a:cubicBezTo>
                  <a:cubicBezTo>
                    <a:pt x="56792" y="183762"/>
                    <a:pt x="-11469" y="294167"/>
                    <a:pt x="1609" y="411710"/>
                  </a:cubicBezTo>
                  <a:cubicBezTo>
                    <a:pt x="5317" y="445003"/>
                    <a:pt x="28523" y="477658"/>
                    <a:pt x="65883" y="475984"/>
                  </a:cubicBezTo>
                  <a:cubicBezTo>
                    <a:pt x="97381" y="474548"/>
                    <a:pt x="133984" y="447475"/>
                    <a:pt x="130036" y="411710"/>
                  </a:cubicBezTo>
                  <a:lnTo>
                    <a:pt x="130036" y="411710"/>
                  </a:lnTo>
                  <a:close/>
                </a:path>
              </a:pathLst>
            </a:custGeom>
            <a:solidFill>
              <a:srgbClr val="D87B16">
                <a:alpha val="57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3" name="Freeform: Shape 1782">
              <a:extLst>
                <a:ext uri="{FF2B5EF4-FFF2-40B4-BE49-F238E27FC236}">
                  <a16:creationId xmlns="" xmlns:a16="http://schemas.microsoft.com/office/drawing/2014/main" id="{99E4AF10-442B-4D5C-BA11-D4765BB1F565}"/>
                </a:ext>
              </a:extLst>
            </p:cNvPr>
            <p:cNvSpPr/>
            <p:nvPr/>
          </p:nvSpPr>
          <p:spPr>
            <a:xfrm>
              <a:off x="20767509" y="-2408116"/>
              <a:ext cx="1986157" cy="2495314"/>
            </a:xfrm>
            <a:custGeom>
              <a:avLst/>
              <a:gdLst>
                <a:gd name="connsiteX0" fmla="*/ 97035 w 710537"/>
                <a:gd name="connsiteY0" fmla="*/ 202830 h 892685"/>
                <a:gd name="connsiteX1" fmla="*/ 140775 w 710537"/>
                <a:gd name="connsiteY1" fmla="*/ 174362 h 892685"/>
                <a:gd name="connsiteX2" fmla="*/ 163980 w 710537"/>
                <a:gd name="connsiteY2" fmla="*/ 162002 h 892685"/>
                <a:gd name="connsiteX3" fmla="*/ 177178 w 710537"/>
                <a:gd name="connsiteY3" fmla="*/ 155702 h 892685"/>
                <a:gd name="connsiteX4" fmla="*/ 183358 w 710537"/>
                <a:gd name="connsiteY4" fmla="*/ 153070 h 892685"/>
                <a:gd name="connsiteX5" fmla="*/ 230407 w 710537"/>
                <a:gd name="connsiteY5" fmla="*/ 137799 h 892685"/>
                <a:gd name="connsiteX6" fmla="*/ 255765 w 710537"/>
                <a:gd name="connsiteY6" fmla="*/ 132137 h 892685"/>
                <a:gd name="connsiteX7" fmla="*/ 267089 w 710537"/>
                <a:gd name="connsiteY7" fmla="*/ 130224 h 892685"/>
                <a:gd name="connsiteX8" fmla="*/ 272711 w 710537"/>
                <a:gd name="connsiteY8" fmla="*/ 129785 h 892685"/>
                <a:gd name="connsiteX9" fmla="*/ 323667 w 710537"/>
                <a:gd name="connsiteY9" fmla="*/ 129466 h 892685"/>
                <a:gd name="connsiteX10" fmla="*/ 334871 w 710537"/>
                <a:gd name="connsiteY10" fmla="*/ 130543 h 892685"/>
                <a:gd name="connsiteX11" fmla="*/ 337264 w 710537"/>
                <a:gd name="connsiteY11" fmla="*/ 131220 h 892685"/>
                <a:gd name="connsiteX12" fmla="*/ 367327 w 710537"/>
                <a:gd name="connsiteY12" fmla="*/ 138716 h 892685"/>
                <a:gd name="connsiteX13" fmla="*/ 378531 w 710537"/>
                <a:gd name="connsiteY13" fmla="*/ 142225 h 892685"/>
                <a:gd name="connsiteX14" fmla="*/ 401298 w 710537"/>
                <a:gd name="connsiteY14" fmla="*/ 153708 h 892685"/>
                <a:gd name="connsiteX15" fmla="*/ 422550 w 710537"/>
                <a:gd name="connsiteY15" fmla="*/ 167105 h 892685"/>
                <a:gd name="connsiteX16" fmla="*/ 422948 w 710537"/>
                <a:gd name="connsiteY16" fmla="*/ 167025 h 892685"/>
                <a:gd name="connsiteX17" fmla="*/ 435747 w 710537"/>
                <a:gd name="connsiteY17" fmla="*/ 177751 h 892685"/>
                <a:gd name="connsiteX18" fmla="*/ 470715 w 710537"/>
                <a:gd name="connsiteY18" fmla="*/ 213915 h 892685"/>
                <a:gd name="connsiteX19" fmla="*/ 477812 w 710537"/>
                <a:gd name="connsiteY19" fmla="*/ 222647 h 892685"/>
                <a:gd name="connsiteX20" fmla="*/ 479566 w 710537"/>
                <a:gd name="connsiteY20" fmla="*/ 225478 h 892685"/>
                <a:gd name="connsiteX21" fmla="*/ 496711 w 710537"/>
                <a:gd name="connsiteY21" fmla="*/ 251554 h 892685"/>
                <a:gd name="connsiteX22" fmla="*/ 519877 w 710537"/>
                <a:gd name="connsiteY22" fmla="*/ 294017 h 892685"/>
                <a:gd name="connsiteX23" fmla="*/ 530602 w 710537"/>
                <a:gd name="connsiteY23" fmla="*/ 317183 h 892685"/>
                <a:gd name="connsiteX24" fmla="*/ 531001 w 710537"/>
                <a:gd name="connsiteY24" fmla="*/ 318180 h 892685"/>
                <a:gd name="connsiteX25" fmla="*/ 537979 w 710537"/>
                <a:gd name="connsiteY25" fmla="*/ 336162 h 892685"/>
                <a:gd name="connsiteX26" fmla="*/ 570235 w 710537"/>
                <a:gd name="connsiteY26" fmla="*/ 450395 h 892685"/>
                <a:gd name="connsiteX27" fmla="*/ 575259 w 710537"/>
                <a:gd name="connsiteY27" fmla="*/ 478864 h 892685"/>
                <a:gd name="connsiteX28" fmla="*/ 575697 w 710537"/>
                <a:gd name="connsiteY28" fmla="*/ 480857 h 892685"/>
                <a:gd name="connsiteX29" fmla="*/ 577572 w 710537"/>
                <a:gd name="connsiteY29" fmla="*/ 496806 h 892685"/>
                <a:gd name="connsiteX30" fmla="*/ 581638 w 710537"/>
                <a:gd name="connsiteY30" fmla="*/ 557690 h 892685"/>
                <a:gd name="connsiteX31" fmla="*/ 580363 w 710537"/>
                <a:gd name="connsiteY31" fmla="*/ 625114 h 892685"/>
                <a:gd name="connsiteX32" fmla="*/ 577611 w 710537"/>
                <a:gd name="connsiteY32" fmla="*/ 657131 h 892685"/>
                <a:gd name="connsiteX33" fmla="*/ 575737 w 710537"/>
                <a:gd name="connsiteY33" fmla="*/ 673080 h 892685"/>
                <a:gd name="connsiteX34" fmla="*/ 574302 w 710537"/>
                <a:gd name="connsiteY34" fmla="*/ 681413 h 892685"/>
                <a:gd name="connsiteX35" fmla="*/ 540172 w 710537"/>
                <a:gd name="connsiteY35" fmla="*/ 811714 h 892685"/>
                <a:gd name="connsiteX36" fmla="*/ 585068 w 710537"/>
                <a:gd name="connsiteY36" fmla="*/ 890780 h 892685"/>
                <a:gd name="connsiteX37" fmla="*/ 664133 w 710537"/>
                <a:gd name="connsiteY37" fmla="*/ 845884 h 892685"/>
                <a:gd name="connsiteX38" fmla="*/ 666287 w 710537"/>
                <a:gd name="connsiteY38" fmla="*/ 313993 h 892685"/>
                <a:gd name="connsiteX39" fmla="*/ 534829 w 710537"/>
                <a:gd name="connsiteY39" fmla="*/ 94339 h 892685"/>
                <a:gd name="connsiteX40" fmla="*/ 301060 w 710537"/>
                <a:gd name="connsiteY40" fmla="*/ 2 h 892685"/>
                <a:gd name="connsiteX41" fmla="*/ 32084 w 710537"/>
                <a:gd name="connsiteY41" fmla="*/ 91787 h 892685"/>
                <a:gd name="connsiteX42" fmla="*/ 9038 w 710537"/>
                <a:gd name="connsiteY42" fmla="*/ 179705 h 892685"/>
                <a:gd name="connsiteX43" fmla="*/ 97035 w 710537"/>
                <a:gd name="connsiteY43" fmla="*/ 202830 h 892685"/>
                <a:gd name="connsiteX44" fmla="*/ 97035 w 710537"/>
                <a:gd name="connsiteY44" fmla="*/ 202830 h 892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10537" h="892685">
                  <a:moveTo>
                    <a:pt x="97035" y="202830"/>
                  </a:moveTo>
                  <a:cubicBezTo>
                    <a:pt x="111110" y="192583"/>
                    <a:pt x="125623" y="182974"/>
                    <a:pt x="140775" y="174362"/>
                  </a:cubicBezTo>
                  <a:cubicBezTo>
                    <a:pt x="148390" y="170016"/>
                    <a:pt x="156126" y="165909"/>
                    <a:pt x="163980" y="162002"/>
                  </a:cubicBezTo>
                  <a:cubicBezTo>
                    <a:pt x="168366" y="159848"/>
                    <a:pt x="172792" y="157855"/>
                    <a:pt x="177178" y="155702"/>
                  </a:cubicBezTo>
                  <a:cubicBezTo>
                    <a:pt x="189498" y="149721"/>
                    <a:pt x="169323" y="158254"/>
                    <a:pt x="183358" y="153070"/>
                  </a:cubicBezTo>
                  <a:cubicBezTo>
                    <a:pt x="198868" y="147329"/>
                    <a:pt x="214378" y="141946"/>
                    <a:pt x="230407" y="137799"/>
                  </a:cubicBezTo>
                  <a:cubicBezTo>
                    <a:pt x="238780" y="135646"/>
                    <a:pt x="247273" y="133732"/>
                    <a:pt x="255765" y="132137"/>
                  </a:cubicBezTo>
                  <a:cubicBezTo>
                    <a:pt x="259553" y="131420"/>
                    <a:pt x="263301" y="130822"/>
                    <a:pt x="267089" y="130224"/>
                  </a:cubicBezTo>
                  <a:cubicBezTo>
                    <a:pt x="252815" y="132496"/>
                    <a:pt x="269561" y="130064"/>
                    <a:pt x="272711" y="129785"/>
                  </a:cubicBezTo>
                  <a:cubicBezTo>
                    <a:pt x="289657" y="128350"/>
                    <a:pt x="306722" y="128150"/>
                    <a:pt x="323667" y="129466"/>
                  </a:cubicBezTo>
                  <a:cubicBezTo>
                    <a:pt x="327415" y="129745"/>
                    <a:pt x="331163" y="130144"/>
                    <a:pt x="334871" y="130543"/>
                  </a:cubicBezTo>
                  <a:cubicBezTo>
                    <a:pt x="321275" y="128988"/>
                    <a:pt x="333795" y="130583"/>
                    <a:pt x="337264" y="131220"/>
                  </a:cubicBezTo>
                  <a:cubicBezTo>
                    <a:pt x="347431" y="133134"/>
                    <a:pt x="357439" y="135606"/>
                    <a:pt x="367327" y="138716"/>
                  </a:cubicBezTo>
                  <a:cubicBezTo>
                    <a:pt x="371354" y="139992"/>
                    <a:pt x="390014" y="147249"/>
                    <a:pt x="378531" y="142225"/>
                  </a:cubicBezTo>
                  <a:cubicBezTo>
                    <a:pt x="386306" y="145654"/>
                    <a:pt x="393922" y="149482"/>
                    <a:pt x="401298" y="153708"/>
                  </a:cubicBezTo>
                  <a:cubicBezTo>
                    <a:pt x="408594" y="157855"/>
                    <a:pt x="415532" y="162440"/>
                    <a:pt x="422550" y="167105"/>
                  </a:cubicBezTo>
                  <a:cubicBezTo>
                    <a:pt x="432558" y="173764"/>
                    <a:pt x="425022" y="168620"/>
                    <a:pt x="422948" y="167025"/>
                  </a:cubicBezTo>
                  <a:cubicBezTo>
                    <a:pt x="427334" y="170415"/>
                    <a:pt x="431601" y="174043"/>
                    <a:pt x="435747" y="177751"/>
                  </a:cubicBezTo>
                  <a:cubicBezTo>
                    <a:pt x="448307" y="188875"/>
                    <a:pt x="459949" y="201036"/>
                    <a:pt x="470715" y="213915"/>
                  </a:cubicBezTo>
                  <a:cubicBezTo>
                    <a:pt x="473107" y="216786"/>
                    <a:pt x="475499" y="219696"/>
                    <a:pt x="477812" y="222647"/>
                  </a:cubicBezTo>
                  <a:cubicBezTo>
                    <a:pt x="470276" y="212918"/>
                    <a:pt x="477812" y="223006"/>
                    <a:pt x="479566" y="225478"/>
                  </a:cubicBezTo>
                  <a:cubicBezTo>
                    <a:pt x="485587" y="233970"/>
                    <a:pt x="491289" y="242662"/>
                    <a:pt x="496711" y="251554"/>
                  </a:cubicBezTo>
                  <a:cubicBezTo>
                    <a:pt x="505124" y="265310"/>
                    <a:pt x="512780" y="279504"/>
                    <a:pt x="519877" y="294017"/>
                  </a:cubicBezTo>
                  <a:cubicBezTo>
                    <a:pt x="523625" y="301673"/>
                    <a:pt x="527054" y="309448"/>
                    <a:pt x="530602" y="317183"/>
                  </a:cubicBezTo>
                  <a:cubicBezTo>
                    <a:pt x="525459" y="305939"/>
                    <a:pt x="530124" y="315947"/>
                    <a:pt x="531001" y="318180"/>
                  </a:cubicBezTo>
                  <a:cubicBezTo>
                    <a:pt x="533354" y="324161"/>
                    <a:pt x="535746" y="330141"/>
                    <a:pt x="537979" y="336162"/>
                  </a:cubicBezTo>
                  <a:cubicBezTo>
                    <a:pt x="551814" y="373283"/>
                    <a:pt x="562580" y="411520"/>
                    <a:pt x="570235" y="450395"/>
                  </a:cubicBezTo>
                  <a:cubicBezTo>
                    <a:pt x="572109" y="459845"/>
                    <a:pt x="573704" y="469334"/>
                    <a:pt x="575259" y="478864"/>
                  </a:cubicBezTo>
                  <a:cubicBezTo>
                    <a:pt x="577412" y="491902"/>
                    <a:pt x="576096" y="483728"/>
                    <a:pt x="575697" y="480857"/>
                  </a:cubicBezTo>
                  <a:cubicBezTo>
                    <a:pt x="576415" y="486160"/>
                    <a:pt x="577013" y="491503"/>
                    <a:pt x="577572" y="496806"/>
                  </a:cubicBezTo>
                  <a:cubicBezTo>
                    <a:pt x="579764" y="517021"/>
                    <a:pt x="581120" y="537356"/>
                    <a:pt x="581638" y="557690"/>
                  </a:cubicBezTo>
                  <a:cubicBezTo>
                    <a:pt x="582237" y="580178"/>
                    <a:pt x="581798" y="602666"/>
                    <a:pt x="580363" y="625114"/>
                  </a:cubicBezTo>
                  <a:cubicBezTo>
                    <a:pt x="579685" y="635799"/>
                    <a:pt x="578768" y="646485"/>
                    <a:pt x="577611" y="657131"/>
                  </a:cubicBezTo>
                  <a:cubicBezTo>
                    <a:pt x="577053" y="662434"/>
                    <a:pt x="576455" y="667777"/>
                    <a:pt x="575737" y="673080"/>
                  </a:cubicBezTo>
                  <a:cubicBezTo>
                    <a:pt x="577253" y="661876"/>
                    <a:pt x="574661" y="679300"/>
                    <a:pt x="574302" y="681413"/>
                  </a:cubicBezTo>
                  <a:cubicBezTo>
                    <a:pt x="566966" y="725830"/>
                    <a:pt x="555443" y="769370"/>
                    <a:pt x="540172" y="811714"/>
                  </a:cubicBezTo>
                  <a:cubicBezTo>
                    <a:pt x="528768" y="843412"/>
                    <a:pt x="553010" y="883484"/>
                    <a:pt x="585068" y="890780"/>
                  </a:cubicBezTo>
                  <a:cubicBezTo>
                    <a:pt x="621231" y="899034"/>
                    <a:pt x="651893" y="879815"/>
                    <a:pt x="664133" y="845884"/>
                  </a:cubicBezTo>
                  <a:cubicBezTo>
                    <a:pt x="725058" y="676748"/>
                    <a:pt x="726214" y="483688"/>
                    <a:pt x="666287" y="313993"/>
                  </a:cubicBezTo>
                  <a:cubicBezTo>
                    <a:pt x="637858" y="233492"/>
                    <a:pt x="597428" y="153868"/>
                    <a:pt x="534829" y="94339"/>
                  </a:cubicBezTo>
                  <a:cubicBezTo>
                    <a:pt x="471273" y="33893"/>
                    <a:pt x="388898" y="321"/>
                    <a:pt x="301060" y="2"/>
                  </a:cubicBezTo>
                  <a:cubicBezTo>
                    <a:pt x="205248" y="-317"/>
                    <a:pt x="108997" y="35847"/>
                    <a:pt x="32084" y="91787"/>
                  </a:cubicBezTo>
                  <a:cubicBezTo>
                    <a:pt x="4971" y="111524"/>
                    <a:pt x="-11097" y="148525"/>
                    <a:pt x="9038" y="179705"/>
                  </a:cubicBezTo>
                  <a:cubicBezTo>
                    <a:pt x="26422" y="206658"/>
                    <a:pt x="67969" y="224002"/>
                    <a:pt x="97035" y="202830"/>
                  </a:cubicBezTo>
                  <a:lnTo>
                    <a:pt x="97035" y="202830"/>
                  </a:lnTo>
                  <a:close/>
                </a:path>
              </a:pathLst>
            </a:custGeom>
            <a:solidFill>
              <a:srgbClr val="D87B16">
                <a:alpha val="57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4" name="Freeform: Shape 1783">
              <a:extLst>
                <a:ext uri="{FF2B5EF4-FFF2-40B4-BE49-F238E27FC236}">
                  <a16:creationId xmlns="" xmlns:a16="http://schemas.microsoft.com/office/drawing/2014/main" id="{21E3E337-07DA-4A4D-A832-0B981AFADE51}"/>
                </a:ext>
              </a:extLst>
            </p:cNvPr>
            <p:cNvSpPr/>
            <p:nvPr/>
          </p:nvSpPr>
          <p:spPr>
            <a:xfrm>
              <a:off x="22482442" y="-846885"/>
              <a:ext cx="1117440" cy="2824976"/>
            </a:xfrm>
            <a:custGeom>
              <a:avLst/>
              <a:gdLst>
                <a:gd name="connsiteX0" fmla="*/ 78297 w 399758"/>
                <a:gd name="connsiteY0" fmla="*/ 120100 h 1010620"/>
                <a:gd name="connsiteX1" fmla="*/ 87427 w 399758"/>
                <a:gd name="connsiteY1" fmla="*/ 126479 h 1010620"/>
                <a:gd name="connsiteX2" fmla="*/ 94285 w 399758"/>
                <a:gd name="connsiteY2" fmla="*/ 131463 h 1010620"/>
                <a:gd name="connsiteX3" fmla="*/ 98671 w 399758"/>
                <a:gd name="connsiteY3" fmla="*/ 135092 h 1010620"/>
                <a:gd name="connsiteX4" fmla="*/ 109317 w 399758"/>
                <a:gd name="connsiteY4" fmla="*/ 144023 h 1010620"/>
                <a:gd name="connsiteX5" fmla="*/ 145441 w 399758"/>
                <a:gd name="connsiteY5" fmla="*/ 178632 h 1010620"/>
                <a:gd name="connsiteX6" fmla="*/ 160393 w 399758"/>
                <a:gd name="connsiteY6" fmla="*/ 195099 h 1010620"/>
                <a:gd name="connsiteX7" fmla="*/ 169364 w 399758"/>
                <a:gd name="connsiteY7" fmla="*/ 205745 h 1010620"/>
                <a:gd name="connsiteX8" fmla="*/ 173032 w 399758"/>
                <a:gd name="connsiteY8" fmla="*/ 210131 h 1010620"/>
                <a:gd name="connsiteX9" fmla="*/ 178096 w 399758"/>
                <a:gd name="connsiteY9" fmla="*/ 216949 h 1010620"/>
                <a:gd name="connsiteX10" fmla="*/ 184555 w 399758"/>
                <a:gd name="connsiteY10" fmla="*/ 225999 h 1010620"/>
                <a:gd name="connsiteX11" fmla="*/ 199866 w 399758"/>
                <a:gd name="connsiteY11" fmla="*/ 249245 h 1010620"/>
                <a:gd name="connsiteX12" fmla="*/ 223111 w 399758"/>
                <a:gd name="connsiteY12" fmla="*/ 290473 h 1010620"/>
                <a:gd name="connsiteX13" fmla="*/ 232761 w 399758"/>
                <a:gd name="connsiteY13" fmla="*/ 310528 h 1010620"/>
                <a:gd name="connsiteX14" fmla="*/ 234076 w 399758"/>
                <a:gd name="connsiteY14" fmla="*/ 313040 h 1010620"/>
                <a:gd name="connsiteX15" fmla="*/ 239220 w 399758"/>
                <a:gd name="connsiteY15" fmla="*/ 325958 h 1010620"/>
                <a:gd name="connsiteX16" fmla="*/ 266093 w 399758"/>
                <a:gd name="connsiteY16" fmla="*/ 422289 h 1010620"/>
                <a:gd name="connsiteX17" fmla="*/ 267927 w 399758"/>
                <a:gd name="connsiteY17" fmla="*/ 433254 h 1010620"/>
                <a:gd name="connsiteX18" fmla="*/ 268286 w 399758"/>
                <a:gd name="connsiteY18" fmla="*/ 435447 h 1010620"/>
                <a:gd name="connsiteX19" fmla="*/ 270399 w 399758"/>
                <a:gd name="connsiteY19" fmla="*/ 457576 h 1010620"/>
                <a:gd name="connsiteX20" fmla="*/ 271476 w 399758"/>
                <a:gd name="connsiteY20" fmla="*/ 507615 h 1010620"/>
                <a:gd name="connsiteX21" fmla="*/ 270081 w 399758"/>
                <a:gd name="connsiteY21" fmla="*/ 532495 h 1010620"/>
                <a:gd name="connsiteX22" fmla="*/ 269004 w 399758"/>
                <a:gd name="connsiteY22" fmla="*/ 545493 h 1010620"/>
                <a:gd name="connsiteX23" fmla="*/ 259514 w 399758"/>
                <a:gd name="connsiteY23" fmla="*/ 594097 h 1010620"/>
                <a:gd name="connsiteX24" fmla="*/ 246237 w 399758"/>
                <a:gd name="connsiteY24" fmla="*/ 638953 h 1010620"/>
                <a:gd name="connsiteX25" fmla="*/ 237625 w 399758"/>
                <a:gd name="connsiteY25" fmla="*/ 662158 h 1010620"/>
                <a:gd name="connsiteX26" fmla="*/ 237745 w 399758"/>
                <a:gd name="connsiteY26" fmla="*/ 662039 h 1010620"/>
                <a:gd name="connsiteX27" fmla="*/ 230926 w 399758"/>
                <a:gd name="connsiteY27" fmla="*/ 677070 h 1010620"/>
                <a:gd name="connsiteX28" fmla="*/ 182123 w 399758"/>
                <a:gd name="connsiteY28" fmla="*/ 760124 h 1010620"/>
                <a:gd name="connsiteX29" fmla="*/ 173989 w 399758"/>
                <a:gd name="connsiteY29" fmla="*/ 771248 h 1010620"/>
                <a:gd name="connsiteX30" fmla="*/ 172155 w 399758"/>
                <a:gd name="connsiteY30" fmla="*/ 773441 h 1010620"/>
                <a:gd name="connsiteX31" fmla="*/ 154253 w 399758"/>
                <a:gd name="connsiteY31" fmla="*/ 794374 h 1010620"/>
                <a:gd name="connsiteX32" fmla="*/ 115298 w 399758"/>
                <a:gd name="connsiteY32" fmla="*/ 833249 h 1010620"/>
                <a:gd name="connsiteX33" fmla="*/ 94365 w 399758"/>
                <a:gd name="connsiteY33" fmla="*/ 851071 h 1010620"/>
                <a:gd name="connsiteX34" fmla="*/ 92172 w 399758"/>
                <a:gd name="connsiteY34" fmla="*/ 852826 h 1010620"/>
                <a:gd name="connsiteX35" fmla="*/ 81008 w 399758"/>
                <a:gd name="connsiteY35" fmla="*/ 860880 h 1010620"/>
                <a:gd name="connsiteX36" fmla="*/ 31846 w 399758"/>
                <a:gd name="connsiteY36" fmla="*/ 891302 h 1010620"/>
                <a:gd name="connsiteX37" fmla="*/ 8800 w 399758"/>
                <a:gd name="connsiteY37" fmla="*/ 979219 h 1010620"/>
                <a:gd name="connsiteX38" fmla="*/ 96717 w 399758"/>
                <a:gd name="connsiteY38" fmla="*/ 1002266 h 1010620"/>
                <a:gd name="connsiteX39" fmla="*/ 377775 w 399758"/>
                <a:gd name="connsiteY39" fmla="*/ 649479 h 1010620"/>
                <a:gd name="connsiteX40" fmla="*/ 322353 w 399758"/>
                <a:gd name="connsiteY40" fmla="*/ 203392 h 1010620"/>
                <a:gd name="connsiteX41" fmla="*/ 143288 w 399758"/>
                <a:gd name="connsiteY41" fmla="*/ 9017 h 1010620"/>
                <a:gd name="connsiteX42" fmla="*/ 55370 w 399758"/>
                <a:gd name="connsiteY42" fmla="*/ 32063 h 1010620"/>
                <a:gd name="connsiteX43" fmla="*/ 78297 w 399758"/>
                <a:gd name="connsiteY43" fmla="*/ 120100 h 1010620"/>
                <a:gd name="connsiteX44" fmla="*/ 78297 w 399758"/>
                <a:gd name="connsiteY44" fmla="*/ 120100 h 1010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399758" h="1010620">
                  <a:moveTo>
                    <a:pt x="78297" y="120100"/>
                  </a:moveTo>
                  <a:cubicBezTo>
                    <a:pt x="81367" y="122213"/>
                    <a:pt x="84397" y="124326"/>
                    <a:pt x="87427" y="126479"/>
                  </a:cubicBezTo>
                  <a:cubicBezTo>
                    <a:pt x="87068" y="126240"/>
                    <a:pt x="101701" y="137165"/>
                    <a:pt x="94285" y="131463"/>
                  </a:cubicBezTo>
                  <a:cubicBezTo>
                    <a:pt x="88105" y="126719"/>
                    <a:pt x="97316" y="133935"/>
                    <a:pt x="98671" y="135092"/>
                  </a:cubicBezTo>
                  <a:cubicBezTo>
                    <a:pt x="102260" y="138042"/>
                    <a:pt x="105808" y="140993"/>
                    <a:pt x="109317" y="144023"/>
                  </a:cubicBezTo>
                  <a:cubicBezTo>
                    <a:pt x="121916" y="154948"/>
                    <a:pt x="133998" y="166511"/>
                    <a:pt x="145441" y="178632"/>
                  </a:cubicBezTo>
                  <a:cubicBezTo>
                    <a:pt x="150544" y="184014"/>
                    <a:pt x="155528" y="189517"/>
                    <a:pt x="160393" y="195099"/>
                  </a:cubicBezTo>
                  <a:cubicBezTo>
                    <a:pt x="163423" y="198607"/>
                    <a:pt x="166414" y="202156"/>
                    <a:pt x="169364" y="205745"/>
                  </a:cubicBezTo>
                  <a:cubicBezTo>
                    <a:pt x="170480" y="207140"/>
                    <a:pt x="177897" y="216231"/>
                    <a:pt x="173032" y="210131"/>
                  </a:cubicBezTo>
                  <a:cubicBezTo>
                    <a:pt x="167211" y="202834"/>
                    <a:pt x="178335" y="217268"/>
                    <a:pt x="178096" y="216949"/>
                  </a:cubicBezTo>
                  <a:cubicBezTo>
                    <a:pt x="180289" y="219939"/>
                    <a:pt x="182442" y="222969"/>
                    <a:pt x="184555" y="225999"/>
                  </a:cubicBezTo>
                  <a:cubicBezTo>
                    <a:pt x="189858" y="233615"/>
                    <a:pt x="194962" y="241350"/>
                    <a:pt x="199866" y="249245"/>
                  </a:cubicBezTo>
                  <a:cubicBezTo>
                    <a:pt x="208199" y="262642"/>
                    <a:pt x="215974" y="276398"/>
                    <a:pt x="223111" y="290473"/>
                  </a:cubicBezTo>
                  <a:cubicBezTo>
                    <a:pt x="226461" y="297091"/>
                    <a:pt x="229690" y="303790"/>
                    <a:pt x="232761" y="310528"/>
                  </a:cubicBezTo>
                  <a:cubicBezTo>
                    <a:pt x="234116" y="313478"/>
                    <a:pt x="239020" y="324962"/>
                    <a:pt x="234076" y="313040"/>
                  </a:cubicBezTo>
                  <a:cubicBezTo>
                    <a:pt x="235870" y="317306"/>
                    <a:pt x="237545" y="321652"/>
                    <a:pt x="239220" y="325958"/>
                  </a:cubicBezTo>
                  <a:cubicBezTo>
                    <a:pt x="251181" y="357138"/>
                    <a:pt x="260232" y="389435"/>
                    <a:pt x="266093" y="422289"/>
                  </a:cubicBezTo>
                  <a:cubicBezTo>
                    <a:pt x="266731" y="425917"/>
                    <a:pt x="267210" y="429625"/>
                    <a:pt x="267927" y="433254"/>
                  </a:cubicBezTo>
                  <a:cubicBezTo>
                    <a:pt x="270041" y="444019"/>
                    <a:pt x="266412" y="417704"/>
                    <a:pt x="268286" y="435447"/>
                  </a:cubicBezTo>
                  <a:cubicBezTo>
                    <a:pt x="269044" y="442823"/>
                    <a:pt x="269841" y="450199"/>
                    <a:pt x="270399" y="457576"/>
                  </a:cubicBezTo>
                  <a:cubicBezTo>
                    <a:pt x="271596" y="474242"/>
                    <a:pt x="271994" y="490948"/>
                    <a:pt x="271476" y="507615"/>
                  </a:cubicBezTo>
                  <a:cubicBezTo>
                    <a:pt x="271237" y="515908"/>
                    <a:pt x="270758" y="524202"/>
                    <a:pt x="270081" y="532495"/>
                  </a:cubicBezTo>
                  <a:cubicBezTo>
                    <a:pt x="269841" y="535605"/>
                    <a:pt x="266691" y="561163"/>
                    <a:pt x="269004" y="545493"/>
                  </a:cubicBezTo>
                  <a:cubicBezTo>
                    <a:pt x="266612" y="561841"/>
                    <a:pt x="263462" y="578029"/>
                    <a:pt x="259514" y="594097"/>
                  </a:cubicBezTo>
                  <a:cubicBezTo>
                    <a:pt x="255766" y="609248"/>
                    <a:pt x="251341" y="624200"/>
                    <a:pt x="246237" y="638953"/>
                  </a:cubicBezTo>
                  <a:cubicBezTo>
                    <a:pt x="243526" y="646768"/>
                    <a:pt x="240575" y="654463"/>
                    <a:pt x="237625" y="662158"/>
                  </a:cubicBezTo>
                  <a:cubicBezTo>
                    <a:pt x="236708" y="664551"/>
                    <a:pt x="232641" y="673362"/>
                    <a:pt x="237745" y="662039"/>
                  </a:cubicBezTo>
                  <a:cubicBezTo>
                    <a:pt x="235472" y="667063"/>
                    <a:pt x="233279" y="672086"/>
                    <a:pt x="230926" y="677070"/>
                  </a:cubicBezTo>
                  <a:cubicBezTo>
                    <a:pt x="217210" y="706137"/>
                    <a:pt x="200823" y="733968"/>
                    <a:pt x="182123" y="760124"/>
                  </a:cubicBezTo>
                  <a:cubicBezTo>
                    <a:pt x="179452" y="763872"/>
                    <a:pt x="176740" y="767540"/>
                    <a:pt x="173989" y="771248"/>
                  </a:cubicBezTo>
                  <a:cubicBezTo>
                    <a:pt x="179412" y="763991"/>
                    <a:pt x="175504" y="769294"/>
                    <a:pt x="172155" y="773441"/>
                  </a:cubicBezTo>
                  <a:cubicBezTo>
                    <a:pt x="166374" y="780578"/>
                    <a:pt x="160393" y="787555"/>
                    <a:pt x="154253" y="794374"/>
                  </a:cubicBezTo>
                  <a:cubicBezTo>
                    <a:pt x="141972" y="808010"/>
                    <a:pt x="128974" y="821008"/>
                    <a:pt x="115298" y="833249"/>
                  </a:cubicBezTo>
                  <a:cubicBezTo>
                    <a:pt x="108480" y="839389"/>
                    <a:pt x="101263" y="845051"/>
                    <a:pt x="94365" y="851071"/>
                  </a:cubicBezTo>
                  <a:cubicBezTo>
                    <a:pt x="86311" y="858089"/>
                    <a:pt x="106367" y="842499"/>
                    <a:pt x="92172" y="852826"/>
                  </a:cubicBezTo>
                  <a:cubicBezTo>
                    <a:pt x="88464" y="855537"/>
                    <a:pt x="84796" y="858248"/>
                    <a:pt x="81008" y="860880"/>
                  </a:cubicBezTo>
                  <a:cubicBezTo>
                    <a:pt x="65219" y="871964"/>
                    <a:pt x="48792" y="882052"/>
                    <a:pt x="31846" y="891302"/>
                  </a:cubicBezTo>
                  <a:cubicBezTo>
                    <a:pt x="2301" y="907450"/>
                    <a:pt x="-9661" y="950632"/>
                    <a:pt x="8800" y="979219"/>
                  </a:cubicBezTo>
                  <a:cubicBezTo>
                    <a:pt x="28098" y="1009163"/>
                    <a:pt x="65139" y="1019530"/>
                    <a:pt x="96717" y="1002266"/>
                  </a:cubicBezTo>
                  <a:cubicBezTo>
                    <a:pt x="232362" y="928104"/>
                    <a:pt x="334434" y="797523"/>
                    <a:pt x="377775" y="649479"/>
                  </a:cubicBezTo>
                  <a:cubicBezTo>
                    <a:pt x="421434" y="500358"/>
                    <a:pt x="398588" y="337960"/>
                    <a:pt x="322353" y="203392"/>
                  </a:cubicBezTo>
                  <a:cubicBezTo>
                    <a:pt x="278294" y="125562"/>
                    <a:pt x="216652" y="59813"/>
                    <a:pt x="143288" y="9017"/>
                  </a:cubicBezTo>
                  <a:cubicBezTo>
                    <a:pt x="115577" y="-10162"/>
                    <a:pt x="70721" y="2996"/>
                    <a:pt x="55370" y="32063"/>
                  </a:cubicBezTo>
                  <a:cubicBezTo>
                    <a:pt x="37906" y="64957"/>
                    <a:pt x="48712" y="99606"/>
                    <a:pt x="78297" y="120100"/>
                  </a:cubicBezTo>
                  <a:lnTo>
                    <a:pt x="78297" y="120100"/>
                  </a:lnTo>
                  <a:close/>
                </a:path>
              </a:pathLst>
            </a:custGeom>
            <a:solidFill>
              <a:srgbClr val="D87B16">
                <a:alpha val="57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5" name="Freeform: Shape 1784">
              <a:extLst>
                <a:ext uri="{FF2B5EF4-FFF2-40B4-BE49-F238E27FC236}">
                  <a16:creationId xmlns="" xmlns:a16="http://schemas.microsoft.com/office/drawing/2014/main" id="{15E98338-675F-4C68-BFBB-FF8AEB41641E}"/>
                </a:ext>
              </a:extLst>
            </p:cNvPr>
            <p:cNvSpPr/>
            <p:nvPr/>
          </p:nvSpPr>
          <p:spPr>
            <a:xfrm>
              <a:off x="17524396" y="3431343"/>
              <a:ext cx="1232938" cy="913624"/>
            </a:xfrm>
            <a:custGeom>
              <a:avLst/>
              <a:gdLst>
                <a:gd name="connsiteX0" fmla="*/ 25121 w 441077"/>
                <a:gd name="connsiteY0" fmla="*/ 31196 h 326844"/>
                <a:gd name="connsiteX1" fmla="*/ 18542 w 441077"/>
                <a:gd name="connsiteY1" fmla="*/ 206871 h 326844"/>
                <a:gd name="connsiteX2" fmla="*/ 140550 w 441077"/>
                <a:gd name="connsiteY2" fmla="*/ 313130 h 326844"/>
                <a:gd name="connsiteX3" fmla="*/ 422843 w 441077"/>
                <a:gd name="connsiteY3" fmla="*/ 229359 h 326844"/>
                <a:gd name="connsiteX4" fmla="*/ 422843 w 441077"/>
                <a:gd name="connsiteY4" fmla="*/ 138451 h 326844"/>
                <a:gd name="connsiteX5" fmla="*/ 331935 w 441077"/>
                <a:gd name="connsiteY5" fmla="*/ 138451 h 326844"/>
                <a:gd name="connsiteX6" fmla="*/ 315548 w 441077"/>
                <a:gd name="connsiteY6" fmla="*/ 157390 h 326844"/>
                <a:gd name="connsiteX7" fmla="*/ 305420 w 441077"/>
                <a:gd name="connsiteY7" fmla="*/ 166959 h 326844"/>
                <a:gd name="connsiteX8" fmla="*/ 305420 w 441077"/>
                <a:gd name="connsiteY8" fmla="*/ 167398 h 326844"/>
                <a:gd name="connsiteX9" fmla="*/ 284368 w 441077"/>
                <a:gd name="connsiteY9" fmla="*/ 180994 h 326844"/>
                <a:gd name="connsiteX10" fmla="*/ 272007 w 441077"/>
                <a:gd name="connsiteY10" fmla="*/ 187413 h 326844"/>
                <a:gd name="connsiteX11" fmla="*/ 271968 w 441077"/>
                <a:gd name="connsiteY11" fmla="*/ 187493 h 326844"/>
                <a:gd name="connsiteX12" fmla="*/ 248005 w 441077"/>
                <a:gd name="connsiteY12" fmla="*/ 194869 h 326844"/>
                <a:gd name="connsiteX13" fmla="*/ 234368 w 441077"/>
                <a:gd name="connsiteY13" fmla="*/ 197661 h 326844"/>
                <a:gd name="connsiteX14" fmla="*/ 234887 w 441077"/>
                <a:gd name="connsiteY14" fmla="*/ 197381 h 326844"/>
                <a:gd name="connsiteX15" fmla="*/ 206179 w 441077"/>
                <a:gd name="connsiteY15" fmla="*/ 197421 h 326844"/>
                <a:gd name="connsiteX16" fmla="*/ 205780 w 441077"/>
                <a:gd name="connsiteY16" fmla="*/ 197541 h 326844"/>
                <a:gd name="connsiteX17" fmla="*/ 191466 w 441077"/>
                <a:gd name="connsiteY17" fmla="*/ 194431 h 326844"/>
                <a:gd name="connsiteX18" fmla="*/ 180222 w 441077"/>
                <a:gd name="connsiteY18" fmla="*/ 191122 h 326844"/>
                <a:gd name="connsiteX19" fmla="*/ 176594 w 441077"/>
                <a:gd name="connsiteY19" fmla="*/ 190005 h 326844"/>
                <a:gd name="connsiteX20" fmla="*/ 153947 w 441077"/>
                <a:gd name="connsiteY20" fmla="*/ 176768 h 326844"/>
                <a:gd name="connsiteX21" fmla="*/ 153588 w 441077"/>
                <a:gd name="connsiteY21" fmla="*/ 176130 h 326844"/>
                <a:gd name="connsiteX22" fmla="*/ 143700 w 441077"/>
                <a:gd name="connsiteY22" fmla="*/ 166282 h 326844"/>
                <a:gd name="connsiteX23" fmla="*/ 143261 w 441077"/>
                <a:gd name="connsiteY23" fmla="*/ 166202 h 326844"/>
                <a:gd name="connsiteX24" fmla="*/ 135805 w 441077"/>
                <a:gd name="connsiteY24" fmla="*/ 154400 h 326844"/>
                <a:gd name="connsiteX25" fmla="*/ 132894 w 441077"/>
                <a:gd name="connsiteY25" fmla="*/ 149615 h 326844"/>
                <a:gd name="connsiteX26" fmla="*/ 130303 w 441077"/>
                <a:gd name="connsiteY26" fmla="*/ 141680 h 326844"/>
                <a:gd name="connsiteX27" fmla="*/ 127671 w 441077"/>
                <a:gd name="connsiteY27" fmla="*/ 130915 h 326844"/>
                <a:gd name="connsiteX28" fmla="*/ 127791 w 441077"/>
                <a:gd name="connsiteY28" fmla="*/ 128722 h 326844"/>
                <a:gd name="connsiteX29" fmla="*/ 128030 w 441077"/>
                <a:gd name="connsiteY29" fmla="*/ 117039 h 326844"/>
                <a:gd name="connsiteX30" fmla="*/ 128947 w 441077"/>
                <a:gd name="connsiteY30" fmla="*/ 113571 h 326844"/>
                <a:gd name="connsiteX31" fmla="*/ 132376 w 441077"/>
                <a:gd name="connsiteY31" fmla="*/ 102167 h 326844"/>
                <a:gd name="connsiteX32" fmla="*/ 136084 w 441077"/>
                <a:gd name="connsiteY32" fmla="*/ 96067 h 326844"/>
                <a:gd name="connsiteX33" fmla="*/ 113038 w 441077"/>
                <a:gd name="connsiteY33" fmla="*/ 8149 h 326844"/>
                <a:gd name="connsiteX34" fmla="*/ 25121 w 441077"/>
                <a:gd name="connsiteY34" fmla="*/ 31196 h 326844"/>
                <a:gd name="connsiteX35" fmla="*/ 25121 w 441077"/>
                <a:gd name="connsiteY35" fmla="*/ 31196 h 326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1077" h="326844">
                  <a:moveTo>
                    <a:pt x="25121" y="31196"/>
                  </a:moveTo>
                  <a:cubicBezTo>
                    <a:pt x="-6378" y="86258"/>
                    <a:pt x="-7893" y="149655"/>
                    <a:pt x="18542" y="206871"/>
                  </a:cubicBezTo>
                  <a:cubicBezTo>
                    <a:pt x="42385" y="258386"/>
                    <a:pt x="88318" y="293752"/>
                    <a:pt x="140550" y="313130"/>
                  </a:cubicBezTo>
                  <a:cubicBezTo>
                    <a:pt x="238435" y="349493"/>
                    <a:pt x="359447" y="310817"/>
                    <a:pt x="422843" y="229359"/>
                  </a:cubicBezTo>
                  <a:cubicBezTo>
                    <a:pt x="443457" y="202884"/>
                    <a:pt x="450594" y="163929"/>
                    <a:pt x="422843" y="138451"/>
                  </a:cubicBezTo>
                  <a:cubicBezTo>
                    <a:pt x="399797" y="117319"/>
                    <a:pt x="353984" y="110102"/>
                    <a:pt x="331935" y="138451"/>
                  </a:cubicBezTo>
                  <a:cubicBezTo>
                    <a:pt x="326792" y="145069"/>
                    <a:pt x="321409" y="151409"/>
                    <a:pt x="315548" y="157390"/>
                  </a:cubicBezTo>
                  <a:cubicBezTo>
                    <a:pt x="312278" y="160699"/>
                    <a:pt x="308809" y="163770"/>
                    <a:pt x="305420" y="166959"/>
                  </a:cubicBezTo>
                  <a:cubicBezTo>
                    <a:pt x="301273" y="170866"/>
                    <a:pt x="300436" y="171106"/>
                    <a:pt x="305420" y="167398"/>
                  </a:cubicBezTo>
                  <a:cubicBezTo>
                    <a:pt x="298682" y="172382"/>
                    <a:pt x="291664" y="176887"/>
                    <a:pt x="284368" y="180994"/>
                  </a:cubicBezTo>
                  <a:cubicBezTo>
                    <a:pt x="280301" y="183267"/>
                    <a:pt x="276154" y="185340"/>
                    <a:pt x="272007" y="187413"/>
                  </a:cubicBezTo>
                  <a:cubicBezTo>
                    <a:pt x="266465" y="190165"/>
                    <a:pt x="266266" y="189288"/>
                    <a:pt x="271968" y="187493"/>
                  </a:cubicBezTo>
                  <a:cubicBezTo>
                    <a:pt x="263953" y="190005"/>
                    <a:pt x="256218" y="192876"/>
                    <a:pt x="248005" y="194869"/>
                  </a:cubicBezTo>
                  <a:cubicBezTo>
                    <a:pt x="243499" y="195946"/>
                    <a:pt x="238914" y="196704"/>
                    <a:pt x="234368" y="197661"/>
                  </a:cubicBezTo>
                  <a:cubicBezTo>
                    <a:pt x="240190" y="196424"/>
                    <a:pt x="241705" y="197023"/>
                    <a:pt x="234887" y="197381"/>
                  </a:cubicBezTo>
                  <a:cubicBezTo>
                    <a:pt x="225238" y="197900"/>
                    <a:pt x="215828" y="197940"/>
                    <a:pt x="206179" y="197421"/>
                  </a:cubicBezTo>
                  <a:cubicBezTo>
                    <a:pt x="200079" y="197102"/>
                    <a:pt x="199560" y="196146"/>
                    <a:pt x="205780" y="197541"/>
                  </a:cubicBezTo>
                  <a:cubicBezTo>
                    <a:pt x="200996" y="196504"/>
                    <a:pt x="196211" y="195667"/>
                    <a:pt x="191466" y="194431"/>
                  </a:cubicBezTo>
                  <a:cubicBezTo>
                    <a:pt x="187678" y="193434"/>
                    <a:pt x="183930" y="192357"/>
                    <a:pt x="180222" y="191122"/>
                  </a:cubicBezTo>
                  <a:cubicBezTo>
                    <a:pt x="177471" y="190205"/>
                    <a:pt x="166546" y="184583"/>
                    <a:pt x="176594" y="190005"/>
                  </a:cubicBezTo>
                  <a:cubicBezTo>
                    <a:pt x="168819" y="185818"/>
                    <a:pt x="161403" y="181552"/>
                    <a:pt x="153947" y="176768"/>
                  </a:cubicBezTo>
                  <a:cubicBezTo>
                    <a:pt x="146570" y="172023"/>
                    <a:pt x="158891" y="182669"/>
                    <a:pt x="153588" y="176130"/>
                  </a:cubicBezTo>
                  <a:cubicBezTo>
                    <a:pt x="150757" y="172621"/>
                    <a:pt x="146890" y="169551"/>
                    <a:pt x="143700" y="166282"/>
                  </a:cubicBezTo>
                  <a:cubicBezTo>
                    <a:pt x="139673" y="162135"/>
                    <a:pt x="139872" y="161058"/>
                    <a:pt x="143261" y="166202"/>
                  </a:cubicBezTo>
                  <a:cubicBezTo>
                    <a:pt x="140709" y="162294"/>
                    <a:pt x="138118" y="158466"/>
                    <a:pt x="135805" y="154400"/>
                  </a:cubicBezTo>
                  <a:cubicBezTo>
                    <a:pt x="135167" y="153323"/>
                    <a:pt x="129625" y="142917"/>
                    <a:pt x="132894" y="149615"/>
                  </a:cubicBezTo>
                  <a:cubicBezTo>
                    <a:pt x="136523" y="156991"/>
                    <a:pt x="130821" y="143355"/>
                    <a:pt x="130303" y="141680"/>
                  </a:cubicBezTo>
                  <a:cubicBezTo>
                    <a:pt x="129266" y="138132"/>
                    <a:pt x="128748" y="134424"/>
                    <a:pt x="127671" y="130915"/>
                  </a:cubicBezTo>
                  <a:cubicBezTo>
                    <a:pt x="131260" y="142518"/>
                    <a:pt x="127910" y="133188"/>
                    <a:pt x="127791" y="128722"/>
                  </a:cubicBezTo>
                  <a:cubicBezTo>
                    <a:pt x="127671" y="124815"/>
                    <a:pt x="128110" y="120907"/>
                    <a:pt x="128030" y="117039"/>
                  </a:cubicBezTo>
                  <a:cubicBezTo>
                    <a:pt x="127910" y="110461"/>
                    <a:pt x="125359" y="124615"/>
                    <a:pt x="128947" y="113571"/>
                  </a:cubicBezTo>
                  <a:cubicBezTo>
                    <a:pt x="130183" y="109823"/>
                    <a:pt x="131220" y="105955"/>
                    <a:pt x="132376" y="102167"/>
                  </a:cubicBezTo>
                  <a:cubicBezTo>
                    <a:pt x="128867" y="113451"/>
                    <a:pt x="135008" y="98021"/>
                    <a:pt x="136084" y="96067"/>
                  </a:cubicBezTo>
                  <a:cubicBezTo>
                    <a:pt x="152790" y="66881"/>
                    <a:pt x="143899" y="24457"/>
                    <a:pt x="113038" y="8149"/>
                  </a:cubicBezTo>
                  <a:cubicBezTo>
                    <a:pt x="82496" y="-8039"/>
                    <a:pt x="42943" y="15"/>
                    <a:pt x="25121" y="31196"/>
                  </a:cubicBezTo>
                  <a:lnTo>
                    <a:pt x="25121" y="31196"/>
                  </a:lnTo>
                  <a:close/>
                </a:path>
              </a:pathLst>
            </a:custGeom>
            <a:solidFill>
              <a:srgbClr val="D87B16">
                <a:alpha val="57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6" name="Freeform: Shape 1785">
              <a:extLst>
                <a:ext uri="{FF2B5EF4-FFF2-40B4-BE49-F238E27FC236}">
                  <a16:creationId xmlns="" xmlns:a16="http://schemas.microsoft.com/office/drawing/2014/main" id="{243208A7-8C6F-441B-9E2E-08505B4A2CA0}"/>
                </a:ext>
              </a:extLst>
            </p:cNvPr>
            <p:cNvSpPr/>
            <p:nvPr/>
          </p:nvSpPr>
          <p:spPr>
            <a:xfrm>
              <a:off x="21792740" y="-2094202"/>
              <a:ext cx="1153010" cy="1118840"/>
            </a:xfrm>
            <a:custGeom>
              <a:avLst/>
              <a:gdLst>
                <a:gd name="connsiteX0" fmla="*/ 29942 w 412483"/>
                <a:gd name="connsiteY0" fmla="*/ 50099 h 400259"/>
                <a:gd name="connsiteX1" fmla="*/ 168896 w 412483"/>
                <a:gd name="connsiteY1" fmla="*/ 70194 h 400259"/>
                <a:gd name="connsiteX2" fmla="*/ 285402 w 412483"/>
                <a:gd name="connsiteY2" fmla="*/ 136581 h 400259"/>
                <a:gd name="connsiteX3" fmla="*/ 356692 w 412483"/>
                <a:gd name="connsiteY3" fmla="*/ 241165 h 400259"/>
                <a:gd name="connsiteX4" fmla="*/ 361517 w 412483"/>
                <a:gd name="connsiteY4" fmla="*/ 377368 h 400259"/>
                <a:gd name="connsiteX5" fmla="*/ 409244 w 412483"/>
                <a:gd name="connsiteY5" fmla="*/ 377368 h 400259"/>
                <a:gd name="connsiteX6" fmla="*/ 400193 w 412483"/>
                <a:gd name="connsiteY6" fmla="*/ 219634 h 400259"/>
                <a:gd name="connsiteX7" fmla="*/ 314588 w 412483"/>
                <a:gd name="connsiteY7" fmla="*/ 99181 h 400259"/>
                <a:gd name="connsiteX8" fmla="*/ 17263 w 412483"/>
                <a:gd name="connsiteY8" fmla="*/ 4047 h 400259"/>
                <a:gd name="connsiteX9" fmla="*/ 29942 w 412483"/>
                <a:gd name="connsiteY9" fmla="*/ 50099 h 400259"/>
                <a:gd name="connsiteX10" fmla="*/ 29942 w 412483"/>
                <a:gd name="connsiteY10" fmla="*/ 50099 h 40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2483" h="400259">
                  <a:moveTo>
                    <a:pt x="29942" y="50099"/>
                  </a:moveTo>
                  <a:cubicBezTo>
                    <a:pt x="77191" y="41566"/>
                    <a:pt x="124997" y="52611"/>
                    <a:pt x="168896" y="70194"/>
                  </a:cubicBezTo>
                  <a:cubicBezTo>
                    <a:pt x="209805" y="86622"/>
                    <a:pt x="251032" y="108830"/>
                    <a:pt x="285402" y="136581"/>
                  </a:cubicBezTo>
                  <a:cubicBezTo>
                    <a:pt x="319492" y="164093"/>
                    <a:pt x="345528" y="198383"/>
                    <a:pt x="356692" y="241165"/>
                  </a:cubicBezTo>
                  <a:cubicBezTo>
                    <a:pt x="368255" y="285463"/>
                    <a:pt x="365385" y="332233"/>
                    <a:pt x="361517" y="377368"/>
                  </a:cubicBezTo>
                  <a:cubicBezTo>
                    <a:pt x="358886" y="407989"/>
                    <a:pt x="406652" y="407790"/>
                    <a:pt x="409244" y="377368"/>
                  </a:cubicBezTo>
                  <a:cubicBezTo>
                    <a:pt x="413749" y="324976"/>
                    <a:pt x="415743" y="270551"/>
                    <a:pt x="400193" y="219634"/>
                  </a:cubicBezTo>
                  <a:cubicBezTo>
                    <a:pt x="385320" y="170911"/>
                    <a:pt x="354220" y="130521"/>
                    <a:pt x="314588" y="99181"/>
                  </a:cubicBezTo>
                  <a:cubicBezTo>
                    <a:pt x="233449" y="35067"/>
                    <a:pt x="122126" y="-14852"/>
                    <a:pt x="17263" y="4047"/>
                  </a:cubicBezTo>
                  <a:cubicBezTo>
                    <a:pt x="-12960" y="9509"/>
                    <a:pt x="-161" y="55522"/>
                    <a:pt x="29942" y="50099"/>
                  </a:cubicBezTo>
                  <a:lnTo>
                    <a:pt x="29942" y="50099"/>
                  </a:lnTo>
                  <a:close/>
                </a:path>
              </a:pathLst>
            </a:custGeom>
            <a:solidFill>
              <a:srgbClr val="D87B16">
                <a:alpha val="57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7" name="Freeform: Shape 1786">
              <a:extLst>
                <a:ext uri="{FF2B5EF4-FFF2-40B4-BE49-F238E27FC236}">
                  <a16:creationId xmlns="" xmlns:a16="http://schemas.microsoft.com/office/drawing/2014/main" id="{FDADB386-39B3-40AF-93A2-1F8419AB7D01}"/>
                </a:ext>
              </a:extLst>
            </p:cNvPr>
            <p:cNvSpPr/>
            <p:nvPr/>
          </p:nvSpPr>
          <p:spPr>
            <a:xfrm>
              <a:off x="20991960" y="-320613"/>
              <a:ext cx="503289" cy="1625950"/>
            </a:xfrm>
            <a:custGeom>
              <a:avLst/>
              <a:gdLst>
                <a:gd name="connsiteX0" fmla="*/ 7051 w 180049"/>
                <a:gd name="connsiteY0" fmla="*/ 40759 h 581675"/>
                <a:gd name="connsiteX1" fmla="*/ 81850 w 180049"/>
                <a:gd name="connsiteY1" fmla="*/ 545737 h 581675"/>
                <a:gd name="connsiteX2" fmla="*/ 123078 w 180049"/>
                <a:gd name="connsiteY2" fmla="*/ 569819 h 581675"/>
                <a:gd name="connsiteX3" fmla="*/ 40822 w 180049"/>
                <a:gd name="connsiteY3" fmla="*/ 6988 h 581675"/>
                <a:gd name="connsiteX4" fmla="*/ 7051 w 180049"/>
                <a:gd name="connsiteY4" fmla="*/ 40759 h 581675"/>
                <a:gd name="connsiteX5" fmla="*/ 7051 w 180049"/>
                <a:gd name="connsiteY5" fmla="*/ 40759 h 581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049" h="581675">
                  <a:moveTo>
                    <a:pt x="7051" y="40759"/>
                  </a:moveTo>
                  <a:cubicBezTo>
                    <a:pt x="140302" y="173413"/>
                    <a:pt x="171323" y="380029"/>
                    <a:pt x="81850" y="545737"/>
                  </a:cubicBezTo>
                  <a:cubicBezTo>
                    <a:pt x="67257" y="572770"/>
                    <a:pt x="108445" y="596892"/>
                    <a:pt x="123078" y="569819"/>
                  </a:cubicBezTo>
                  <a:cubicBezTo>
                    <a:pt x="222678" y="385372"/>
                    <a:pt x="189464" y="154992"/>
                    <a:pt x="40822" y="6988"/>
                  </a:cubicBezTo>
                  <a:cubicBezTo>
                    <a:pt x="19012" y="-14703"/>
                    <a:pt x="-14759" y="19069"/>
                    <a:pt x="7051" y="40759"/>
                  </a:cubicBezTo>
                  <a:lnTo>
                    <a:pt x="7051" y="40759"/>
                  </a:lnTo>
                  <a:close/>
                </a:path>
              </a:pathLst>
            </a:custGeom>
            <a:solidFill>
              <a:srgbClr val="D87B16">
                <a:alpha val="57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8" name="Freeform: Shape 1787">
              <a:extLst>
                <a:ext uri="{FF2B5EF4-FFF2-40B4-BE49-F238E27FC236}">
                  <a16:creationId xmlns="" xmlns:a16="http://schemas.microsoft.com/office/drawing/2014/main" id="{640EFCF5-AE9E-4F7D-8122-1095DED81DEF}"/>
                </a:ext>
              </a:extLst>
            </p:cNvPr>
            <p:cNvSpPr/>
            <p:nvPr/>
          </p:nvSpPr>
          <p:spPr>
            <a:xfrm>
              <a:off x="21140429" y="-466734"/>
              <a:ext cx="530191" cy="1772899"/>
            </a:xfrm>
            <a:custGeom>
              <a:avLst/>
              <a:gdLst>
                <a:gd name="connsiteX0" fmla="*/ 45084 w 189673"/>
                <a:gd name="connsiteY0" fmla="*/ 34740 h 634245"/>
                <a:gd name="connsiteX1" fmla="*/ 141175 w 189673"/>
                <a:gd name="connsiteY1" fmla="*/ 339521 h 634245"/>
                <a:gd name="connsiteX2" fmla="*/ 10475 w 189673"/>
                <a:gd name="connsiteY2" fmla="*/ 588640 h 634245"/>
                <a:gd name="connsiteX3" fmla="*/ 34558 w 189673"/>
                <a:gd name="connsiteY3" fmla="*/ 629868 h 634245"/>
                <a:gd name="connsiteX4" fmla="*/ 188065 w 189673"/>
                <a:gd name="connsiteY4" fmla="*/ 350764 h 634245"/>
                <a:gd name="connsiteX5" fmla="*/ 86312 w 189673"/>
                <a:gd name="connsiteY5" fmla="*/ 10617 h 634245"/>
                <a:gd name="connsiteX6" fmla="*/ 45084 w 189673"/>
                <a:gd name="connsiteY6" fmla="*/ 34740 h 634245"/>
                <a:gd name="connsiteX7" fmla="*/ 45084 w 189673"/>
                <a:gd name="connsiteY7" fmla="*/ 34740 h 63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673" h="634245">
                  <a:moveTo>
                    <a:pt x="45084" y="34740"/>
                  </a:moveTo>
                  <a:cubicBezTo>
                    <a:pt x="106925" y="123734"/>
                    <a:pt x="147714" y="229793"/>
                    <a:pt x="141175" y="339521"/>
                  </a:cubicBezTo>
                  <a:cubicBezTo>
                    <a:pt x="135434" y="435572"/>
                    <a:pt x="89860" y="532102"/>
                    <a:pt x="10475" y="588640"/>
                  </a:cubicBezTo>
                  <a:cubicBezTo>
                    <a:pt x="-14325" y="606304"/>
                    <a:pt x="9478" y="647730"/>
                    <a:pt x="34558" y="629868"/>
                  </a:cubicBezTo>
                  <a:cubicBezTo>
                    <a:pt x="125506" y="565076"/>
                    <a:pt x="178256" y="461050"/>
                    <a:pt x="188065" y="350764"/>
                  </a:cubicBezTo>
                  <a:cubicBezTo>
                    <a:pt x="198830" y="229873"/>
                    <a:pt x="154532" y="108862"/>
                    <a:pt x="86312" y="10617"/>
                  </a:cubicBezTo>
                  <a:cubicBezTo>
                    <a:pt x="68888" y="-14422"/>
                    <a:pt x="27461" y="9421"/>
                    <a:pt x="45084" y="34740"/>
                  </a:cubicBezTo>
                  <a:lnTo>
                    <a:pt x="45084" y="34740"/>
                  </a:lnTo>
                  <a:close/>
                </a:path>
              </a:pathLst>
            </a:custGeom>
            <a:solidFill>
              <a:srgbClr val="D87B16">
                <a:alpha val="57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9" name="Freeform: Shape 1788">
              <a:extLst>
                <a:ext uri="{FF2B5EF4-FFF2-40B4-BE49-F238E27FC236}">
                  <a16:creationId xmlns="" xmlns:a16="http://schemas.microsoft.com/office/drawing/2014/main" id="{BABF5B14-D555-43A5-86B7-567F1BE160E1}"/>
                </a:ext>
              </a:extLst>
            </p:cNvPr>
            <p:cNvSpPr/>
            <p:nvPr/>
          </p:nvSpPr>
          <p:spPr>
            <a:xfrm>
              <a:off x="15346415" y="604368"/>
              <a:ext cx="1518217" cy="2507887"/>
            </a:xfrm>
            <a:custGeom>
              <a:avLst/>
              <a:gdLst>
                <a:gd name="connsiteX0" fmla="*/ 6485 w 543134"/>
                <a:gd name="connsiteY0" fmla="*/ 229782 h 897183"/>
                <a:gd name="connsiteX1" fmla="*/ 119123 w 543134"/>
                <a:gd name="connsiteY1" fmla="*/ 34848 h 897183"/>
                <a:gd name="connsiteX2" fmla="*/ 151379 w 543134"/>
                <a:gd name="connsiteY2" fmla="*/ 2871 h 897183"/>
                <a:gd name="connsiteX3" fmla="*/ 155366 w 543134"/>
                <a:gd name="connsiteY3" fmla="*/ 0 h 897183"/>
                <a:gd name="connsiteX4" fmla="*/ 144402 w 543134"/>
                <a:gd name="connsiteY4" fmla="*/ 41945 h 897183"/>
                <a:gd name="connsiteX5" fmla="*/ 127456 w 543134"/>
                <a:gd name="connsiteY5" fmla="*/ 143778 h 897183"/>
                <a:gd name="connsiteX6" fmla="*/ 106802 w 543134"/>
                <a:gd name="connsiteY6" fmla="*/ 173881 h 897183"/>
                <a:gd name="connsiteX7" fmla="*/ 80128 w 543134"/>
                <a:gd name="connsiteY7" fmla="*/ 223881 h 897183"/>
                <a:gd name="connsiteX8" fmla="*/ 77377 w 543134"/>
                <a:gd name="connsiteY8" fmla="*/ 230380 h 897183"/>
                <a:gd name="connsiteX9" fmla="*/ 77257 w 543134"/>
                <a:gd name="connsiteY9" fmla="*/ 230659 h 897183"/>
                <a:gd name="connsiteX10" fmla="*/ 76859 w 543134"/>
                <a:gd name="connsiteY10" fmla="*/ 231735 h 897183"/>
                <a:gd name="connsiteX11" fmla="*/ 71954 w 543134"/>
                <a:gd name="connsiteY11" fmla="*/ 245332 h 897183"/>
                <a:gd name="connsiteX12" fmla="*/ 63462 w 543134"/>
                <a:gd name="connsiteY12" fmla="*/ 276153 h 897183"/>
                <a:gd name="connsiteX13" fmla="*/ 58637 w 543134"/>
                <a:gd name="connsiteY13" fmla="*/ 306097 h 897183"/>
                <a:gd name="connsiteX14" fmla="*/ 57959 w 543134"/>
                <a:gd name="connsiteY14" fmla="*/ 313832 h 897183"/>
                <a:gd name="connsiteX15" fmla="*/ 57879 w 543134"/>
                <a:gd name="connsiteY15" fmla="*/ 314988 h 897183"/>
                <a:gd name="connsiteX16" fmla="*/ 57840 w 543134"/>
                <a:gd name="connsiteY16" fmla="*/ 315626 h 897183"/>
                <a:gd name="connsiteX17" fmla="*/ 57680 w 543134"/>
                <a:gd name="connsiteY17" fmla="*/ 334366 h 897183"/>
                <a:gd name="connsiteX18" fmla="*/ 60511 w 543134"/>
                <a:gd name="connsiteY18" fmla="*/ 367699 h 897183"/>
                <a:gd name="connsiteX19" fmla="*/ 62943 w 543134"/>
                <a:gd name="connsiteY19" fmla="*/ 381853 h 897183"/>
                <a:gd name="connsiteX20" fmla="*/ 64020 w 543134"/>
                <a:gd name="connsiteY20" fmla="*/ 386997 h 897183"/>
                <a:gd name="connsiteX21" fmla="*/ 67090 w 543134"/>
                <a:gd name="connsiteY21" fmla="*/ 398958 h 897183"/>
                <a:gd name="connsiteX22" fmla="*/ 79570 w 543134"/>
                <a:gd name="connsiteY22" fmla="*/ 436039 h 897183"/>
                <a:gd name="connsiteX23" fmla="*/ 83477 w 543134"/>
                <a:gd name="connsiteY23" fmla="*/ 445608 h 897183"/>
                <a:gd name="connsiteX24" fmla="*/ 85351 w 543134"/>
                <a:gd name="connsiteY24" fmla="*/ 449875 h 897183"/>
                <a:gd name="connsiteX25" fmla="*/ 95000 w 543134"/>
                <a:gd name="connsiteY25" fmla="*/ 469930 h 897183"/>
                <a:gd name="connsiteX26" fmla="*/ 115335 w 543134"/>
                <a:gd name="connsiteY26" fmla="*/ 506612 h 897183"/>
                <a:gd name="connsiteX27" fmla="*/ 124226 w 543134"/>
                <a:gd name="connsiteY27" fmla="*/ 521006 h 897183"/>
                <a:gd name="connsiteX28" fmla="*/ 128174 w 543134"/>
                <a:gd name="connsiteY28" fmla="*/ 527027 h 897183"/>
                <a:gd name="connsiteX29" fmla="*/ 136188 w 543134"/>
                <a:gd name="connsiteY29" fmla="*/ 538829 h 897183"/>
                <a:gd name="connsiteX30" fmla="*/ 161546 w 543134"/>
                <a:gd name="connsiteY30" fmla="*/ 573518 h 897183"/>
                <a:gd name="connsiteX31" fmla="*/ 174864 w 543134"/>
                <a:gd name="connsiteY31" fmla="*/ 590463 h 897183"/>
                <a:gd name="connsiteX32" fmla="*/ 181682 w 543134"/>
                <a:gd name="connsiteY32" fmla="*/ 598836 h 897183"/>
                <a:gd name="connsiteX33" fmla="*/ 182639 w 543134"/>
                <a:gd name="connsiteY33" fmla="*/ 599993 h 897183"/>
                <a:gd name="connsiteX34" fmla="*/ 185948 w 543134"/>
                <a:gd name="connsiteY34" fmla="*/ 603940 h 897183"/>
                <a:gd name="connsiteX35" fmla="*/ 245796 w 543134"/>
                <a:gd name="connsiteY35" fmla="*/ 669290 h 897183"/>
                <a:gd name="connsiteX36" fmla="*/ 257598 w 543134"/>
                <a:gd name="connsiteY36" fmla="*/ 681092 h 897183"/>
                <a:gd name="connsiteX37" fmla="*/ 262542 w 543134"/>
                <a:gd name="connsiteY37" fmla="*/ 685876 h 897183"/>
                <a:gd name="connsiteX38" fmla="*/ 269918 w 543134"/>
                <a:gd name="connsiteY38" fmla="*/ 692894 h 897183"/>
                <a:gd name="connsiteX39" fmla="*/ 301736 w 543134"/>
                <a:gd name="connsiteY39" fmla="*/ 721801 h 897183"/>
                <a:gd name="connsiteX40" fmla="*/ 330683 w 543134"/>
                <a:gd name="connsiteY40" fmla="*/ 746163 h 897183"/>
                <a:gd name="connsiteX41" fmla="*/ 341807 w 543134"/>
                <a:gd name="connsiteY41" fmla="*/ 755015 h 897183"/>
                <a:gd name="connsiteX42" fmla="*/ 346393 w 543134"/>
                <a:gd name="connsiteY42" fmla="*/ 758523 h 897183"/>
                <a:gd name="connsiteX43" fmla="*/ 355643 w 543134"/>
                <a:gd name="connsiteY43" fmla="*/ 765341 h 897183"/>
                <a:gd name="connsiteX44" fmla="*/ 410267 w 543134"/>
                <a:gd name="connsiteY44" fmla="*/ 800389 h 897183"/>
                <a:gd name="connsiteX45" fmla="*/ 413138 w 543134"/>
                <a:gd name="connsiteY45" fmla="*/ 801904 h 897183"/>
                <a:gd name="connsiteX46" fmla="*/ 416806 w 543134"/>
                <a:gd name="connsiteY46" fmla="*/ 803698 h 897183"/>
                <a:gd name="connsiteX47" fmla="*/ 428409 w 543134"/>
                <a:gd name="connsiteY47" fmla="*/ 808882 h 897183"/>
                <a:gd name="connsiteX48" fmla="*/ 451894 w 543134"/>
                <a:gd name="connsiteY48" fmla="*/ 816776 h 897183"/>
                <a:gd name="connsiteX49" fmla="*/ 456957 w 543134"/>
                <a:gd name="connsiteY49" fmla="*/ 817932 h 897183"/>
                <a:gd name="connsiteX50" fmla="*/ 457715 w 543134"/>
                <a:gd name="connsiteY50" fmla="*/ 818092 h 897183"/>
                <a:gd name="connsiteX51" fmla="*/ 458472 w 543134"/>
                <a:gd name="connsiteY51" fmla="*/ 818171 h 897183"/>
                <a:gd name="connsiteX52" fmla="*/ 470594 w 543134"/>
                <a:gd name="connsiteY52" fmla="*/ 818690 h 897183"/>
                <a:gd name="connsiteX53" fmla="*/ 480282 w 543134"/>
                <a:gd name="connsiteY53" fmla="*/ 817493 h 897183"/>
                <a:gd name="connsiteX54" fmla="*/ 482675 w 543134"/>
                <a:gd name="connsiteY54" fmla="*/ 816895 h 897183"/>
                <a:gd name="connsiteX55" fmla="*/ 486303 w 543134"/>
                <a:gd name="connsiteY55" fmla="*/ 815420 h 897183"/>
                <a:gd name="connsiteX56" fmla="*/ 528807 w 543134"/>
                <a:gd name="connsiteY56" fmla="*/ 841257 h 897183"/>
                <a:gd name="connsiteX57" fmla="*/ 538495 w 543134"/>
                <a:gd name="connsiteY57" fmla="*/ 891416 h 897183"/>
                <a:gd name="connsiteX58" fmla="*/ 336744 w 543134"/>
                <a:gd name="connsiteY58" fmla="*/ 799631 h 897183"/>
                <a:gd name="connsiteX59" fmla="*/ 86388 w 543134"/>
                <a:gd name="connsiteY59" fmla="*/ 530057 h 897183"/>
                <a:gd name="connsiteX60" fmla="*/ 6485 w 543134"/>
                <a:gd name="connsiteY60" fmla="*/ 229782 h 89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543134" h="897183">
                  <a:moveTo>
                    <a:pt x="6485" y="229782"/>
                  </a:moveTo>
                  <a:cubicBezTo>
                    <a:pt x="22433" y="156976"/>
                    <a:pt x="68565" y="89712"/>
                    <a:pt x="119123" y="34848"/>
                  </a:cubicBezTo>
                  <a:cubicBezTo>
                    <a:pt x="129330" y="23764"/>
                    <a:pt x="140016" y="12639"/>
                    <a:pt x="151379" y="2871"/>
                  </a:cubicBezTo>
                  <a:cubicBezTo>
                    <a:pt x="152695" y="1714"/>
                    <a:pt x="154051" y="797"/>
                    <a:pt x="155366" y="0"/>
                  </a:cubicBezTo>
                  <a:cubicBezTo>
                    <a:pt x="151299" y="14035"/>
                    <a:pt x="147711" y="28110"/>
                    <a:pt x="144402" y="41945"/>
                  </a:cubicBezTo>
                  <a:cubicBezTo>
                    <a:pt x="136547" y="74959"/>
                    <a:pt x="130287" y="109847"/>
                    <a:pt x="127456" y="143778"/>
                  </a:cubicBezTo>
                  <a:cubicBezTo>
                    <a:pt x="120159" y="153587"/>
                    <a:pt x="113262" y="163634"/>
                    <a:pt x="106802" y="173881"/>
                  </a:cubicBezTo>
                  <a:cubicBezTo>
                    <a:pt x="96675" y="189950"/>
                    <a:pt x="87744" y="206656"/>
                    <a:pt x="80128" y="223881"/>
                  </a:cubicBezTo>
                  <a:cubicBezTo>
                    <a:pt x="79171" y="226034"/>
                    <a:pt x="78214" y="228227"/>
                    <a:pt x="77377" y="230380"/>
                  </a:cubicBezTo>
                  <a:cubicBezTo>
                    <a:pt x="77337" y="230499"/>
                    <a:pt x="77297" y="230539"/>
                    <a:pt x="77257" y="230659"/>
                  </a:cubicBezTo>
                  <a:cubicBezTo>
                    <a:pt x="77138" y="230938"/>
                    <a:pt x="77018" y="231297"/>
                    <a:pt x="76859" y="231735"/>
                  </a:cubicBezTo>
                  <a:cubicBezTo>
                    <a:pt x="75104" y="236201"/>
                    <a:pt x="73509" y="240786"/>
                    <a:pt x="71954" y="245332"/>
                  </a:cubicBezTo>
                  <a:cubicBezTo>
                    <a:pt x="68565" y="255379"/>
                    <a:pt x="65774" y="265667"/>
                    <a:pt x="63462" y="276153"/>
                  </a:cubicBezTo>
                  <a:cubicBezTo>
                    <a:pt x="61308" y="285922"/>
                    <a:pt x="59753" y="295929"/>
                    <a:pt x="58637" y="306097"/>
                  </a:cubicBezTo>
                  <a:cubicBezTo>
                    <a:pt x="58358" y="308648"/>
                    <a:pt x="58159" y="311240"/>
                    <a:pt x="57959" y="313832"/>
                  </a:cubicBezTo>
                  <a:cubicBezTo>
                    <a:pt x="57919" y="314270"/>
                    <a:pt x="57879" y="314669"/>
                    <a:pt x="57879" y="314988"/>
                  </a:cubicBezTo>
                  <a:cubicBezTo>
                    <a:pt x="57879" y="315187"/>
                    <a:pt x="57840" y="315387"/>
                    <a:pt x="57840" y="315626"/>
                  </a:cubicBezTo>
                  <a:cubicBezTo>
                    <a:pt x="57561" y="321806"/>
                    <a:pt x="57521" y="328066"/>
                    <a:pt x="57680" y="334366"/>
                  </a:cubicBezTo>
                  <a:cubicBezTo>
                    <a:pt x="57919" y="345251"/>
                    <a:pt x="58956" y="356415"/>
                    <a:pt x="60511" y="367699"/>
                  </a:cubicBezTo>
                  <a:cubicBezTo>
                    <a:pt x="61189" y="372364"/>
                    <a:pt x="61986" y="377148"/>
                    <a:pt x="62943" y="381853"/>
                  </a:cubicBezTo>
                  <a:cubicBezTo>
                    <a:pt x="63262" y="383328"/>
                    <a:pt x="63860" y="386199"/>
                    <a:pt x="64020" y="386997"/>
                  </a:cubicBezTo>
                  <a:cubicBezTo>
                    <a:pt x="64937" y="390944"/>
                    <a:pt x="66013" y="394971"/>
                    <a:pt x="67090" y="398958"/>
                  </a:cubicBezTo>
                  <a:cubicBezTo>
                    <a:pt x="70439" y="411199"/>
                    <a:pt x="74705" y="423599"/>
                    <a:pt x="79570" y="436039"/>
                  </a:cubicBezTo>
                  <a:cubicBezTo>
                    <a:pt x="80806" y="439229"/>
                    <a:pt x="82122" y="442419"/>
                    <a:pt x="83477" y="445608"/>
                  </a:cubicBezTo>
                  <a:cubicBezTo>
                    <a:pt x="83717" y="446206"/>
                    <a:pt x="84634" y="448240"/>
                    <a:pt x="85351" y="449875"/>
                  </a:cubicBezTo>
                  <a:cubicBezTo>
                    <a:pt x="88342" y="456533"/>
                    <a:pt x="91611" y="463232"/>
                    <a:pt x="95000" y="469930"/>
                  </a:cubicBezTo>
                  <a:cubicBezTo>
                    <a:pt x="101220" y="482211"/>
                    <a:pt x="108078" y="494451"/>
                    <a:pt x="115335" y="506612"/>
                  </a:cubicBezTo>
                  <a:cubicBezTo>
                    <a:pt x="118206" y="511437"/>
                    <a:pt x="121196" y="516222"/>
                    <a:pt x="124226" y="521006"/>
                  </a:cubicBezTo>
                  <a:cubicBezTo>
                    <a:pt x="124545" y="521445"/>
                    <a:pt x="127576" y="526150"/>
                    <a:pt x="128174" y="527027"/>
                  </a:cubicBezTo>
                  <a:cubicBezTo>
                    <a:pt x="130805" y="530974"/>
                    <a:pt x="133477" y="534921"/>
                    <a:pt x="136188" y="538829"/>
                  </a:cubicBezTo>
                  <a:cubicBezTo>
                    <a:pt x="144282" y="550551"/>
                    <a:pt x="152815" y="562114"/>
                    <a:pt x="161546" y="573518"/>
                  </a:cubicBezTo>
                  <a:cubicBezTo>
                    <a:pt x="165892" y="579219"/>
                    <a:pt x="170398" y="584881"/>
                    <a:pt x="174864" y="590463"/>
                  </a:cubicBezTo>
                  <a:cubicBezTo>
                    <a:pt x="177096" y="593294"/>
                    <a:pt x="179409" y="596045"/>
                    <a:pt x="181682" y="598836"/>
                  </a:cubicBezTo>
                  <a:cubicBezTo>
                    <a:pt x="182041" y="599275"/>
                    <a:pt x="182360" y="599633"/>
                    <a:pt x="182639" y="599993"/>
                  </a:cubicBezTo>
                  <a:cubicBezTo>
                    <a:pt x="183715" y="601308"/>
                    <a:pt x="184871" y="602624"/>
                    <a:pt x="185948" y="603940"/>
                  </a:cubicBezTo>
                  <a:cubicBezTo>
                    <a:pt x="205246" y="626707"/>
                    <a:pt x="225381" y="648516"/>
                    <a:pt x="245796" y="669290"/>
                  </a:cubicBezTo>
                  <a:cubicBezTo>
                    <a:pt x="249703" y="673277"/>
                    <a:pt x="253651" y="677185"/>
                    <a:pt x="257598" y="681092"/>
                  </a:cubicBezTo>
                  <a:cubicBezTo>
                    <a:pt x="258116" y="681570"/>
                    <a:pt x="261824" y="685199"/>
                    <a:pt x="262542" y="685876"/>
                  </a:cubicBezTo>
                  <a:cubicBezTo>
                    <a:pt x="264974" y="688229"/>
                    <a:pt x="267446" y="690541"/>
                    <a:pt x="269918" y="692894"/>
                  </a:cubicBezTo>
                  <a:cubicBezTo>
                    <a:pt x="280484" y="702902"/>
                    <a:pt x="291130" y="712471"/>
                    <a:pt x="301736" y="721801"/>
                  </a:cubicBezTo>
                  <a:cubicBezTo>
                    <a:pt x="311385" y="730294"/>
                    <a:pt x="321034" y="738348"/>
                    <a:pt x="330683" y="746163"/>
                  </a:cubicBezTo>
                  <a:cubicBezTo>
                    <a:pt x="334391" y="749193"/>
                    <a:pt x="338139" y="752183"/>
                    <a:pt x="341807" y="755015"/>
                  </a:cubicBezTo>
                  <a:cubicBezTo>
                    <a:pt x="342684" y="755692"/>
                    <a:pt x="345635" y="757965"/>
                    <a:pt x="346393" y="758523"/>
                  </a:cubicBezTo>
                  <a:cubicBezTo>
                    <a:pt x="349463" y="760836"/>
                    <a:pt x="352573" y="763108"/>
                    <a:pt x="355643" y="765341"/>
                  </a:cubicBezTo>
                  <a:cubicBezTo>
                    <a:pt x="374263" y="778938"/>
                    <a:pt x="392564" y="790700"/>
                    <a:pt x="410267" y="800389"/>
                  </a:cubicBezTo>
                  <a:cubicBezTo>
                    <a:pt x="410826" y="800708"/>
                    <a:pt x="412101" y="801386"/>
                    <a:pt x="413138" y="801904"/>
                  </a:cubicBezTo>
                  <a:cubicBezTo>
                    <a:pt x="414334" y="802502"/>
                    <a:pt x="415570" y="803100"/>
                    <a:pt x="416806" y="803698"/>
                  </a:cubicBezTo>
                  <a:cubicBezTo>
                    <a:pt x="420714" y="805612"/>
                    <a:pt x="424581" y="807287"/>
                    <a:pt x="428409" y="808882"/>
                  </a:cubicBezTo>
                  <a:cubicBezTo>
                    <a:pt x="436503" y="812271"/>
                    <a:pt x="444318" y="814862"/>
                    <a:pt x="451894" y="816776"/>
                  </a:cubicBezTo>
                  <a:cubicBezTo>
                    <a:pt x="453608" y="817215"/>
                    <a:pt x="455283" y="817573"/>
                    <a:pt x="456957" y="817932"/>
                  </a:cubicBezTo>
                  <a:cubicBezTo>
                    <a:pt x="457236" y="818012"/>
                    <a:pt x="457476" y="818052"/>
                    <a:pt x="457715" y="818092"/>
                  </a:cubicBezTo>
                  <a:cubicBezTo>
                    <a:pt x="457914" y="818092"/>
                    <a:pt x="458154" y="818132"/>
                    <a:pt x="458472" y="818171"/>
                  </a:cubicBezTo>
                  <a:cubicBezTo>
                    <a:pt x="462619" y="818730"/>
                    <a:pt x="466686" y="818810"/>
                    <a:pt x="470594" y="818690"/>
                  </a:cubicBezTo>
                  <a:cubicBezTo>
                    <a:pt x="473943" y="818610"/>
                    <a:pt x="477172" y="818132"/>
                    <a:pt x="480282" y="817493"/>
                  </a:cubicBezTo>
                  <a:cubicBezTo>
                    <a:pt x="481080" y="817334"/>
                    <a:pt x="481877" y="817095"/>
                    <a:pt x="482675" y="816895"/>
                  </a:cubicBezTo>
                  <a:cubicBezTo>
                    <a:pt x="482675" y="816816"/>
                    <a:pt x="485506" y="815779"/>
                    <a:pt x="486303" y="815420"/>
                  </a:cubicBezTo>
                  <a:cubicBezTo>
                    <a:pt x="496351" y="810516"/>
                    <a:pt x="513934" y="819168"/>
                    <a:pt x="528807" y="841257"/>
                  </a:cubicBezTo>
                  <a:cubicBezTo>
                    <a:pt x="542004" y="860874"/>
                    <a:pt x="547985" y="887349"/>
                    <a:pt x="538495" y="891416"/>
                  </a:cubicBezTo>
                  <a:cubicBezTo>
                    <a:pt x="472906" y="919605"/>
                    <a:pt x="383713" y="837270"/>
                    <a:pt x="336744" y="799631"/>
                  </a:cubicBezTo>
                  <a:cubicBezTo>
                    <a:pt x="241888" y="723556"/>
                    <a:pt x="152416" y="629338"/>
                    <a:pt x="86388" y="530057"/>
                  </a:cubicBezTo>
                  <a:cubicBezTo>
                    <a:pt x="27816" y="441980"/>
                    <a:pt x="-17319" y="338393"/>
                    <a:pt x="6485" y="229782"/>
                  </a:cubicBezTo>
                  <a:close/>
                </a:path>
              </a:pathLst>
            </a:custGeom>
            <a:solidFill>
              <a:srgbClr val="EFB342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0" name="Freeform: Shape 1789">
              <a:extLst>
                <a:ext uri="{FF2B5EF4-FFF2-40B4-BE49-F238E27FC236}">
                  <a16:creationId xmlns="" xmlns:a16="http://schemas.microsoft.com/office/drawing/2014/main" id="{028327D5-4A14-420A-898E-F44E8B55C08E}"/>
                </a:ext>
              </a:extLst>
            </p:cNvPr>
            <p:cNvSpPr/>
            <p:nvPr/>
          </p:nvSpPr>
          <p:spPr>
            <a:xfrm>
              <a:off x="17489240" y="-2923802"/>
              <a:ext cx="3484777" cy="6342952"/>
            </a:xfrm>
            <a:custGeom>
              <a:avLst/>
              <a:gdLst>
                <a:gd name="connsiteX0" fmla="*/ 441281 w 1246660"/>
                <a:gd name="connsiteY0" fmla="*/ 554058 h 2269157"/>
                <a:gd name="connsiteX1" fmla="*/ 428522 w 1246660"/>
                <a:gd name="connsiteY1" fmla="*/ 532049 h 2269157"/>
                <a:gd name="connsiteX2" fmla="*/ 424016 w 1246660"/>
                <a:gd name="connsiteY2" fmla="*/ 522998 h 2269157"/>
                <a:gd name="connsiteX3" fmla="*/ 422701 w 1246660"/>
                <a:gd name="connsiteY3" fmla="*/ 520406 h 2269157"/>
                <a:gd name="connsiteX4" fmla="*/ 408626 w 1246660"/>
                <a:gd name="connsiteY4" fmla="*/ 474833 h 2269157"/>
                <a:gd name="connsiteX5" fmla="*/ 406154 w 1246660"/>
                <a:gd name="connsiteY5" fmla="*/ 462512 h 2269157"/>
                <a:gd name="connsiteX6" fmla="*/ 405516 w 1246660"/>
                <a:gd name="connsiteY6" fmla="*/ 460240 h 2269157"/>
                <a:gd name="connsiteX7" fmla="*/ 403522 w 1246660"/>
                <a:gd name="connsiteY7" fmla="*/ 437632 h 2269157"/>
                <a:gd name="connsiteX8" fmla="*/ 404360 w 1246660"/>
                <a:gd name="connsiteY8" fmla="*/ 389547 h 2269157"/>
                <a:gd name="connsiteX9" fmla="*/ 405037 w 1246660"/>
                <a:gd name="connsiteY9" fmla="*/ 381931 h 2269157"/>
                <a:gd name="connsiteX10" fmla="*/ 406313 w 1246660"/>
                <a:gd name="connsiteY10" fmla="*/ 374356 h 2269157"/>
                <a:gd name="connsiteX11" fmla="*/ 410978 w 1246660"/>
                <a:gd name="connsiteY11" fmla="*/ 351828 h 2269157"/>
                <a:gd name="connsiteX12" fmla="*/ 425412 w 1246660"/>
                <a:gd name="connsiteY12" fmla="*/ 305377 h 2269157"/>
                <a:gd name="connsiteX13" fmla="*/ 426528 w 1246660"/>
                <a:gd name="connsiteY13" fmla="*/ 302387 h 2269157"/>
                <a:gd name="connsiteX14" fmla="*/ 431911 w 1246660"/>
                <a:gd name="connsiteY14" fmla="*/ 290744 h 2269157"/>
                <a:gd name="connsiteX15" fmla="*/ 442637 w 1246660"/>
                <a:gd name="connsiteY15" fmla="*/ 270330 h 2269157"/>
                <a:gd name="connsiteX16" fmla="*/ 454638 w 1246660"/>
                <a:gd name="connsiteY16" fmla="*/ 250633 h 2269157"/>
                <a:gd name="connsiteX17" fmla="*/ 460380 w 1246660"/>
                <a:gd name="connsiteY17" fmla="*/ 242140 h 2269157"/>
                <a:gd name="connsiteX18" fmla="*/ 463689 w 1246660"/>
                <a:gd name="connsiteY18" fmla="*/ 237236 h 2269157"/>
                <a:gd name="connsiteX19" fmla="*/ 496464 w 1246660"/>
                <a:gd name="connsiteY19" fmla="*/ 201431 h 2269157"/>
                <a:gd name="connsiteX20" fmla="*/ 514366 w 1246660"/>
                <a:gd name="connsiteY20" fmla="*/ 185722 h 2269157"/>
                <a:gd name="connsiteX21" fmla="*/ 515881 w 1246660"/>
                <a:gd name="connsiteY21" fmla="*/ 184486 h 2269157"/>
                <a:gd name="connsiteX22" fmla="*/ 529318 w 1246660"/>
                <a:gd name="connsiteY22" fmla="*/ 174956 h 2269157"/>
                <a:gd name="connsiteX23" fmla="*/ 574294 w 1246660"/>
                <a:gd name="connsiteY23" fmla="*/ 148960 h 2269157"/>
                <a:gd name="connsiteX24" fmla="*/ 586654 w 1246660"/>
                <a:gd name="connsiteY24" fmla="*/ 143139 h 2269157"/>
                <a:gd name="connsiteX25" fmla="*/ 588169 w 1246660"/>
                <a:gd name="connsiteY25" fmla="*/ 142461 h 2269157"/>
                <a:gd name="connsiteX26" fmla="*/ 613926 w 1246660"/>
                <a:gd name="connsiteY26" fmla="*/ 133171 h 2269157"/>
                <a:gd name="connsiteX27" fmla="*/ 664484 w 1246660"/>
                <a:gd name="connsiteY27" fmla="*/ 120172 h 2269157"/>
                <a:gd name="connsiteX28" fmla="*/ 678080 w 1246660"/>
                <a:gd name="connsiteY28" fmla="*/ 117740 h 2269157"/>
                <a:gd name="connsiteX29" fmla="*/ 679356 w 1246660"/>
                <a:gd name="connsiteY29" fmla="*/ 117421 h 2269157"/>
                <a:gd name="connsiteX30" fmla="*/ 706908 w 1246660"/>
                <a:gd name="connsiteY30" fmla="*/ 114869 h 2269157"/>
                <a:gd name="connsiteX31" fmla="*/ 759578 w 1246660"/>
                <a:gd name="connsiteY31" fmla="*/ 114550 h 2269157"/>
                <a:gd name="connsiteX32" fmla="*/ 784498 w 1246660"/>
                <a:gd name="connsiteY32" fmla="*/ 116464 h 2269157"/>
                <a:gd name="connsiteX33" fmla="*/ 795543 w 1246660"/>
                <a:gd name="connsiteY33" fmla="*/ 117740 h 2269157"/>
                <a:gd name="connsiteX34" fmla="*/ 802401 w 1246660"/>
                <a:gd name="connsiteY34" fmla="*/ 119056 h 2269157"/>
                <a:gd name="connsiteX35" fmla="*/ 853716 w 1246660"/>
                <a:gd name="connsiteY35" fmla="*/ 131137 h 2269157"/>
                <a:gd name="connsiteX36" fmla="*/ 877440 w 1246660"/>
                <a:gd name="connsiteY36" fmla="*/ 138872 h 2269157"/>
                <a:gd name="connsiteX37" fmla="*/ 887806 w 1246660"/>
                <a:gd name="connsiteY37" fmla="*/ 142740 h 2269157"/>
                <a:gd name="connsiteX38" fmla="*/ 895581 w 1246660"/>
                <a:gd name="connsiteY38" fmla="*/ 145850 h 2269157"/>
                <a:gd name="connsiteX39" fmla="*/ 946418 w 1246660"/>
                <a:gd name="connsiteY39" fmla="*/ 172245 h 2269157"/>
                <a:gd name="connsiteX40" fmla="*/ 986330 w 1246660"/>
                <a:gd name="connsiteY40" fmla="*/ 200036 h 2269157"/>
                <a:gd name="connsiteX41" fmla="*/ 1095898 w 1246660"/>
                <a:gd name="connsiteY41" fmla="*/ 375153 h 2269157"/>
                <a:gd name="connsiteX42" fmla="*/ 1120140 w 1246660"/>
                <a:gd name="connsiteY42" fmla="*/ 487432 h 2269157"/>
                <a:gd name="connsiteX43" fmla="*/ 1120977 w 1246660"/>
                <a:gd name="connsiteY43" fmla="*/ 493214 h 2269157"/>
                <a:gd name="connsiteX44" fmla="*/ 1122891 w 1246660"/>
                <a:gd name="connsiteY44" fmla="*/ 508883 h 2269157"/>
                <a:gd name="connsiteX45" fmla="*/ 1126041 w 1246660"/>
                <a:gd name="connsiteY45" fmla="*/ 539226 h 2269157"/>
                <a:gd name="connsiteX46" fmla="*/ 1130626 w 1246660"/>
                <a:gd name="connsiteY46" fmla="*/ 603420 h 2269157"/>
                <a:gd name="connsiteX47" fmla="*/ 1121695 w 1246660"/>
                <a:gd name="connsiteY47" fmla="*/ 860354 h 2269157"/>
                <a:gd name="connsiteX48" fmla="*/ 1102676 w 1246660"/>
                <a:gd name="connsiteY48" fmla="*/ 979252 h 2269157"/>
                <a:gd name="connsiteX49" fmla="*/ 1073131 w 1246660"/>
                <a:gd name="connsiteY49" fmla="*/ 1104889 h 2269157"/>
                <a:gd name="connsiteX50" fmla="*/ 989599 w 1246660"/>
                <a:gd name="connsiteY50" fmla="*/ 1346193 h 2269157"/>
                <a:gd name="connsiteX51" fmla="*/ 986449 w 1246660"/>
                <a:gd name="connsiteY51" fmla="*/ 1353410 h 2269157"/>
                <a:gd name="connsiteX52" fmla="*/ 979990 w 1246660"/>
                <a:gd name="connsiteY52" fmla="*/ 1368203 h 2269157"/>
                <a:gd name="connsiteX53" fmla="*/ 968069 w 1246660"/>
                <a:gd name="connsiteY53" fmla="*/ 1394717 h 2269157"/>
                <a:gd name="connsiteX54" fmla="*/ 941753 w 1246660"/>
                <a:gd name="connsiteY54" fmla="*/ 1450139 h 2269157"/>
                <a:gd name="connsiteX55" fmla="*/ 884617 w 1246660"/>
                <a:gd name="connsiteY55" fmla="*/ 1558750 h 2269157"/>
                <a:gd name="connsiteX56" fmla="*/ 754435 w 1246660"/>
                <a:gd name="connsiteY56" fmla="*/ 1767081 h 2269157"/>
                <a:gd name="connsiteX57" fmla="*/ 611414 w 1246660"/>
                <a:gd name="connsiteY57" fmla="*/ 1957111 h 2269157"/>
                <a:gd name="connsiteX58" fmla="*/ 445787 w 1246660"/>
                <a:gd name="connsiteY58" fmla="*/ 2119708 h 2269157"/>
                <a:gd name="connsiteX59" fmla="*/ 400532 w 1246660"/>
                <a:gd name="connsiteY59" fmla="*/ 2141798 h 2269157"/>
                <a:gd name="connsiteX60" fmla="*/ 373818 w 1246660"/>
                <a:gd name="connsiteY60" fmla="*/ 2149812 h 2269157"/>
                <a:gd name="connsiteX61" fmla="*/ 361776 w 1246660"/>
                <a:gd name="connsiteY61" fmla="*/ 2152483 h 2269157"/>
                <a:gd name="connsiteX62" fmla="*/ 352606 w 1246660"/>
                <a:gd name="connsiteY62" fmla="*/ 2154078 h 2269157"/>
                <a:gd name="connsiteX63" fmla="*/ 322104 w 1246660"/>
                <a:gd name="connsiteY63" fmla="*/ 2155115 h 2269157"/>
                <a:gd name="connsiteX64" fmla="*/ 309943 w 1246660"/>
                <a:gd name="connsiteY64" fmla="*/ 2154357 h 2269157"/>
                <a:gd name="connsiteX65" fmla="*/ 303922 w 1246660"/>
                <a:gd name="connsiteY65" fmla="*/ 2153360 h 2269157"/>
                <a:gd name="connsiteX66" fmla="*/ 279242 w 1246660"/>
                <a:gd name="connsiteY66" fmla="*/ 2146861 h 2269157"/>
                <a:gd name="connsiteX67" fmla="*/ 269752 w 1246660"/>
                <a:gd name="connsiteY67" fmla="*/ 2143432 h 2269157"/>
                <a:gd name="connsiteX68" fmla="*/ 265127 w 1246660"/>
                <a:gd name="connsiteY68" fmla="*/ 2141000 h 2269157"/>
                <a:gd name="connsiteX69" fmla="*/ 243756 w 1246660"/>
                <a:gd name="connsiteY69" fmla="*/ 2128520 h 2269157"/>
                <a:gd name="connsiteX70" fmla="*/ 235662 w 1246660"/>
                <a:gd name="connsiteY70" fmla="*/ 2122858 h 2269157"/>
                <a:gd name="connsiteX71" fmla="*/ 233588 w 1246660"/>
                <a:gd name="connsiteY71" fmla="*/ 2121024 h 2269157"/>
                <a:gd name="connsiteX72" fmla="*/ 200375 w 1246660"/>
                <a:gd name="connsiteY72" fmla="*/ 2087093 h 2269157"/>
                <a:gd name="connsiteX73" fmla="*/ 198381 w 1246660"/>
                <a:gd name="connsiteY73" fmla="*/ 2084541 h 2269157"/>
                <a:gd name="connsiteX74" fmla="*/ 191005 w 1246660"/>
                <a:gd name="connsiteY74" fmla="*/ 2074055 h 2269157"/>
                <a:gd name="connsiteX75" fmla="*/ 178685 w 1246660"/>
                <a:gd name="connsiteY75" fmla="*/ 2054358 h 2269157"/>
                <a:gd name="connsiteX76" fmla="*/ 156317 w 1246660"/>
                <a:gd name="connsiteY76" fmla="*/ 2010021 h 2269157"/>
                <a:gd name="connsiteX77" fmla="*/ 155041 w 1246660"/>
                <a:gd name="connsiteY77" fmla="*/ 2006552 h 2269157"/>
                <a:gd name="connsiteX78" fmla="*/ 150415 w 1246660"/>
                <a:gd name="connsiteY78" fmla="*/ 1994192 h 2269157"/>
                <a:gd name="connsiteX79" fmla="*/ 142920 w 1246660"/>
                <a:gd name="connsiteY79" fmla="*/ 1971744 h 2269157"/>
                <a:gd name="connsiteX80" fmla="*/ 130400 w 1246660"/>
                <a:gd name="connsiteY80" fmla="*/ 1923977 h 2269157"/>
                <a:gd name="connsiteX81" fmla="*/ 120910 w 1246660"/>
                <a:gd name="connsiteY81" fmla="*/ 1871506 h 2269157"/>
                <a:gd name="connsiteX82" fmla="*/ 120352 w 1246660"/>
                <a:gd name="connsiteY82" fmla="*/ 1867200 h 2269157"/>
                <a:gd name="connsiteX83" fmla="*/ 119076 w 1246660"/>
                <a:gd name="connsiteY83" fmla="*/ 1856075 h 2269157"/>
                <a:gd name="connsiteX84" fmla="*/ 116564 w 1246660"/>
                <a:gd name="connsiteY84" fmla="*/ 1828165 h 2269157"/>
                <a:gd name="connsiteX85" fmla="*/ 115727 w 1246660"/>
                <a:gd name="connsiteY85" fmla="*/ 1721747 h 2269157"/>
                <a:gd name="connsiteX86" fmla="*/ 120352 w 1246660"/>
                <a:gd name="connsiteY86" fmla="*/ 1668677 h 2269157"/>
                <a:gd name="connsiteX87" fmla="*/ 120831 w 1246660"/>
                <a:gd name="connsiteY87" fmla="*/ 1664331 h 2269157"/>
                <a:gd name="connsiteX88" fmla="*/ 122465 w 1246660"/>
                <a:gd name="connsiteY88" fmla="*/ 1653247 h 2269157"/>
                <a:gd name="connsiteX89" fmla="*/ 127210 w 1246660"/>
                <a:gd name="connsiteY89" fmla="*/ 1625576 h 2269157"/>
                <a:gd name="connsiteX90" fmla="*/ 153246 w 1246660"/>
                <a:gd name="connsiteY90" fmla="*/ 1522188 h 2269157"/>
                <a:gd name="connsiteX91" fmla="*/ 170910 w 1246660"/>
                <a:gd name="connsiteY91" fmla="*/ 1471870 h 2269157"/>
                <a:gd name="connsiteX92" fmla="*/ 176053 w 1246660"/>
                <a:gd name="connsiteY92" fmla="*/ 1458792 h 2269157"/>
                <a:gd name="connsiteX93" fmla="*/ 176771 w 1246660"/>
                <a:gd name="connsiteY93" fmla="*/ 1456838 h 2269157"/>
                <a:gd name="connsiteX94" fmla="*/ 188174 w 1246660"/>
                <a:gd name="connsiteY94" fmla="*/ 1431200 h 2269157"/>
                <a:gd name="connsiteX95" fmla="*/ 238931 w 1246660"/>
                <a:gd name="connsiteY95" fmla="*/ 1337541 h 2269157"/>
                <a:gd name="connsiteX96" fmla="*/ 268556 w 1246660"/>
                <a:gd name="connsiteY96" fmla="*/ 1293283 h 2269157"/>
                <a:gd name="connsiteX97" fmla="*/ 295629 w 1246660"/>
                <a:gd name="connsiteY97" fmla="*/ 1258236 h 2269157"/>
                <a:gd name="connsiteX98" fmla="*/ 368993 w 1246660"/>
                <a:gd name="connsiteY98" fmla="*/ 1181004 h 2269157"/>
                <a:gd name="connsiteX99" fmla="*/ 368993 w 1246660"/>
                <a:gd name="connsiteY99" fmla="*/ 1100503 h 2269157"/>
                <a:gd name="connsiteX100" fmla="*/ 288492 w 1246660"/>
                <a:gd name="connsiteY100" fmla="*/ 1100503 h 2269157"/>
                <a:gd name="connsiteX101" fmla="*/ 25297 w 1246660"/>
                <a:gd name="connsiteY101" fmla="*/ 1974415 h 2269157"/>
                <a:gd name="connsiteX102" fmla="*/ 346466 w 1246660"/>
                <a:gd name="connsiteY102" fmla="*/ 2268431 h 2269157"/>
                <a:gd name="connsiteX103" fmla="*/ 768948 w 1246660"/>
                <a:gd name="connsiteY103" fmla="*/ 1939766 h 2269157"/>
                <a:gd name="connsiteX104" fmla="*/ 1219860 w 1246660"/>
                <a:gd name="connsiteY104" fmla="*/ 969484 h 2269157"/>
                <a:gd name="connsiteX105" fmla="*/ 1221614 w 1246660"/>
                <a:gd name="connsiteY105" fmla="*/ 409443 h 2269157"/>
                <a:gd name="connsiteX106" fmla="*/ 1116910 w 1246660"/>
                <a:gd name="connsiteY106" fmla="*/ 171168 h 2269157"/>
                <a:gd name="connsiteX107" fmla="*/ 904991 w 1246660"/>
                <a:gd name="connsiteY107" fmla="*/ 28148 h 2269157"/>
                <a:gd name="connsiteX108" fmla="*/ 442318 w 1246660"/>
                <a:gd name="connsiteY108" fmla="*/ 98402 h 2269157"/>
                <a:gd name="connsiteX109" fmla="*/ 299776 w 1246660"/>
                <a:gd name="connsiteY109" fmla="*/ 510000 h 2269157"/>
                <a:gd name="connsiteX110" fmla="*/ 342757 w 1246660"/>
                <a:gd name="connsiteY110" fmla="*/ 611514 h 2269157"/>
                <a:gd name="connsiteX111" fmla="*/ 420627 w 1246660"/>
                <a:gd name="connsiteY111" fmla="*/ 631928 h 2269157"/>
                <a:gd name="connsiteX112" fmla="*/ 441281 w 1246660"/>
                <a:gd name="connsiteY112" fmla="*/ 554058 h 2269157"/>
                <a:gd name="connsiteX113" fmla="*/ 441281 w 1246660"/>
                <a:gd name="connsiteY113" fmla="*/ 554058 h 226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1246660" h="2269157">
                  <a:moveTo>
                    <a:pt x="441281" y="554058"/>
                  </a:moveTo>
                  <a:cubicBezTo>
                    <a:pt x="436775" y="546881"/>
                    <a:pt x="432469" y="539585"/>
                    <a:pt x="428522" y="532049"/>
                  </a:cubicBezTo>
                  <a:cubicBezTo>
                    <a:pt x="426967" y="529059"/>
                    <a:pt x="425571" y="525988"/>
                    <a:pt x="424016" y="522998"/>
                  </a:cubicBezTo>
                  <a:cubicBezTo>
                    <a:pt x="416720" y="508684"/>
                    <a:pt x="426289" y="529417"/>
                    <a:pt x="422701" y="520406"/>
                  </a:cubicBezTo>
                  <a:cubicBezTo>
                    <a:pt x="416800" y="505614"/>
                    <a:pt x="412095" y="490383"/>
                    <a:pt x="408626" y="474833"/>
                  </a:cubicBezTo>
                  <a:cubicBezTo>
                    <a:pt x="407709" y="470726"/>
                    <a:pt x="406911" y="466619"/>
                    <a:pt x="406154" y="462512"/>
                  </a:cubicBezTo>
                  <a:cubicBezTo>
                    <a:pt x="405596" y="459522"/>
                    <a:pt x="404001" y="448318"/>
                    <a:pt x="405516" y="460240"/>
                  </a:cubicBezTo>
                  <a:cubicBezTo>
                    <a:pt x="404559" y="452744"/>
                    <a:pt x="403921" y="445168"/>
                    <a:pt x="403522" y="437632"/>
                  </a:cubicBezTo>
                  <a:cubicBezTo>
                    <a:pt x="402645" y="421604"/>
                    <a:pt x="402964" y="405536"/>
                    <a:pt x="404360" y="389547"/>
                  </a:cubicBezTo>
                  <a:cubicBezTo>
                    <a:pt x="404320" y="389826"/>
                    <a:pt x="406074" y="373239"/>
                    <a:pt x="405037" y="381931"/>
                  </a:cubicBezTo>
                  <a:cubicBezTo>
                    <a:pt x="404001" y="390623"/>
                    <a:pt x="406353" y="374116"/>
                    <a:pt x="406313" y="374356"/>
                  </a:cubicBezTo>
                  <a:cubicBezTo>
                    <a:pt x="407629" y="366820"/>
                    <a:pt x="409184" y="359284"/>
                    <a:pt x="410978" y="351828"/>
                  </a:cubicBezTo>
                  <a:cubicBezTo>
                    <a:pt x="414806" y="335959"/>
                    <a:pt x="419989" y="320728"/>
                    <a:pt x="425412" y="305377"/>
                  </a:cubicBezTo>
                  <a:cubicBezTo>
                    <a:pt x="430835" y="289987"/>
                    <a:pt x="422541" y="311398"/>
                    <a:pt x="426528" y="302387"/>
                  </a:cubicBezTo>
                  <a:cubicBezTo>
                    <a:pt x="428283" y="298479"/>
                    <a:pt x="430037" y="294612"/>
                    <a:pt x="431911" y="290744"/>
                  </a:cubicBezTo>
                  <a:cubicBezTo>
                    <a:pt x="435260" y="283806"/>
                    <a:pt x="438849" y="277028"/>
                    <a:pt x="442637" y="270330"/>
                  </a:cubicBezTo>
                  <a:cubicBezTo>
                    <a:pt x="446424" y="263631"/>
                    <a:pt x="450412" y="257052"/>
                    <a:pt x="454638" y="250633"/>
                  </a:cubicBezTo>
                  <a:cubicBezTo>
                    <a:pt x="456512" y="247762"/>
                    <a:pt x="458426" y="244931"/>
                    <a:pt x="460380" y="242140"/>
                  </a:cubicBezTo>
                  <a:cubicBezTo>
                    <a:pt x="462014" y="239788"/>
                    <a:pt x="469710" y="229461"/>
                    <a:pt x="463689" y="237236"/>
                  </a:cubicBezTo>
                  <a:cubicBezTo>
                    <a:pt x="473617" y="224477"/>
                    <a:pt x="484701" y="212516"/>
                    <a:pt x="496464" y="201431"/>
                  </a:cubicBezTo>
                  <a:cubicBezTo>
                    <a:pt x="502245" y="195969"/>
                    <a:pt x="508266" y="190825"/>
                    <a:pt x="514366" y="185722"/>
                  </a:cubicBezTo>
                  <a:cubicBezTo>
                    <a:pt x="522979" y="178505"/>
                    <a:pt x="517835" y="183010"/>
                    <a:pt x="515881" y="184486"/>
                  </a:cubicBezTo>
                  <a:cubicBezTo>
                    <a:pt x="520267" y="181216"/>
                    <a:pt x="524773" y="178026"/>
                    <a:pt x="529318" y="174956"/>
                  </a:cubicBezTo>
                  <a:cubicBezTo>
                    <a:pt x="543672" y="165267"/>
                    <a:pt x="558744" y="156575"/>
                    <a:pt x="574294" y="148960"/>
                  </a:cubicBezTo>
                  <a:cubicBezTo>
                    <a:pt x="578400" y="146966"/>
                    <a:pt x="582547" y="145052"/>
                    <a:pt x="586654" y="143139"/>
                  </a:cubicBezTo>
                  <a:cubicBezTo>
                    <a:pt x="588129" y="142461"/>
                    <a:pt x="596742" y="139111"/>
                    <a:pt x="588169" y="142461"/>
                  </a:cubicBezTo>
                  <a:cubicBezTo>
                    <a:pt x="596662" y="139111"/>
                    <a:pt x="605234" y="135961"/>
                    <a:pt x="613926" y="133171"/>
                  </a:cubicBezTo>
                  <a:cubicBezTo>
                    <a:pt x="630513" y="127788"/>
                    <a:pt x="647419" y="123481"/>
                    <a:pt x="664484" y="120172"/>
                  </a:cubicBezTo>
                  <a:cubicBezTo>
                    <a:pt x="668989" y="119295"/>
                    <a:pt x="673535" y="118577"/>
                    <a:pt x="678080" y="117740"/>
                  </a:cubicBezTo>
                  <a:cubicBezTo>
                    <a:pt x="679835" y="117421"/>
                    <a:pt x="689244" y="116185"/>
                    <a:pt x="679356" y="117421"/>
                  </a:cubicBezTo>
                  <a:cubicBezTo>
                    <a:pt x="688487" y="116265"/>
                    <a:pt x="697697" y="115428"/>
                    <a:pt x="706908" y="114869"/>
                  </a:cubicBezTo>
                  <a:cubicBezTo>
                    <a:pt x="724451" y="113753"/>
                    <a:pt x="742035" y="113673"/>
                    <a:pt x="759578" y="114550"/>
                  </a:cubicBezTo>
                  <a:cubicBezTo>
                    <a:pt x="767912" y="114989"/>
                    <a:pt x="776205" y="115587"/>
                    <a:pt x="784498" y="116464"/>
                  </a:cubicBezTo>
                  <a:cubicBezTo>
                    <a:pt x="788167" y="116863"/>
                    <a:pt x="791875" y="117222"/>
                    <a:pt x="795543" y="117740"/>
                  </a:cubicBezTo>
                  <a:cubicBezTo>
                    <a:pt x="784339" y="116225"/>
                    <a:pt x="800128" y="118657"/>
                    <a:pt x="802401" y="119056"/>
                  </a:cubicBezTo>
                  <a:cubicBezTo>
                    <a:pt x="819705" y="122086"/>
                    <a:pt x="836850" y="126153"/>
                    <a:pt x="853716" y="131137"/>
                  </a:cubicBezTo>
                  <a:cubicBezTo>
                    <a:pt x="861690" y="133489"/>
                    <a:pt x="869585" y="136081"/>
                    <a:pt x="877440" y="138872"/>
                  </a:cubicBezTo>
                  <a:cubicBezTo>
                    <a:pt x="880909" y="140108"/>
                    <a:pt x="884377" y="141384"/>
                    <a:pt x="887806" y="142740"/>
                  </a:cubicBezTo>
                  <a:cubicBezTo>
                    <a:pt x="888205" y="142899"/>
                    <a:pt x="903237" y="149239"/>
                    <a:pt x="895581" y="145850"/>
                  </a:cubicBezTo>
                  <a:cubicBezTo>
                    <a:pt x="913045" y="153545"/>
                    <a:pt x="930070" y="162397"/>
                    <a:pt x="946418" y="172245"/>
                  </a:cubicBezTo>
                  <a:cubicBezTo>
                    <a:pt x="962765" y="182093"/>
                    <a:pt x="976442" y="191663"/>
                    <a:pt x="986330" y="200036"/>
                  </a:cubicBezTo>
                  <a:cubicBezTo>
                    <a:pt x="1043626" y="248320"/>
                    <a:pt x="1075085" y="306055"/>
                    <a:pt x="1095898" y="375153"/>
                  </a:cubicBezTo>
                  <a:cubicBezTo>
                    <a:pt x="1106942" y="411915"/>
                    <a:pt x="1114239" y="449514"/>
                    <a:pt x="1120140" y="487432"/>
                  </a:cubicBezTo>
                  <a:cubicBezTo>
                    <a:pt x="1123130" y="506611"/>
                    <a:pt x="1119502" y="481930"/>
                    <a:pt x="1120977" y="493214"/>
                  </a:cubicBezTo>
                  <a:cubicBezTo>
                    <a:pt x="1121655" y="498437"/>
                    <a:pt x="1122293" y="503660"/>
                    <a:pt x="1122891" y="508883"/>
                  </a:cubicBezTo>
                  <a:cubicBezTo>
                    <a:pt x="1124047" y="518971"/>
                    <a:pt x="1125124" y="529099"/>
                    <a:pt x="1126041" y="539226"/>
                  </a:cubicBezTo>
                  <a:cubicBezTo>
                    <a:pt x="1128035" y="560597"/>
                    <a:pt x="1129590" y="582008"/>
                    <a:pt x="1130626" y="603420"/>
                  </a:cubicBezTo>
                  <a:cubicBezTo>
                    <a:pt x="1134853" y="689104"/>
                    <a:pt x="1131583" y="775148"/>
                    <a:pt x="1121695" y="860354"/>
                  </a:cubicBezTo>
                  <a:cubicBezTo>
                    <a:pt x="1117468" y="896638"/>
                    <a:pt x="1110690" y="938862"/>
                    <a:pt x="1102676" y="979252"/>
                  </a:cubicBezTo>
                  <a:cubicBezTo>
                    <a:pt x="1094343" y="1021477"/>
                    <a:pt x="1084455" y="1063382"/>
                    <a:pt x="1073131" y="1104889"/>
                  </a:cubicBezTo>
                  <a:cubicBezTo>
                    <a:pt x="1050723" y="1186985"/>
                    <a:pt x="1022892" y="1267845"/>
                    <a:pt x="989599" y="1346193"/>
                  </a:cubicBezTo>
                  <a:cubicBezTo>
                    <a:pt x="992231" y="1339973"/>
                    <a:pt x="987008" y="1352174"/>
                    <a:pt x="986449" y="1353410"/>
                  </a:cubicBezTo>
                  <a:cubicBezTo>
                    <a:pt x="984296" y="1358354"/>
                    <a:pt x="982143" y="1363298"/>
                    <a:pt x="979990" y="1368203"/>
                  </a:cubicBezTo>
                  <a:cubicBezTo>
                    <a:pt x="976083" y="1377054"/>
                    <a:pt x="972096" y="1385906"/>
                    <a:pt x="968069" y="1394717"/>
                  </a:cubicBezTo>
                  <a:cubicBezTo>
                    <a:pt x="959536" y="1413298"/>
                    <a:pt x="950764" y="1431798"/>
                    <a:pt x="941753" y="1450139"/>
                  </a:cubicBezTo>
                  <a:cubicBezTo>
                    <a:pt x="923691" y="1486822"/>
                    <a:pt x="904593" y="1523065"/>
                    <a:pt x="884617" y="1558750"/>
                  </a:cubicBezTo>
                  <a:cubicBezTo>
                    <a:pt x="844585" y="1630241"/>
                    <a:pt x="800966" y="1699698"/>
                    <a:pt x="754435" y="1767081"/>
                  </a:cubicBezTo>
                  <a:cubicBezTo>
                    <a:pt x="707545" y="1835023"/>
                    <a:pt x="662171" y="1895030"/>
                    <a:pt x="611414" y="1957111"/>
                  </a:cubicBezTo>
                  <a:cubicBezTo>
                    <a:pt x="562013" y="2017556"/>
                    <a:pt x="508824" y="2081830"/>
                    <a:pt x="445787" y="2119708"/>
                  </a:cubicBezTo>
                  <a:cubicBezTo>
                    <a:pt x="428402" y="2130155"/>
                    <a:pt x="415165" y="2136654"/>
                    <a:pt x="400532" y="2141798"/>
                  </a:cubicBezTo>
                  <a:cubicBezTo>
                    <a:pt x="391760" y="2144867"/>
                    <a:pt x="382869" y="2147579"/>
                    <a:pt x="373818" y="2149812"/>
                  </a:cubicBezTo>
                  <a:cubicBezTo>
                    <a:pt x="369831" y="2150809"/>
                    <a:pt x="365804" y="2151686"/>
                    <a:pt x="361776" y="2152483"/>
                  </a:cubicBezTo>
                  <a:cubicBezTo>
                    <a:pt x="361218" y="2152603"/>
                    <a:pt x="343435" y="2154995"/>
                    <a:pt x="352606" y="2154078"/>
                  </a:cubicBezTo>
                  <a:cubicBezTo>
                    <a:pt x="342478" y="2155115"/>
                    <a:pt x="332271" y="2155473"/>
                    <a:pt x="322104" y="2155115"/>
                  </a:cubicBezTo>
                  <a:cubicBezTo>
                    <a:pt x="318037" y="2154995"/>
                    <a:pt x="313970" y="2154716"/>
                    <a:pt x="309943" y="2154357"/>
                  </a:cubicBezTo>
                  <a:cubicBezTo>
                    <a:pt x="318675" y="2155075"/>
                    <a:pt x="306035" y="2153759"/>
                    <a:pt x="303922" y="2153360"/>
                  </a:cubicBezTo>
                  <a:cubicBezTo>
                    <a:pt x="295549" y="2151726"/>
                    <a:pt x="287296" y="2149572"/>
                    <a:pt x="279242" y="2146861"/>
                  </a:cubicBezTo>
                  <a:cubicBezTo>
                    <a:pt x="276052" y="2145785"/>
                    <a:pt x="272902" y="2144628"/>
                    <a:pt x="269752" y="2143432"/>
                  </a:cubicBezTo>
                  <a:cubicBezTo>
                    <a:pt x="280956" y="2147698"/>
                    <a:pt x="267519" y="2142236"/>
                    <a:pt x="265127" y="2141000"/>
                  </a:cubicBezTo>
                  <a:cubicBezTo>
                    <a:pt x="257790" y="2137252"/>
                    <a:pt x="250653" y="2133105"/>
                    <a:pt x="243756" y="2128520"/>
                  </a:cubicBezTo>
                  <a:cubicBezTo>
                    <a:pt x="241004" y="2126686"/>
                    <a:pt x="238333" y="2124772"/>
                    <a:pt x="235662" y="2122858"/>
                  </a:cubicBezTo>
                  <a:cubicBezTo>
                    <a:pt x="244633" y="2129158"/>
                    <a:pt x="235781" y="2122898"/>
                    <a:pt x="233588" y="2121024"/>
                  </a:cubicBezTo>
                  <a:cubicBezTo>
                    <a:pt x="221427" y="2110697"/>
                    <a:pt x="210782" y="2099134"/>
                    <a:pt x="200375" y="2087093"/>
                  </a:cubicBezTo>
                  <a:cubicBezTo>
                    <a:pt x="189849" y="2074892"/>
                    <a:pt x="204083" y="2092476"/>
                    <a:pt x="198381" y="2084541"/>
                  </a:cubicBezTo>
                  <a:cubicBezTo>
                    <a:pt x="195869" y="2081072"/>
                    <a:pt x="193397" y="2077603"/>
                    <a:pt x="191005" y="2074055"/>
                  </a:cubicBezTo>
                  <a:cubicBezTo>
                    <a:pt x="186659" y="2067635"/>
                    <a:pt x="182592" y="2061057"/>
                    <a:pt x="178685" y="2054358"/>
                  </a:cubicBezTo>
                  <a:cubicBezTo>
                    <a:pt x="170312" y="2040044"/>
                    <a:pt x="162895" y="2025212"/>
                    <a:pt x="156317" y="2010021"/>
                  </a:cubicBezTo>
                  <a:cubicBezTo>
                    <a:pt x="160463" y="2019590"/>
                    <a:pt x="155998" y="2008984"/>
                    <a:pt x="155041" y="2006552"/>
                  </a:cubicBezTo>
                  <a:cubicBezTo>
                    <a:pt x="153446" y="2002445"/>
                    <a:pt x="151891" y="1998338"/>
                    <a:pt x="150415" y="1994192"/>
                  </a:cubicBezTo>
                  <a:cubicBezTo>
                    <a:pt x="147744" y="1986775"/>
                    <a:pt x="145232" y="1979280"/>
                    <a:pt x="142920" y="1971744"/>
                  </a:cubicBezTo>
                  <a:cubicBezTo>
                    <a:pt x="138055" y="1955994"/>
                    <a:pt x="133909" y="1940045"/>
                    <a:pt x="130400" y="1923977"/>
                  </a:cubicBezTo>
                  <a:cubicBezTo>
                    <a:pt x="126612" y="1906593"/>
                    <a:pt x="123542" y="1889089"/>
                    <a:pt x="120910" y="1871506"/>
                  </a:cubicBezTo>
                  <a:cubicBezTo>
                    <a:pt x="119355" y="1860900"/>
                    <a:pt x="122346" y="1885022"/>
                    <a:pt x="120352" y="1867200"/>
                  </a:cubicBezTo>
                  <a:cubicBezTo>
                    <a:pt x="119914" y="1863491"/>
                    <a:pt x="119475" y="1859783"/>
                    <a:pt x="119076" y="1856075"/>
                  </a:cubicBezTo>
                  <a:cubicBezTo>
                    <a:pt x="118079" y="1846785"/>
                    <a:pt x="117242" y="1837495"/>
                    <a:pt x="116564" y="1828165"/>
                  </a:cubicBezTo>
                  <a:cubicBezTo>
                    <a:pt x="114012" y="1792759"/>
                    <a:pt x="113773" y="1757193"/>
                    <a:pt x="115727" y="1721747"/>
                  </a:cubicBezTo>
                  <a:cubicBezTo>
                    <a:pt x="116724" y="1704004"/>
                    <a:pt x="118279" y="1686301"/>
                    <a:pt x="120352" y="1668677"/>
                  </a:cubicBezTo>
                  <a:cubicBezTo>
                    <a:pt x="120631" y="1666165"/>
                    <a:pt x="122306" y="1654124"/>
                    <a:pt x="120831" y="1664331"/>
                  </a:cubicBezTo>
                  <a:cubicBezTo>
                    <a:pt x="121349" y="1660623"/>
                    <a:pt x="121907" y="1656915"/>
                    <a:pt x="122465" y="1653247"/>
                  </a:cubicBezTo>
                  <a:cubicBezTo>
                    <a:pt x="123901" y="1643996"/>
                    <a:pt x="125456" y="1634786"/>
                    <a:pt x="127210" y="1625576"/>
                  </a:cubicBezTo>
                  <a:cubicBezTo>
                    <a:pt x="133789" y="1590608"/>
                    <a:pt x="142481" y="1556079"/>
                    <a:pt x="153246" y="1522188"/>
                  </a:cubicBezTo>
                  <a:cubicBezTo>
                    <a:pt x="158629" y="1505242"/>
                    <a:pt x="164530" y="1488456"/>
                    <a:pt x="170910" y="1471870"/>
                  </a:cubicBezTo>
                  <a:cubicBezTo>
                    <a:pt x="172584" y="1467484"/>
                    <a:pt x="174379" y="1463177"/>
                    <a:pt x="176053" y="1458792"/>
                  </a:cubicBezTo>
                  <a:cubicBezTo>
                    <a:pt x="176571" y="1457516"/>
                    <a:pt x="180200" y="1448704"/>
                    <a:pt x="176771" y="1456838"/>
                  </a:cubicBezTo>
                  <a:cubicBezTo>
                    <a:pt x="180399" y="1448225"/>
                    <a:pt x="184267" y="1439693"/>
                    <a:pt x="188174" y="1431200"/>
                  </a:cubicBezTo>
                  <a:cubicBezTo>
                    <a:pt x="203166" y="1398984"/>
                    <a:pt x="220072" y="1367684"/>
                    <a:pt x="238931" y="1337541"/>
                  </a:cubicBezTo>
                  <a:cubicBezTo>
                    <a:pt x="248341" y="1322470"/>
                    <a:pt x="258229" y="1307717"/>
                    <a:pt x="268556" y="1293283"/>
                  </a:cubicBezTo>
                  <a:cubicBezTo>
                    <a:pt x="281594" y="1275062"/>
                    <a:pt x="281594" y="1275102"/>
                    <a:pt x="295629" y="1258236"/>
                  </a:cubicBezTo>
                  <a:cubicBezTo>
                    <a:pt x="318356" y="1230884"/>
                    <a:pt x="342917" y="1205166"/>
                    <a:pt x="368993" y="1181004"/>
                  </a:cubicBezTo>
                  <a:cubicBezTo>
                    <a:pt x="391561" y="1160111"/>
                    <a:pt x="390165" y="1121675"/>
                    <a:pt x="368993" y="1100503"/>
                  </a:cubicBezTo>
                  <a:cubicBezTo>
                    <a:pt x="346505" y="1078015"/>
                    <a:pt x="311099" y="1079530"/>
                    <a:pt x="288492" y="1100503"/>
                  </a:cubicBezTo>
                  <a:cubicBezTo>
                    <a:pt x="55560" y="1316409"/>
                    <a:pt x="-53210" y="1665169"/>
                    <a:pt x="25297" y="1974415"/>
                  </a:cubicBezTo>
                  <a:cubicBezTo>
                    <a:pt x="63455" y="2124772"/>
                    <a:pt x="172983" y="2281150"/>
                    <a:pt x="346466" y="2268431"/>
                  </a:cubicBezTo>
                  <a:cubicBezTo>
                    <a:pt x="538927" y="2254316"/>
                    <a:pt x="661773" y="2080275"/>
                    <a:pt x="768948" y="1939766"/>
                  </a:cubicBezTo>
                  <a:cubicBezTo>
                    <a:pt x="986529" y="1654483"/>
                    <a:pt x="1158138" y="1325580"/>
                    <a:pt x="1219860" y="969484"/>
                  </a:cubicBezTo>
                  <a:cubicBezTo>
                    <a:pt x="1251717" y="785594"/>
                    <a:pt x="1258615" y="593212"/>
                    <a:pt x="1221614" y="409443"/>
                  </a:cubicBezTo>
                  <a:cubicBezTo>
                    <a:pt x="1204270" y="323319"/>
                    <a:pt x="1172093" y="240266"/>
                    <a:pt x="1116910" y="171168"/>
                  </a:cubicBezTo>
                  <a:cubicBezTo>
                    <a:pt x="1062844" y="103506"/>
                    <a:pt x="986091" y="56537"/>
                    <a:pt x="904991" y="28148"/>
                  </a:cubicBezTo>
                  <a:cubicBezTo>
                    <a:pt x="751444" y="-25560"/>
                    <a:pt x="571184" y="-2554"/>
                    <a:pt x="442318" y="98402"/>
                  </a:cubicBezTo>
                  <a:cubicBezTo>
                    <a:pt x="321466" y="193058"/>
                    <a:pt x="263811" y="360839"/>
                    <a:pt x="299776" y="510000"/>
                  </a:cubicBezTo>
                  <a:cubicBezTo>
                    <a:pt x="308388" y="545645"/>
                    <a:pt x="323220" y="580533"/>
                    <a:pt x="342757" y="611514"/>
                  </a:cubicBezTo>
                  <a:cubicBezTo>
                    <a:pt x="359105" y="637510"/>
                    <a:pt x="393475" y="647837"/>
                    <a:pt x="420627" y="631928"/>
                  </a:cubicBezTo>
                  <a:cubicBezTo>
                    <a:pt x="446783" y="616777"/>
                    <a:pt x="457708" y="580174"/>
                    <a:pt x="441281" y="554058"/>
                  </a:cubicBezTo>
                  <a:lnTo>
                    <a:pt x="441281" y="554058"/>
                  </a:lnTo>
                  <a:close/>
                </a:path>
              </a:pathLst>
            </a:custGeom>
            <a:solidFill>
              <a:srgbClr val="F7B54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1" name="Freeform: Shape 1790">
              <a:extLst>
                <a:ext uri="{FF2B5EF4-FFF2-40B4-BE49-F238E27FC236}">
                  <a16:creationId xmlns="" xmlns:a16="http://schemas.microsoft.com/office/drawing/2014/main" id="{C526D0FD-5444-43E9-A43C-65875B9BCCBD}"/>
                </a:ext>
              </a:extLst>
            </p:cNvPr>
            <p:cNvSpPr/>
            <p:nvPr/>
          </p:nvSpPr>
          <p:spPr>
            <a:xfrm>
              <a:off x="21173732" y="-1867115"/>
              <a:ext cx="2272417" cy="2826041"/>
            </a:xfrm>
            <a:custGeom>
              <a:avLst/>
              <a:gdLst>
                <a:gd name="connsiteX0" fmla="*/ 340303 w 812945"/>
                <a:gd name="connsiteY0" fmla="*/ 107615 h 1011001"/>
                <a:gd name="connsiteX1" fmla="*/ 561233 w 812945"/>
                <a:gd name="connsiteY1" fmla="*/ 246528 h 1011001"/>
                <a:gd name="connsiteX2" fmla="*/ 642452 w 812945"/>
                <a:gd name="connsiteY2" fmla="*/ 343736 h 1011001"/>
                <a:gd name="connsiteX3" fmla="*/ 696239 w 812945"/>
                <a:gd name="connsiteY3" fmla="*/ 458966 h 1011001"/>
                <a:gd name="connsiteX4" fmla="*/ 696798 w 812945"/>
                <a:gd name="connsiteY4" fmla="*/ 516581 h 1011001"/>
                <a:gd name="connsiteX5" fmla="*/ 693130 w 812945"/>
                <a:gd name="connsiteY5" fmla="*/ 532609 h 1011001"/>
                <a:gd name="connsiteX6" fmla="*/ 692731 w 812945"/>
                <a:gd name="connsiteY6" fmla="*/ 534443 h 1011001"/>
                <a:gd name="connsiteX7" fmla="*/ 677141 w 812945"/>
                <a:gd name="connsiteY7" fmla="*/ 569570 h 1011001"/>
                <a:gd name="connsiteX8" fmla="*/ 647277 w 812945"/>
                <a:gd name="connsiteY8" fmla="*/ 612792 h 1011001"/>
                <a:gd name="connsiteX9" fmla="*/ 600627 w 812945"/>
                <a:gd name="connsiteY9" fmla="*/ 662153 h 1011001"/>
                <a:gd name="connsiteX10" fmla="*/ 599072 w 812945"/>
                <a:gd name="connsiteY10" fmla="*/ 663509 h 1011001"/>
                <a:gd name="connsiteX11" fmla="*/ 584279 w 812945"/>
                <a:gd name="connsiteY11" fmla="*/ 676467 h 1011001"/>
                <a:gd name="connsiteX12" fmla="*/ 553937 w 812945"/>
                <a:gd name="connsiteY12" fmla="*/ 701467 h 1011001"/>
                <a:gd name="connsiteX13" fmla="*/ 495724 w 812945"/>
                <a:gd name="connsiteY13" fmla="*/ 743930 h 1011001"/>
                <a:gd name="connsiteX14" fmla="*/ 434481 w 812945"/>
                <a:gd name="connsiteY14" fmla="*/ 781928 h 1011001"/>
                <a:gd name="connsiteX15" fmla="*/ 372280 w 812945"/>
                <a:gd name="connsiteY15" fmla="*/ 813826 h 1011001"/>
                <a:gd name="connsiteX16" fmla="*/ 52747 w 812945"/>
                <a:gd name="connsiteY16" fmla="*/ 897318 h 1011001"/>
                <a:gd name="connsiteX17" fmla="*/ 355 w 812945"/>
                <a:gd name="connsiteY17" fmla="*/ 958441 h 1011001"/>
                <a:gd name="connsiteX18" fmla="*/ 61479 w 812945"/>
                <a:gd name="connsiteY18" fmla="*/ 1010833 h 1011001"/>
                <a:gd name="connsiteX19" fmla="*/ 668927 w 812945"/>
                <a:gd name="connsiteY19" fmla="*/ 752702 h 1011001"/>
                <a:gd name="connsiteX20" fmla="*/ 812945 w 812945"/>
                <a:gd name="connsiteY20" fmla="*/ 487833 h 1011001"/>
                <a:gd name="connsiteX21" fmla="*/ 673234 w 812945"/>
                <a:gd name="connsiteY21" fmla="*/ 199400 h 1011001"/>
                <a:gd name="connsiteX22" fmla="*/ 388827 w 812945"/>
                <a:gd name="connsiteY22" fmla="*/ 4466 h 1011001"/>
                <a:gd name="connsiteX23" fmla="*/ 313071 w 812945"/>
                <a:gd name="connsiteY23" fmla="*/ 31739 h 1011001"/>
                <a:gd name="connsiteX24" fmla="*/ 340303 w 812945"/>
                <a:gd name="connsiteY24" fmla="*/ 107615 h 1011001"/>
                <a:gd name="connsiteX25" fmla="*/ 340303 w 812945"/>
                <a:gd name="connsiteY25" fmla="*/ 107615 h 1011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12945" h="1011001">
                  <a:moveTo>
                    <a:pt x="340303" y="107615"/>
                  </a:moveTo>
                  <a:cubicBezTo>
                    <a:pt x="427583" y="140429"/>
                    <a:pt x="494248" y="182255"/>
                    <a:pt x="561233" y="246528"/>
                  </a:cubicBezTo>
                  <a:cubicBezTo>
                    <a:pt x="590539" y="274638"/>
                    <a:pt x="616296" y="305140"/>
                    <a:pt x="642452" y="343736"/>
                  </a:cubicBezTo>
                  <a:cubicBezTo>
                    <a:pt x="667093" y="380179"/>
                    <a:pt x="690259" y="421486"/>
                    <a:pt x="696239" y="458966"/>
                  </a:cubicBezTo>
                  <a:cubicBezTo>
                    <a:pt x="699987" y="482371"/>
                    <a:pt x="700705" y="495728"/>
                    <a:pt x="696798" y="516581"/>
                  </a:cubicBezTo>
                  <a:cubicBezTo>
                    <a:pt x="695801" y="522003"/>
                    <a:pt x="694405" y="527266"/>
                    <a:pt x="693130" y="532609"/>
                  </a:cubicBezTo>
                  <a:cubicBezTo>
                    <a:pt x="692771" y="534085"/>
                    <a:pt x="689860" y="542777"/>
                    <a:pt x="692731" y="534443"/>
                  </a:cubicBezTo>
                  <a:cubicBezTo>
                    <a:pt x="688544" y="546565"/>
                    <a:pt x="683162" y="558287"/>
                    <a:pt x="677141" y="569570"/>
                  </a:cubicBezTo>
                  <a:cubicBezTo>
                    <a:pt x="668329" y="586077"/>
                    <a:pt x="662747" y="593972"/>
                    <a:pt x="647277" y="612792"/>
                  </a:cubicBezTo>
                  <a:cubicBezTo>
                    <a:pt x="632883" y="630296"/>
                    <a:pt x="617134" y="646683"/>
                    <a:pt x="600627" y="662153"/>
                  </a:cubicBezTo>
                  <a:cubicBezTo>
                    <a:pt x="602421" y="660439"/>
                    <a:pt x="607564" y="655973"/>
                    <a:pt x="599072" y="663509"/>
                  </a:cubicBezTo>
                  <a:cubicBezTo>
                    <a:pt x="594167" y="667855"/>
                    <a:pt x="589263" y="672201"/>
                    <a:pt x="584279" y="676467"/>
                  </a:cubicBezTo>
                  <a:cubicBezTo>
                    <a:pt x="574351" y="685000"/>
                    <a:pt x="564224" y="693333"/>
                    <a:pt x="553937" y="701467"/>
                  </a:cubicBezTo>
                  <a:cubicBezTo>
                    <a:pt x="535077" y="716339"/>
                    <a:pt x="515660" y="730533"/>
                    <a:pt x="495724" y="743930"/>
                  </a:cubicBezTo>
                  <a:cubicBezTo>
                    <a:pt x="475788" y="757367"/>
                    <a:pt x="455373" y="770046"/>
                    <a:pt x="434481" y="781928"/>
                  </a:cubicBezTo>
                  <a:cubicBezTo>
                    <a:pt x="411195" y="795206"/>
                    <a:pt x="397400" y="802263"/>
                    <a:pt x="372280" y="813826"/>
                  </a:cubicBezTo>
                  <a:cubicBezTo>
                    <a:pt x="267537" y="862111"/>
                    <a:pt x="164946" y="888785"/>
                    <a:pt x="52747" y="897318"/>
                  </a:cubicBezTo>
                  <a:cubicBezTo>
                    <a:pt x="23082" y="899590"/>
                    <a:pt x="-3393" y="927979"/>
                    <a:pt x="355" y="958441"/>
                  </a:cubicBezTo>
                  <a:cubicBezTo>
                    <a:pt x="4103" y="989103"/>
                    <a:pt x="29701" y="1013265"/>
                    <a:pt x="61479" y="1010833"/>
                  </a:cubicBezTo>
                  <a:cubicBezTo>
                    <a:pt x="284323" y="993847"/>
                    <a:pt x="502941" y="903019"/>
                    <a:pt x="668927" y="752702"/>
                  </a:cubicBezTo>
                  <a:cubicBezTo>
                    <a:pt x="746040" y="682887"/>
                    <a:pt x="812626" y="596564"/>
                    <a:pt x="812945" y="487833"/>
                  </a:cubicBezTo>
                  <a:cubicBezTo>
                    <a:pt x="813264" y="379421"/>
                    <a:pt x="743687" y="276512"/>
                    <a:pt x="673234" y="199400"/>
                  </a:cubicBezTo>
                  <a:cubicBezTo>
                    <a:pt x="594805" y="113516"/>
                    <a:pt x="497957" y="45494"/>
                    <a:pt x="388827" y="4466"/>
                  </a:cubicBezTo>
                  <a:cubicBezTo>
                    <a:pt x="360079" y="-6339"/>
                    <a:pt x="326906" y="2353"/>
                    <a:pt x="313071" y="31739"/>
                  </a:cubicBezTo>
                  <a:cubicBezTo>
                    <a:pt x="300710" y="57974"/>
                    <a:pt x="311396" y="96730"/>
                    <a:pt x="340303" y="107615"/>
                  </a:cubicBezTo>
                  <a:lnTo>
                    <a:pt x="340303" y="107615"/>
                  </a:lnTo>
                  <a:close/>
                </a:path>
              </a:pathLst>
            </a:custGeom>
            <a:solidFill>
              <a:srgbClr val="EFB342">
                <a:alpha val="80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2" name="Freeform: Shape 1791">
              <a:extLst>
                <a:ext uri="{FF2B5EF4-FFF2-40B4-BE49-F238E27FC236}">
                  <a16:creationId xmlns="" xmlns:a16="http://schemas.microsoft.com/office/drawing/2014/main" id="{678ACB50-80EA-436F-A107-7D92FF2EF753}"/>
                </a:ext>
              </a:extLst>
            </p:cNvPr>
            <p:cNvSpPr/>
            <p:nvPr/>
          </p:nvSpPr>
          <p:spPr>
            <a:xfrm>
              <a:off x="17365610" y="-805626"/>
              <a:ext cx="3747400" cy="2148770"/>
            </a:xfrm>
            <a:custGeom>
              <a:avLst/>
              <a:gdLst>
                <a:gd name="connsiteX0" fmla="*/ 1255156 w 1340612"/>
                <a:gd name="connsiteY0" fmla="*/ 550948 h 768711"/>
                <a:gd name="connsiteX1" fmla="*/ 1208586 w 1340612"/>
                <a:gd name="connsiteY1" fmla="*/ 580015 h 768711"/>
                <a:gd name="connsiteX2" fmla="*/ 1185580 w 1340612"/>
                <a:gd name="connsiteY2" fmla="*/ 591418 h 768711"/>
                <a:gd name="connsiteX3" fmla="*/ 1183507 w 1340612"/>
                <a:gd name="connsiteY3" fmla="*/ 592495 h 768711"/>
                <a:gd name="connsiteX4" fmla="*/ 1167598 w 1340612"/>
                <a:gd name="connsiteY4" fmla="*/ 598715 h 768711"/>
                <a:gd name="connsiteX5" fmla="*/ 1062137 w 1340612"/>
                <a:gd name="connsiteY5" fmla="*/ 626386 h 768711"/>
                <a:gd name="connsiteX6" fmla="*/ 1047743 w 1340612"/>
                <a:gd name="connsiteY6" fmla="*/ 628738 h 768711"/>
                <a:gd name="connsiteX7" fmla="*/ 1042599 w 1340612"/>
                <a:gd name="connsiteY7" fmla="*/ 629576 h 768711"/>
                <a:gd name="connsiteX8" fmla="*/ 1016284 w 1340612"/>
                <a:gd name="connsiteY8" fmla="*/ 632646 h 768711"/>
                <a:gd name="connsiteX9" fmla="*/ 960104 w 1340612"/>
                <a:gd name="connsiteY9" fmla="*/ 637151 h 768711"/>
                <a:gd name="connsiteX10" fmla="*/ 846430 w 1340612"/>
                <a:gd name="connsiteY10" fmla="*/ 641378 h 768711"/>
                <a:gd name="connsiteX11" fmla="*/ 595715 w 1340612"/>
                <a:gd name="connsiteY11" fmla="*/ 653937 h 768711"/>
                <a:gd name="connsiteX12" fmla="*/ 527454 w 1340612"/>
                <a:gd name="connsiteY12" fmla="*/ 654296 h 768711"/>
                <a:gd name="connsiteX13" fmla="*/ 495158 w 1340612"/>
                <a:gd name="connsiteY13" fmla="*/ 652303 h 768711"/>
                <a:gd name="connsiteX14" fmla="*/ 482240 w 1340612"/>
                <a:gd name="connsiteY14" fmla="*/ 650987 h 768711"/>
                <a:gd name="connsiteX15" fmla="*/ 474465 w 1340612"/>
                <a:gd name="connsiteY15" fmla="*/ 649910 h 768711"/>
                <a:gd name="connsiteX16" fmla="*/ 368485 w 1340612"/>
                <a:gd name="connsiteY16" fmla="*/ 621721 h 768711"/>
                <a:gd name="connsiteX17" fmla="*/ 278893 w 1340612"/>
                <a:gd name="connsiteY17" fmla="*/ 575669 h 768711"/>
                <a:gd name="connsiteX18" fmla="*/ 254970 w 1340612"/>
                <a:gd name="connsiteY18" fmla="*/ 559481 h 768711"/>
                <a:gd name="connsiteX19" fmla="*/ 245640 w 1340612"/>
                <a:gd name="connsiteY19" fmla="*/ 552663 h 768711"/>
                <a:gd name="connsiteX20" fmla="*/ 241174 w 1340612"/>
                <a:gd name="connsiteY20" fmla="*/ 549154 h 768711"/>
                <a:gd name="connsiteX21" fmla="*/ 200266 w 1340612"/>
                <a:gd name="connsiteY21" fmla="*/ 512552 h 768711"/>
                <a:gd name="connsiteX22" fmla="*/ 163304 w 1340612"/>
                <a:gd name="connsiteY22" fmla="*/ 471882 h 768711"/>
                <a:gd name="connsiteX23" fmla="*/ 159596 w 1340612"/>
                <a:gd name="connsiteY23" fmla="*/ 467058 h 768711"/>
                <a:gd name="connsiteX24" fmla="*/ 152738 w 1340612"/>
                <a:gd name="connsiteY24" fmla="*/ 457289 h 768711"/>
                <a:gd name="connsiteX25" fmla="*/ 137029 w 1340612"/>
                <a:gd name="connsiteY25" fmla="*/ 431771 h 768711"/>
                <a:gd name="connsiteX26" fmla="*/ 130091 w 1340612"/>
                <a:gd name="connsiteY26" fmla="*/ 418534 h 768711"/>
                <a:gd name="connsiteX27" fmla="*/ 127260 w 1340612"/>
                <a:gd name="connsiteY27" fmla="*/ 413151 h 768711"/>
                <a:gd name="connsiteX28" fmla="*/ 118648 w 1340612"/>
                <a:gd name="connsiteY28" fmla="*/ 388191 h 768711"/>
                <a:gd name="connsiteX29" fmla="*/ 113106 w 1340612"/>
                <a:gd name="connsiteY29" fmla="*/ 362872 h 768711"/>
                <a:gd name="connsiteX30" fmla="*/ 113385 w 1340612"/>
                <a:gd name="connsiteY30" fmla="*/ 361038 h 768711"/>
                <a:gd name="connsiteX31" fmla="*/ 113305 w 1340612"/>
                <a:gd name="connsiteY31" fmla="*/ 344133 h 768711"/>
                <a:gd name="connsiteX32" fmla="*/ 113544 w 1340612"/>
                <a:gd name="connsiteY32" fmla="*/ 339707 h 768711"/>
                <a:gd name="connsiteX33" fmla="*/ 116734 w 1340612"/>
                <a:gd name="connsiteY33" fmla="*/ 325911 h 768711"/>
                <a:gd name="connsiteX34" fmla="*/ 120362 w 1340612"/>
                <a:gd name="connsiteY34" fmla="*/ 315026 h 768711"/>
                <a:gd name="connsiteX35" fmla="*/ 123353 w 1340612"/>
                <a:gd name="connsiteY35" fmla="*/ 309962 h 768711"/>
                <a:gd name="connsiteX36" fmla="*/ 131088 w 1340612"/>
                <a:gd name="connsiteY36" fmla="*/ 297363 h 768711"/>
                <a:gd name="connsiteX37" fmla="*/ 132882 w 1340612"/>
                <a:gd name="connsiteY37" fmla="*/ 294652 h 768711"/>
                <a:gd name="connsiteX38" fmla="*/ 153177 w 1340612"/>
                <a:gd name="connsiteY38" fmla="*/ 272762 h 768711"/>
                <a:gd name="connsiteX39" fmla="*/ 237546 w 1340612"/>
                <a:gd name="connsiteY39" fmla="*/ 207213 h 768711"/>
                <a:gd name="connsiteX40" fmla="*/ 443763 w 1340612"/>
                <a:gd name="connsiteY40" fmla="*/ 124678 h 768711"/>
                <a:gd name="connsiteX41" fmla="*/ 479847 w 1340612"/>
                <a:gd name="connsiteY41" fmla="*/ 118418 h 768711"/>
                <a:gd name="connsiteX42" fmla="*/ 482878 w 1340612"/>
                <a:gd name="connsiteY42" fmla="*/ 118099 h 768711"/>
                <a:gd name="connsiteX43" fmla="*/ 501099 w 1340612"/>
                <a:gd name="connsiteY43" fmla="*/ 116265 h 768711"/>
                <a:gd name="connsiteX44" fmla="*/ 568642 w 1340612"/>
                <a:gd name="connsiteY44" fmla="*/ 114112 h 768711"/>
                <a:gd name="connsiteX45" fmla="*/ 630364 w 1340612"/>
                <a:gd name="connsiteY45" fmla="*/ 118498 h 768711"/>
                <a:gd name="connsiteX46" fmla="*/ 636703 w 1340612"/>
                <a:gd name="connsiteY46" fmla="*/ 119415 h 768711"/>
                <a:gd name="connsiteX47" fmla="*/ 655005 w 1340612"/>
                <a:gd name="connsiteY47" fmla="*/ 122485 h 768711"/>
                <a:gd name="connsiteX48" fmla="*/ 688337 w 1340612"/>
                <a:gd name="connsiteY48" fmla="*/ 129462 h 768711"/>
                <a:gd name="connsiteX49" fmla="*/ 803089 w 1340612"/>
                <a:gd name="connsiteY49" fmla="*/ 168616 h 768711"/>
                <a:gd name="connsiteX50" fmla="*/ 863056 w 1340612"/>
                <a:gd name="connsiteY50" fmla="*/ 200793 h 768711"/>
                <a:gd name="connsiteX51" fmla="*/ 889132 w 1340612"/>
                <a:gd name="connsiteY51" fmla="*/ 217499 h 768711"/>
                <a:gd name="connsiteX52" fmla="*/ 901851 w 1340612"/>
                <a:gd name="connsiteY52" fmla="*/ 226311 h 768711"/>
                <a:gd name="connsiteX53" fmla="*/ 912657 w 1340612"/>
                <a:gd name="connsiteY53" fmla="*/ 234046 h 768711"/>
                <a:gd name="connsiteX54" fmla="*/ 993158 w 1340612"/>
                <a:gd name="connsiteY54" fmla="*/ 234046 h 768711"/>
                <a:gd name="connsiteX55" fmla="*/ 993158 w 1340612"/>
                <a:gd name="connsiteY55" fmla="*/ 153545 h 768711"/>
                <a:gd name="connsiteX56" fmla="*/ 488938 w 1340612"/>
                <a:gd name="connsiteY56" fmla="*/ 3547 h 768711"/>
                <a:gd name="connsiteX57" fmla="*/ 233160 w 1340612"/>
                <a:gd name="connsiteY57" fmla="*/ 78705 h 768711"/>
                <a:gd name="connsiteX58" fmla="*/ 118608 w 1340612"/>
                <a:gd name="connsiteY58" fmla="*/ 152787 h 768711"/>
                <a:gd name="connsiteX59" fmla="*/ 26544 w 1340612"/>
                <a:gd name="connsiteY59" fmla="*/ 249836 h 768711"/>
                <a:gd name="connsiteX60" fmla="*/ 51145 w 1340612"/>
                <a:gd name="connsiteY60" fmla="*/ 509681 h 768711"/>
                <a:gd name="connsiteX61" fmla="*/ 236230 w 1340612"/>
                <a:gd name="connsiteY61" fmla="*/ 683004 h 768711"/>
                <a:gd name="connsiteX62" fmla="*/ 482280 w 1340612"/>
                <a:gd name="connsiteY62" fmla="*/ 764741 h 768711"/>
                <a:gd name="connsiteX63" fmla="*/ 769078 w 1340612"/>
                <a:gd name="connsiteY63" fmla="*/ 757405 h 768711"/>
                <a:gd name="connsiteX64" fmla="*/ 1312572 w 1340612"/>
                <a:gd name="connsiteY64" fmla="*/ 649153 h 768711"/>
                <a:gd name="connsiteX65" fmla="*/ 1332986 w 1340612"/>
                <a:gd name="connsiteY65" fmla="*/ 571283 h 768711"/>
                <a:gd name="connsiteX66" fmla="*/ 1255156 w 1340612"/>
                <a:gd name="connsiteY66" fmla="*/ 550948 h 768711"/>
                <a:gd name="connsiteX67" fmla="*/ 1255156 w 1340612"/>
                <a:gd name="connsiteY67" fmla="*/ 550948 h 768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340612" h="768711">
                  <a:moveTo>
                    <a:pt x="1255156" y="550948"/>
                  </a:moveTo>
                  <a:cubicBezTo>
                    <a:pt x="1240244" y="561594"/>
                    <a:pt x="1224774" y="571402"/>
                    <a:pt x="1208586" y="580015"/>
                  </a:cubicBezTo>
                  <a:cubicBezTo>
                    <a:pt x="1201010" y="584042"/>
                    <a:pt x="1193315" y="587790"/>
                    <a:pt x="1185580" y="591418"/>
                  </a:cubicBezTo>
                  <a:cubicBezTo>
                    <a:pt x="1175293" y="596283"/>
                    <a:pt x="1181154" y="593531"/>
                    <a:pt x="1183507" y="592495"/>
                  </a:cubicBezTo>
                  <a:cubicBezTo>
                    <a:pt x="1178283" y="594728"/>
                    <a:pt x="1172940" y="596761"/>
                    <a:pt x="1167598" y="598715"/>
                  </a:cubicBezTo>
                  <a:cubicBezTo>
                    <a:pt x="1133467" y="611394"/>
                    <a:pt x="1097981" y="620166"/>
                    <a:pt x="1062137" y="626386"/>
                  </a:cubicBezTo>
                  <a:cubicBezTo>
                    <a:pt x="1057352" y="627223"/>
                    <a:pt x="1052567" y="627981"/>
                    <a:pt x="1047743" y="628738"/>
                  </a:cubicBezTo>
                  <a:cubicBezTo>
                    <a:pt x="1045470" y="629097"/>
                    <a:pt x="1033110" y="630891"/>
                    <a:pt x="1042599" y="629576"/>
                  </a:cubicBezTo>
                  <a:cubicBezTo>
                    <a:pt x="1033867" y="630772"/>
                    <a:pt x="1025056" y="631729"/>
                    <a:pt x="1016284" y="632646"/>
                  </a:cubicBezTo>
                  <a:cubicBezTo>
                    <a:pt x="997584" y="634560"/>
                    <a:pt x="978844" y="636035"/>
                    <a:pt x="960104" y="637151"/>
                  </a:cubicBezTo>
                  <a:cubicBezTo>
                    <a:pt x="922266" y="639424"/>
                    <a:pt x="884348" y="640421"/>
                    <a:pt x="846430" y="641378"/>
                  </a:cubicBezTo>
                  <a:cubicBezTo>
                    <a:pt x="762659" y="643491"/>
                    <a:pt x="679366" y="650668"/>
                    <a:pt x="595715" y="653937"/>
                  </a:cubicBezTo>
                  <a:cubicBezTo>
                    <a:pt x="572988" y="654814"/>
                    <a:pt x="550181" y="655133"/>
                    <a:pt x="527454" y="654296"/>
                  </a:cubicBezTo>
                  <a:cubicBezTo>
                    <a:pt x="516689" y="653897"/>
                    <a:pt x="505924" y="653260"/>
                    <a:pt x="495158" y="652303"/>
                  </a:cubicBezTo>
                  <a:cubicBezTo>
                    <a:pt x="490852" y="651904"/>
                    <a:pt x="486546" y="651425"/>
                    <a:pt x="482240" y="650987"/>
                  </a:cubicBezTo>
                  <a:cubicBezTo>
                    <a:pt x="469002" y="649631"/>
                    <a:pt x="486466" y="652024"/>
                    <a:pt x="474465" y="649910"/>
                  </a:cubicBezTo>
                  <a:cubicBezTo>
                    <a:pt x="438261" y="643491"/>
                    <a:pt x="402934" y="634719"/>
                    <a:pt x="368485" y="621721"/>
                  </a:cubicBezTo>
                  <a:cubicBezTo>
                    <a:pt x="343007" y="612112"/>
                    <a:pt x="309116" y="595007"/>
                    <a:pt x="278893" y="575669"/>
                  </a:cubicBezTo>
                  <a:cubicBezTo>
                    <a:pt x="270759" y="570486"/>
                    <a:pt x="262785" y="565063"/>
                    <a:pt x="254970" y="559481"/>
                  </a:cubicBezTo>
                  <a:cubicBezTo>
                    <a:pt x="251820" y="557248"/>
                    <a:pt x="248710" y="554975"/>
                    <a:pt x="245640" y="552663"/>
                  </a:cubicBezTo>
                  <a:cubicBezTo>
                    <a:pt x="252458" y="557766"/>
                    <a:pt x="242729" y="550390"/>
                    <a:pt x="241174" y="549154"/>
                  </a:cubicBezTo>
                  <a:cubicBezTo>
                    <a:pt x="226940" y="537671"/>
                    <a:pt x="213264" y="525430"/>
                    <a:pt x="200266" y="512552"/>
                  </a:cubicBezTo>
                  <a:cubicBezTo>
                    <a:pt x="187267" y="499673"/>
                    <a:pt x="174867" y="486116"/>
                    <a:pt x="163304" y="471882"/>
                  </a:cubicBezTo>
                  <a:cubicBezTo>
                    <a:pt x="156406" y="463390"/>
                    <a:pt x="170561" y="482488"/>
                    <a:pt x="159596" y="467058"/>
                  </a:cubicBezTo>
                  <a:cubicBezTo>
                    <a:pt x="157284" y="463828"/>
                    <a:pt x="154971" y="460599"/>
                    <a:pt x="152738" y="457289"/>
                  </a:cubicBezTo>
                  <a:cubicBezTo>
                    <a:pt x="147156" y="449036"/>
                    <a:pt x="141853" y="440503"/>
                    <a:pt x="137029" y="431771"/>
                  </a:cubicBezTo>
                  <a:cubicBezTo>
                    <a:pt x="134597" y="427425"/>
                    <a:pt x="132284" y="422999"/>
                    <a:pt x="130091" y="418534"/>
                  </a:cubicBezTo>
                  <a:cubicBezTo>
                    <a:pt x="129254" y="416819"/>
                    <a:pt x="123991" y="405376"/>
                    <a:pt x="127260" y="413151"/>
                  </a:cubicBezTo>
                  <a:cubicBezTo>
                    <a:pt x="123831" y="405057"/>
                    <a:pt x="121040" y="396604"/>
                    <a:pt x="118648" y="388191"/>
                  </a:cubicBezTo>
                  <a:cubicBezTo>
                    <a:pt x="116295" y="379938"/>
                    <a:pt x="114182" y="371405"/>
                    <a:pt x="113106" y="362872"/>
                  </a:cubicBezTo>
                  <a:cubicBezTo>
                    <a:pt x="114302" y="372322"/>
                    <a:pt x="113345" y="362593"/>
                    <a:pt x="113385" y="361038"/>
                  </a:cubicBezTo>
                  <a:cubicBezTo>
                    <a:pt x="113464" y="355456"/>
                    <a:pt x="113425" y="349715"/>
                    <a:pt x="113305" y="344133"/>
                  </a:cubicBezTo>
                  <a:cubicBezTo>
                    <a:pt x="112986" y="327347"/>
                    <a:pt x="111790" y="349356"/>
                    <a:pt x="113544" y="339707"/>
                  </a:cubicBezTo>
                  <a:cubicBezTo>
                    <a:pt x="114381" y="335042"/>
                    <a:pt x="115418" y="330457"/>
                    <a:pt x="116734" y="325911"/>
                  </a:cubicBezTo>
                  <a:cubicBezTo>
                    <a:pt x="117771" y="322323"/>
                    <a:pt x="118927" y="318535"/>
                    <a:pt x="120362" y="315026"/>
                  </a:cubicBezTo>
                  <a:cubicBezTo>
                    <a:pt x="117093" y="323001"/>
                    <a:pt x="122356" y="311757"/>
                    <a:pt x="123353" y="309962"/>
                  </a:cubicBezTo>
                  <a:cubicBezTo>
                    <a:pt x="125745" y="305656"/>
                    <a:pt x="128456" y="301549"/>
                    <a:pt x="131088" y="297363"/>
                  </a:cubicBezTo>
                  <a:cubicBezTo>
                    <a:pt x="131566" y="296645"/>
                    <a:pt x="137467" y="288950"/>
                    <a:pt x="132882" y="294652"/>
                  </a:cubicBezTo>
                  <a:cubicBezTo>
                    <a:pt x="139102" y="286877"/>
                    <a:pt x="146080" y="279700"/>
                    <a:pt x="153177" y="272762"/>
                  </a:cubicBezTo>
                  <a:cubicBezTo>
                    <a:pt x="181924" y="244692"/>
                    <a:pt x="203575" y="228703"/>
                    <a:pt x="237546" y="207213"/>
                  </a:cubicBezTo>
                  <a:cubicBezTo>
                    <a:pt x="304052" y="165188"/>
                    <a:pt x="365614" y="140547"/>
                    <a:pt x="443763" y="124678"/>
                  </a:cubicBezTo>
                  <a:cubicBezTo>
                    <a:pt x="455725" y="122246"/>
                    <a:pt x="467766" y="120092"/>
                    <a:pt x="479847" y="118418"/>
                  </a:cubicBezTo>
                  <a:cubicBezTo>
                    <a:pt x="477216" y="118777"/>
                    <a:pt x="470956" y="119415"/>
                    <a:pt x="482878" y="118099"/>
                  </a:cubicBezTo>
                  <a:cubicBezTo>
                    <a:pt x="488938" y="117421"/>
                    <a:pt x="494999" y="116783"/>
                    <a:pt x="501099" y="116265"/>
                  </a:cubicBezTo>
                  <a:cubicBezTo>
                    <a:pt x="523547" y="114351"/>
                    <a:pt x="546114" y="113593"/>
                    <a:pt x="568642" y="114112"/>
                  </a:cubicBezTo>
                  <a:cubicBezTo>
                    <a:pt x="589296" y="114550"/>
                    <a:pt x="609870" y="116065"/>
                    <a:pt x="630364" y="118498"/>
                  </a:cubicBezTo>
                  <a:cubicBezTo>
                    <a:pt x="650140" y="120810"/>
                    <a:pt x="625220" y="117620"/>
                    <a:pt x="636703" y="119415"/>
                  </a:cubicBezTo>
                  <a:cubicBezTo>
                    <a:pt x="642804" y="120372"/>
                    <a:pt x="648944" y="121368"/>
                    <a:pt x="655005" y="122485"/>
                  </a:cubicBezTo>
                  <a:cubicBezTo>
                    <a:pt x="666169" y="124518"/>
                    <a:pt x="677293" y="126871"/>
                    <a:pt x="688337" y="129462"/>
                  </a:cubicBezTo>
                  <a:cubicBezTo>
                    <a:pt x="728688" y="139032"/>
                    <a:pt x="771710" y="153864"/>
                    <a:pt x="803089" y="168616"/>
                  </a:cubicBezTo>
                  <a:cubicBezTo>
                    <a:pt x="823623" y="178306"/>
                    <a:pt x="843639" y="189031"/>
                    <a:pt x="863056" y="200793"/>
                  </a:cubicBezTo>
                  <a:cubicBezTo>
                    <a:pt x="871868" y="206136"/>
                    <a:pt x="880560" y="211718"/>
                    <a:pt x="889132" y="217499"/>
                  </a:cubicBezTo>
                  <a:cubicBezTo>
                    <a:pt x="893399" y="220370"/>
                    <a:pt x="897625" y="223321"/>
                    <a:pt x="901851" y="226311"/>
                  </a:cubicBezTo>
                  <a:cubicBezTo>
                    <a:pt x="903686" y="227627"/>
                    <a:pt x="917122" y="237515"/>
                    <a:pt x="912657" y="234046"/>
                  </a:cubicBezTo>
                  <a:cubicBezTo>
                    <a:pt x="936979" y="252826"/>
                    <a:pt x="969474" y="257730"/>
                    <a:pt x="993158" y="234046"/>
                  </a:cubicBezTo>
                  <a:cubicBezTo>
                    <a:pt x="1012735" y="214469"/>
                    <a:pt x="1017640" y="172444"/>
                    <a:pt x="993158" y="153545"/>
                  </a:cubicBezTo>
                  <a:cubicBezTo>
                    <a:pt x="850536" y="43339"/>
                    <a:pt x="669717" y="-15512"/>
                    <a:pt x="488938" y="3547"/>
                  </a:cubicBezTo>
                  <a:cubicBezTo>
                    <a:pt x="399386" y="12997"/>
                    <a:pt x="313502" y="37877"/>
                    <a:pt x="233160" y="78705"/>
                  </a:cubicBezTo>
                  <a:cubicBezTo>
                    <a:pt x="192371" y="99399"/>
                    <a:pt x="154572" y="124638"/>
                    <a:pt x="118608" y="152787"/>
                  </a:cubicBezTo>
                  <a:cubicBezTo>
                    <a:pt x="83600" y="180179"/>
                    <a:pt x="49071" y="210921"/>
                    <a:pt x="26544" y="249836"/>
                  </a:cubicBezTo>
                  <a:cubicBezTo>
                    <a:pt x="-21582" y="332889"/>
                    <a:pt x="1225" y="433207"/>
                    <a:pt x="51145" y="509681"/>
                  </a:cubicBezTo>
                  <a:cubicBezTo>
                    <a:pt x="97476" y="580653"/>
                    <a:pt x="163663" y="639783"/>
                    <a:pt x="236230" y="683004"/>
                  </a:cubicBezTo>
                  <a:cubicBezTo>
                    <a:pt x="311588" y="727940"/>
                    <a:pt x="395319" y="754813"/>
                    <a:pt x="482280" y="764741"/>
                  </a:cubicBezTo>
                  <a:cubicBezTo>
                    <a:pt x="577653" y="775626"/>
                    <a:pt x="673744" y="761073"/>
                    <a:pt x="769078" y="757405"/>
                  </a:cubicBezTo>
                  <a:cubicBezTo>
                    <a:pt x="952569" y="750388"/>
                    <a:pt x="1155556" y="761352"/>
                    <a:pt x="1312572" y="649153"/>
                  </a:cubicBezTo>
                  <a:cubicBezTo>
                    <a:pt x="1337532" y="631290"/>
                    <a:pt x="1349533" y="599512"/>
                    <a:pt x="1332986" y="571283"/>
                  </a:cubicBezTo>
                  <a:cubicBezTo>
                    <a:pt x="1318633" y="546682"/>
                    <a:pt x="1280315" y="532966"/>
                    <a:pt x="1255156" y="550948"/>
                  </a:cubicBezTo>
                  <a:lnTo>
                    <a:pt x="1255156" y="550948"/>
                  </a:lnTo>
                  <a:close/>
                </a:path>
              </a:pathLst>
            </a:custGeom>
            <a:solidFill>
              <a:srgbClr val="EFB342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3" name="Freeform: Shape 1792">
              <a:extLst>
                <a:ext uri="{FF2B5EF4-FFF2-40B4-BE49-F238E27FC236}">
                  <a16:creationId xmlns="" xmlns:a16="http://schemas.microsoft.com/office/drawing/2014/main" id="{B4FEC7F4-3CFC-4F35-8AC5-E530E55376A8}"/>
                </a:ext>
              </a:extLst>
            </p:cNvPr>
            <p:cNvSpPr/>
            <p:nvPr/>
          </p:nvSpPr>
          <p:spPr>
            <a:xfrm>
              <a:off x="15836756" y="-3247975"/>
              <a:ext cx="2816057" cy="2895018"/>
            </a:xfrm>
            <a:custGeom>
              <a:avLst/>
              <a:gdLst>
                <a:gd name="connsiteX0" fmla="*/ 979777 w 1007429"/>
                <a:gd name="connsiteY0" fmla="*/ 7758 h 1035677"/>
                <a:gd name="connsiteX1" fmla="*/ 985320 w 1007429"/>
                <a:gd name="connsiteY1" fmla="*/ 7279 h 1035677"/>
                <a:gd name="connsiteX2" fmla="*/ 983525 w 1007429"/>
                <a:gd name="connsiteY2" fmla="*/ 7080 h 1035677"/>
                <a:gd name="connsiteX3" fmla="*/ 975471 w 1007429"/>
                <a:gd name="connsiteY3" fmla="*/ 5884 h 1035677"/>
                <a:gd name="connsiteX4" fmla="*/ 951668 w 1007429"/>
                <a:gd name="connsiteY4" fmla="*/ 2375 h 1035677"/>
                <a:gd name="connsiteX5" fmla="*/ 873439 w 1007429"/>
                <a:gd name="connsiteY5" fmla="*/ 1857 h 1035677"/>
                <a:gd name="connsiteX6" fmla="*/ 630938 w 1007429"/>
                <a:gd name="connsiteY6" fmla="*/ 91210 h 1035677"/>
                <a:gd name="connsiteX7" fmla="*/ 256661 w 1007429"/>
                <a:gd name="connsiteY7" fmla="*/ 406955 h 1035677"/>
                <a:gd name="connsiteX8" fmla="*/ 23649 w 1007429"/>
                <a:gd name="connsiteY8" fmla="*/ 810658 h 1035677"/>
                <a:gd name="connsiteX9" fmla="*/ 1241 w 1007429"/>
                <a:gd name="connsiteY9" fmla="*/ 1006828 h 1035677"/>
                <a:gd name="connsiteX10" fmla="*/ 46815 w 1007429"/>
                <a:gd name="connsiteY10" fmla="*/ 1033462 h 1035677"/>
                <a:gd name="connsiteX11" fmla="*/ 50922 w 1007429"/>
                <a:gd name="connsiteY11" fmla="*/ 1031708 h 1035677"/>
                <a:gd name="connsiteX12" fmla="*/ 78832 w 1007429"/>
                <a:gd name="connsiteY12" fmla="*/ 977562 h 1035677"/>
                <a:gd name="connsiteX13" fmla="*/ 78752 w 1007429"/>
                <a:gd name="connsiteY13" fmla="*/ 975489 h 1035677"/>
                <a:gd name="connsiteX14" fmla="*/ 78712 w 1007429"/>
                <a:gd name="connsiteY14" fmla="*/ 974452 h 1035677"/>
                <a:gd name="connsiteX15" fmla="*/ 79510 w 1007429"/>
                <a:gd name="connsiteY15" fmla="*/ 936773 h 1035677"/>
                <a:gd name="connsiteX16" fmla="*/ 99246 w 1007429"/>
                <a:gd name="connsiteY16" fmla="*/ 806512 h 1035677"/>
                <a:gd name="connsiteX17" fmla="*/ 110969 w 1007429"/>
                <a:gd name="connsiteY17" fmla="*/ 764327 h 1035677"/>
                <a:gd name="connsiteX18" fmla="*/ 112843 w 1007429"/>
                <a:gd name="connsiteY18" fmla="*/ 758506 h 1035677"/>
                <a:gd name="connsiteX19" fmla="*/ 116551 w 1007429"/>
                <a:gd name="connsiteY19" fmla="*/ 747541 h 1035677"/>
                <a:gd name="connsiteX20" fmla="*/ 124605 w 1007429"/>
                <a:gd name="connsiteY20" fmla="*/ 725173 h 1035677"/>
                <a:gd name="connsiteX21" fmla="*/ 169022 w 1007429"/>
                <a:gd name="connsiteY21" fmla="*/ 626849 h 1035677"/>
                <a:gd name="connsiteX22" fmla="*/ 312720 w 1007429"/>
                <a:gd name="connsiteY22" fmla="*/ 420392 h 1035677"/>
                <a:gd name="connsiteX23" fmla="*/ 500916 w 1007429"/>
                <a:gd name="connsiteY23" fmla="*/ 238018 h 1035677"/>
                <a:gd name="connsiteX24" fmla="*/ 510445 w 1007429"/>
                <a:gd name="connsiteY24" fmla="*/ 230403 h 1035677"/>
                <a:gd name="connsiteX25" fmla="*/ 518499 w 1007429"/>
                <a:gd name="connsiteY25" fmla="*/ 224143 h 1035677"/>
                <a:gd name="connsiteX26" fmla="*/ 538236 w 1007429"/>
                <a:gd name="connsiteY26" fmla="*/ 209270 h 1035677"/>
                <a:gd name="connsiteX27" fmla="*/ 576473 w 1007429"/>
                <a:gd name="connsiteY27" fmla="*/ 182197 h 1035677"/>
                <a:gd name="connsiteX28" fmla="*/ 616026 w 1007429"/>
                <a:gd name="connsiteY28" fmla="*/ 156679 h 1035677"/>
                <a:gd name="connsiteX29" fmla="*/ 622007 w 1007429"/>
                <a:gd name="connsiteY29" fmla="*/ 153091 h 1035677"/>
                <a:gd name="connsiteX30" fmla="*/ 626991 w 1007429"/>
                <a:gd name="connsiteY30" fmla="*/ 150180 h 1035677"/>
                <a:gd name="connsiteX31" fmla="*/ 644136 w 1007429"/>
                <a:gd name="connsiteY31" fmla="*/ 140571 h 1035677"/>
                <a:gd name="connsiteX32" fmla="*/ 711160 w 1007429"/>
                <a:gd name="connsiteY32" fmla="*/ 108315 h 1035677"/>
                <a:gd name="connsiteX33" fmla="*/ 725315 w 1007429"/>
                <a:gd name="connsiteY33" fmla="*/ 102693 h 1035677"/>
                <a:gd name="connsiteX34" fmla="*/ 736359 w 1007429"/>
                <a:gd name="connsiteY34" fmla="*/ 98745 h 1035677"/>
                <a:gd name="connsiteX35" fmla="*/ 764230 w 1007429"/>
                <a:gd name="connsiteY35" fmla="*/ 90053 h 1035677"/>
                <a:gd name="connsiteX36" fmla="*/ 817180 w 1007429"/>
                <a:gd name="connsiteY36" fmla="*/ 78570 h 1035677"/>
                <a:gd name="connsiteX37" fmla="*/ 839707 w 1007429"/>
                <a:gd name="connsiteY37" fmla="*/ 75819 h 1035677"/>
                <a:gd name="connsiteX38" fmla="*/ 845608 w 1007429"/>
                <a:gd name="connsiteY38" fmla="*/ 75381 h 1035677"/>
                <a:gd name="connsiteX39" fmla="*/ 855895 w 1007429"/>
                <a:gd name="connsiteY39" fmla="*/ 74942 h 1035677"/>
                <a:gd name="connsiteX40" fmla="*/ 923837 w 1007429"/>
                <a:gd name="connsiteY40" fmla="*/ 79208 h 1035677"/>
                <a:gd name="connsiteX41" fmla="*/ 963988 w 1007429"/>
                <a:gd name="connsiteY41" fmla="*/ 83514 h 1035677"/>
                <a:gd name="connsiteX42" fmla="*/ 1006651 w 1007429"/>
                <a:gd name="connsiteY42" fmla="*/ 38898 h 1035677"/>
                <a:gd name="connsiteX43" fmla="*/ 979777 w 1007429"/>
                <a:gd name="connsiteY43" fmla="*/ 7758 h 1035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007429" h="1035677">
                  <a:moveTo>
                    <a:pt x="979777" y="7758"/>
                  </a:moveTo>
                  <a:cubicBezTo>
                    <a:pt x="982289" y="7399"/>
                    <a:pt x="984084" y="7319"/>
                    <a:pt x="985320" y="7279"/>
                  </a:cubicBezTo>
                  <a:cubicBezTo>
                    <a:pt x="984801" y="7239"/>
                    <a:pt x="984243" y="7160"/>
                    <a:pt x="983525" y="7080"/>
                  </a:cubicBezTo>
                  <a:cubicBezTo>
                    <a:pt x="980814" y="6721"/>
                    <a:pt x="978143" y="6322"/>
                    <a:pt x="975471" y="5884"/>
                  </a:cubicBezTo>
                  <a:cubicBezTo>
                    <a:pt x="967537" y="4568"/>
                    <a:pt x="959642" y="3332"/>
                    <a:pt x="951668" y="2375"/>
                  </a:cubicBezTo>
                  <a:cubicBezTo>
                    <a:pt x="926269" y="-615"/>
                    <a:pt x="900193" y="-775"/>
                    <a:pt x="873439" y="1857"/>
                  </a:cubicBezTo>
                  <a:cubicBezTo>
                    <a:pt x="782212" y="10868"/>
                    <a:pt x="700873" y="50620"/>
                    <a:pt x="630938" y="91210"/>
                  </a:cubicBezTo>
                  <a:cubicBezTo>
                    <a:pt x="486642" y="174941"/>
                    <a:pt x="359171" y="289572"/>
                    <a:pt x="256661" y="406955"/>
                  </a:cubicBezTo>
                  <a:cubicBezTo>
                    <a:pt x="148329" y="528684"/>
                    <a:pt x="64996" y="663690"/>
                    <a:pt x="23649" y="810658"/>
                  </a:cubicBezTo>
                  <a:cubicBezTo>
                    <a:pt x="6026" y="873377"/>
                    <a:pt x="-3583" y="941079"/>
                    <a:pt x="1241" y="1006828"/>
                  </a:cubicBezTo>
                  <a:cubicBezTo>
                    <a:pt x="2916" y="1029555"/>
                    <a:pt x="27278" y="1040759"/>
                    <a:pt x="46815" y="1033462"/>
                  </a:cubicBezTo>
                  <a:cubicBezTo>
                    <a:pt x="48210" y="1032944"/>
                    <a:pt x="49606" y="1032346"/>
                    <a:pt x="50922" y="1031708"/>
                  </a:cubicBezTo>
                  <a:cubicBezTo>
                    <a:pt x="70698" y="1021979"/>
                    <a:pt x="80108" y="999133"/>
                    <a:pt x="78832" y="977562"/>
                  </a:cubicBezTo>
                  <a:cubicBezTo>
                    <a:pt x="78792" y="976884"/>
                    <a:pt x="78752" y="976206"/>
                    <a:pt x="78752" y="975489"/>
                  </a:cubicBezTo>
                  <a:cubicBezTo>
                    <a:pt x="78752" y="975130"/>
                    <a:pt x="78752" y="974811"/>
                    <a:pt x="78712" y="974452"/>
                  </a:cubicBezTo>
                  <a:cubicBezTo>
                    <a:pt x="78553" y="961892"/>
                    <a:pt x="78792" y="949293"/>
                    <a:pt x="79510" y="936773"/>
                  </a:cubicBezTo>
                  <a:cubicBezTo>
                    <a:pt x="82620" y="892914"/>
                    <a:pt x="89278" y="849533"/>
                    <a:pt x="99246" y="806512"/>
                  </a:cubicBezTo>
                  <a:cubicBezTo>
                    <a:pt x="102516" y="792517"/>
                    <a:pt x="106623" y="778322"/>
                    <a:pt x="110969" y="764327"/>
                  </a:cubicBezTo>
                  <a:cubicBezTo>
                    <a:pt x="111607" y="762373"/>
                    <a:pt x="112603" y="759184"/>
                    <a:pt x="112843" y="758506"/>
                  </a:cubicBezTo>
                  <a:cubicBezTo>
                    <a:pt x="114079" y="754838"/>
                    <a:pt x="115275" y="751169"/>
                    <a:pt x="116551" y="747541"/>
                  </a:cubicBezTo>
                  <a:cubicBezTo>
                    <a:pt x="119142" y="740045"/>
                    <a:pt x="121854" y="732589"/>
                    <a:pt x="124605" y="725173"/>
                  </a:cubicBezTo>
                  <a:cubicBezTo>
                    <a:pt x="137045" y="691999"/>
                    <a:pt x="151837" y="658507"/>
                    <a:pt x="169022" y="626849"/>
                  </a:cubicBezTo>
                  <a:cubicBezTo>
                    <a:pt x="208854" y="553325"/>
                    <a:pt x="255185" y="485503"/>
                    <a:pt x="312720" y="420392"/>
                  </a:cubicBezTo>
                  <a:cubicBezTo>
                    <a:pt x="369418" y="356198"/>
                    <a:pt x="431299" y="294477"/>
                    <a:pt x="500916" y="238018"/>
                  </a:cubicBezTo>
                  <a:cubicBezTo>
                    <a:pt x="501992" y="237141"/>
                    <a:pt x="511801" y="229366"/>
                    <a:pt x="510445" y="230403"/>
                  </a:cubicBezTo>
                  <a:cubicBezTo>
                    <a:pt x="513117" y="228289"/>
                    <a:pt x="515788" y="226216"/>
                    <a:pt x="518499" y="224143"/>
                  </a:cubicBezTo>
                  <a:cubicBezTo>
                    <a:pt x="525078" y="219079"/>
                    <a:pt x="531657" y="214095"/>
                    <a:pt x="538236" y="209270"/>
                  </a:cubicBezTo>
                  <a:cubicBezTo>
                    <a:pt x="550955" y="199900"/>
                    <a:pt x="563714" y="190810"/>
                    <a:pt x="576473" y="182197"/>
                  </a:cubicBezTo>
                  <a:cubicBezTo>
                    <a:pt x="589671" y="173306"/>
                    <a:pt x="602868" y="164733"/>
                    <a:pt x="616026" y="156679"/>
                  </a:cubicBezTo>
                  <a:cubicBezTo>
                    <a:pt x="616943" y="156121"/>
                    <a:pt x="621488" y="153410"/>
                    <a:pt x="622007" y="153091"/>
                  </a:cubicBezTo>
                  <a:cubicBezTo>
                    <a:pt x="623681" y="152134"/>
                    <a:pt x="625316" y="151137"/>
                    <a:pt x="626991" y="150180"/>
                  </a:cubicBezTo>
                  <a:cubicBezTo>
                    <a:pt x="632732" y="146911"/>
                    <a:pt x="638434" y="143681"/>
                    <a:pt x="644136" y="140571"/>
                  </a:cubicBezTo>
                  <a:cubicBezTo>
                    <a:pt x="666703" y="128330"/>
                    <a:pt x="689111" y="117405"/>
                    <a:pt x="711160" y="108315"/>
                  </a:cubicBezTo>
                  <a:cubicBezTo>
                    <a:pt x="715905" y="106361"/>
                    <a:pt x="720610" y="104487"/>
                    <a:pt x="725315" y="102693"/>
                  </a:cubicBezTo>
                  <a:cubicBezTo>
                    <a:pt x="726870" y="102174"/>
                    <a:pt x="734605" y="99344"/>
                    <a:pt x="736359" y="98745"/>
                  </a:cubicBezTo>
                  <a:cubicBezTo>
                    <a:pt x="745729" y="95556"/>
                    <a:pt x="755019" y="92605"/>
                    <a:pt x="764230" y="90053"/>
                  </a:cubicBezTo>
                  <a:cubicBezTo>
                    <a:pt x="782172" y="85069"/>
                    <a:pt x="799875" y="81162"/>
                    <a:pt x="817180" y="78570"/>
                  </a:cubicBezTo>
                  <a:cubicBezTo>
                    <a:pt x="824755" y="77454"/>
                    <a:pt x="832251" y="76537"/>
                    <a:pt x="839707" y="75819"/>
                  </a:cubicBezTo>
                  <a:cubicBezTo>
                    <a:pt x="841821" y="75660"/>
                    <a:pt x="844532" y="75460"/>
                    <a:pt x="845608" y="75381"/>
                  </a:cubicBezTo>
                  <a:cubicBezTo>
                    <a:pt x="849037" y="75181"/>
                    <a:pt x="852466" y="75022"/>
                    <a:pt x="855895" y="74942"/>
                  </a:cubicBezTo>
                  <a:cubicBezTo>
                    <a:pt x="879061" y="74304"/>
                    <a:pt x="901668" y="75779"/>
                    <a:pt x="923837" y="79208"/>
                  </a:cubicBezTo>
                  <a:cubicBezTo>
                    <a:pt x="936676" y="81202"/>
                    <a:pt x="949395" y="85229"/>
                    <a:pt x="963988" y="83514"/>
                  </a:cubicBezTo>
                  <a:cubicBezTo>
                    <a:pt x="983087" y="81282"/>
                    <a:pt x="1002863" y="58714"/>
                    <a:pt x="1006651" y="38898"/>
                  </a:cubicBezTo>
                  <a:cubicBezTo>
                    <a:pt x="1010758" y="17207"/>
                    <a:pt x="998158" y="5246"/>
                    <a:pt x="979777" y="7758"/>
                  </a:cubicBezTo>
                  <a:close/>
                </a:path>
              </a:pathLst>
            </a:custGeom>
            <a:solidFill>
              <a:srgbClr val="EFB342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4" name="Freeform: Shape 1793">
              <a:extLst>
                <a:ext uri="{FF2B5EF4-FFF2-40B4-BE49-F238E27FC236}">
                  <a16:creationId xmlns="" xmlns:a16="http://schemas.microsoft.com/office/drawing/2014/main" id="{C0FC5B73-A68C-4C2B-80AE-99FE4D1411EE}"/>
                </a:ext>
              </a:extLst>
            </p:cNvPr>
            <p:cNvSpPr/>
            <p:nvPr/>
          </p:nvSpPr>
          <p:spPr>
            <a:xfrm>
              <a:off x="18591009" y="-3227670"/>
              <a:ext cx="5015" cy="246"/>
            </a:xfrm>
            <a:custGeom>
              <a:avLst/>
              <a:gdLst>
                <a:gd name="connsiteX0" fmla="*/ 0 w 1794"/>
                <a:gd name="connsiteY0" fmla="*/ 15 h 88"/>
                <a:gd name="connsiteX1" fmla="*/ 0 w 1794"/>
                <a:gd name="connsiteY1" fmla="*/ 15 h 88"/>
                <a:gd name="connsiteX2" fmla="*/ 0 w 1794"/>
                <a:gd name="connsiteY2" fmla="*/ 15 h 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94" h="88">
                  <a:moveTo>
                    <a:pt x="0" y="15"/>
                  </a:moveTo>
                  <a:cubicBezTo>
                    <a:pt x="2432" y="214"/>
                    <a:pt x="2352" y="-65"/>
                    <a:pt x="0" y="15"/>
                  </a:cubicBezTo>
                  <a:lnTo>
                    <a:pt x="0" y="15"/>
                  </a:lnTo>
                  <a:close/>
                </a:path>
              </a:pathLst>
            </a:custGeom>
            <a:solidFill>
              <a:srgbClr val="EFB342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5" name="Freeform: Shape 1794">
              <a:extLst>
                <a:ext uri="{FF2B5EF4-FFF2-40B4-BE49-F238E27FC236}">
                  <a16:creationId xmlns="" xmlns:a16="http://schemas.microsoft.com/office/drawing/2014/main" id="{957AA2C5-4FAE-44A4-92A0-86C853CB2A62}"/>
                </a:ext>
              </a:extLst>
            </p:cNvPr>
            <p:cNvSpPr/>
            <p:nvPr/>
          </p:nvSpPr>
          <p:spPr>
            <a:xfrm>
              <a:off x="16056170" y="-538587"/>
              <a:ext cx="386" cy="13705"/>
            </a:xfrm>
            <a:custGeom>
              <a:avLst/>
              <a:gdLst>
                <a:gd name="connsiteX0" fmla="*/ 138 w 138"/>
                <a:gd name="connsiteY0" fmla="*/ 4903 h 4903"/>
                <a:gd name="connsiteX1" fmla="*/ 138 w 138"/>
                <a:gd name="connsiteY1" fmla="*/ 4903 h 4903"/>
                <a:gd name="connsiteX2" fmla="*/ 138 w 138"/>
                <a:gd name="connsiteY2" fmla="*/ 4903 h 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" h="4903">
                  <a:moveTo>
                    <a:pt x="138" y="4903"/>
                  </a:moveTo>
                  <a:cubicBezTo>
                    <a:pt x="-101" y="-4187"/>
                    <a:pt x="19" y="1514"/>
                    <a:pt x="138" y="4903"/>
                  </a:cubicBezTo>
                  <a:lnTo>
                    <a:pt x="138" y="4903"/>
                  </a:lnTo>
                  <a:close/>
                </a:path>
              </a:pathLst>
            </a:custGeom>
            <a:solidFill>
              <a:srgbClr val="EFB342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6" name="Freeform: Shape 1795">
              <a:extLst>
                <a:ext uri="{FF2B5EF4-FFF2-40B4-BE49-F238E27FC236}">
                  <a16:creationId xmlns="" xmlns:a16="http://schemas.microsoft.com/office/drawing/2014/main" id="{5D652448-070B-412F-9F68-DB4DF006BD42}"/>
                </a:ext>
              </a:extLst>
            </p:cNvPr>
            <p:cNvSpPr/>
            <p:nvPr/>
          </p:nvSpPr>
          <p:spPr>
            <a:xfrm>
              <a:off x="20276075" y="-722637"/>
              <a:ext cx="1374212" cy="504349"/>
            </a:xfrm>
            <a:custGeom>
              <a:avLst/>
              <a:gdLst>
                <a:gd name="connsiteX0" fmla="*/ 16826 w 491617"/>
                <a:gd name="connsiteY0" fmla="*/ 80156 h 180428"/>
                <a:gd name="connsiteX1" fmla="*/ 0 w 491617"/>
                <a:gd name="connsiteY1" fmla="*/ 20189 h 180428"/>
                <a:gd name="connsiteX2" fmla="*/ 314908 w 491617"/>
                <a:gd name="connsiteY2" fmla="*/ 31473 h 180428"/>
                <a:gd name="connsiteX3" fmla="*/ 472083 w 491617"/>
                <a:gd name="connsiteY3" fmla="*/ 109861 h 180428"/>
                <a:gd name="connsiteX4" fmla="*/ 490863 w 491617"/>
                <a:gd name="connsiteY4" fmla="*/ 156670 h 180428"/>
                <a:gd name="connsiteX5" fmla="*/ 460122 w 491617"/>
                <a:gd name="connsiteY5" fmla="*/ 177643 h 180428"/>
                <a:gd name="connsiteX6" fmla="*/ 313194 w 491617"/>
                <a:gd name="connsiteY6" fmla="*/ 104199 h 180428"/>
                <a:gd name="connsiteX7" fmla="*/ 22687 w 491617"/>
                <a:gd name="connsiteY7" fmla="*/ 92437 h 180428"/>
                <a:gd name="connsiteX8" fmla="*/ 16826 w 491617"/>
                <a:gd name="connsiteY8" fmla="*/ 80156 h 180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1617" h="180428">
                  <a:moveTo>
                    <a:pt x="16826" y="80156"/>
                  </a:moveTo>
                  <a:cubicBezTo>
                    <a:pt x="9888" y="60818"/>
                    <a:pt x="4266" y="40563"/>
                    <a:pt x="0" y="20189"/>
                  </a:cubicBezTo>
                  <a:cubicBezTo>
                    <a:pt x="110764" y="-11470"/>
                    <a:pt x="210324" y="-4532"/>
                    <a:pt x="314908" y="31473"/>
                  </a:cubicBezTo>
                  <a:cubicBezTo>
                    <a:pt x="370131" y="50491"/>
                    <a:pt x="423559" y="77086"/>
                    <a:pt x="472083" y="109861"/>
                  </a:cubicBezTo>
                  <a:cubicBezTo>
                    <a:pt x="485002" y="118553"/>
                    <a:pt x="494412" y="136655"/>
                    <a:pt x="490863" y="156670"/>
                  </a:cubicBezTo>
                  <a:cubicBezTo>
                    <a:pt x="487912" y="173536"/>
                    <a:pt x="473040" y="186295"/>
                    <a:pt x="460122" y="177643"/>
                  </a:cubicBezTo>
                  <a:cubicBezTo>
                    <a:pt x="415106" y="147460"/>
                    <a:pt x="365147" y="121663"/>
                    <a:pt x="313194" y="104199"/>
                  </a:cubicBezTo>
                  <a:cubicBezTo>
                    <a:pt x="215348" y="71305"/>
                    <a:pt x="124919" y="65962"/>
                    <a:pt x="22687" y="92437"/>
                  </a:cubicBezTo>
                  <a:cubicBezTo>
                    <a:pt x="20733" y="88370"/>
                    <a:pt x="18740" y="84263"/>
                    <a:pt x="16826" y="80156"/>
                  </a:cubicBezTo>
                  <a:close/>
                </a:path>
              </a:pathLst>
            </a:custGeom>
            <a:solidFill>
              <a:srgbClr val="F9D37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7" name="Freeform: Shape 1796">
              <a:extLst>
                <a:ext uri="{FF2B5EF4-FFF2-40B4-BE49-F238E27FC236}">
                  <a16:creationId xmlns="" xmlns:a16="http://schemas.microsoft.com/office/drawing/2014/main" id="{FDB70595-9F37-4AB4-B6F4-081D3433EA1F}"/>
                </a:ext>
              </a:extLst>
            </p:cNvPr>
            <p:cNvSpPr/>
            <p:nvPr/>
          </p:nvSpPr>
          <p:spPr>
            <a:xfrm>
              <a:off x="16237651" y="-2730754"/>
              <a:ext cx="1803848" cy="2312686"/>
            </a:xfrm>
            <a:custGeom>
              <a:avLst/>
              <a:gdLst>
                <a:gd name="connsiteX0" fmla="*/ 480781 w 645317"/>
                <a:gd name="connsiteY0" fmla="*/ 1151 h 827351"/>
                <a:gd name="connsiteX1" fmla="*/ 301956 w 645317"/>
                <a:gd name="connsiteY1" fmla="*/ 42180 h 827351"/>
                <a:gd name="connsiteX2" fmla="*/ 168624 w 645317"/>
                <a:gd name="connsiteY2" fmla="*/ 129380 h 827351"/>
                <a:gd name="connsiteX3" fmla="*/ 6106 w 645317"/>
                <a:gd name="connsiteY3" fmla="*/ 401984 h 827351"/>
                <a:gd name="connsiteX4" fmla="*/ 85172 w 645317"/>
                <a:gd name="connsiteY4" fmla="*/ 710034 h 827351"/>
                <a:gd name="connsiteX5" fmla="*/ 362282 w 645317"/>
                <a:gd name="connsiteY5" fmla="*/ 826659 h 827351"/>
                <a:gd name="connsiteX6" fmla="*/ 642103 w 645317"/>
                <a:gd name="connsiteY6" fmla="*/ 649508 h 827351"/>
                <a:gd name="connsiteX7" fmla="*/ 600875 w 645317"/>
                <a:gd name="connsiteY7" fmla="*/ 625426 h 827351"/>
                <a:gd name="connsiteX8" fmla="*/ 388238 w 645317"/>
                <a:gd name="connsiteY8" fmla="*/ 775862 h 827351"/>
                <a:gd name="connsiteX9" fmla="*/ 138002 w 645317"/>
                <a:gd name="connsiteY9" fmla="*/ 696159 h 827351"/>
                <a:gd name="connsiteX10" fmla="*/ 49008 w 645317"/>
                <a:gd name="connsiteY10" fmla="*/ 437948 h 827351"/>
                <a:gd name="connsiteX11" fmla="*/ 177157 w 645317"/>
                <a:gd name="connsiteY11" fmla="*/ 186037 h 827351"/>
                <a:gd name="connsiteX12" fmla="*/ 305743 w 645317"/>
                <a:gd name="connsiteY12" fmla="*/ 93694 h 827351"/>
                <a:gd name="connsiteX13" fmla="*/ 480741 w 645317"/>
                <a:gd name="connsiteY13" fmla="*/ 48918 h 827351"/>
                <a:gd name="connsiteX14" fmla="*/ 480781 w 645317"/>
                <a:gd name="connsiteY14" fmla="*/ 1151 h 827351"/>
                <a:gd name="connsiteX15" fmla="*/ 480781 w 645317"/>
                <a:gd name="connsiteY15" fmla="*/ 1151 h 827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45317" h="827351">
                  <a:moveTo>
                    <a:pt x="480781" y="1151"/>
                  </a:moveTo>
                  <a:cubicBezTo>
                    <a:pt x="418222" y="-5148"/>
                    <a:pt x="357577" y="15226"/>
                    <a:pt x="301956" y="42180"/>
                  </a:cubicBezTo>
                  <a:cubicBezTo>
                    <a:pt x="254030" y="65425"/>
                    <a:pt x="209134" y="94771"/>
                    <a:pt x="168624" y="129380"/>
                  </a:cubicBezTo>
                  <a:cubicBezTo>
                    <a:pt x="86767" y="199315"/>
                    <a:pt x="24407" y="294848"/>
                    <a:pt x="6106" y="401984"/>
                  </a:cubicBezTo>
                  <a:cubicBezTo>
                    <a:pt x="-12554" y="511073"/>
                    <a:pt x="10931" y="625745"/>
                    <a:pt x="85172" y="710034"/>
                  </a:cubicBezTo>
                  <a:cubicBezTo>
                    <a:pt x="153273" y="787346"/>
                    <a:pt x="258974" y="833637"/>
                    <a:pt x="362282" y="826659"/>
                  </a:cubicBezTo>
                  <a:cubicBezTo>
                    <a:pt x="477990" y="818844"/>
                    <a:pt x="585724" y="750942"/>
                    <a:pt x="642103" y="649508"/>
                  </a:cubicBezTo>
                  <a:cubicBezTo>
                    <a:pt x="657055" y="622635"/>
                    <a:pt x="615827" y="598512"/>
                    <a:pt x="600875" y="625426"/>
                  </a:cubicBezTo>
                  <a:cubicBezTo>
                    <a:pt x="556777" y="704771"/>
                    <a:pt x="477631" y="760233"/>
                    <a:pt x="388238" y="775862"/>
                  </a:cubicBezTo>
                  <a:cubicBezTo>
                    <a:pt x="298407" y="791572"/>
                    <a:pt x="203392" y="758598"/>
                    <a:pt x="138002" y="696159"/>
                  </a:cubicBezTo>
                  <a:cubicBezTo>
                    <a:pt x="67828" y="629134"/>
                    <a:pt x="39997" y="533162"/>
                    <a:pt x="49008" y="437948"/>
                  </a:cubicBezTo>
                  <a:cubicBezTo>
                    <a:pt x="58219" y="340980"/>
                    <a:pt x="107979" y="253062"/>
                    <a:pt x="177157" y="186037"/>
                  </a:cubicBezTo>
                  <a:cubicBezTo>
                    <a:pt x="215274" y="149116"/>
                    <a:pt x="258894" y="118494"/>
                    <a:pt x="305743" y="93694"/>
                  </a:cubicBezTo>
                  <a:cubicBezTo>
                    <a:pt x="359770" y="65066"/>
                    <a:pt x="418661" y="42658"/>
                    <a:pt x="480741" y="48918"/>
                  </a:cubicBezTo>
                  <a:cubicBezTo>
                    <a:pt x="511323" y="51948"/>
                    <a:pt x="511124" y="4182"/>
                    <a:pt x="480781" y="1151"/>
                  </a:cubicBezTo>
                  <a:lnTo>
                    <a:pt x="480781" y="1151"/>
                  </a:lnTo>
                  <a:close/>
                </a:path>
              </a:pathLst>
            </a:custGeom>
            <a:solidFill>
              <a:srgbClr val="EFB342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8" name="Freeform: Shape 1797">
              <a:extLst>
                <a:ext uri="{FF2B5EF4-FFF2-40B4-BE49-F238E27FC236}">
                  <a16:creationId xmlns="" xmlns:a16="http://schemas.microsoft.com/office/drawing/2014/main" id="{7C1AF3AC-B5C6-4C0F-89E4-159EEF2C347E}"/>
                </a:ext>
              </a:extLst>
            </p:cNvPr>
            <p:cNvSpPr/>
            <p:nvPr/>
          </p:nvSpPr>
          <p:spPr>
            <a:xfrm>
              <a:off x="16498150" y="-2497213"/>
              <a:ext cx="1005463" cy="1737776"/>
            </a:xfrm>
            <a:custGeom>
              <a:avLst/>
              <a:gdLst>
                <a:gd name="connsiteX0" fmla="*/ 336913 w 359699"/>
                <a:gd name="connsiteY0" fmla="*/ 1015 h 621680"/>
                <a:gd name="connsiteX1" fmla="*/ 177026 w 359699"/>
                <a:gd name="connsiteY1" fmla="*/ 54204 h 621680"/>
                <a:gd name="connsiteX2" fmla="*/ 59085 w 359699"/>
                <a:gd name="connsiteY2" fmla="*/ 175016 h 621680"/>
                <a:gd name="connsiteX3" fmla="*/ 30657 w 359699"/>
                <a:gd name="connsiteY3" fmla="*/ 487612 h 621680"/>
                <a:gd name="connsiteX4" fmla="*/ 170966 w 359699"/>
                <a:gd name="connsiteY4" fmla="*/ 617793 h 621680"/>
                <a:gd name="connsiteX5" fmla="*/ 195048 w 359699"/>
                <a:gd name="connsiteY5" fmla="*/ 576566 h 621680"/>
                <a:gd name="connsiteX6" fmla="*/ 64627 w 359699"/>
                <a:gd name="connsiteY6" fmla="*/ 448537 h 621680"/>
                <a:gd name="connsiteX7" fmla="*/ 62873 w 359699"/>
                <a:gd name="connsiteY7" fmla="*/ 271865 h 621680"/>
                <a:gd name="connsiteX8" fmla="*/ 166660 w 359699"/>
                <a:gd name="connsiteY8" fmla="*/ 124020 h 621680"/>
                <a:gd name="connsiteX9" fmla="*/ 336913 w 359699"/>
                <a:gd name="connsiteY9" fmla="*/ 48821 h 621680"/>
                <a:gd name="connsiteX10" fmla="*/ 336913 w 359699"/>
                <a:gd name="connsiteY10" fmla="*/ 1015 h 621680"/>
                <a:gd name="connsiteX11" fmla="*/ 336913 w 359699"/>
                <a:gd name="connsiteY11" fmla="*/ 1015 h 62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9699" h="621680">
                  <a:moveTo>
                    <a:pt x="336913" y="1015"/>
                  </a:moveTo>
                  <a:cubicBezTo>
                    <a:pt x="278700" y="-5524"/>
                    <a:pt x="222879" y="20393"/>
                    <a:pt x="177026" y="54204"/>
                  </a:cubicBezTo>
                  <a:cubicBezTo>
                    <a:pt x="131453" y="87776"/>
                    <a:pt x="90823" y="128007"/>
                    <a:pt x="59085" y="175016"/>
                  </a:cubicBezTo>
                  <a:cubicBezTo>
                    <a:pt x="-2317" y="265964"/>
                    <a:pt x="-22533" y="387892"/>
                    <a:pt x="30657" y="487612"/>
                  </a:cubicBezTo>
                  <a:cubicBezTo>
                    <a:pt x="61717" y="545824"/>
                    <a:pt x="116899" y="583065"/>
                    <a:pt x="170966" y="617793"/>
                  </a:cubicBezTo>
                  <a:cubicBezTo>
                    <a:pt x="196883" y="634460"/>
                    <a:pt x="220845" y="593152"/>
                    <a:pt x="195048" y="576566"/>
                  </a:cubicBezTo>
                  <a:cubicBezTo>
                    <a:pt x="143016" y="543153"/>
                    <a:pt x="89627" y="507667"/>
                    <a:pt x="64627" y="448537"/>
                  </a:cubicBezTo>
                  <a:cubicBezTo>
                    <a:pt x="41023" y="392677"/>
                    <a:pt x="43017" y="328403"/>
                    <a:pt x="62873" y="271865"/>
                  </a:cubicBezTo>
                  <a:cubicBezTo>
                    <a:pt x="83088" y="214250"/>
                    <a:pt x="121804" y="164649"/>
                    <a:pt x="166660" y="124020"/>
                  </a:cubicBezTo>
                  <a:cubicBezTo>
                    <a:pt x="213110" y="81875"/>
                    <a:pt x="271204" y="41445"/>
                    <a:pt x="336913" y="48821"/>
                  </a:cubicBezTo>
                  <a:cubicBezTo>
                    <a:pt x="367415" y="52170"/>
                    <a:pt x="367175" y="4404"/>
                    <a:pt x="336913" y="1015"/>
                  </a:cubicBezTo>
                  <a:lnTo>
                    <a:pt x="336913" y="1015"/>
                  </a:lnTo>
                  <a:close/>
                </a:path>
              </a:pathLst>
            </a:custGeom>
            <a:solidFill>
              <a:srgbClr val="D87B16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9" name="Freeform: Shape 1798">
              <a:extLst>
                <a:ext uri="{FF2B5EF4-FFF2-40B4-BE49-F238E27FC236}">
                  <a16:creationId xmlns="" xmlns:a16="http://schemas.microsoft.com/office/drawing/2014/main" id="{36CA4A0A-ADBE-45AB-A859-4B16A80C16EC}"/>
                </a:ext>
              </a:extLst>
            </p:cNvPr>
            <p:cNvSpPr/>
            <p:nvPr/>
          </p:nvSpPr>
          <p:spPr>
            <a:xfrm>
              <a:off x="15570681" y="-1629600"/>
              <a:ext cx="997497" cy="2877438"/>
            </a:xfrm>
            <a:custGeom>
              <a:avLst/>
              <a:gdLst>
                <a:gd name="connsiteX0" fmla="*/ 227686 w 356849"/>
                <a:gd name="connsiteY0" fmla="*/ 5738 h 1029388"/>
                <a:gd name="connsiteX1" fmla="*/ 4484 w 356849"/>
                <a:gd name="connsiteY1" fmla="*/ 413748 h 1029388"/>
                <a:gd name="connsiteX2" fmla="*/ 125136 w 356849"/>
                <a:gd name="connsiteY2" fmla="*/ 855129 h 1029388"/>
                <a:gd name="connsiteX3" fmla="*/ 320987 w 356849"/>
                <a:gd name="connsiteY3" fmla="*/ 1026220 h 1029388"/>
                <a:gd name="connsiteX4" fmla="*/ 345069 w 356849"/>
                <a:gd name="connsiteY4" fmla="*/ 984992 h 1029388"/>
                <a:gd name="connsiteX5" fmla="*/ 75775 w 356849"/>
                <a:gd name="connsiteY5" fmla="*/ 660156 h 1029388"/>
                <a:gd name="connsiteX6" fmla="*/ 106675 w 356849"/>
                <a:gd name="connsiteY6" fmla="*/ 234603 h 1029388"/>
                <a:gd name="connsiteX7" fmla="*/ 261458 w 356849"/>
                <a:gd name="connsiteY7" fmla="*/ 39590 h 1029388"/>
                <a:gd name="connsiteX8" fmla="*/ 227686 w 356849"/>
                <a:gd name="connsiteY8" fmla="*/ 5738 h 1029388"/>
                <a:gd name="connsiteX9" fmla="*/ 227686 w 356849"/>
                <a:gd name="connsiteY9" fmla="*/ 5738 h 1029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6849" h="1029388">
                  <a:moveTo>
                    <a:pt x="227686" y="5738"/>
                  </a:moveTo>
                  <a:cubicBezTo>
                    <a:pt x="103884" y="106495"/>
                    <a:pt x="24340" y="255815"/>
                    <a:pt x="4484" y="413748"/>
                  </a:cubicBezTo>
                  <a:cubicBezTo>
                    <a:pt x="-15133" y="569846"/>
                    <a:pt x="30440" y="729972"/>
                    <a:pt x="125136" y="855129"/>
                  </a:cubicBezTo>
                  <a:cubicBezTo>
                    <a:pt x="178046" y="925025"/>
                    <a:pt x="244074" y="983836"/>
                    <a:pt x="320987" y="1026220"/>
                  </a:cubicBezTo>
                  <a:cubicBezTo>
                    <a:pt x="347900" y="1041052"/>
                    <a:pt x="372023" y="999825"/>
                    <a:pt x="345069" y="984992"/>
                  </a:cubicBezTo>
                  <a:cubicBezTo>
                    <a:pt x="218596" y="915336"/>
                    <a:pt x="121029" y="797276"/>
                    <a:pt x="75775" y="660156"/>
                  </a:cubicBezTo>
                  <a:cubicBezTo>
                    <a:pt x="29563" y="520285"/>
                    <a:pt x="41804" y="366659"/>
                    <a:pt x="106675" y="234603"/>
                  </a:cubicBezTo>
                  <a:cubicBezTo>
                    <a:pt x="143796" y="159046"/>
                    <a:pt x="196148" y="92699"/>
                    <a:pt x="261458" y="39590"/>
                  </a:cubicBezTo>
                  <a:cubicBezTo>
                    <a:pt x="285262" y="20132"/>
                    <a:pt x="251291" y="-13480"/>
                    <a:pt x="227686" y="5738"/>
                  </a:cubicBezTo>
                  <a:lnTo>
                    <a:pt x="227686" y="5738"/>
                  </a:lnTo>
                  <a:close/>
                </a:path>
              </a:pathLst>
            </a:custGeom>
            <a:solidFill>
              <a:srgbClr val="F7B54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0" name="Freeform: Shape 1799">
              <a:extLst>
                <a:ext uri="{FF2B5EF4-FFF2-40B4-BE49-F238E27FC236}">
                  <a16:creationId xmlns="" xmlns:a16="http://schemas.microsoft.com/office/drawing/2014/main" id="{FA7FEDF2-0A2E-450D-8511-AD9C478390AC}"/>
                </a:ext>
              </a:extLst>
            </p:cNvPr>
            <p:cNvSpPr/>
            <p:nvPr/>
          </p:nvSpPr>
          <p:spPr>
            <a:xfrm>
              <a:off x="15825039" y="-1334006"/>
              <a:ext cx="649234" cy="2000307"/>
            </a:xfrm>
            <a:custGeom>
              <a:avLst/>
              <a:gdLst>
                <a:gd name="connsiteX0" fmla="*/ 125368 w 232260"/>
                <a:gd name="connsiteY0" fmla="*/ 7486 h 715599"/>
                <a:gd name="connsiteX1" fmla="*/ 77641 w 232260"/>
                <a:gd name="connsiteY1" fmla="*/ 587503 h 715599"/>
                <a:gd name="connsiteX2" fmla="*/ 197735 w 232260"/>
                <a:gd name="connsiteY2" fmla="*/ 711185 h 715599"/>
                <a:gd name="connsiteX3" fmla="*/ 221818 w 232260"/>
                <a:gd name="connsiteY3" fmla="*/ 669958 h 715599"/>
                <a:gd name="connsiteX4" fmla="*/ 48973 w 232260"/>
                <a:gd name="connsiteY4" fmla="*/ 378454 h 715599"/>
                <a:gd name="connsiteX5" fmla="*/ 159100 w 232260"/>
                <a:gd name="connsiteY5" fmla="*/ 41258 h 715599"/>
                <a:gd name="connsiteX6" fmla="*/ 125368 w 232260"/>
                <a:gd name="connsiteY6" fmla="*/ 7486 h 715599"/>
                <a:gd name="connsiteX7" fmla="*/ 125368 w 232260"/>
                <a:gd name="connsiteY7" fmla="*/ 7486 h 715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2260" h="715599">
                  <a:moveTo>
                    <a:pt x="125368" y="7486"/>
                  </a:moveTo>
                  <a:cubicBezTo>
                    <a:pt x="-20643" y="165578"/>
                    <a:pt x="-42493" y="407999"/>
                    <a:pt x="77641" y="587503"/>
                  </a:cubicBezTo>
                  <a:cubicBezTo>
                    <a:pt x="110017" y="635907"/>
                    <a:pt x="150487" y="677254"/>
                    <a:pt x="197735" y="711185"/>
                  </a:cubicBezTo>
                  <a:cubicBezTo>
                    <a:pt x="222735" y="729128"/>
                    <a:pt x="246579" y="687741"/>
                    <a:pt x="221818" y="669958"/>
                  </a:cubicBezTo>
                  <a:cubicBezTo>
                    <a:pt x="127641" y="602335"/>
                    <a:pt x="62729" y="493764"/>
                    <a:pt x="48973" y="378454"/>
                  </a:cubicBezTo>
                  <a:cubicBezTo>
                    <a:pt x="34460" y="256686"/>
                    <a:pt x="76046" y="131169"/>
                    <a:pt x="159100" y="41258"/>
                  </a:cubicBezTo>
                  <a:cubicBezTo>
                    <a:pt x="179953" y="18690"/>
                    <a:pt x="146261" y="-15161"/>
                    <a:pt x="125368" y="7486"/>
                  </a:cubicBezTo>
                  <a:lnTo>
                    <a:pt x="125368" y="7486"/>
                  </a:lnTo>
                  <a:close/>
                </a:path>
              </a:pathLst>
            </a:custGeom>
            <a:solidFill>
              <a:srgbClr val="F7B54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1" name="Freeform: Shape 1800">
              <a:extLst>
                <a:ext uri="{FF2B5EF4-FFF2-40B4-BE49-F238E27FC236}">
                  <a16:creationId xmlns="" xmlns:a16="http://schemas.microsoft.com/office/drawing/2014/main" id="{5034A026-BC5B-4285-ACAB-9F6A0C730E0B}"/>
                </a:ext>
              </a:extLst>
            </p:cNvPr>
            <p:cNvSpPr/>
            <p:nvPr/>
          </p:nvSpPr>
          <p:spPr>
            <a:xfrm>
              <a:off x="15396303" y="-240676"/>
              <a:ext cx="1981215" cy="2740223"/>
            </a:xfrm>
            <a:custGeom>
              <a:avLst/>
              <a:gdLst>
                <a:gd name="connsiteX0" fmla="*/ 179066 w 708769"/>
                <a:gd name="connsiteY0" fmla="*/ 838 h 980300"/>
                <a:gd name="connsiteX1" fmla="*/ 22130 w 708769"/>
                <a:gd name="connsiteY1" fmla="*/ 201872 h 980300"/>
                <a:gd name="connsiteX2" fmla="*/ 8334 w 708769"/>
                <a:gd name="connsiteY2" fmla="*/ 457889 h 980300"/>
                <a:gd name="connsiteX3" fmla="*/ 105981 w 708769"/>
                <a:gd name="connsiteY3" fmla="*/ 696682 h 980300"/>
                <a:gd name="connsiteX4" fmla="*/ 323243 w 708769"/>
                <a:gd name="connsiteY4" fmla="*/ 876425 h 980300"/>
                <a:gd name="connsiteX5" fmla="*/ 679059 w 708769"/>
                <a:gd name="connsiteY5" fmla="*/ 979773 h 980300"/>
                <a:gd name="connsiteX6" fmla="*/ 691460 w 708769"/>
                <a:gd name="connsiteY6" fmla="*/ 933681 h 980300"/>
                <a:gd name="connsiteX7" fmla="*/ 170294 w 708769"/>
                <a:gd name="connsiteY7" fmla="*/ 702304 h 980300"/>
                <a:gd name="connsiteX8" fmla="*/ 56181 w 708769"/>
                <a:gd name="connsiteY8" fmla="*/ 263952 h 980300"/>
                <a:gd name="connsiteX9" fmla="*/ 97887 w 708769"/>
                <a:gd name="connsiteY9" fmla="*/ 139273 h 980300"/>
                <a:gd name="connsiteX10" fmla="*/ 191665 w 708769"/>
                <a:gd name="connsiteY10" fmla="*/ 46970 h 980300"/>
                <a:gd name="connsiteX11" fmla="*/ 179066 w 708769"/>
                <a:gd name="connsiteY11" fmla="*/ 838 h 980300"/>
                <a:gd name="connsiteX12" fmla="*/ 179066 w 708769"/>
                <a:gd name="connsiteY12" fmla="*/ 838 h 98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8769" h="980300">
                  <a:moveTo>
                    <a:pt x="179066" y="838"/>
                  </a:moveTo>
                  <a:cubicBezTo>
                    <a:pt x="90749" y="23286"/>
                    <a:pt x="45814" y="122128"/>
                    <a:pt x="22130" y="201872"/>
                  </a:cubicBezTo>
                  <a:cubicBezTo>
                    <a:pt x="-2471" y="284726"/>
                    <a:pt x="-5780" y="372843"/>
                    <a:pt x="8334" y="457889"/>
                  </a:cubicBezTo>
                  <a:cubicBezTo>
                    <a:pt x="22449" y="543096"/>
                    <a:pt x="55822" y="626268"/>
                    <a:pt x="105981" y="696682"/>
                  </a:cubicBezTo>
                  <a:cubicBezTo>
                    <a:pt x="161801" y="775030"/>
                    <a:pt x="236721" y="834798"/>
                    <a:pt x="323243" y="876425"/>
                  </a:cubicBezTo>
                  <a:cubicBezTo>
                    <a:pt x="435362" y="930371"/>
                    <a:pt x="557849" y="955690"/>
                    <a:pt x="679059" y="979773"/>
                  </a:cubicBezTo>
                  <a:cubicBezTo>
                    <a:pt x="709043" y="985713"/>
                    <a:pt x="721643" y="939662"/>
                    <a:pt x="691460" y="933681"/>
                  </a:cubicBezTo>
                  <a:cubicBezTo>
                    <a:pt x="504859" y="896640"/>
                    <a:pt x="299479" y="854814"/>
                    <a:pt x="170294" y="702304"/>
                  </a:cubicBezTo>
                  <a:cubicBezTo>
                    <a:pt x="70016" y="583924"/>
                    <a:pt x="27154" y="416183"/>
                    <a:pt x="56181" y="263952"/>
                  </a:cubicBezTo>
                  <a:cubicBezTo>
                    <a:pt x="64434" y="220811"/>
                    <a:pt x="77951" y="178467"/>
                    <a:pt x="97887" y="139273"/>
                  </a:cubicBezTo>
                  <a:cubicBezTo>
                    <a:pt x="118102" y="99521"/>
                    <a:pt x="146052" y="58532"/>
                    <a:pt x="191665" y="46970"/>
                  </a:cubicBezTo>
                  <a:cubicBezTo>
                    <a:pt x="221410" y="39354"/>
                    <a:pt x="208930" y="-6738"/>
                    <a:pt x="179066" y="838"/>
                  </a:cubicBezTo>
                  <a:lnTo>
                    <a:pt x="179066" y="838"/>
                  </a:ln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2" name="Freeform: Shape 1801">
              <a:extLst>
                <a:ext uri="{FF2B5EF4-FFF2-40B4-BE49-F238E27FC236}">
                  <a16:creationId xmlns="" xmlns:a16="http://schemas.microsoft.com/office/drawing/2014/main" id="{C8861202-3402-4980-A44F-AB4F916F6254}"/>
                </a:ext>
              </a:extLst>
            </p:cNvPr>
            <p:cNvSpPr/>
            <p:nvPr/>
          </p:nvSpPr>
          <p:spPr>
            <a:xfrm>
              <a:off x="17179019" y="673764"/>
              <a:ext cx="2771726" cy="1674194"/>
            </a:xfrm>
            <a:custGeom>
              <a:avLst/>
              <a:gdLst>
                <a:gd name="connsiteX0" fmla="*/ 100393 w 991570"/>
                <a:gd name="connsiteY0" fmla="*/ 10142 h 598934"/>
                <a:gd name="connsiteX1" fmla="*/ 10043 w 991570"/>
                <a:gd name="connsiteY1" fmla="*/ 350050 h 598934"/>
                <a:gd name="connsiteX2" fmla="*/ 247879 w 991570"/>
                <a:gd name="connsiteY2" fmla="*/ 566634 h 598934"/>
                <a:gd name="connsiteX3" fmla="*/ 620123 w 991570"/>
                <a:gd name="connsiteY3" fmla="*/ 583181 h 598934"/>
                <a:gd name="connsiteX4" fmla="*/ 903492 w 991570"/>
                <a:gd name="connsiteY4" fmla="*/ 408980 h 598934"/>
                <a:gd name="connsiteX5" fmla="*/ 991290 w 991570"/>
                <a:gd name="connsiteY5" fmla="*/ 224812 h 598934"/>
                <a:gd name="connsiteX6" fmla="*/ 882081 w 991570"/>
                <a:gd name="connsiteY6" fmla="*/ 86377 h 598934"/>
                <a:gd name="connsiteX7" fmla="*/ 847193 w 991570"/>
                <a:gd name="connsiteY7" fmla="*/ 121265 h 598934"/>
                <a:gd name="connsiteX8" fmla="*/ 882081 w 991570"/>
                <a:gd name="connsiteY8" fmla="*/ 156153 h 598934"/>
                <a:gd name="connsiteX9" fmla="*/ 914975 w 991570"/>
                <a:gd name="connsiteY9" fmla="*/ 184980 h 598934"/>
                <a:gd name="connsiteX10" fmla="*/ 916291 w 991570"/>
                <a:gd name="connsiteY10" fmla="*/ 250849 h 598934"/>
                <a:gd name="connsiteX11" fmla="*/ 843246 w 991570"/>
                <a:gd name="connsiteY11" fmla="*/ 372497 h 598934"/>
                <a:gd name="connsiteX12" fmla="*/ 611311 w 991570"/>
                <a:gd name="connsiteY12" fmla="*/ 513604 h 598934"/>
                <a:gd name="connsiteX13" fmla="*/ 299274 w 991570"/>
                <a:gd name="connsiteY13" fmla="*/ 507783 h 598934"/>
                <a:gd name="connsiteX14" fmla="*/ 88511 w 991570"/>
                <a:gd name="connsiteY14" fmla="*/ 364723 h 598934"/>
                <a:gd name="connsiteX15" fmla="*/ 149794 w 991570"/>
                <a:gd name="connsiteY15" fmla="*/ 59463 h 598934"/>
                <a:gd name="connsiteX16" fmla="*/ 149794 w 991570"/>
                <a:gd name="connsiteY16" fmla="*/ 10102 h 598934"/>
                <a:gd name="connsiteX17" fmla="*/ 100393 w 991570"/>
                <a:gd name="connsiteY17" fmla="*/ 10142 h 598934"/>
                <a:gd name="connsiteX18" fmla="*/ 100393 w 991570"/>
                <a:gd name="connsiteY18" fmla="*/ 10142 h 598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91570" h="598934">
                  <a:moveTo>
                    <a:pt x="100393" y="10142"/>
                  </a:moveTo>
                  <a:cubicBezTo>
                    <a:pt x="25713" y="106512"/>
                    <a:pt x="-21775" y="227643"/>
                    <a:pt x="10043" y="350050"/>
                  </a:cubicBezTo>
                  <a:cubicBezTo>
                    <a:pt x="40186" y="466077"/>
                    <a:pt x="137593" y="534697"/>
                    <a:pt x="247879" y="566634"/>
                  </a:cubicBezTo>
                  <a:cubicBezTo>
                    <a:pt x="366338" y="600884"/>
                    <a:pt x="499391" y="610294"/>
                    <a:pt x="620123" y="583181"/>
                  </a:cubicBezTo>
                  <a:cubicBezTo>
                    <a:pt x="730209" y="558460"/>
                    <a:pt x="831883" y="496300"/>
                    <a:pt x="903492" y="408980"/>
                  </a:cubicBezTo>
                  <a:cubicBezTo>
                    <a:pt x="946155" y="356947"/>
                    <a:pt x="986984" y="293751"/>
                    <a:pt x="991290" y="224812"/>
                  </a:cubicBezTo>
                  <a:cubicBezTo>
                    <a:pt x="995557" y="157030"/>
                    <a:pt x="950701" y="94431"/>
                    <a:pt x="882081" y="86377"/>
                  </a:cubicBezTo>
                  <a:cubicBezTo>
                    <a:pt x="863342" y="84184"/>
                    <a:pt x="847193" y="104000"/>
                    <a:pt x="847193" y="121265"/>
                  </a:cubicBezTo>
                  <a:cubicBezTo>
                    <a:pt x="847193" y="141958"/>
                    <a:pt x="863302" y="153960"/>
                    <a:pt x="882081" y="156153"/>
                  </a:cubicBezTo>
                  <a:cubicBezTo>
                    <a:pt x="896914" y="157907"/>
                    <a:pt x="908915" y="172540"/>
                    <a:pt x="914975" y="184980"/>
                  </a:cubicBezTo>
                  <a:cubicBezTo>
                    <a:pt x="925103" y="205793"/>
                    <a:pt x="922631" y="229238"/>
                    <a:pt x="916291" y="250849"/>
                  </a:cubicBezTo>
                  <a:cubicBezTo>
                    <a:pt x="903134" y="295545"/>
                    <a:pt x="873748" y="337769"/>
                    <a:pt x="843246" y="372497"/>
                  </a:cubicBezTo>
                  <a:cubicBezTo>
                    <a:pt x="781963" y="442193"/>
                    <a:pt x="701501" y="491555"/>
                    <a:pt x="611311" y="513604"/>
                  </a:cubicBezTo>
                  <a:cubicBezTo>
                    <a:pt x="509917" y="538404"/>
                    <a:pt x="400269" y="531108"/>
                    <a:pt x="299274" y="507783"/>
                  </a:cubicBezTo>
                  <a:cubicBezTo>
                    <a:pt x="214227" y="488126"/>
                    <a:pt x="125512" y="449689"/>
                    <a:pt x="88511" y="364723"/>
                  </a:cubicBezTo>
                  <a:cubicBezTo>
                    <a:pt x="43416" y="261215"/>
                    <a:pt x="84205" y="144071"/>
                    <a:pt x="149794" y="59463"/>
                  </a:cubicBezTo>
                  <a:cubicBezTo>
                    <a:pt x="161317" y="44591"/>
                    <a:pt x="164307" y="24615"/>
                    <a:pt x="149794" y="10102"/>
                  </a:cubicBezTo>
                  <a:cubicBezTo>
                    <a:pt x="137713" y="-1860"/>
                    <a:pt x="111995" y="-4810"/>
                    <a:pt x="100393" y="10142"/>
                  </a:cubicBezTo>
                  <a:lnTo>
                    <a:pt x="100393" y="10142"/>
                  </a:lnTo>
                  <a:close/>
                </a:path>
              </a:pathLst>
            </a:custGeom>
            <a:solidFill>
              <a:srgbClr val="EFB342">
                <a:alpha val="80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3" name="Freeform: Shape 1802">
              <a:extLst>
                <a:ext uri="{FF2B5EF4-FFF2-40B4-BE49-F238E27FC236}">
                  <a16:creationId xmlns="" xmlns:a16="http://schemas.microsoft.com/office/drawing/2014/main" id="{AD091F98-FE6A-4742-8B96-A0D254DA6F2F}"/>
                </a:ext>
              </a:extLst>
            </p:cNvPr>
            <p:cNvSpPr/>
            <p:nvPr/>
          </p:nvSpPr>
          <p:spPr>
            <a:xfrm>
              <a:off x="19308728" y="386942"/>
              <a:ext cx="1580698" cy="1863385"/>
            </a:xfrm>
            <a:custGeom>
              <a:avLst/>
              <a:gdLst>
                <a:gd name="connsiteX0" fmla="*/ 127884 w 565486"/>
                <a:gd name="connsiteY0" fmla="*/ 102464 h 666616"/>
                <a:gd name="connsiteX1" fmla="*/ 163091 w 565486"/>
                <a:gd name="connsiteY1" fmla="*/ 79697 h 666616"/>
                <a:gd name="connsiteX2" fmla="*/ 222580 w 565486"/>
                <a:gd name="connsiteY2" fmla="*/ 69968 h 666616"/>
                <a:gd name="connsiteX3" fmla="*/ 338328 w 565486"/>
                <a:gd name="connsiteY3" fmla="*/ 90303 h 666616"/>
                <a:gd name="connsiteX4" fmla="*/ 485455 w 565486"/>
                <a:gd name="connsiteY4" fmla="*/ 229695 h 666616"/>
                <a:gd name="connsiteX5" fmla="*/ 459419 w 565486"/>
                <a:gd name="connsiteY5" fmla="*/ 414102 h 666616"/>
                <a:gd name="connsiteX6" fmla="*/ 298376 w 565486"/>
                <a:gd name="connsiteY6" fmla="*/ 548192 h 666616"/>
                <a:gd name="connsiteX7" fmla="*/ 33627 w 565486"/>
                <a:gd name="connsiteY7" fmla="*/ 596795 h 666616"/>
                <a:gd name="connsiteX8" fmla="*/ 33627 w 565486"/>
                <a:gd name="connsiteY8" fmla="*/ 666571 h 666616"/>
                <a:gd name="connsiteX9" fmla="*/ 518310 w 565486"/>
                <a:gd name="connsiteY9" fmla="*/ 451622 h 666616"/>
                <a:gd name="connsiteX10" fmla="*/ 553596 w 565486"/>
                <a:gd name="connsiteY10" fmla="*/ 213666 h 666616"/>
                <a:gd name="connsiteX11" fmla="*/ 368710 w 565486"/>
                <a:gd name="connsiteY11" fmla="*/ 27784 h 666616"/>
                <a:gd name="connsiteX12" fmla="*/ 209861 w 565486"/>
                <a:gd name="connsiteY12" fmla="*/ 910 h 666616"/>
                <a:gd name="connsiteX13" fmla="*/ 67558 w 565486"/>
                <a:gd name="connsiteY13" fmla="*/ 67257 h 666616"/>
                <a:gd name="connsiteX14" fmla="*/ 127884 w 565486"/>
                <a:gd name="connsiteY14" fmla="*/ 102464 h 666616"/>
                <a:gd name="connsiteX15" fmla="*/ 127884 w 565486"/>
                <a:gd name="connsiteY15" fmla="*/ 102464 h 666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5486" h="666616">
                  <a:moveTo>
                    <a:pt x="127884" y="102464"/>
                  </a:moveTo>
                  <a:cubicBezTo>
                    <a:pt x="134902" y="88668"/>
                    <a:pt x="148976" y="83923"/>
                    <a:pt x="163091" y="79697"/>
                  </a:cubicBezTo>
                  <a:cubicBezTo>
                    <a:pt x="182509" y="73875"/>
                    <a:pt x="202325" y="70606"/>
                    <a:pt x="222580" y="69968"/>
                  </a:cubicBezTo>
                  <a:cubicBezTo>
                    <a:pt x="262292" y="68692"/>
                    <a:pt x="301287" y="76108"/>
                    <a:pt x="338328" y="90303"/>
                  </a:cubicBezTo>
                  <a:cubicBezTo>
                    <a:pt x="401605" y="114505"/>
                    <a:pt x="463008" y="163906"/>
                    <a:pt x="485455" y="229695"/>
                  </a:cubicBezTo>
                  <a:cubicBezTo>
                    <a:pt x="506747" y="292054"/>
                    <a:pt x="492353" y="358561"/>
                    <a:pt x="459419" y="414102"/>
                  </a:cubicBezTo>
                  <a:cubicBezTo>
                    <a:pt x="422538" y="476303"/>
                    <a:pt x="364683" y="520680"/>
                    <a:pt x="298376" y="548192"/>
                  </a:cubicBezTo>
                  <a:cubicBezTo>
                    <a:pt x="214805" y="582880"/>
                    <a:pt x="123179" y="592648"/>
                    <a:pt x="33627" y="596795"/>
                  </a:cubicBezTo>
                  <a:cubicBezTo>
                    <a:pt x="-11069" y="598869"/>
                    <a:pt x="-11348" y="668645"/>
                    <a:pt x="33627" y="666571"/>
                  </a:cubicBezTo>
                  <a:cubicBezTo>
                    <a:pt x="214486" y="658238"/>
                    <a:pt x="417155" y="619163"/>
                    <a:pt x="518310" y="451622"/>
                  </a:cubicBezTo>
                  <a:cubicBezTo>
                    <a:pt x="560694" y="381407"/>
                    <a:pt x="579633" y="293131"/>
                    <a:pt x="553596" y="213666"/>
                  </a:cubicBezTo>
                  <a:cubicBezTo>
                    <a:pt x="524968" y="126227"/>
                    <a:pt x="452003" y="62233"/>
                    <a:pt x="368710" y="27784"/>
                  </a:cubicBezTo>
                  <a:cubicBezTo>
                    <a:pt x="318990" y="7209"/>
                    <a:pt x="263728" y="-3277"/>
                    <a:pt x="209861" y="910"/>
                  </a:cubicBezTo>
                  <a:cubicBezTo>
                    <a:pt x="159423" y="4817"/>
                    <a:pt x="92877" y="17536"/>
                    <a:pt x="67558" y="67257"/>
                  </a:cubicBezTo>
                  <a:cubicBezTo>
                    <a:pt x="47303" y="107168"/>
                    <a:pt x="107510" y="142535"/>
                    <a:pt x="127884" y="102464"/>
                  </a:cubicBezTo>
                  <a:lnTo>
                    <a:pt x="127884" y="102464"/>
                  </a:lnTo>
                  <a:close/>
                </a:path>
              </a:pathLst>
            </a:custGeom>
            <a:solidFill>
              <a:srgbClr val="F7C66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4" name="Freeform: Shape 1803">
              <a:extLst>
                <a:ext uri="{FF2B5EF4-FFF2-40B4-BE49-F238E27FC236}">
                  <a16:creationId xmlns="" xmlns:a16="http://schemas.microsoft.com/office/drawing/2014/main" id="{104E5DE2-086C-4EFF-A006-931D65C76747}"/>
                </a:ext>
              </a:extLst>
            </p:cNvPr>
            <p:cNvSpPr/>
            <p:nvPr/>
          </p:nvSpPr>
          <p:spPr>
            <a:xfrm>
              <a:off x="19533782" y="54669"/>
              <a:ext cx="1970031" cy="2385168"/>
            </a:xfrm>
            <a:custGeom>
              <a:avLst/>
              <a:gdLst>
                <a:gd name="connsiteX0" fmla="*/ 141829 w 704768"/>
                <a:gd name="connsiteY0" fmla="*/ 83933 h 853281"/>
                <a:gd name="connsiteX1" fmla="*/ 407934 w 704768"/>
                <a:gd name="connsiteY1" fmla="*/ 114156 h 853281"/>
                <a:gd name="connsiteX2" fmla="*/ 605858 w 704768"/>
                <a:gd name="connsiteY2" fmla="*/ 291746 h 853281"/>
                <a:gd name="connsiteX3" fmla="*/ 592780 w 704768"/>
                <a:gd name="connsiteY3" fmla="*/ 546009 h 853281"/>
                <a:gd name="connsiteX4" fmla="*/ 380502 w 704768"/>
                <a:gd name="connsiteY4" fmla="*/ 717498 h 853281"/>
                <a:gd name="connsiteX5" fmla="*/ 44023 w 704768"/>
                <a:gd name="connsiteY5" fmla="*/ 777585 h 853281"/>
                <a:gd name="connsiteX6" fmla="*/ 1121 w 704768"/>
                <a:gd name="connsiteY6" fmla="*/ 801947 h 853281"/>
                <a:gd name="connsiteX7" fmla="*/ 25482 w 704768"/>
                <a:gd name="connsiteY7" fmla="*/ 844849 h 853281"/>
                <a:gd name="connsiteX8" fmla="*/ 373804 w 704768"/>
                <a:gd name="connsiteY8" fmla="*/ 795567 h 853281"/>
                <a:gd name="connsiteX9" fmla="*/ 636599 w 704768"/>
                <a:gd name="connsiteY9" fmla="*/ 606176 h 853281"/>
                <a:gd name="connsiteX10" fmla="*/ 686439 w 704768"/>
                <a:gd name="connsiteY10" fmla="*/ 300956 h 853281"/>
                <a:gd name="connsiteX11" fmla="*/ 474998 w 704768"/>
                <a:gd name="connsiteY11" fmla="*/ 71214 h 853281"/>
                <a:gd name="connsiteX12" fmla="*/ 123248 w 704768"/>
                <a:gd name="connsiteY12" fmla="*/ 16630 h 853281"/>
                <a:gd name="connsiteX13" fmla="*/ 141829 w 704768"/>
                <a:gd name="connsiteY13" fmla="*/ 83933 h 853281"/>
                <a:gd name="connsiteX14" fmla="*/ 141829 w 704768"/>
                <a:gd name="connsiteY14" fmla="*/ 83933 h 853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04768" h="853281">
                  <a:moveTo>
                    <a:pt x="141829" y="83933"/>
                  </a:moveTo>
                  <a:cubicBezTo>
                    <a:pt x="230823" y="55345"/>
                    <a:pt x="325758" y="72929"/>
                    <a:pt x="407934" y="114156"/>
                  </a:cubicBezTo>
                  <a:cubicBezTo>
                    <a:pt x="486840" y="153749"/>
                    <a:pt x="562756" y="213358"/>
                    <a:pt x="605858" y="291746"/>
                  </a:cubicBezTo>
                  <a:cubicBezTo>
                    <a:pt x="650833" y="373523"/>
                    <a:pt x="639789" y="467740"/>
                    <a:pt x="592780" y="546009"/>
                  </a:cubicBezTo>
                  <a:cubicBezTo>
                    <a:pt x="544575" y="626271"/>
                    <a:pt x="464233" y="679620"/>
                    <a:pt x="380502" y="717498"/>
                  </a:cubicBezTo>
                  <a:cubicBezTo>
                    <a:pt x="278071" y="763829"/>
                    <a:pt x="156820" y="799953"/>
                    <a:pt x="44023" y="777585"/>
                  </a:cubicBezTo>
                  <a:cubicBezTo>
                    <a:pt x="25562" y="773917"/>
                    <a:pt x="6344" y="782848"/>
                    <a:pt x="1121" y="801947"/>
                  </a:cubicBezTo>
                  <a:cubicBezTo>
                    <a:pt x="-3584" y="819092"/>
                    <a:pt x="6902" y="841181"/>
                    <a:pt x="25482" y="844849"/>
                  </a:cubicBezTo>
                  <a:cubicBezTo>
                    <a:pt x="143743" y="868334"/>
                    <a:pt x="263837" y="839825"/>
                    <a:pt x="373804" y="795567"/>
                  </a:cubicBezTo>
                  <a:cubicBezTo>
                    <a:pt x="475517" y="754659"/>
                    <a:pt x="571727" y="696685"/>
                    <a:pt x="636599" y="606176"/>
                  </a:cubicBezTo>
                  <a:cubicBezTo>
                    <a:pt x="698799" y="519375"/>
                    <a:pt x="725593" y="402869"/>
                    <a:pt x="686439" y="300956"/>
                  </a:cubicBezTo>
                  <a:cubicBezTo>
                    <a:pt x="648282" y="201596"/>
                    <a:pt x="565348" y="124244"/>
                    <a:pt x="474998" y="71214"/>
                  </a:cubicBezTo>
                  <a:cubicBezTo>
                    <a:pt x="370175" y="9692"/>
                    <a:pt x="241748" y="-21448"/>
                    <a:pt x="123248" y="16630"/>
                  </a:cubicBezTo>
                  <a:cubicBezTo>
                    <a:pt x="80665" y="30346"/>
                    <a:pt x="98887" y="97729"/>
                    <a:pt x="141829" y="83933"/>
                  </a:cubicBezTo>
                  <a:lnTo>
                    <a:pt x="141829" y="83933"/>
                  </a:lnTo>
                  <a:close/>
                </a:path>
              </a:pathLst>
            </a:custGeom>
            <a:solidFill>
              <a:srgbClr val="EFB342">
                <a:alpha val="80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5" name="Freeform: Shape 1804">
              <a:extLst>
                <a:ext uri="{FF2B5EF4-FFF2-40B4-BE49-F238E27FC236}">
                  <a16:creationId xmlns="" xmlns:a16="http://schemas.microsoft.com/office/drawing/2014/main" id="{AB0C289B-BA10-4B10-859F-FC78B6E829AB}"/>
                </a:ext>
              </a:extLst>
            </p:cNvPr>
            <p:cNvSpPr/>
            <p:nvPr/>
          </p:nvSpPr>
          <p:spPr>
            <a:xfrm>
              <a:off x="17690579" y="-3212849"/>
              <a:ext cx="3318868" cy="1536568"/>
            </a:xfrm>
            <a:custGeom>
              <a:avLst/>
              <a:gdLst>
                <a:gd name="connsiteX0" fmla="*/ 70133 w 1187307"/>
                <a:gd name="connsiteY0" fmla="*/ 516078 h 549699"/>
                <a:gd name="connsiteX1" fmla="*/ 170371 w 1187307"/>
                <a:gd name="connsiteY1" fmla="*/ 296025 h 549699"/>
                <a:gd name="connsiteX2" fmla="*/ 382051 w 1187307"/>
                <a:gd name="connsiteY2" fmla="*/ 144113 h 549699"/>
                <a:gd name="connsiteX3" fmla="*/ 883999 w 1187307"/>
                <a:gd name="connsiteY3" fmla="*/ 97941 h 549699"/>
                <a:gd name="connsiteX4" fmla="*/ 1127138 w 1187307"/>
                <a:gd name="connsiteY4" fmla="*/ 236536 h 549699"/>
                <a:gd name="connsiteX5" fmla="*/ 1176499 w 1187307"/>
                <a:gd name="connsiteY5" fmla="*/ 187175 h 549699"/>
                <a:gd name="connsiteX6" fmla="*/ 653818 w 1187307"/>
                <a:gd name="connsiteY6" fmla="*/ 1212 h 549699"/>
                <a:gd name="connsiteX7" fmla="*/ 133689 w 1187307"/>
                <a:gd name="connsiteY7" fmla="*/ 233944 h 549699"/>
                <a:gd name="connsiteX8" fmla="*/ 358 w 1187307"/>
                <a:gd name="connsiteY8" fmla="*/ 516038 h 549699"/>
                <a:gd name="connsiteX9" fmla="*/ 70133 w 1187307"/>
                <a:gd name="connsiteY9" fmla="*/ 516078 h 549699"/>
                <a:gd name="connsiteX10" fmla="*/ 70133 w 1187307"/>
                <a:gd name="connsiteY10" fmla="*/ 516078 h 549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7307" h="549699">
                  <a:moveTo>
                    <a:pt x="70133" y="516078"/>
                  </a:moveTo>
                  <a:cubicBezTo>
                    <a:pt x="65708" y="430553"/>
                    <a:pt x="112916" y="355514"/>
                    <a:pt x="170371" y="296025"/>
                  </a:cubicBezTo>
                  <a:cubicBezTo>
                    <a:pt x="230937" y="233346"/>
                    <a:pt x="303982" y="182549"/>
                    <a:pt x="382051" y="144113"/>
                  </a:cubicBezTo>
                  <a:cubicBezTo>
                    <a:pt x="537512" y="67599"/>
                    <a:pt x="717414" y="47902"/>
                    <a:pt x="883999" y="97941"/>
                  </a:cubicBezTo>
                  <a:cubicBezTo>
                    <a:pt x="974348" y="125094"/>
                    <a:pt x="1058239" y="171983"/>
                    <a:pt x="1127138" y="236536"/>
                  </a:cubicBezTo>
                  <a:cubicBezTo>
                    <a:pt x="1159872" y="267198"/>
                    <a:pt x="1209353" y="217956"/>
                    <a:pt x="1176499" y="187175"/>
                  </a:cubicBezTo>
                  <a:cubicBezTo>
                    <a:pt x="1037306" y="56833"/>
                    <a:pt x="843808" y="-9992"/>
                    <a:pt x="653818" y="1212"/>
                  </a:cubicBezTo>
                  <a:cubicBezTo>
                    <a:pt x="460439" y="12615"/>
                    <a:pt x="272164" y="98858"/>
                    <a:pt x="133689" y="233944"/>
                  </a:cubicBezTo>
                  <a:cubicBezTo>
                    <a:pt x="57933" y="307867"/>
                    <a:pt x="-5344" y="406310"/>
                    <a:pt x="358" y="516038"/>
                  </a:cubicBezTo>
                  <a:cubicBezTo>
                    <a:pt x="2670" y="560774"/>
                    <a:pt x="72446" y="561053"/>
                    <a:pt x="70133" y="516078"/>
                  </a:cubicBezTo>
                  <a:lnTo>
                    <a:pt x="70133" y="516078"/>
                  </a:lnTo>
                  <a:close/>
                </a:path>
              </a:pathLst>
            </a:custGeom>
            <a:solidFill>
              <a:srgbClr val="EFB342">
                <a:alpha val="80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6" name="Freeform: Shape 1805">
              <a:extLst>
                <a:ext uri="{FF2B5EF4-FFF2-40B4-BE49-F238E27FC236}">
                  <a16:creationId xmlns="" xmlns:a16="http://schemas.microsoft.com/office/drawing/2014/main" id="{8E55FE71-D6B3-47BC-840C-F2BA5B430C28}"/>
                </a:ext>
              </a:extLst>
            </p:cNvPr>
            <p:cNvSpPr/>
            <p:nvPr/>
          </p:nvSpPr>
          <p:spPr>
            <a:xfrm>
              <a:off x="17863037" y="-2655921"/>
              <a:ext cx="3090495" cy="1093051"/>
            </a:xfrm>
            <a:custGeom>
              <a:avLst/>
              <a:gdLst>
                <a:gd name="connsiteX0" fmla="*/ 64497 w 1105608"/>
                <a:gd name="connsiteY0" fmla="*/ 373977 h 391033"/>
                <a:gd name="connsiteX1" fmla="*/ 860341 w 1105608"/>
                <a:gd name="connsiteY1" fmla="*/ 106994 h 391033"/>
                <a:gd name="connsiteX2" fmla="*/ 1039844 w 1105608"/>
                <a:gd name="connsiteY2" fmla="*/ 236180 h 391033"/>
                <a:gd name="connsiteX3" fmla="*/ 1100090 w 1105608"/>
                <a:gd name="connsiteY3" fmla="*/ 200973 h 391033"/>
                <a:gd name="connsiteX4" fmla="*/ 679242 w 1105608"/>
                <a:gd name="connsiteY4" fmla="*/ 2450 h 391033"/>
                <a:gd name="connsiteX5" fmla="*/ 177893 w 1105608"/>
                <a:gd name="connsiteY5" fmla="*/ 134426 h 391033"/>
                <a:gd name="connsiteX6" fmla="*/ 4251 w 1105608"/>
                <a:gd name="connsiteY6" fmla="*/ 338810 h 391033"/>
                <a:gd name="connsiteX7" fmla="*/ 16771 w 1105608"/>
                <a:gd name="connsiteY7" fmla="*/ 386536 h 391033"/>
                <a:gd name="connsiteX8" fmla="*/ 64497 w 1105608"/>
                <a:gd name="connsiteY8" fmla="*/ 373977 h 391033"/>
                <a:gd name="connsiteX9" fmla="*/ 64497 w 1105608"/>
                <a:gd name="connsiteY9" fmla="*/ 373977 h 3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5608" h="391033">
                  <a:moveTo>
                    <a:pt x="64497" y="373977"/>
                  </a:moveTo>
                  <a:cubicBezTo>
                    <a:pt x="205006" y="89092"/>
                    <a:pt x="578047" y="11980"/>
                    <a:pt x="860341" y="106994"/>
                  </a:cubicBezTo>
                  <a:cubicBezTo>
                    <a:pt x="931432" y="130918"/>
                    <a:pt x="999254" y="171427"/>
                    <a:pt x="1039844" y="236180"/>
                  </a:cubicBezTo>
                  <a:cubicBezTo>
                    <a:pt x="1063647" y="274137"/>
                    <a:pt x="1124053" y="239170"/>
                    <a:pt x="1100090" y="200973"/>
                  </a:cubicBezTo>
                  <a:cubicBezTo>
                    <a:pt x="1011575" y="59746"/>
                    <a:pt x="835500" y="14053"/>
                    <a:pt x="679242" y="2450"/>
                  </a:cubicBezTo>
                  <a:cubicBezTo>
                    <a:pt x="503926" y="-10588"/>
                    <a:pt x="320315" y="27689"/>
                    <a:pt x="177893" y="134426"/>
                  </a:cubicBezTo>
                  <a:cubicBezTo>
                    <a:pt x="105486" y="188692"/>
                    <a:pt x="44442" y="257312"/>
                    <a:pt x="4251" y="338810"/>
                  </a:cubicBezTo>
                  <a:cubicBezTo>
                    <a:pt x="-4082" y="355715"/>
                    <a:pt x="-294" y="376568"/>
                    <a:pt x="16771" y="386536"/>
                  </a:cubicBezTo>
                  <a:cubicBezTo>
                    <a:pt x="32121" y="395508"/>
                    <a:pt x="56124" y="390922"/>
                    <a:pt x="64497" y="373977"/>
                  </a:cubicBezTo>
                  <a:lnTo>
                    <a:pt x="64497" y="373977"/>
                  </a:lnTo>
                  <a:close/>
                </a:path>
              </a:pathLst>
            </a:custGeom>
            <a:solidFill>
              <a:srgbClr val="D87B16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7" name="Freeform: Shape 1806">
              <a:extLst>
                <a:ext uri="{FF2B5EF4-FFF2-40B4-BE49-F238E27FC236}">
                  <a16:creationId xmlns="" xmlns:a16="http://schemas.microsoft.com/office/drawing/2014/main" id="{9B4F46AB-96FA-4E73-9C8F-EE834097F36F}"/>
                </a:ext>
              </a:extLst>
            </p:cNvPr>
            <p:cNvSpPr/>
            <p:nvPr/>
          </p:nvSpPr>
          <p:spPr>
            <a:xfrm>
              <a:off x="20335301" y="-3075508"/>
              <a:ext cx="2303711" cy="2981219"/>
            </a:xfrm>
            <a:custGeom>
              <a:avLst/>
              <a:gdLst>
                <a:gd name="connsiteX0" fmla="*/ 52176 w 824140"/>
                <a:gd name="connsiteY0" fmla="*/ 120338 h 1066515"/>
                <a:gd name="connsiteX1" fmla="*/ 620710 w 824140"/>
                <a:gd name="connsiteY1" fmla="*/ 209891 h 1066515"/>
                <a:gd name="connsiteX2" fmla="*/ 698739 w 824140"/>
                <a:gd name="connsiteY2" fmla="*/ 766263 h 1066515"/>
                <a:gd name="connsiteX3" fmla="*/ 482514 w 824140"/>
                <a:gd name="connsiteY3" fmla="*/ 1001268 h 1066515"/>
                <a:gd name="connsiteX4" fmla="*/ 517720 w 824140"/>
                <a:gd name="connsiteY4" fmla="*/ 1061515 h 1066515"/>
                <a:gd name="connsiteX5" fmla="*/ 824056 w 824140"/>
                <a:gd name="connsiteY5" fmla="*/ 520293 h 1066515"/>
                <a:gd name="connsiteX6" fmla="*/ 699457 w 824140"/>
                <a:gd name="connsiteY6" fmla="*/ 189596 h 1066515"/>
                <a:gd name="connsiteX7" fmla="*/ 398384 w 824140"/>
                <a:gd name="connsiteY7" fmla="*/ 18227 h 1066515"/>
                <a:gd name="connsiteX8" fmla="*/ 16969 w 824140"/>
                <a:gd name="connsiteY8" fmla="*/ 60132 h 1066515"/>
                <a:gd name="connsiteX9" fmla="*/ 52176 w 824140"/>
                <a:gd name="connsiteY9" fmla="*/ 120338 h 1066515"/>
                <a:gd name="connsiteX10" fmla="*/ 52176 w 824140"/>
                <a:gd name="connsiteY10" fmla="*/ 120338 h 1066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4140" h="1066515">
                  <a:moveTo>
                    <a:pt x="52176" y="120338"/>
                  </a:moveTo>
                  <a:cubicBezTo>
                    <a:pt x="229726" y="18426"/>
                    <a:pt x="474380" y="77795"/>
                    <a:pt x="620710" y="209891"/>
                  </a:cubicBezTo>
                  <a:cubicBezTo>
                    <a:pt x="775572" y="349681"/>
                    <a:pt x="787015" y="586680"/>
                    <a:pt x="698739" y="766263"/>
                  </a:cubicBezTo>
                  <a:cubicBezTo>
                    <a:pt x="650813" y="863750"/>
                    <a:pt x="576651" y="946524"/>
                    <a:pt x="482514" y="1001268"/>
                  </a:cubicBezTo>
                  <a:cubicBezTo>
                    <a:pt x="443718" y="1023836"/>
                    <a:pt x="478806" y="1084162"/>
                    <a:pt x="517720" y="1061515"/>
                  </a:cubicBezTo>
                  <a:cubicBezTo>
                    <a:pt x="705916" y="952106"/>
                    <a:pt x="827804" y="738353"/>
                    <a:pt x="824056" y="520293"/>
                  </a:cubicBezTo>
                  <a:cubicBezTo>
                    <a:pt x="821983" y="399402"/>
                    <a:pt x="782151" y="279268"/>
                    <a:pt x="699457" y="189596"/>
                  </a:cubicBezTo>
                  <a:cubicBezTo>
                    <a:pt x="620949" y="104469"/>
                    <a:pt x="509985" y="46097"/>
                    <a:pt x="398384" y="18227"/>
                  </a:cubicBezTo>
                  <a:cubicBezTo>
                    <a:pt x="270953" y="-13631"/>
                    <a:pt x="132478" y="-6175"/>
                    <a:pt x="16969" y="60132"/>
                  </a:cubicBezTo>
                  <a:cubicBezTo>
                    <a:pt x="-21986" y="82420"/>
                    <a:pt x="13102" y="142746"/>
                    <a:pt x="52176" y="120338"/>
                  </a:cubicBezTo>
                  <a:lnTo>
                    <a:pt x="52176" y="120338"/>
                  </a:lnTo>
                  <a:close/>
                </a:path>
              </a:pathLst>
            </a:custGeom>
            <a:solidFill>
              <a:srgbClr val="F7B54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8" name="Freeform: Shape 1807">
              <a:extLst>
                <a:ext uri="{FF2B5EF4-FFF2-40B4-BE49-F238E27FC236}">
                  <a16:creationId xmlns="" xmlns:a16="http://schemas.microsoft.com/office/drawing/2014/main" id="{F00FDC52-3E61-43B6-8120-D053B03E5057}"/>
                </a:ext>
              </a:extLst>
            </p:cNvPr>
            <p:cNvSpPr/>
            <p:nvPr/>
          </p:nvSpPr>
          <p:spPr>
            <a:xfrm>
              <a:off x="22198334" y="-1639067"/>
              <a:ext cx="744948" cy="1996391"/>
            </a:xfrm>
            <a:custGeom>
              <a:avLst/>
              <a:gdLst>
                <a:gd name="connsiteX0" fmla="*/ 114824 w 266501"/>
                <a:gd name="connsiteY0" fmla="*/ 52387 h 714198"/>
                <a:gd name="connsiteX1" fmla="*/ 190262 w 266501"/>
                <a:gd name="connsiteY1" fmla="*/ 382128 h 714198"/>
                <a:gd name="connsiteX2" fmla="*/ 17178 w 266501"/>
                <a:gd name="connsiteY2" fmla="*/ 648990 h 714198"/>
                <a:gd name="connsiteX3" fmla="*/ 4658 w 266501"/>
                <a:gd name="connsiteY3" fmla="*/ 696717 h 714198"/>
                <a:gd name="connsiteX4" fmla="*/ 52385 w 266501"/>
                <a:gd name="connsiteY4" fmla="*/ 709237 h 714198"/>
                <a:gd name="connsiteX5" fmla="*/ 250668 w 266501"/>
                <a:gd name="connsiteY5" fmla="*/ 178342 h 714198"/>
                <a:gd name="connsiteX6" fmla="*/ 175031 w 266501"/>
                <a:gd name="connsiteY6" fmla="*/ 17180 h 714198"/>
                <a:gd name="connsiteX7" fmla="*/ 127304 w 266501"/>
                <a:gd name="connsiteY7" fmla="*/ 4660 h 714198"/>
                <a:gd name="connsiteX8" fmla="*/ 114824 w 266501"/>
                <a:gd name="connsiteY8" fmla="*/ 52387 h 714198"/>
                <a:gd name="connsiteX9" fmla="*/ 114824 w 266501"/>
                <a:gd name="connsiteY9" fmla="*/ 52387 h 71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6501" h="714198">
                  <a:moveTo>
                    <a:pt x="114824" y="52387"/>
                  </a:moveTo>
                  <a:cubicBezTo>
                    <a:pt x="182567" y="146644"/>
                    <a:pt x="212989" y="267376"/>
                    <a:pt x="190262" y="382128"/>
                  </a:cubicBezTo>
                  <a:cubicBezTo>
                    <a:pt x="169090" y="488984"/>
                    <a:pt x="106770" y="586551"/>
                    <a:pt x="17178" y="648990"/>
                  </a:cubicBezTo>
                  <a:cubicBezTo>
                    <a:pt x="1747" y="659756"/>
                    <a:pt x="-5390" y="679532"/>
                    <a:pt x="4658" y="696717"/>
                  </a:cubicBezTo>
                  <a:cubicBezTo>
                    <a:pt x="13589" y="711988"/>
                    <a:pt x="36874" y="720042"/>
                    <a:pt x="52385" y="709237"/>
                  </a:cubicBezTo>
                  <a:cubicBezTo>
                    <a:pt x="221721" y="591216"/>
                    <a:pt x="303259" y="378978"/>
                    <a:pt x="250668" y="178342"/>
                  </a:cubicBezTo>
                  <a:cubicBezTo>
                    <a:pt x="235556" y="120688"/>
                    <a:pt x="209799" y="65545"/>
                    <a:pt x="175031" y="17180"/>
                  </a:cubicBezTo>
                  <a:cubicBezTo>
                    <a:pt x="164066" y="1909"/>
                    <a:pt x="144648" y="-5467"/>
                    <a:pt x="127304" y="4660"/>
                  </a:cubicBezTo>
                  <a:cubicBezTo>
                    <a:pt x="112232" y="13472"/>
                    <a:pt x="103780" y="36997"/>
                    <a:pt x="114824" y="52387"/>
                  </a:cubicBezTo>
                  <a:lnTo>
                    <a:pt x="114824" y="52387"/>
                  </a:lnTo>
                  <a:close/>
                </a:path>
              </a:pathLst>
            </a:custGeom>
            <a:solidFill>
              <a:srgbClr val="F7B54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9" name="Freeform: Shape 1808">
              <a:extLst>
                <a:ext uri="{FF2B5EF4-FFF2-40B4-BE49-F238E27FC236}">
                  <a16:creationId xmlns="" xmlns:a16="http://schemas.microsoft.com/office/drawing/2014/main" id="{C677F4C0-156C-4A5C-B17F-77BE825AF85C}"/>
                </a:ext>
              </a:extLst>
            </p:cNvPr>
            <p:cNvSpPr/>
            <p:nvPr/>
          </p:nvSpPr>
          <p:spPr>
            <a:xfrm>
              <a:off x="20836108" y="848503"/>
              <a:ext cx="2592992" cy="2584970"/>
            </a:xfrm>
            <a:custGeom>
              <a:avLst/>
              <a:gdLst>
                <a:gd name="connsiteX0" fmla="*/ 820013 w 927629"/>
                <a:gd name="connsiteY0" fmla="*/ 42684 h 924759"/>
                <a:gd name="connsiteX1" fmla="*/ 793020 w 927629"/>
                <a:gd name="connsiteY1" fmla="*/ 579081 h 924759"/>
                <a:gd name="connsiteX2" fmla="*/ 645175 w 927629"/>
                <a:gd name="connsiteY2" fmla="*/ 765841 h 924759"/>
                <a:gd name="connsiteX3" fmla="*/ 381303 w 927629"/>
                <a:gd name="connsiteY3" fmla="*/ 838328 h 924759"/>
                <a:gd name="connsiteX4" fmla="*/ 43668 w 927629"/>
                <a:gd name="connsiteY4" fmla="*/ 843073 h 924759"/>
                <a:gd name="connsiteX5" fmla="*/ 25127 w 927629"/>
                <a:gd name="connsiteY5" fmla="*/ 910376 h 924759"/>
                <a:gd name="connsiteX6" fmla="*/ 355665 w 927629"/>
                <a:gd name="connsiteY6" fmla="*/ 911532 h 924759"/>
                <a:gd name="connsiteX7" fmla="*/ 655781 w 927629"/>
                <a:gd name="connsiteY7" fmla="*/ 840800 h 924759"/>
                <a:gd name="connsiteX8" fmla="*/ 923401 w 927629"/>
                <a:gd name="connsiteY8" fmla="*/ 357114 h 924759"/>
                <a:gd name="connsiteX9" fmla="*/ 887317 w 927629"/>
                <a:gd name="connsiteY9" fmla="*/ 24183 h 924759"/>
                <a:gd name="connsiteX10" fmla="*/ 820013 w 927629"/>
                <a:gd name="connsiteY10" fmla="*/ 42684 h 924759"/>
                <a:gd name="connsiteX11" fmla="*/ 820013 w 927629"/>
                <a:gd name="connsiteY11" fmla="*/ 42684 h 924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27629" h="924759">
                  <a:moveTo>
                    <a:pt x="820013" y="42684"/>
                  </a:moveTo>
                  <a:cubicBezTo>
                    <a:pt x="877389" y="216406"/>
                    <a:pt x="870252" y="412257"/>
                    <a:pt x="793020" y="579081"/>
                  </a:cubicBezTo>
                  <a:cubicBezTo>
                    <a:pt x="759568" y="651288"/>
                    <a:pt x="712758" y="721543"/>
                    <a:pt x="645175" y="765841"/>
                  </a:cubicBezTo>
                  <a:cubicBezTo>
                    <a:pt x="567385" y="816837"/>
                    <a:pt x="471294" y="826127"/>
                    <a:pt x="381303" y="838328"/>
                  </a:cubicBezTo>
                  <a:cubicBezTo>
                    <a:pt x="269861" y="853439"/>
                    <a:pt x="154910" y="865919"/>
                    <a:pt x="43668" y="843073"/>
                  </a:cubicBezTo>
                  <a:cubicBezTo>
                    <a:pt x="-151" y="834062"/>
                    <a:pt x="-18931" y="901325"/>
                    <a:pt x="25127" y="910376"/>
                  </a:cubicBezTo>
                  <a:cubicBezTo>
                    <a:pt x="134656" y="932864"/>
                    <a:pt x="245579" y="925607"/>
                    <a:pt x="355665" y="911532"/>
                  </a:cubicBezTo>
                  <a:cubicBezTo>
                    <a:pt x="456741" y="898574"/>
                    <a:pt x="564435" y="889922"/>
                    <a:pt x="655781" y="840800"/>
                  </a:cubicBezTo>
                  <a:cubicBezTo>
                    <a:pt x="825237" y="749732"/>
                    <a:pt x="904582" y="538132"/>
                    <a:pt x="923401" y="357114"/>
                  </a:cubicBezTo>
                  <a:cubicBezTo>
                    <a:pt x="935044" y="245393"/>
                    <a:pt x="922524" y="130841"/>
                    <a:pt x="887317" y="24183"/>
                  </a:cubicBezTo>
                  <a:cubicBezTo>
                    <a:pt x="873322" y="-18320"/>
                    <a:pt x="805899" y="-138"/>
                    <a:pt x="820013" y="42684"/>
                  </a:cubicBezTo>
                  <a:lnTo>
                    <a:pt x="820013" y="42684"/>
                  </a:lnTo>
                  <a:close/>
                </a:path>
              </a:pathLst>
            </a:custGeom>
            <a:solidFill>
              <a:srgbClr val="EFB342">
                <a:alpha val="80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0" name="Freeform: Shape 1809">
              <a:extLst>
                <a:ext uri="{FF2B5EF4-FFF2-40B4-BE49-F238E27FC236}">
                  <a16:creationId xmlns="" xmlns:a16="http://schemas.microsoft.com/office/drawing/2014/main" id="{4597A3EB-EA87-42C9-8322-45029ACCE96A}"/>
                </a:ext>
              </a:extLst>
            </p:cNvPr>
            <p:cNvSpPr/>
            <p:nvPr/>
          </p:nvSpPr>
          <p:spPr>
            <a:xfrm>
              <a:off x="16895053" y="-2022548"/>
              <a:ext cx="4248908" cy="4036564"/>
            </a:xfrm>
            <a:custGeom>
              <a:avLst/>
              <a:gdLst>
                <a:gd name="connsiteX0" fmla="*/ 442287 w 1520024"/>
                <a:gd name="connsiteY0" fmla="*/ 154607 h 1444059"/>
                <a:gd name="connsiteX1" fmla="*/ 703209 w 1520024"/>
                <a:gd name="connsiteY1" fmla="*/ 115811 h 1444059"/>
                <a:gd name="connsiteX2" fmla="*/ 843159 w 1520024"/>
                <a:gd name="connsiteY2" fmla="*/ 114655 h 1444059"/>
                <a:gd name="connsiteX3" fmla="*/ 972305 w 1520024"/>
                <a:gd name="connsiteY3" fmla="*/ 128411 h 1444059"/>
                <a:gd name="connsiteX4" fmla="*/ 1035781 w 1520024"/>
                <a:gd name="connsiteY4" fmla="*/ 145078 h 1444059"/>
                <a:gd name="connsiteX5" fmla="*/ 1090086 w 1520024"/>
                <a:gd name="connsiteY5" fmla="*/ 166887 h 1444059"/>
                <a:gd name="connsiteX6" fmla="*/ 1140165 w 1520024"/>
                <a:gd name="connsiteY6" fmla="*/ 195157 h 1444059"/>
                <a:gd name="connsiteX7" fmla="*/ 1184343 w 1520024"/>
                <a:gd name="connsiteY7" fmla="*/ 227054 h 1444059"/>
                <a:gd name="connsiteX8" fmla="*/ 1329437 w 1520024"/>
                <a:gd name="connsiteY8" fmla="*/ 410306 h 1444059"/>
                <a:gd name="connsiteX9" fmla="*/ 1375170 w 1520024"/>
                <a:gd name="connsiteY9" fmla="*/ 528885 h 1444059"/>
                <a:gd name="connsiteX10" fmla="*/ 1390322 w 1520024"/>
                <a:gd name="connsiteY10" fmla="*/ 591802 h 1444059"/>
                <a:gd name="connsiteX11" fmla="*/ 1399731 w 1520024"/>
                <a:gd name="connsiteY11" fmla="*/ 650255 h 1444059"/>
                <a:gd name="connsiteX12" fmla="*/ 1383703 w 1520024"/>
                <a:gd name="connsiteY12" fmla="*/ 917197 h 1444059"/>
                <a:gd name="connsiteX13" fmla="*/ 1258066 w 1520024"/>
                <a:gd name="connsiteY13" fmla="*/ 1123733 h 1444059"/>
                <a:gd name="connsiteX14" fmla="*/ 1168355 w 1520024"/>
                <a:gd name="connsiteY14" fmla="*/ 1197616 h 1444059"/>
                <a:gd name="connsiteX15" fmla="*/ 1061857 w 1520024"/>
                <a:gd name="connsiteY15" fmla="*/ 1256985 h 1444059"/>
                <a:gd name="connsiteX16" fmla="*/ 1051251 w 1520024"/>
                <a:gd name="connsiteY16" fmla="*/ 1261730 h 1444059"/>
                <a:gd name="connsiteX17" fmla="*/ 1043396 w 1520024"/>
                <a:gd name="connsiteY17" fmla="*/ 1265039 h 1444059"/>
                <a:gd name="connsiteX18" fmla="*/ 1016204 w 1520024"/>
                <a:gd name="connsiteY18" fmla="*/ 1275486 h 1444059"/>
                <a:gd name="connsiteX19" fmla="*/ 955040 w 1520024"/>
                <a:gd name="connsiteY19" fmla="*/ 1295223 h 1444059"/>
                <a:gd name="connsiteX20" fmla="*/ 837338 w 1520024"/>
                <a:gd name="connsiteY20" fmla="*/ 1320262 h 1444059"/>
                <a:gd name="connsiteX21" fmla="*/ 832035 w 1520024"/>
                <a:gd name="connsiteY21" fmla="*/ 1321020 h 1444059"/>
                <a:gd name="connsiteX22" fmla="*/ 814452 w 1520024"/>
                <a:gd name="connsiteY22" fmla="*/ 1323093 h 1444059"/>
                <a:gd name="connsiteX23" fmla="*/ 785066 w 1520024"/>
                <a:gd name="connsiteY23" fmla="*/ 1325844 h 1444059"/>
                <a:gd name="connsiteX24" fmla="*/ 723105 w 1520024"/>
                <a:gd name="connsiteY24" fmla="*/ 1328874 h 1444059"/>
                <a:gd name="connsiteX25" fmla="*/ 602333 w 1520024"/>
                <a:gd name="connsiteY25" fmla="*/ 1324528 h 1444059"/>
                <a:gd name="connsiteX26" fmla="*/ 367448 w 1520024"/>
                <a:gd name="connsiteY26" fmla="*/ 1266953 h 1444059"/>
                <a:gd name="connsiteX27" fmla="*/ 268605 w 1520024"/>
                <a:gd name="connsiteY27" fmla="*/ 1203876 h 1444059"/>
                <a:gd name="connsiteX28" fmla="*/ 228694 w 1520024"/>
                <a:gd name="connsiteY28" fmla="*/ 1164044 h 1444059"/>
                <a:gd name="connsiteX29" fmla="*/ 196278 w 1520024"/>
                <a:gd name="connsiteY29" fmla="*/ 1121899 h 1444059"/>
                <a:gd name="connsiteX30" fmla="*/ 167530 w 1520024"/>
                <a:gd name="connsiteY30" fmla="*/ 1073096 h 1444059"/>
                <a:gd name="connsiteX31" fmla="*/ 155130 w 1520024"/>
                <a:gd name="connsiteY31" fmla="*/ 1047538 h 1444059"/>
                <a:gd name="connsiteX32" fmla="*/ 151223 w 1520024"/>
                <a:gd name="connsiteY32" fmla="*/ 1038687 h 1444059"/>
                <a:gd name="connsiteX33" fmla="*/ 145760 w 1520024"/>
                <a:gd name="connsiteY33" fmla="*/ 1024293 h 1444059"/>
                <a:gd name="connsiteX34" fmla="*/ 128854 w 1520024"/>
                <a:gd name="connsiteY34" fmla="*/ 969947 h 1444059"/>
                <a:gd name="connsiteX35" fmla="*/ 122515 w 1520024"/>
                <a:gd name="connsiteY35" fmla="*/ 942197 h 1444059"/>
                <a:gd name="connsiteX36" fmla="*/ 119883 w 1520024"/>
                <a:gd name="connsiteY36" fmla="*/ 928201 h 1444059"/>
                <a:gd name="connsiteX37" fmla="*/ 118049 w 1520024"/>
                <a:gd name="connsiteY37" fmla="*/ 918034 h 1444059"/>
                <a:gd name="connsiteX38" fmla="*/ 136071 w 1520024"/>
                <a:gd name="connsiteY38" fmla="*/ 694114 h 1444059"/>
                <a:gd name="connsiteX39" fmla="*/ 154412 w 1520024"/>
                <a:gd name="connsiteY39" fmla="*/ 641004 h 1444059"/>
                <a:gd name="connsiteX40" fmla="*/ 155090 w 1520024"/>
                <a:gd name="connsiteY40" fmla="*/ 639011 h 1444059"/>
                <a:gd name="connsiteX41" fmla="*/ 161948 w 1520024"/>
                <a:gd name="connsiteY41" fmla="*/ 623620 h 1444059"/>
                <a:gd name="connsiteX42" fmla="*/ 175584 w 1520024"/>
                <a:gd name="connsiteY42" fmla="*/ 595869 h 1444059"/>
                <a:gd name="connsiteX43" fmla="*/ 203853 w 1520024"/>
                <a:gd name="connsiteY43" fmla="*/ 547345 h 1444059"/>
                <a:gd name="connsiteX44" fmla="*/ 219643 w 1520024"/>
                <a:gd name="connsiteY44" fmla="*/ 524100 h 1444059"/>
                <a:gd name="connsiteX45" fmla="*/ 227936 w 1520024"/>
                <a:gd name="connsiteY45" fmla="*/ 512776 h 1444059"/>
                <a:gd name="connsiteX46" fmla="*/ 232840 w 1520024"/>
                <a:gd name="connsiteY46" fmla="*/ 506596 h 1444059"/>
                <a:gd name="connsiteX47" fmla="*/ 315734 w 1520024"/>
                <a:gd name="connsiteY47" fmla="*/ 423064 h 1444059"/>
                <a:gd name="connsiteX48" fmla="*/ 355088 w 1520024"/>
                <a:gd name="connsiteY48" fmla="*/ 394955 h 1444059"/>
                <a:gd name="connsiteX49" fmla="*/ 410230 w 1520024"/>
                <a:gd name="connsiteY49" fmla="*/ 363576 h 1444059"/>
                <a:gd name="connsiteX50" fmla="*/ 436346 w 1520024"/>
                <a:gd name="connsiteY50" fmla="*/ 351335 h 1444059"/>
                <a:gd name="connsiteX51" fmla="*/ 444082 w 1520024"/>
                <a:gd name="connsiteY51" fmla="*/ 348225 h 1444059"/>
                <a:gd name="connsiteX52" fmla="*/ 454887 w 1520024"/>
                <a:gd name="connsiteY52" fmla="*/ 344118 h 1444059"/>
                <a:gd name="connsiteX53" fmla="*/ 515492 w 1520024"/>
                <a:gd name="connsiteY53" fmla="*/ 325139 h 1444059"/>
                <a:gd name="connsiteX54" fmla="*/ 572070 w 1520024"/>
                <a:gd name="connsiteY54" fmla="*/ 313417 h 1444059"/>
                <a:gd name="connsiteX55" fmla="*/ 579845 w 1520024"/>
                <a:gd name="connsiteY55" fmla="*/ 312260 h 1444059"/>
                <a:gd name="connsiteX56" fmla="*/ 591329 w 1520024"/>
                <a:gd name="connsiteY56" fmla="*/ 310984 h 1444059"/>
                <a:gd name="connsiteX57" fmla="*/ 625897 w 1520024"/>
                <a:gd name="connsiteY57" fmla="*/ 308433 h 1444059"/>
                <a:gd name="connsiteX58" fmla="*/ 683672 w 1520024"/>
                <a:gd name="connsiteY58" fmla="*/ 308512 h 1444059"/>
                <a:gd name="connsiteX59" fmla="*/ 712459 w 1520024"/>
                <a:gd name="connsiteY59" fmla="*/ 310586 h 1444059"/>
                <a:gd name="connsiteX60" fmla="*/ 726813 w 1520024"/>
                <a:gd name="connsiteY60" fmla="*/ 312141 h 1444059"/>
                <a:gd name="connsiteX61" fmla="*/ 725976 w 1520024"/>
                <a:gd name="connsiteY61" fmla="*/ 312021 h 1444059"/>
                <a:gd name="connsiteX62" fmla="*/ 737379 w 1520024"/>
                <a:gd name="connsiteY62" fmla="*/ 313815 h 1444059"/>
                <a:gd name="connsiteX63" fmla="*/ 854084 w 1520024"/>
                <a:gd name="connsiteY63" fmla="*/ 345992 h 1444059"/>
                <a:gd name="connsiteX64" fmla="*/ 855998 w 1520024"/>
                <a:gd name="connsiteY64" fmla="*/ 346670 h 1444059"/>
                <a:gd name="connsiteX65" fmla="*/ 871349 w 1520024"/>
                <a:gd name="connsiteY65" fmla="*/ 353608 h 1444059"/>
                <a:gd name="connsiteX66" fmla="*/ 896468 w 1520024"/>
                <a:gd name="connsiteY66" fmla="*/ 366247 h 1444059"/>
                <a:gd name="connsiteX67" fmla="*/ 948980 w 1520024"/>
                <a:gd name="connsiteY67" fmla="*/ 398902 h 1444059"/>
                <a:gd name="connsiteX68" fmla="*/ 984745 w 1520024"/>
                <a:gd name="connsiteY68" fmla="*/ 429245 h 1444059"/>
                <a:gd name="connsiteX69" fmla="*/ 1004082 w 1520024"/>
                <a:gd name="connsiteY69" fmla="*/ 449220 h 1444059"/>
                <a:gd name="connsiteX70" fmla="*/ 1011379 w 1520024"/>
                <a:gd name="connsiteY70" fmla="*/ 457594 h 1444059"/>
                <a:gd name="connsiteX71" fmla="*/ 1018396 w 1520024"/>
                <a:gd name="connsiteY71" fmla="*/ 466166 h 1444059"/>
                <a:gd name="connsiteX72" fmla="*/ 1019513 w 1520024"/>
                <a:gd name="connsiteY72" fmla="*/ 467920 h 1444059"/>
                <a:gd name="connsiteX73" fmla="*/ 1048061 w 1520024"/>
                <a:gd name="connsiteY73" fmla="*/ 515567 h 1444059"/>
                <a:gd name="connsiteX74" fmla="*/ 1052607 w 1520024"/>
                <a:gd name="connsiteY74" fmla="*/ 525376 h 1444059"/>
                <a:gd name="connsiteX75" fmla="*/ 1054800 w 1520024"/>
                <a:gd name="connsiteY75" fmla="*/ 531915 h 1444059"/>
                <a:gd name="connsiteX76" fmla="*/ 1063212 w 1520024"/>
                <a:gd name="connsiteY76" fmla="*/ 560543 h 1444059"/>
                <a:gd name="connsiteX77" fmla="*/ 1066083 w 1520024"/>
                <a:gd name="connsiteY77" fmla="*/ 573820 h 1444059"/>
                <a:gd name="connsiteX78" fmla="*/ 1067638 w 1520024"/>
                <a:gd name="connsiteY78" fmla="*/ 582353 h 1444059"/>
                <a:gd name="connsiteX79" fmla="*/ 1068356 w 1520024"/>
                <a:gd name="connsiteY79" fmla="*/ 590965 h 1444059"/>
                <a:gd name="connsiteX80" fmla="*/ 1069074 w 1520024"/>
                <a:gd name="connsiteY80" fmla="*/ 604521 h 1444059"/>
                <a:gd name="connsiteX81" fmla="*/ 1068595 w 1520024"/>
                <a:gd name="connsiteY81" fmla="*/ 631555 h 1444059"/>
                <a:gd name="connsiteX82" fmla="*/ 1067399 w 1520024"/>
                <a:gd name="connsiteY82" fmla="*/ 644991 h 1444059"/>
                <a:gd name="connsiteX83" fmla="*/ 1065565 w 1520024"/>
                <a:gd name="connsiteY83" fmla="*/ 653684 h 1444059"/>
                <a:gd name="connsiteX84" fmla="*/ 1058747 w 1520024"/>
                <a:gd name="connsiteY84" fmla="*/ 679481 h 1444059"/>
                <a:gd name="connsiteX85" fmla="*/ 1054321 w 1520024"/>
                <a:gd name="connsiteY85" fmla="*/ 692040 h 1444059"/>
                <a:gd name="connsiteX86" fmla="*/ 1052686 w 1520024"/>
                <a:gd name="connsiteY86" fmla="*/ 695509 h 1444059"/>
                <a:gd name="connsiteX87" fmla="*/ 1039768 w 1520024"/>
                <a:gd name="connsiteY87" fmla="*/ 718715 h 1444059"/>
                <a:gd name="connsiteX88" fmla="*/ 1032272 w 1520024"/>
                <a:gd name="connsiteY88" fmla="*/ 729719 h 1444059"/>
                <a:gd name="connsiteX89" fmla="*/ 1027647 w 1520024"/>
                <a:gd name="connsiteY89" fmla="*/ 734863 h 1444059"/>
                <a:gd name="connsiteX90" fmla="*/ 1027647 w 1520024"/>
                <a:gd name="connsiteY90" fmla="*/ 815364 h 1444059"/>
                <a:gd name="connsiteX91" fmla="*/ 1108148 w 1520024"/>
                <a:gd name="connsiteY91" fmla="*/ 815364 h 1444059"/>
                <a:gd name="connsiteX92" fmla="*/ 1177286 w 1520024"/>
                <a:gd name="connsiteY92" fmla="*/ 551612 h 1444059"/>
                <a:gd name="connsiteX93" fmla="*/ 1040246 w 1520024"/>
                <a:gd name="connsiteY93" fmla="*/ 326535 h 1444059"/>
                <a:gd name="connsiteX94" fmla="*/ 519081 w 1520024"/>
                <a:gd name="connsiteY94" fmla="*/ 207716 h 1444059"/>
                <a:gd name="connsiteX95" fmla="*/ 92332 w 1520024"/>
                <a:gd name="connsiteY95" fmla="*/ 511461 h 1444059"/>
                <a:gd name="connsiteX96" fmla="*/ 26862 w 1520024"/>
                <a:gd name="connsiteY96" fmla="*/ 1027642 h 1444059"/>
                <a:gd name="connsiteX97" fmla="*/ 165576 w 1520024"/>
                <a:gd name="connsiteY97" fmla="*/ 1263086 h 1444059"/>
                <a:gd name="connsiteX98" fmla="*/ 416809 w 1520024"/>
                <a:gd name="connsiteY98" fmla="*/ 1405787 h 1444059"/>
                <a:gd name="connsiteX99" fmla="*/ 968317 w 1520024"/>
                <a:gd name="connsiteY99" fmla="*/ 1409615 h 1444059"/>
                <a:gd name="connsiteX100" fmla="*/ 1421382 w 1520024"/>
                <a:gd name="connsiteY100" fmla="*/ 1103439 h 1444059"/>
                <a:gd name="connsiteX101" fmla="*/ 1489164 w 1520024"/>
                <a:gd name="connsiteY101" fmla="*/ 514212 h 1444059"/>
                <a:gd name="connsiteX102" fmla="*/ 1152605 w 1520024"/>
                <a:gd name="connsiteY102" fmla="*/ 71115 h 1444059"/>
                <a:gd name="connsiteX103" fmla="*/ 856397 w 1520024"/>
                <a:gd name="connsiteY103" fmla="*/ 1260 h 1444059"/>
                <a:gd name="connsiteX104" fmla="*/ 709828 w 1520024"/>
                <a:gd name="connsiteY104" fmla="*/ 1698 h 1444059"/>
                <a:gd name="connsiteX105" fmla="*/ 559032 w 1520024"/>
                <a:gd name="connsiteY105" fmla="*/ 10311 h 1444059"/>
                <a:gd name="connsiteX106" fmla="*/ 412025 w 1520024"/>
                <a:gd name="connsiteY106" fmla="*/ 44760 h 1444059"/>
                <a:gd name="connsiteX107" fmla="*/ 372272 w 1520024"/>
                <a:gd name="connsiteY107" fmla="*/ 114775 h 1444059"/>
                <a:gd name="connsiteX108" fmla="*/ 442287 w 1520024"/>
                <a:gd name="connsiteY108" fmla="*/ 154607 h 1444059"/>
                <a:gd name="connsiteX109" fmla="*/ 442287 w 1520024"/>
                <a:gd name="connsiteY109" fmla="*/ 154607 h 144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1520024" h="1444059">
                  <a:moveTo>
                    <a:pt x="442287" y="154607"/>
                  </a:moveTo>
                  <a:cubicBezTo>
                    <a:pt x="527733" y="118682"/>
                    <a:pt x="610467" y="119081"/>
                    <a:pt x="703209" y="115811"/>
                  </a:cubicBezTo>
                  <a:cubicBezTo>
                    <a:pt x="749819" y="114177"/>
                    <a:pt x="796509" y="113100"/>
                    <a:pt x="843159" y="114655"/>
                  </a:cubicBezTo>
                  <a:cubicBezTo>
                    <a:pt x="889849" y="116210"/>
                    <a:pt x="930519" y="119839"/>
                    <a:pt x="972305" y="128411"/>
                  </a:cubicBezTo>
                  <a:cubicBezTo>
                    <a:pt x="993756" y="132837"/>
                    <a:pt x="1014968" y="138299"/>
                    <a:pt x="1035781" y="145078"/>
                  </a:cubicBezTo>
                  <a:cubicBezTo>
                    <a:pt x="1060900" y="153251"/>
                    <a:pt x="1069113" y="156521"/>
                    <a:pt x="1090086" y="166887"/>
                  </a:cubicBezTo>
                  <a:cubicBezTo>
                    <a:pt x="1107271" y="175380"/>
                    <a:pt x="1124017" y="184830"/>
                    <a:pt x="1140165" y="195157"/>
                  </a:cubicBezTo>
                  <a:cubicBezTo>
                    <a:pt x="1159463" y="207517"/>
                    <a:pt x="1171465" y="216329"/>
                    <a:pt x="1184343" y="227054"/>
                  </a:cubicBezTo>
                  <a:cubicBezTo>
                    <a:pt x="1249414" y="281240"/>
                    <a:pt x="1291599" y="335984"/>
                    <a:pt x="1329437" y="410306"/>
                  </a:cubicBezTo>
                  <a:cubicBezTo>
                    <a:pt x="1349014" y="448702"/>
                    <a:pt x="1362611" y="484547"/>
                    <a:pt x="1375170" y="528885"/>
                  </a:cubicBezTo>
                  <a:cubicBezTo>
                    <a:pt x="1381071" y="549658"/>
                    <a:pt x="1386095" y="570630"/>
                    <a:pt x="1390322" y="591802"/>
                  </a:cubicBezTo>
                  <a:cubicBezTo>
                    <a:pt x="1394707" y="613732"/>
                    <a:pt x="1397857" y="633788"/>
                    <a:pt x="1399731" y="650255"/>
                  </a:cubicBezTo>
                  <a:cubicBezTo>
                    <a:pt x="1410058" y="742399"/>
                    <a:pt x="1408344" y="831193"/>
                    <a:pt x="1383703" y="917197"/>
                  </a:cubicBezTo>
                  <a:cubicBezTo>
                    <a:pt x="1360737" y="997419"/>
                    <a:pt x="1316479" y="1065600"/>
                    <a:pt x="1258066" y="1123733"/>
                  </a:cubicBezTo>
                  <a:cubicBezTo>
                    <a:pt x="1226647" y="1154993"/>
                    <a:pt x="1201329" y="1175487"/>
                    <a:pt x="1168355" y="1197616"/>
                  </a:cubicBezTo>
                  <a:cubicBezTo>
                    <a:pt x="1134583" y="1220303"/>
                    <a:pt x="1098858" y="1240080"/>
                    <a:pt x="1061857" y="1256985"/>
                  </a:cubicBezTo>
                  <a:cubicBezTo>
                    <a:pt x="1058348" y="1258580"/>
                    <a:pt x="1054760" y="1260135"/>
                    <a:pt x="1051251" y="1261730"/>
                  </a:cubicBezTo>
                  <a:cubicBezTo>
                    <a:pt x="1033986" y="1269465"/>
                    <a:pt x="1061020" y="1258062"/>
                    <a:pt x="1043396" y="1265039"/>
                  </a:cubicBezTo>
                  <a:cubicBezTo>
                    <a:pt x="1034385" y="1268628"/>
                    <a:pt x="1025334" y="1272176"/>
                    <a:pt x="1016204" y="1275486"/>
                  </a:cubicBezTo>
                  <a:cubicBezTo>
                    <a:pt x="996068" y="1282822"/>
                    <a:pt x="975694" y="1289401"/>
                    <a:pt x="955040" y="1295223"/>
                  </a:cubicBezTo>
                  <a:cubicBezTo>
                    <a:pt x="916404" y="1306147"/>
                    <a:pt x="877051" y="1314401"/>
                    <a:pt x="837338" y="1320262"/>
                  </a:cubicBezTo>
                  <a:cubicBezTo>
                    <a:pt x="835105" y="1320581"/>
                    <a:pt x="822625" y="1322216"/>
                    <a:pt x="832035" y="1321020"/>
                  </a:cubicBezTo>
                  <a:cubicBezTo>
                    <a:pt x="826174" y="1321777"/>
                    <a:pt x="820313" y="1322455"/>
                    <a:pt x="814452" y="1323093"/>
                  </a:cubicBezTo>
                  <a:cubicBezTo>
                    <a:pt x="804683" y="1324169"/>
                    <a:pt x="794875" y="1325086"/>
                    <a:pt x="785066" y="1325844"/>
                  </a:cubicBezTo>
                  <a:cubicBezTo>
                    <a:pt x="764452" y="1327479"/>
                    <a:pt x="743799" y="1328476"/>
                    <a:pt x="723105" y="1328874"/>
                  </a:cubicBezTo>
                  <a:cubicBezTo>
                    <a:pt x="682795" y="1329672"/>
                    <a:pt x="642484" y="1328196"/>
                    <a:pt x="602333" y="1324528"/>
                  </a:cubicBezTo>
                  <a:cubicBezTo>
                    <a:pt x="528929" y="1317790"/>
                    <a:pt x="434712" y="1298731"/>
                    <a:pt x="367448" y="1266953"/>
                  </a:cubicBezTo>
                  <a:cubicBezTo>
                    <a:pt x="329609" y="1249051"/>
                    <a:pt x="293525" y="1225845"/>
                    <a:pt x="268605" y="1203876"/>
                  </a:cubicBezTo>
                  <a:cubicBezTo>
                    <a:pt x="254491" y="1191436"/>
                    <a:pt x="241174" y="1178079"/>
                    <a:pt x="228694" y="1164044"/>
                  </a:cubicBezTo>
                  <a:cubicBezTo>
                    <a:pt x="212386" y="1145663"/>
                    <a:pt x="209754" y="1142114"/>
                    <a:pt x="196278" y="1121899"/>
                  </a:cubicBezTo>
                  <a:cubicBezTo>
                    <a:pt x="185791" y="1106190"/>
                    <a:pt x="176222" y="1089882"/>
                    <a:pt x="167530" y="1073096"/>
                  </a:cubicBezTo>
                  <a:cubicBezTo>
                    <a:pt x="163184" y="1064683"/>
                    <a:pt x="159037" y="1056190"/>
                    <a:pt x="155130" y="1047538"/>
                  </a:cubicBezTo>
                  <a:cubicBezTo>
                    <a:pt x="155728" y="1048854"/>
                    <a:pt x="148431" y="1031789"/>
                    <a:pt x="151223" y="1038687"/>
                  </a:cubicBezTo>
                  <a:cubicBezTo>
                    <a:pt x="152419" y="1041637"/>
                    <a:pt x="146717" y="1026845"/>
                    <a:pt x="145760" y="1024293"/>
                  </a:cubicBezTo>
                  <a:cubicBezTo>
                    <a:pt x="139221" y="1006470"/>
                    <a:pt x="133559" y="988328"/>
                    <a:pt x="128854" y="969947"/>
                  </a:cubicBezTo>
                  <a:cubicBezTo>
                    <a:pt x="126502" y="960737"/>
                    <a:pt x="124389" y="951487"/>
                    <a:pt x="122515" y="942197"/>
                  </a:cubicBezTo>
                  <a:cubicBezTo>
                    <a:pt x="121558" y="937532"/>
                    <a:pt x="120720" y="932906"/>
                    <a:pt x="119883" y="928201"/>
                  </a:cubicBezTo>
                  <a:cubicBezTo>
                    <a:pt x="119524" y="926088"/>
                    <a:pt x="116614" y="907349"/>
                    <a:pt x="118049" y="918034"/>
                  </a:cubicBezTo>
                  <a:cubicBezTo>
                    <a:pt x="106845" y="835460"/>
                    <a:pt x="113703" y="769910"/>
                    <a:pt x="136071" y="694114"/>
                  </a:cubicBezTo>
                  <a:cubicBezTo>
                    <a:pt x="141374" y="676092"/>
                    <a:pt x="147794" y="658588"/>
                    <a:pt x="154412" y="641004"/>
                  </a:cubicBezTo>
                  <a:cubicBezTo>
                    <a:pt x="154891" y="639728"/>
                    <a:pt x="158519" y="630917"/>
                    <a:pt x="155090" y="639011"/>
                  </a:cubicBezTo>
                  <a:cubicBezTo>
                    <a:pt x="157283" y="633827"/>
                    <a:pt x="159596" y="628724"/>
                    <a:pt x="161948" y="623620"/>
                  </a:cubicBezTo>
                  <a:cubicBezTo>
                    <a:pt x="166254" y="614250"/>
                    <a:pt x="170839" y="605000"/>
                    <a:pt x="175584" y="595869"/>
                  </a:cubicBezTo>
                  <a:cubicBezTo>
                    <a:pt x="184276" y="579283"/>
                    <a:pt x="193726" y="563094"/>
                    <a:pt x="203853" y="547345"/>
                  </a:cubicBezTo>
                  <a:cubicBezTo>
                    <a:pt x="208917" y="539490"/>
                    <a:pt x="214180" y="531755"/>
                    <a:pt x="219643" y="524100"/>
                  </a:cubicBezTo>
                  <a:cubicBezTo>
                    <a:pt x="222354" y="520272"/>
                    <a:pt x="225145" y="516524"/>
                    <a:pt x="227936" y="512776"/>
                  </a:cubicBezTo>
                  <a:cubicBezTo>
                    <a:pt x="235392" y="502689"/>
                    <a:pt x="225464" y="515368"/>
                    <a:pt x="232840" y="506596"/>
                  </a:cubicBezTo>
                  <a:cubicBezTo>
                    <a:pt x="258239" y="476413"/>
                    <a:pt x="285152" y="448104"/>
                    <a:pt x="315734" y="423064"/>
                  </a:cubicBezTo>
                  <a:cubicBezTo>
                    <a:pt x="324785" y="415648"/>
                    <a:pt x="338301" y="405760"/>
                    <a:pt x="355088" y="394955"/>
                  </a:cubicBezTo>
                  <a:cubicBezTo>
                    <a:pt x="372870" y="383472"/>
                    <a:pt x="391291" y="373025"/>
                    <a:pt x="410230" y="363576"/>
                  </a:cubicBezTo>
                  <a:cubicBezTo>
                    <a:pt x="418843" y="359269"/>
                    <a:pt x="427575" y="355242"/>
                    <a:pt x="436346" y="351335"/>
                  </a:cubicBezTo>
                  <a:cubicBezTo>
                    <a:pt x="426697" y="355601"/>
                    <a:pt x="444082" y="348225"/>
                    <a:pt x="444082" y="348225"/>
                  </a:cubicBezTo>
                  <a:cubicBezTo>
                    <a:pt x="447670" y="346829"/>
                    <a:pt x="451259" y="345434"/>
                    <a:pt x="454887" y="344118"/>
                  </a:cubicBezTo>
                  <a:cubicBezTo>
                    <a:pt x="474743" y="336742"/>
                    <a:pt x="494998" y="330442"/>
                    <a:pt x="515492" y="325139"/>
                  </a:cubicBezTo>
                  <a:cubicBezTo>
                    <a:pt x="534152" y="320355"/>
                    <a:pt x="553052" y="316447"/>
                    <a:pt x="572070" y="313417"/>
                  </a:cubicBezTo>
                  <a:cubicBezTo>
                    <a:pt x="572469" y="313337"/>
                    <a:pt x="591289" y="310905"/>
                    <a:pt x="579845" y="312260"/>
                  </a:cubicBezTo>
                  <a:cubicBezTo>
                    <a:pt x="583673" y="311822"/>
                    <a:pt x="587501" y="311383"/>
                    <a:pt x="591329" y="310984"/>
                  </a:cubicBezTo>
                  <a:cubicBezTo>
                    <a:pt x="602812" y="309788"/>
                    <a:pt x="614375" y="308951"/>
                    <a:pt x="625897" y="308433"/>
                  </a:cubicBezTo>
                  <a:cubicBezTo>
                    <a:pt x="645156" y="307556"/>
                    <a:pt x="664414" y="307556"/>
                    <a:pt x="683672" y="308512"/>
                  </a:cubicBezTo>
                  <a:cubicBezTo>
                    <a:pt x="693281" y="308991"/>
                    <a:pt x="702890" y="309669"/>
                    <a:pt x="712459" y="310586"/>
                  </a:cubicBezTo>
                  <a:cubicBezTo>
                    <a:pt x="717244" y="311064"/>
                    <a:pt x="722029" y="311583"/>
                    <a:pt x="726813" y="312141"/>
                  </a:cubicBezTo>
                  <a:cubicBezTo>
                    <a:pt x="730920" y="312659"/>
                    <a:pt x="730641" y="312619"/>
                    <a:pt x="725976" y="312021"/>
                  </a:cubicBezTo>
                  <a:cubicBezTo>
                    <a:pt x="729804" y="312579"/>
                    <a:pt x="733591" y="313177"/>
                    <a:pt x="737379" y="313815"/>
                  </a:cubicBezTo>
                  <a:cubicBezTo>
                    <a:pt x="777371" y="320434"/>
                    <a:pt x="816286" y="331439"/>
                    <a:pt x="854084" y="345992"/>
                  </a:cubicBezTo>
                  <a:cubicBezTo>
                    <a:pt x="864690" y="350059"/>
                    <a:pt x="858311" y="347667"/>
                    <a:pt x="855998" y="346670"/>
                  </a:cubicBezTo>
                  <a:cubicBezTo>
                    <a:pt x="861182" y="348863"/>
                    <a:pt x="866285" y="351215"/>
                    <a:pt x="871349" y="353608"/>
                  </a:cubicBezTo>
                  <a:cubicBezTo>
                    <a:pt x="879842" y="357595"/>
                    <a:pt x="888215" y="361821"/>
                    <a:pt x="896468" y="366247"/>
                  </a:cubicBezTo>
                  <a:cubicBezTo>
                    <a:pt x="914610" y="376016"/>
                    <a:pt x="932193" y="386901"/>
                    <a:pt x="948980" y="398902"/>
                  </a:cubicBezTo>
                  <a:cubicBezTo>
                    <a:pt x="958788" y="405959"/>
                    <a:pt x="970351" y="415369"/>
                    <a:pt x="984745" y="429245"/>
                  </a:cubicBezTo>
                  <a:cubicBezTo>
                    <a:pt x="991403" y="435664"/>
                    <a:pt x="997862" y="442323"/>
                    <a:pt x="1004082" y="449220"/>
                  </a:cubicBezTo>
                  <a:cubicBezTo>
                    <a:pt x="1006555" y="451971"/>
                    <a:pt x="1008987" y="454763"/>
                    <a:pt x="1011379" y="457594"/>
                  </a:cubicBezTo>
                  <a:cubicBezTo>
                    <a:pt x="1013771" y="460424"/>
                    <a:pt x="1016124" y="463295"/>
                    <a:pt x="1018396" y="466166"/>
                  </a:cubicBezTo>
                  <a:cubicBezTo>
                    <a:pt x="1015127" y="461979"/>
                    <a:pt x="1015526" y="462538"/>
                    <a:pt x="1019513" y="467920"/>
                  </a:cubicBezTo>
                  <a:cubicBezTo>
                    <a:pt x="1029999" y="483311"/>
                    <a:pt x="1039887" y="498781"/>
                    <a:pt x="1048061" y="515567"/>
                  </a:cubicBezTo>
                  <a:cubicBezTo>
                    <a:pt x="1049616" y="518797"/>
                    <a:pt x="1051171" y="522066"/>
                    <a:pt x="1052607" y="525376"/>
                  </a:cubicBezTo>
                  <a:cubicBezTo>
                    <a:pt x="1047981" y="514690"/>
                    <a:pt x="1054560" y="531157"/>
                    <a:pt x="1054800" y="531915"/>
                  </a:cubicBezTo>
                  <a:cubicBezTo>
                    <a:pt x="1058109" y="541325"/>
                    <a:pt x="1060900" y="550854"/>
                    <a:pt x="1063212" y="560543"/>
                  </a:cubicBezTo>
                  <a:cubicBezTo>
                    <a:pt x="1064249" y="564969"/>
                    <a:pt x="1065246" y="569394"/>
                    <a:pt x="1066083" y="573820"/>
                  </a:cubicBezTo>
                  <a:cubicBezTo>
                    <a:pt x="1065924" y="573062"/>
                    <a:pt x="1068675" y="590606"/>
                    <a:pt x="1067638" y="582353"/>
                  </a:cubicBezTo>
                  <a:cubicBezTo>
                    <a:pt x="1066562" y="574099"/>
                    <a:pt x="1068436" y="591762"/>
                    <a:pt x="1068356" y="590965"/>
                  </a:cubicBezTo>
                  <a:cubicBezTo>
                    <a:pt x="1068715" y="595471"/>
                    <a:pt x="1068914" y="599976"/>
                    <a:pt x="1069074" y="604521"/>
                  </a:cubicBezTo>
                  <a:cubicBezTo>
                    <a:pt x="1069353" y="613533"/>
                    <a:pt x="1069193" y="622544"/>
                    <a:pt x="1068595" y="631555"/>
                  </a:cubicBezTo>
                  <a:cubicBezTo>
                    <a:pt x="1068316" y="636020"/>
                    <a:pt x="1067917" y="640526"/>
                    <a:pt x="1067399" y="644991"/>
                  </a:cubicBezTo>
                  <a:cubicBezTo>
                    <a:pt x="1068835" y="633030"/>
                    <a:pt x="1066043" y="651331"/>
                    <a:pt x="1065565" y="653684"/>
                  </a:cubicBezTo>
                  <a:cubicBezTo>
                    <a:pt x="1063731" y="662415"/>
                    <a:pt x="1061458" y="670988"/>
                    <a:pt x="1058747" y="679481"/>
                  </a:cubicBezTo>
                  <a:cubicBezTo>
                    <a:pt x="1057391" y="683707"/>
                    <a:pt x="1055876" y="687854"/>
                    <a:pt x="1054321" y="692040"/>
                  </a:cubicBezTo>
                  <a:cubicBezTo>
                    <a:pt x="1057909" y="682471"/>
                    <a:pt x="1053803" y="693157"/>
                    <a:pt x="1052686" y="695509"/>
                  </a:cubicBezTo>
                  <a:cubicBezTo>
                    <a:pt x="1048859" y="703484"/>
                    <a:pt x="1044552" y="711259"/>
                    <a:pt x="1039768" y="718715"/>
                  </a:cubicBezTo>
                  <a:cubicBezTo>
                    <a:pt x="1037375" y="722463"/>
                    <a:pt x="1034903" y="726131"/>
                    <a:pt x="1032272" y="729719"/>
                  </a:cubicBezTo>
                  <a:cubicBezTo>
                    <a:pt x="1039010" y="720509"/>
                    <a:pt x="1028205" y="734265"/>
                    <a:pt x="1027647" y="734863"/>
                  </a:cubicBezTo>
                  <a:cubicBezTo>
                    <a:pt x="1007392" y="757988"/>
                    <a:pt x="1004920" y="792637"/>
                    <a:pt x="1027647" y="815364"/>
                  </a:cubicBezTo>
                  <a:cubicBezTo>
                    <a:pt x="1048300" y="836018"/>
                    <a:pt x="1087813" y="838570"/>
                    <a:pt x="1108148" y="815364"/>
                  </a:cubicBezTo>
                  <a:cubicBezTo>
                    <a:pt x="1172541" y="741880"/>
                    <a:pt x="1192677" y="646706"/>
                    <a:pt x="1177286" y="551612"/>
                  </a:cubicBezTo>
                  <a:cubicBezTo>
                    <a:pt x="1163012" y="463215"/>
                    <a:pt x="1108786" y="382555"/>
                    <a:pt x="1040246" y="326535"/>
                  </a:cubicBezTo>
                  <a:cubicBezTo>
                    <a:pt x="895471" y="208314"/>
                    <a:pt x="700298" y="171911"/>
                    <a:pt x="519081" y="207716"/>
                  </a:cubicBezTo>
                  <a:cubicBezTo>
                    <a:pt x="340574" y="242963"/>
                    <a:pt x="184555" y="354923"/>
                    <a:pt x="92332" y="511461"/>
                  </a:cubicBezTo>
                  <a:cubicBezTo>
                    <a:pt x="1743" y="665246"/>
                    <a:pt x="-26447" y="856193"/>
                    <a:pt x="26862" y="1027642"/>
                  </a:cubicBezTo>
                  <a:cubicBezTo>
                    <a:pt x="54134" y="1115320"/>
                    <a:pt x="100824" y="1197616"/>
                    <a:pt x="165576" y="1263086"/>
                  </a:cubicBezTo>
                  <a:cubicBezTo>
                    <a:pt x="234555" y="1332822"/>
                    <a:pt x="323150" y="1378873"/>
                    <a:pt x="416809" y="1405787"/>
                  </a:cubicBezTo>
                  <a:cubicBezTo>
                    <a:pt x="593043" y="1456465"/>
                    <a:pt x="791286" y="1455866"/>
                    <a:pt x="968317" y="1409615"/>
                  </a:cubicBezTo>
                  <a:cubicBezTo>
                    <a:pt x="1148100" y="1362646"/>
                    <a:pt x="1316718" y="1259497"/>
                    <a:pt x="1421382" y="1103439"/>
                  </a:cubicBezTo>
                  <a:cubicBezTo>
                    <a:pt x="1535455" y="933305"/>
                    <a:pt x="1539682" y="706992"/>
                    <a:pt x="1489164" y="514212"/>
                  </a:cubicBezTo>
                  <a:cubicBezTo>
                    <a:pt x="1440999" y="330442"/>
                    <a:pt x="1324892" y="158594"/>
                    <a:pt x="1152605" y="71115"/>
                  </a:cubicBezTo>
                  <a:cubicBezTo>
                    <a:pt x="1060461" y="24345"/>
                    <a:pt x="958948" y="5765"/>
                    <a:pt x="856397" y="1260"/>
                  </a:cubicBezTo>
                  <a:cubicBezTo>
                    <a:pt x="807554" y="-893"/>
                    <a:pt x="758671" y="24"/>
                    <a:pt x="709828" y="1698"/>
                  </a:cubicBezTo>
                  <a:cubicBezTo>
                    <a:pt x="659549" y="3413"/>
                    <a:pt x="609032" y="4609"/>
                    <a:pt x="559032" y="10311"/>
                  </a:cubicBezTo>
                  <a:cubicBezTo>
                    <a:pt x="508594" y="16052"/>
                    <a:pt x="458994" y="25023"/>
                    <a:pt x="412025" y="44760"/>
                  </a:cubicBezTo>
                  <a:cubicBezTo>
                    <a:pt x="384672" y="56243"/>
                    <a:pt x="361945" y="82917"/>
                    <a:pt x="372272" y="114775"/>
                  </a:cubicBezTo>
                  <a:cubicBezTo>
                    <a:pt x="380725" y="141090"/>
                    <a:pt x="412862" y="166967"/>
                    <a:pt x="442287" y="154607"/>
                  </a:cubicBezTo>
                  <a:lnTo>
                    <a:pt x="442287" y="154607"/>
                  </a:lnTo>
                  <a:close/>
                </a:path>
              </a:pathLst>
            </a:custGeom>
            <a:solidFill>
              <a:srgbClr val="EFB342">
                <a:alpha val="80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1" name="Freeform: Shape 1810">
              <a:extLst>
                <a:ext uri="{FF2B5EF4-FFF2-40B4-BE49-F238E27FC236}">
                  <a16:creationId xmlns="" xmlns:a16="http://schemas.microsoft.com/office/drawing/2014/main" id="{355B4495-6D35-4064-BAD5-EE6EB31598FD}"/>
                </a:ext>
              </a:extLst>
            </p:cNvPr>
            <p:cNvSpPr/>
            <p:nvPr/>
          </p:nvSpPr>
          <p:spPr>
            <a:xfrm>
              <a:off x="15671228" y="-2110213"/>
              <a:ext cx="6597475" cy="5348925"/>
            </a:xfrm>
            <a:custGeom>
              <a:avLst/>
              <a:gdLst>
                <a:gd name="connsiteX0" fmla="*/ 1905012 w 2360211"/>
                <a:gd name="connsiteY0" fmla="*/ 105986 h 1913549"/>
                <a:gd name="connsiteX1" fmla="*/ 1993527 w 2360211"/>
                <a:gd name="connsiteY1" fmla="*/ 178154 h 1913549"/>
                <a:gd name="connsiteX2" fmla="*/ 2033678 w 2360211"/>
                <a:gd name="connsiteY2" fmla="*/ 220897 h 1913549"/>
                <a:gd name="connsiteX3" fmla="*/ 2068487 w 2360211"/>
                <a:gd name="connsiteY3" fmla="*/ 264716 h 1913549"/>
                <a:gd name="connsiteX4" fmla="*/ 2179530 w 2360211"/>
                <a:gd name="connsiteY4" fmla="*/ 479107 h 1913549"/>
                <a:gd name="connsiteX5" fmla="*/ 2237344 w 2360211"/>
                <a:gd name="connsiteY5" fmla="*/ 748681 h 1913549"/>
                <a:gd name="connsiteX6" fmla="*/ 2239019 w 2360211"/>
                <a:gd name="connsiteY6" fmla="*/ 1019571 h 1913549"/>
                <a:gd name="connsiteX7" fmla="*/ 2216053 w 2360211"/>
                <a:gd name="connsiteY7" fmla="*/ 1145566 h 1913549"/>
                <a:gd name="connsiteX8" fmla="*/ 2196874 w 2360211"/>
                <a:gd name="connsiteY8" fmla="*/ 1207606 h 1913549"/>
                <a:gd name="connsiteX9" fmla="*/ 2172991 w 2360211"/>
                <a:gd name="connsiteY9" fmla="*/ 1264344 h 1913549"/>
                <a:gd name="connsiteX10" fmla="*/ 2112904 w 2360211"/>
                <a:gd name="connsiteY10" fmla="*/ 1364422 h 1913549"/>
                <a:gd name="connsiteX11" fmla="*/ 2106365 w 2360211"/>
                <a:gd name="connsiteY11" fmla="*/ 1373354 h 1913549"/>
                <a:gd name="connsiteX12" fmla="*/ 2101780 w 2360211"/>
                <a:gd name="connsiteY12" fmla="*/ 1379414 h 1913549"/>
                <a:gd name="connsiteX13" fmla="*/ 2084236 w 2360211"/>
                <a:gd name="connsiteY13" fmla="*/ 1400826 h 1913549"/>
                <a:gd name="connsiteX14" fmla="*/ 2046836 w 2360211"/>
                <a:gd name="connsiteY14" fmla="*/ 1441814 h 1913549"/>
                <a:gd name="connsiteX15" fmla="*/ 1959556 w 2360211"/>
                <a:gd name="connsiteY15" fmla="*/ 1520003 h 1913549"/>
                <a:gd name="connsiteX16" fmla="*/ 1953257 w 2360211"/>
                <a:gd name="connsiteY16" fmla="*/ 1524828 h 1913549"/>
                <a:gd name="connsiteX17" fmla="*/ 1944206 w 2360211"/>
                <a:gd name="connsiteY17" fmla="*/ 1531566 h 1913549"/>
                <a:gd name="connsiteX18" fmla="*/ 1921280 w 2360211"/>
                <a:gd name="connsiteY18" fmla="*/ 1547953 h 1913549"/>
                <a:gd name="connsiteX19" fmla="*/ 1869207 w 2360211"/>
                <a:gd name="connsiteY19" fmla="*/ 1582044 h 1913549"/>
                <a:gd name="connsiteX20" fmla="*/ 1764703 w 2360211"/>
                <a:gd name="connsiteY20" fmla="*/ 1639818 h 1913549"/>
                <a:gd name="connsiteX21" fmla="*/ 1713188 w 2360211"/>
                <a:gd name="connsiteY21" fmla="*/ 1664020 h 1913549"/>
                <a:gd name="connsiteX22" fmla="*/ 1687152 w 2360211"/>
                <a:gd name="connsiteY22" fmla="*/ 1675344 h 1913549"/>
                <a:gd name="connsiteX23" fmla="*/ 1685039 w 2360211"/>
                <a:gd name="connsiteY23" fmla="*/ 1676181 h 1913549"/>
                <a:gd name="connsiteX24" fmla="*/ 1666658 w 2360211"/>
                <a:gd name="connsiteY24" fmla="*/ 1683597 h 1913549"/>
                <a:gd name="connsiteX25" fmla="*/ 1136920 w 2360211"/>
                <a:gd name="connsiteY25" fmla="*/ 1799824 h 1913549"/>
                <a:gd name="connsiteX26" fmla="*/ 868940 w 2360211"/>
                <a:gd name="connsiteY26" fmla="*/ 1781802 h 1913549"/>
                <a:gd name="connsiteX27" fmla="*/ 750880 w 2360211"/>
                <a:gd name="connsiteY27" fmla="*/ 1753333 h 1913549"/>
                <a:gd name="connsiteX28" fmla="*/ 643186 w 2360211"/>
                <a:gd name="connsiteY28" fmla="*/ 1715295 h 1913549"/>
                <a:gd name="connsiteX29" fmla="*/ 540795 w 2360211"/>
                <a:gd name="connsiteY29" fmla="*/ 1665137 h 1913549"/>
                <a:gd name="connsiteX30" fmla="*/ 438683 w 2360211"/>
                <a:gd name="connsiteY30" fmla="*/ 1600225 h 1913549"/>
                <a:gd name="connsiteX31" fmla="*/ 415597 w 2360211"/>
                <a:gd name="connsiteY31" fmla="*/ 1583040 h 1913549"/>
                <a:gd name="connsiteX32" fmla="*/ 411291 w 2360211"/>
                <a:gd name="connsiteY32" fmla="*/ 1579532 h 1913549"/>
                <a:gd name="connsiteX33" fmla="*/ 400127 w 2360211"/>
                <a:gd name="connsiteY33" fmla="*/ 1570481 h 1913549"/>
                <a:gd name="connsiteX34" fmla="*/ 352719 w 2360211"/>
                <a:gd name="connsiteY34" fmla="*/ 1528695 h 1913549"/>
                <a:gd name="connsiteX35" fmla="*/ 272377 w 2360211"/>
                <a:gd name="connsiteY35" fmla="*/ 1442532 h 1913549"/>
                <a:gd name="connsiteX36" fmla="*/ 263366 w 2360211"/>
                <a:gd name="connsiteY36" fmla="*/ 1431288 h 1913549"/>
                <a:gd name="connsiteX37" fmla="*/ 259818 w 2360211"/>
                <a:gd name="connsiteY37" fmla="*/ 1426662 h 1913549"/>
                <a:gd name="connsiteX38" fmla="*/ 241636 w 2360211"/>
                <a:gd name="connsiteY38" fmla="*/ 1401543 h 1913549"/>
                <a:gd name="connsiteX39" fmla="*/ 206549 w 2360211"/>
                <a:gd name="connsiteY39" fmla="*/ 1346560 h 1913549"/>
                <a:gd name="connsiteX40" fmla="*/ 153838 w 2360211"/>
                <a:gd name="connsiteY40" fmla="*/ 1236713 h 1913549"/>
                <a:gd name="connsiteX41" fmla="*/ 113488 w 2360211"/>
                <a:gd name="connsiteY41" fmla="*/ 994930 h 1913549"/>
                <a:gd name="connsiteX42" fmla="*/ 176126 w 2360211"/>
                <a:gd name="connsiteY42" fmla="*/ 759127 h 1913549"/>
                <a:gd name="connsiteX43" fmla="*/ 311093 w 2360211"/>
                <a:gd name="connsiteY43" fmla="*/ 541626 h 1913549"/>
                <a:gd name="connsiteX44" fmla="*/ 314681 w 2360211"/>
                <a:gd name="connsiteY44" fmla="*/ 536961 h 1913549"/>
                <a:gd name="connsiteX45" fmla="*/ 323772 w 2360211"/>
                <a:gd name="connsiteY45" fmla="*/ 525518 h 1913549"/>
                <a:gd name="connsiteX46" fmla="*/ 342312 w 2360211"/>
                <a:gd name="connsiteY46" fmla="*/ 502910 h 1913549"/>
                <a:gd name="connsiteX47" fmla="*/ 382782 w 2360211"/>
                <a:gd name="connsiteY47" fmla="*/ 456779 h 1913549"/>
                <a:gd name="connsiteX48" fmla="*/ 469942 w 2360211"/>
                <a:gd name="connsiteY48" fmla="*/ 370735 h 1913549"/>
                <a:gd name="connsiteX49" fmla="*/ 558338 w 2360211"/>
                <a:gd name="connsiteY49" fmla="*/ 299923 h 1913549"/>
                <a:gd name="connsiteX50" fmla="*/ 659015 w 2360211"/>
                <a:gd name="connsiteY50" fmla="*/ 236925 h 1913549"/>
                <a:gd name="connsiteX51" fmla="*/ 710689 w 2360211"/>
                <a:gd name="connsiteY51" fmla="*/ 210610 h 1913549"/>
                <a:gd name="connsiteX52" fmla="*/ 737124 w 2360211"/>
                <a:gd name="connsiteY52" fmla="*/ 198648 h 1913549"/>
                <a:gd name="connsiteX53" fmla="*/ 742267 w 2360211"/>
                <a:gd name="connsiteY53" fmla="*/ 196495 h 1913549"/>
                <a:gd name="connsiteX54" fmla="*/ 758495 w 2360211"/>
                <a:gd name="connsiteY54" fmla="*/ 190036 h 1913549"/>
                <a:gd name="connsiteX55" fmla="*/ 798248 w 2360211"/>
                <a:gd name="connsiteY55" fmla="*/ 120020 h 1913549"/>
                <a:gd name="connsiteX56" fmla="*/ 728233 w 2360211"/>
                <a:gd name="connsiteY56" fmla="*/ 80268 h 1913549"/>
                <a:gd name="connsiteX57" fmla="*/ 300287 w 2360211"/>
                <a:gd name="connsiteY57" fmla="*/ 378510 h 1913549"/>
                <a:gd name="connsiteX58" fmla="*/ 21184 w 2360211"/>
                <a:gd name="connsiteY58" fmla="*/ 852627 h 1913549"/>
                <a:gd name="connsiteX59" fmla="*/ 105115 w 2360211"/>
                <a:gd name="connsiteY59" fmla="*/ 1398792 h 1913549"/>
                <a:gd name="connsiteX60" fmla="*/ 478315 w 2360211"/>
                <a:gd name="connsiteY60" fmla="*/ 1760789 h 1913549"/>
                <a:gd name="connsiteX61" fmla="*/ 1581491 w 2360211"/>
                <a:gd name="connsiteY61" fmla="*/ 1834632 h 1913549"/>
                <a:gd name="connsiteX62" fmla="*/ 2044484 w 2360211"/>
                <a:gd name="connsiteY62" fmla="*/ 1597155 h 1913549"/>
                <a:gd name="connsiteX63" fmla="*/ 2327495 w 2360211"/>
                <a:gd name="connsiteY63" fmla="*/ 1169688 h 1913549"/>
                <a:gd name="connsiteX64" fmla="*/ 2324823 w 2360211"/>
                <a:gd name="connsiteY64" fmla="*/ 576115 h 1913549"/>
                <a:gd name="connsiteX65" fmla="*/ 2065536 w 2360211"/>
                <a:gd name="connsiteY65" fmla="*/ 89718 h 1913549"/>
                <a:gd name="connsiteX66" fmla="*/ 1962387 w 2360211"/>
                <a:gd name="connsiteY66" fmla="*/ 7861 h 1913549"/>
                <a:gd name="connsiteX67" fmla="*/ 1884518 w 2360211"/>
                <a:gd name="connsiteY67" fmla="*/ 28275 h 1913549"/>
                <a:gd name="connsiteX68" fmla="*/ 1905012 w 2360211"/>
                <a:gd name="connsiteY68" fmla="*/ 105986 h 1913549"/>
                <a:gd name="connsiteX69" fmla="*/ 1905012 w 2360211"/>
                <a:gd name="connsiteY69" fmla="*/ 105986 h 1913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2360211" h="1913549">
                  <a:moveTo>
                    <a:pt x="1905012" y="105986"/>
                  </a:moveTo>
                  <a:cubicBezTo>
                    <a:pt x="1938105" y="127995"/>
                    <a:pt x="1962148" y="147412"/>
                    <a:pt x="1993527" y="178154"/>
                  </a:cubicBezTo>
                  <a:cubicBezTo>
                    <a:pt x="2007483" y="191830"/>
                    <a:pt x="2020879" y="206104"/>
                    <a:pt x="2033678" y="220897"/>
                  </a:cubicBezTo>
                  <a:cubicBezTo>
                    <a:pt x="2049866" y="239517"/>
                    <a:pt x="2055209" y="246255"/>
                    <a:pt x="2068487" y="264716"/>
                  </a:cubicBezTo>
                  <a:cubicBezTo>
                    <a:pt x="2116413" y="331342"/>
                    <a:pt x="2153653" y="404507"/>
                    <a:pt x="2179530" y="479107"/>
                  </a:cubicBezTo>
                  <a:cubicBezTo>
                    <a:pt x="2209992" y="566945"/>
                    <a:pt x="2228891" y="660963"/>
                    <a:pt x="2237344" y="748681"/>
                  </a:cubicBezTo>
                  <a:cubicBezTo>
                    <a:pt x="2246036" y="838552"/>
                    <a:pt x="2248070" y="929620"/>
                    <a:pt x="2239019" y="1019571"/>
                  </a:cubicBezTo>
                  <a:cubicBezTo>
                    <a:pt x="2235111" y="1058366"/>
                    <a:pt x="2227416" y="1102384"/>
                    <a:pt x="2216053" y="1145566"/>
                  </a:cubicBezTo>
                  <a:cubicBezTo>
                    <a:pt x="2210550" y="1166499"/>
                    <a:pt x="2204171" y="1187232"/>
                    <a:pt x="2196874" y="1207606"/>
                  </a:cubicBezTo>
                  <a:cubicBezTo>
                    <a:pt x="2188661" y="1230613"/>
                    <a:pt x="2183637" y="1242614"/>
                    <a:pt x="2172991" y="1264344"/>
                  </a:cubicBezTo>
                  <a:cubicBezTo>
                    <a:pt x="2155846" y="1299352"/>
                    <a:pt x="2135671" y="1332804"/>
                    <a:pt x="2112904" y="1364422"/>
                  </a:cubicBezTo>
                  <a:cubicBezTo>
                    <a:pt x="2110751" y="1367413"/>
                    <a:pt x="2108558" y="1370403"/>
                    <a:pt x="2106365" y="1373354"/>
                  </a:cubicBezTo>
                  <a:cubicBezTo>
                    <a:pt x="2106166" y="1373633"/>
                    <a:pt x="2095001" y="1387947"/>
                    <a:pt x="2101780" y="1379414"/>
                  </a:cubicBezTo>
                  <a:cubicBezTo>
                    <a:pt x="2096038" y="1386631"/>
                    <a:pt x="2090217" y="1393808"/>
                    <a:pt x="2084236" y="1400826"/>
                  </a:cubicBezTo>
                  <a:cubicBezTo>
                    <a:pt x="2072234" y="1414900"/>
                    <a:pt x="2059755" y="1428577"/>
                    <a:pt x="2046836" y="1441814"/>
                  </a:cubicBezTo>
                  <a:cubicBezTo>
                    <a:pt x="2019484" y="1469804"/>
                    <a:pt x="1990178" y="1495681"/>
                    <a:pt x="1959556" y="1520003"/>
                  </a:cubicBezTo>
                  <a:cubicBezTo>
                    <a:pt x="1945203" y="1531406"/>
                    <a:pt x="1968049" y="1513902"/>
                    <a:pt x="1953257" y="1524828"/>
                  </a:cubicBezTo>
                  <a:cubicBezTo>
                    <a:pt x="1950227" y="1527060"/>
                    <a:pt x="1947236" y="1529333"/>
                    <a:pt x="1944206" y="1531566"/>
                  </a:cubicBezTo>
                  <a:cubicBezTo>
                    <a:pt x="1936630" y="1537148"/>
                    <a:pt x="1928975" y="1542610"/>
                    <a:pt x="1921280" y="1547953"/>
                  </a:cubicBezTo>
                  <a:cubicBezTo>
                    <a:pt x="1904254" y="1559795"/>
                    <a:pt x="1886870" y="1571159"/>
                    <a:pt x="1869207" y="1582044"/>
                  </a:cubicBezTo>
                  <a:cubicBezTo>
                    <a:pt x="1835316" y="1602936"/>
                    <a:pt x="1800388" y="1622155"/>
                    <a:pt x="1764703" y="1639818"/>
                  </a:cubicBezTo>
                  <a:cubicBezTo>
                    <a:pt x="1747717" y="1648231"/>
                    <a:pt x="1730532" y="1656285"/>
                    <a:pt x="1713188" y="1664020"/>
                  </a:cubicBezTo>
                  <a:cubicBezTo>
                    <a:pt x="1704536" y="1667887"/>
                    <a:pt x="1695884" y="1671676"/>
                    <a:pt x="1687152" y="1675344"/>
                  </a:cubicBezTo>
                  <a:cubicBezTo>
                    <a:pt x="1689464" y="1674387"/>
                    <a:pt x="1695644" y="1671835"/>
                    <a:pt x="1685039" y="1676181"/>
                  </a:cubicBezTo>
                  <a:cubicBezTo>
                    <a:pt x="1678898" y="1678653"/>
                    <a:pt x="1672798" y="1681165"/>
                    <a:pt x="1666658" y="1683597"/>
                  </a:cubicBezTo>
                  <a:cubicBezTo>
                    <a:pt x="1496086" y="1751260"/>
                    <a:pt x="1316782" y="1793325"/>
                    <a:pt x="1136920" y="1799824"/>
                  </a:cubicBezTo>
                  <a:cubicBezTo>
                    <a:pt x="1045932" y="1803093"/>
                    <a:pt x="953987" y="1797631"/>
                    <a:pt x="868940" y="1781802"/>
                  </a:cubicBezTo>
                  <a:cubicBezTo>
                    <a:pt x="829108" y="1774386"/>
                    <a:pt x="789675" y="1764896"/>
                    <a:pt x="750880" y="1753333"/>
                  </a:cubicBezTo>
                  <a:cubicBezTo>
                    <a:pt x="715274" y="1742727"/>
                    <a:pt x="672651" y="1727496"/>
                    <a:pt x="643186" y="1715295"/>
                  </a:cubicBezTo>
                  <a:cubicBezTo>
                    <a:pt x="613760" y="1703135"/>
                    <a:pt x="573211" y="1683199"/>
                    <a:pt x="540795" y="1665137"/>
                  </a:cubicBezTo>
                  <a:cubicBezTo>
                    <a:pt x="505548" y="1645519"/>
                    <a:pt x="471418" y="1623869"/>
                    <a:pt x="438683" y="1600225"/>
                  </a:cubicBezTo>
                  <a:cubicBezTo>
                    <a:pt x="430908" y="1594603"/>
                    <a:pt x="423173" y="1588941"/>
                    <a:pt x="415597" y="1583040"/>
                  </a:cubicBezTo>
                  <a:cubicBezTo>
                    <a:pt x="422415" y="1588343"/>
                    <a:pt x="412846" y="1580767"/>
                    <a:pt x="411291" y="1579532"/>
                  </a:cubicBezTo>
                  <a:cubicBezTo>
                    <a:pt x="407543" y="1576541"/>
                    <a:pt x="403835" y="1573511"/>
                    <a:pt x="400127" y="1570481"/>
                  </a:cubicBezTo>
                  <a:cubicBezTo>
                    <a:pt x="383859" y="1557084"/>
                    <a:pt x="368070" y="1543129"/>
                    <a:pt x="352719" y="1528695"/>
                  </a:cubicBezTo>
                  <a:cubicBezTo>
                    <a:pt x="324131" y="1501742"/>
                    <a:pt x="297217" y="1472954"/>
                    <a:pt x="272377" y="1442532"/>
                  </a:cubicBezTo>
                  <a:cubicBezTo>
                    <a:pt x="269347" y="1438824"/>
                    <a:pt x="266357" y="1435076"/>
                    <a:pt x="263366" y="1431288"/>
                  </a:cubicBezTo>
                  <a:cubicBezTo>
                    <a:pt x="251843" y="1416814"/>
                    <a:pt x="266675" y="1435793"/>
                    <a:pt x="259818" y="1426662"/>
                  </a:cubicBezTo>
                  <a:cubicBezTo>
                    <a:pt x="253637" y="1418409"/>
                    <a:pt x="247537" y="1410036"/>
                    <a:pt x="241636" y="1401543"/>
                  </a:cubicBezTo>
                  <a:cubicBezTo>
                    <a:pt x="229236" y="1383681"/>
                    <a:pt x="217513" y="1365340"/>
                    <a:pt x="206549" y="1346560"/>
                  </a:cubicBezTo>
                  <a:cubicBezTo>
                    <a:pt x="184539" y="1308801"/>
                    <a:pt x="167155" y="1272677"/>
                    <a:pt x="153838" y="1236713"/>
                  </a:cubicBezTo>
                  <a:cubicBezTo>
                    <a:pt x="123216" y="1153739"/>
                    <a:pt x="109819" y="1080694"/>
                    <a:pt x="113488" y="994930"/>
                  </a:cubicBezTo>
                  <a:cubicBezTo>
                    <a:pt x="116797" y="917498"/>
                    <a:pt x="142634" y="829541"/>
                    <a:pt x="176126" y="759127"/>
                  </a:cubicBezTo>
                  <a:cubicBezTo>
                    <a:pt x="212809" y="682015"/>
                    <a:pt x="259499" y="609528"/>
                    <a:pt x="311093" y="541626"/>
                  </a:cubicBezTo>
                  <a:cubicBezTo>
                    <a:pt x="317751" y="532854"/>
                    <a:pt x="303039" y="551754"/>
                    <a:pt x="314681" y="536961"/>
                  </a:cubicBezTo>
                  <a:cubicBezTo>
                    <a:pt x="317711" y="533133"/>
                    <a:pt x="320702" y="529306"/>
                    <a:pt x="323772" y="525518"/>
                  </a:cubicBezTo>
                  <a:cubicBezTo>
                    <a:pt x="329872" y="517902"/>
                    <a:pt x="336053" y="510367"/>
                    <a:pt x="342312" y="502910"/>
                  </a:cubicBezTo>
                  <a:cubicBezTo>
                    <a:pt x="355430" y="487241"/>
                    <a:pt x="368947" y="471850"/>
                    <a:pt x="382782" y="456779"/>
                  </a:cubicBezTo>
                  <a:cubicBezTo>
                    <a:pt x="410414" y="426715"/>
                    <a:pt x="439480" y="397928"/>
                    <a:pt x="469942" y="370735"/>
                  </a:cubicBezTo>
                  <a:cubicBezTo>
                    <a:pt x="502398" y="341748"/>
                    <a:pt x="526521" y="322410"/>
                    <a:pt x="558338" y="299923"/>
                  </a:cubicBezTo>
                  <a:cubicBezTo>
                    <a:pt x="590675" y="277036"/>
                    <a:pt x="624247" y="255944"/>
                    <a:pt x="659015" y="236925"/>
                  </a:cubicBezTo>
                  <a:cubicBezTo>
                    <a:pt x="675960" y="227635"/>
                    <a:pt x="693185" y="218863"/>
                    <a:pt x="710689" y="210610"/>
                  </a:cubicBezTo>
                  <a:cubicBezTo>
                    <a:pt x="719421" y="206463"/>
                    <a:pt x="728272" y="202515"/>
                    <a:pt x="737124" y="198648"/>
                  </a:cubicBezTo>
                  <a:cubicBezTo>
                    <a:pt x="747172" y="194262"/>
                    <a:pt x="724963" y="203472"/>
                    <a:pt x="742267" y="196495"/>
                  </a:cubicBezTo>
                  <a:cubicBezTo>
                    <a:pt x="747650" y="194302"/>
                    <a:pt x="753073" y="192149"/>
                    <a:pt x="758495" y="190036"/>
                  </a:cubicBezTo>
                  <a:cubicBezTo>
                    <a:pt x="786127" y="179230"/>
                    <a:pt x="808415" y="151360"/>
                    <a:pt x="798248" y="120020"/>
                  </a:cubicBezTo>
                  <a:cubicBezTo>
                    <a:pt x="789555" y="93147"/>
                    <a:pt x="757937" y="68665"/>
                    <a:pt x="728233" y="80268"/>
                  </a:cubicBezTo>
                  <a:cubicBezTo>
                    <a:pt x="563920" y="144422"/>
                    <a:pt x="419185" y="248567"/>
                    <a:pt x="300287" y="378510"/>
                  </a:cubicBezTo>
                  <a:cubicBezTo>
                    <a:pt x="177761" y="512440"/>
                    <a:pt x="67595" y="675317"/>
                    <a:pt x="21184" y="852627"/>
                  </a:cubicBezTo>
                  <a:cubicBezTo>
                    <a:pt x="-27420" y="1038310"/>
                    <a:pt x="10538" y="1233922"/>
                    <a:pt x="105115" y="1398792"/>
                  </a:cubicBezTo>
                  <a:cubicBezTo>
                    <a:pt x="192434" y="1551023"/>
                    <a:pt x="326045" y="1674905"/>
                    <a:pt x="478315" y="1760789"/>
                  </a:cubicBezTo>
                  <a:cubicBezTo>
                    <a:pt x="814515" y="1950460"/>
                    <a:pt x="1220571" y="1949463"/>
                    <a:pt x="1581491" y="1834632"/>
                  </a:cubicBezTo>
                  <a:cubicBezTo>
                    <a:pt x="1747916" y="1781682"/>
                    <a:pt x="1907484" y="1706404"/>
                    <a:pt x="2044484" y="1597155"/>
                  </a:cubicBezTo>
                  <a:cubicBezTo>
                    <a:pt x="2181683" y="1487786"/>
                    <a:pt x="2283915" y="1340539"/>
                    <a:pt x="2327495" y="1169688"/>
                  </a:cubicBezTo>
                  <a:cubicBezTo>
                    <a:pt x="2376178" y="978662"/>
                    <a:pt x="2366529" y="767540"/>
                    <a:pt x="2324823" y="576115"/>
                  </a:cubicBezTo>
                  <a:cubicBezTo>
                    <a:pt x="2285310" y="394818"/>
                    <a:pt x="2201420" y="218624"/>
                    <a:pt x="2065536" y="89718"/>
                  </a:cubicBezTo>
                  <a:cubicBezTo>
                    <a:pt x="2033718" y="59535"/>
                    <a:pt x="1998910" y="32183"/>
                    <a:pt x="1962387" y="7861"/>
                  </a:cubicBezTo>
                  <a:cubicBezTo>
                    <a:pt x="1937547" y="-8686"/>
                    <a:pt x="1898273" y="2199"/>
                    <a:pt x="1884518" y="28275"/>
                  </a:cubicBezTo>
                  <a:cubicBezTo>
                    <a:pt x="1869486" y="56704"/>
                    <a:pt x="1878497" y="88323"/>
                    <a:pt x="1905012" y="105986"/>
                  </a:cubicBezTo>
                  <a:lnTo>
                    <a:pt x="1905012" y="105986"/>
                  </a:lnTo>
                  <a:close/>
                </a:path>
              </a:pathLst>
            </a:custGeom>
            <a:solidFill>
              <a:srgbClr val="EFB342">
                <a:alpha val="80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2" name="Freeform: Shape 1811">
              <a:extLst>
                <a:ext uri="{FF2B5EF4-FFF2-40B4-BE49-F238E27FC236}">
                  <a16:creationId xmlns="" xmlns:a16="http://schemas.microsoft.com/office/drawing/2014/main" id="{A5EE8634-FCD9-4989-96BD-E2A0E65F8861}"/>
                </a:ext>
              </a:extLst>
            </p:cNvPr>
            <p:cNvSpPr/>
            <p:nvPr/>
          </p:nvSpPr>
          <p:spPr>
            <a:xfrm>
              <a:off x="18057975" y="-775787"/>
              <a:ext cx="2164801" cy="1536048"/>
            </a:xfrm>
            <a:custGeom>
              <a:avLst/>
              <a:gdLst>
                <a:gd name="connsiteX0" fmla="*/ 35110 w 774446"/>
                <a:gd name="connsiteY0" fmla="*/ 27480 h 549513"/>
                <a:gd name="connsiteX1" fmla="*/ 105324 w 774446"/>
                <a:gd name="connsiteY1" fmla="*/ 429868 h 549513"/>
                <a:gd name="connsiteX2" fmla="*/ 514529 w 774446"/>
                <a:gd name="connsiteY2" fmla="*/ 539157 h 549513"/>
                <a:gd name="connsiteX3" fmla="*/ 746384 w 774446"/>
                <a:gd name="connsiteY3" fmla="*/ 432858 h 549513"/>
                <a:gd name="connsiteX4" fmla="*/ 766799 w 774446"/>
                <a:gd name="connsiteY4" fmla="*/ 354988 h 549513"/>
                <a:gd name="connsiteX5" fmla="*/ 688929 w 774446"/>
                <a:gd name="connsiteY5" fmla="*/ 334574 h 549513"/>
                <a:gd name="connsiteX6" fmla="*/ 526252 w 774446"/>
                <a:gd name="connsiteY6" fmla="*/ 418823 h 549513"/>
                <a:gd name="connsiteX7" fmla="*/ 478206 w 774446"/>
                <a:gd name="connsiteY7" fmla="*/ 430625 h 549513"/>
                <a:gd name="connsiteX8" fmla="*/ 469075 w 774446"/>
                <a:gd name="connsiteY8" fmla="*/ 432260 h 549513"/>
                <a:gd name="connsiteX9" fmla="*/ 461380 w 774446"/>
                <a:gd name="connsiteY9" fmla="*/ 433576 h 549513"/>
                <a:gd name="connsiteX10" fmla="*/ 453605 w 774446"/>
                <a:gd name="connsiteY10" fmla="*/ 434413 h 549513"/>
                <a:gd name="connsiteX11" fmla="*/ 438215 w 774446"/>
                <a:gd name="connsiteY11" fmla="*/ 435729 h 549513"/>
                <a:gd name="connsiteX12" fmla="*/ 396429 w 774446"/>
                <a:gd name="connsiteY12" fmla="*/ 436407 h 549513"/>
                <a:gd name="connsiteX13" fmla="*/ 373742 w 774446"/>
                <a:gd name="connsiteY13" fmla="*/ 434971 h 549513"/>
                <a:gd name="connsiteX14" fmla="*/ 362418 w 774446"/>
                <a:gd name="connsiteY14" fmla="*/ 433775 h 549513"/>
                <a:gd name="connsiteX15" fmla="*/ 357833 w 774446"/>
                <a:gd name="connsiteY15" fmla="*/ 432938 h 549513"/>
                <a:gd name="connsiteX16" fmla="*/ 316207 w 774446"/>
                <a:gd name="connsiteY16" fmla="*/ 423528 h 549513"/>
                <a:gd name="connsiteX17" fmla="*/ 297188 w 774446"/>
                <a:gd name="connsiteY17" fmla="*/ 417627 h 549513"/>
                <a:gd name="connsiteX18" fmla="*/ 286502 w 774446"/>
                <a:gd name="connsiteY18" fmla="*/ 413839 h 549513"/>
                <a:gd name="connsiteX19" fmla="*/ 281677 w 774446"/>
                <a:gd name="connsiteY19" fmla="*/ 412204 h 549513"/>
                <a:gd name="connsiteX20" fmla="*/ 243759 w 774446"/>
                <a:gd name="connsiteY20" fmla="*/ 393185 h 549513"/>
                <a:gd name="connsiteX21" fmla="*/ 226933 w 774446"/>
                <a:gd name="connsiteY21" fmla="*/ 382859 h 549513"/>
                <a:gd name="connsiteX22" fmla="*/ 217603 w 774446"/>
                <a:gd name="connsiteY22" fmla="*/ 376559 h 549513"/>
                <a:gd name="connsiteX23" fmla="*/ 209788 w 774446"/>
                <a:gd name="connsiteY23" fmla="*/ 370937 h 549513"/>
                <a:gd name="connsiteX24" fmla="*/ 204605 w 774446"/>
                <a:gd name="connsiteY24" fmla="*/ 366551 h 549513"/>
                <a:gd name="connsiteX25" fmla="*/ 198226 w 774446"/>
                <a:gd name="connsiteY25" fmla="*/ 361009 h 549513"/>
                <a:gd name="connsiteX26" fmla="*/ 181918 w 774446"/>
                <a:gd name="connsiteY26" fmla="*/ 345419 h 549513"/>
                <a:gd name="connsiteX27" fmla="*/ 166727 w 774446"/>
                <a:gd name="connsiteY27" fmla="*/ 328673 h 549513"/>
                <a:gd name="connsiteX28" fmla="*/ 164135 w 774446"/>
                <a:gd name="connsiteY28" fmla="*/ 325682 h 549513"/>
                <a:gd name="connsiteX29" fmla="*/ 158633 w 774446"/>
                <a:gd name="connsiteY29" fmla="*/ 317987 h 549513"/>
                <a:gd name="connsiteX30" fmla="*/ 137341 w 774446"/>
                <a:gd name="connsiteY30" fmla="*/ 281943 h 549513"/>
                <a:gd name="connsiteX31" fmla="*/ 132756 w 774446"/>
                <a:gd name="connsiteY31" fmla="*/ 272613 h 549513"/>
                <a:gd name="connsiteX32" fmla="*/ 124383 w 774446"/>
                <a:gd name="connsiteY32" fmla="*/ 248889 h 549513"/>
                <a:gd name="connsiteX33" fmla="*/ 117963 w 774446"/>
                <a:gd name="connsiteY33" fmla="*/ 224607 h 549513"/>
                <a:gd name="connsiteX34" fmla="*/ 115770 w 774446"/>
                <a:gd name="connsiteY34" fmla="*/ 213682 h 549513"/>
                <a:gd name="connsiteX35" fmla="*/ 114295 w 774446"/>
                <a:gd name="connsiteY35" fmla="*/ 204711 h 549513"/>
                <a:gd name="connsiteX36" fmla="*/ 114096 w 774446"/>
                <a:gd name="connsiteY36" fmla="*/ 201202 h 549513"/>
                <a:gd name="connsiteX37" fmla="*/ 113139 w 774446"/>
                <a:gd name="connsiteY37" fmla="*/ 184576 h 549513"/>
                <a:gd name="connsiteX38" fmla="*/ 113338 w 774446"/>
                <a:gd name="connsiteY38" fmla="*/ 162407 h 549513"/>
                <a:gd name="connsiteX39" fmla="*/ 114096 w 774446"/>
                <a:gd name="connsiteY39" fmla="*/ 151362 h 549513"/>
                <a:gd name="connsiteX40" fmla="*/ 114455 w 774446"/>
                <a:gd name="connsiteY40" fmla="*/ 147335 h 549513"/>
                <a:gd name="connsiteX41" fmla="*/ 119518 w 774446"/>
                <a:gd name="connsiteY41" fmla="*/ 123053 h 549513"/>
                <a:gd name="connsiteX42" fmla="*/ 125978 w 774446"/>
                <a:gd name="connsiteY42" fmla="*/ 101961 h 549513"/>
                <a:gd name="connsiteX43" fmla="*/ 129925 w 774446"/>
                <a:gd name="connsiteY43" fmla="*/ 91634 h 549513"/>
                <a:gd name="connsiteX44" fmla="*/ 133513 w 774446"/>
                <a:gd name="connsiteY44" fmla="*/ 85055 h 549513"/>
                <a:gd name="connsiteX45" fmla="*/ 113099 w 774446"/>
                <a:gd name="connsiteY45" fmla="*/ 7185 h 549513"/>
                <a:gd name="connsiteX46" fmla="*/ 35110 w 774446"/>
                <a:gd name="connsiteY46" fmla="*/ 27480 h 549513"/>
                <a:gd name="connsiteX47" fmla="*/ 35110 w 774446"/>
                <a:gd name="connsiteY47" fmla="*/ 27480 h 549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774446" h="549513">
                  <a:moveTo>
                    <a:pt x="35110" y="27480"/>
                  </a:moveTo>
                  <a:cubicBezTo>
                    <a:pt x="-31955" y="160453"/>
                    <a:pt x="102" y="325882"/>
                    <a:pt x="105324" y="429868"/>
                  </a:cubicBezTo>
                  <a:cubicBezTo>
                    <a:pt x="212300" y="535608"/>
                    <a:pt x="370073" y="568781"/>
                    <a:pt x="514529" y="539157"/>
                  </a:cubicBezTo>
                  <a:cubicBezTo>
                    <a:pt x="598141" y="522012"/>
                    <a:pt x="677924" y="483336"/>
                    <a:pt x="746384" y="432858"/>
                  </a:cubicBezTo>
                  <a:cubicBezTo>
                    <a:pt x="771105" y="414636"/>
                    <a:pt x="783505" y="383497"/>
                    <a:pt x="766799" y="354988"/>
                  </a:cubicBezTo>
                  <a:cubicBezTo>
                    <a:pt x="752525" y="330627"/>
                    <a:pt x="713809" y="316233"/>
                    <a:pt x="688929" y="334574"/>
                  </a:cubicBezTo>
                  <a:cubicBezTo>
                    <a:pt x="636697" y="373050"/>
                    <a:pt x="583707" y="401599"/>
                    <a:pt x="526252" y="418823"/>
                  </a:cubicBezTo>
                  <a:cubicBezTo>
                    <a:pt x="510462" y="423568"/>
                    <a:pt x="494434" y="427515"/>
                    <a:pt x="478206" y="430625"/>
                  </a:cubicBezTo>
                  <a:cubicBezTo>
                    <a:pt x="475176" y="431223"/>
                    <a:pt x="472146" y="431742"/>
                    <a:pt x="469075" y="432260"/>
                  </a:cubicBezTo>
                  <a:cubicBezTo>
                    <a:pt x="467999" y="432459"/>
                    <a:pt x="455519" y="434373"/>
                    <a:pt x="461380" y="433576"/>
                  </a:cubicBezTo>
                  <a:cubicBezTo>
                    <a:pt x="467241" y="432778"/>
                    <a:pt x="454682" y="434294"/>
                    <a:pt x="453605" y="434413"/>
                  </a:cubicBezTo>
                  <a:cubicBezTo>
                    <a:pt x="448462" y="434931"/>
                    <a:pt x="443358" y="435370"/>
                    <a:pt x="438215" y="435729"/>
                  </a:cubicBezTo>
                  <a:cubicBezTo>
                    <a:pt x="424299" y="436646"/>
                    <a:pt x="410344" y="436925"/>
                    <a:pt x="396429" y="436407"/>
                  </a:cubicBezTo>
                  <a:cubicBezTo>
                    <a:pt x="388853" y="436127"/>
                    <a:pt x="381277" y="435649"/>
                    <a:pt x="373742" y="434971"/>
                  </a:cubicBezTo>
                  <a:cubicBezTo>
                    <a:pt x="369954" y="434612"/>
                    <a:pt x="366206" y="434214"/>
                    <a:pt x="362418" y="433775"/>
                  </a:cubicBezTo>
                  <a:cubicBezTo>
                    <a:pt x="370632" y="434772"/>
                    <a:pt x="361222" y="433496"/>
                    <a:pt x="357833" y="432938"/>
                  </a:cubicBezTo>
                  <a:cubicBezTo>
                    <a:pt x="343798" y="430546"/>
                    <a:pt x="329922" y="427396"/>
                    <a:pt x="316207" y="423528"/>
                  </a:cubicBezTo>
                  <a:cubicBezTo>
                    <a:pt x="309827" y="421734"/>
                    <a:pt x="303487" y="419740"/>
                    <a:pt x="297188" y="417627"/>
                  </a:cubicBezTo>
                  <a:cubicBezTo>
                    <a:pt x="293599" y="416431"/>
                    <a:pt x="290051" y="415155"/>
                    <a:pt x="286502" y="413839"/>
                  </a:cubicBezTo>
                  <a:cubicBezTo>
                    <a:pt x="283711" y="412802"/>
                    <a:pt x="274461" y="409174"/>
                    <a:pt x="281677" y="412204"/>
                  </a:cubicBezTo>
                  <a:cubicBezTo>
                    <a:pt x="268639" y="406782"/>
                    <a:pt x="255960" y="400243"/>
                    <a:pt x="243759" y="393185"/>
                  </a:cubicBezTo>
                  <a:cubicBezTo>
                    <a:pt x="238058" y="389916"/>
                    <a:pt x="232436" y="386487"/>
                    <a:pt x="226933" y="382859"/>
                  </a:cubicBezTo>
                  <a:cubicBezTo>
                    <a:pt x="223783" y="380785"/>
                    <a:pt x="220673" y="378712"/>
                    <a:pt x="217603" y="376559"/>
                  </a:cubicBezTo>
                  <a:cubicBezTo>
                    <a:pt x="216606" y="375841"/>
                    <a:pt x="205442" y="367548"/>
                    <a:pt x="209788" y="370937"/>
                  </a:cubicBezTo>
                  <a:cubicBezTo>
                    <a:pt x="214493" y="374605"/>
                    <a:pt x="205482" y="367309"/>
                    <a:pt x="204605" y="366551"/>
                  </a:cubicBezTo>
                  <a:cubicBezTo>
                    <a:pt x="202452" y="364717"/>
                    <a:pt x="200339" y="362883"/>
                    <a:pt x="198226" y="361009"/>
                  </a:cubicBezTo>
                  <a:cubicBezTo>
                    <a:pt x="192604" y="356025"/>
                    <a:pt x="187181" y="350802"/>
                    <a:pt x="181918" y="345419"/>
                  </a:cubicBezTo>
                  <a:cubicBezTo>
                    <a:pt x="176655" y="339996"/>
                    <a:pt x="171671" y="334374"/>
                    <a:pt x="166727" y="328673"/>
                  </a:cubicBezTo>
                  <a:cubicBezTo>
                    <a:pt x="166647" y="328593"/>
                    <a:pt x="160746" y="321416"/>
                    <a:pt x="164135" y="325682"/>
                  </a:cubicBezTo>
                  <a:cubicBezTo>
                    <a:pt x="167684" y="330148"/>
                    <a:pt x="159351" y="319024"/>
                    <a:pt x="158633" y="317987"/>
                  </a:cubicBezTo>
                  <a:cubicBezTo>
                    <a:pt x="150698" y="306504"/>
                    <a:pt x="143601" y="294423"/>
                    <a:pt x="137341" y="281943"/>
                  </a:cubicBezTo>
                  <a:cubicBezTo>
                    <a:pt x="136225" y="279750"/>
                    <a:pt x="129526" y="264559"/>
                    <a:pt x="132756" y="272613"/>
                  </a:cubicBezTo>
                  <a:cubicBezTo>
                    <a:pt x="129606" y="264838"/>
                    <a:pt x="126855" y="256903"/>
                    <a:pt x="124383" y="248889"/>
                  </a:cubicBezTo>
                  <a:cubicBezTo>
                    <a:pt x="121911" y="240875"/>
                    <a:pt x="119758" y="232781"/>
                    <a:pt x="117963" y="224607"/>
                  </a:cubicBezTo>
                  <a:cubicBezTo>
                    <a:pt x="117166" y="220979"/>
                    <a:pt x="116448" y="217310"/>
                    <a:pt x="115770" y="213682"/>
                  </a:cubicBezTo>
                  <a:cubicBezTo>
                    <a:pt x="115531" y="212366"/>
                    <a:pt x="113617" y="198052"/>
                    <a:pt x="114295" y="204711"/>
                  </a:cubicBezTo>
                  <a:cubicBezTo>
                    <a:pt x="114933" y="210771"/>
                    <a:pt x="114096" y="201641"/>
                    <a:pt x="114096" y="201202"/>
                  </a:cubicBezTo>
                  <a:cubicBezTo>
                    <a:pt x="113737" y="195660"/>
                    <a:pt x="113298" y="190118"/>
                    <a:pt x="113139" y="184576"/>
                  </a:cubicBezTo>
                  <a:cubicBezTo>
                    <a:pt x="112900" y="177199"/>
                    <a:pt x="112979" y="169783"/>
                    <a:pt x="113338" y="162407"/>
                  </a:cubicBezTo>
                  <a:cubicBezTo>
                    <a:pt x="113498" y="158739"/>
                    <a:pt x="113896" y="155070"/>
                    <a:pt x="114096" y="151362"/>
                  </a:cubicBezTo>
                  <a:cubicBezTo>
                    <a:pt x="114614" y="140756"/>
                    <a:pt x="113418" y="153595"/>
                    <a:pt x="114455" y="147335"/>
                  </a:cubicBezTo>
                  <a:cubicBezTo>
                    <a:pt x="115810" y="139162"/>
                    <a:pt x="117445" y="131067"/>
                    <a:pt x="119518" y="123053"/>
                  </a:cubicBezTo>
                  <a:cubicBezTo>
                    <a:pt x="121352" y="115916"/>
                    <a:pt x="123506" y="108899"/>
                    <a:pt x="125978" y="101961"/>
                  </a:cubicBezTo>
                  <a:cubicBezTo>
                    <a:pt x="127214" y="98532"/>
                    <a:pt x="128450" y="94983"/>
                    <a:pt x="129925" y="91634"/>
                  </a:cubicBezTo>
                  <a:cubicBezTo>
                    <a:pt x="126097" y="100486"/>
                    <a:pt x="132716" y="86571"/>
                    <a:pt x="133513" y="85055"/>
                  </a:cubicBezTo>
                  <a:cubicBezTo>
                    <a:pt x="146910" y="58501"/>
                    <a:pt x="141408" y="22137"/>
                    <a:pt x="113099" y="7185"/>
                  </a:cubicBezTo>
                  <a:cubicBezTo>
                    <a:pt x="87142" y="-6610"/>
                    <a:pt x="49424" y="-908"/>
                    <a:pt x="35110" y="27480"/>
                  </a:cubicBezTo>
                  <a:lnTo>
                    <a:pt x="35110" y="27480"/>
                  </a:lnTo>
                  <a:close/>
                </a:path>
              </a:pathLst>
            </a:custGeom>
            <a:solidFill>
              <a:srgbClr val="EFB342">
                <a:alpha val="80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3" name="Freeform: Shape 1812">
              <a:extLst>
                <a:ext uri="{FF2B5EF4-FFF2-40B4-BE49-F238E27FC236}">
                  <a16:creationId xmlns="" xmlns:a16="http://schemas.microsoft.com/office/drawing/2014/main" id="{21BA13C4-7B83-4D51-92B4-E96A097D0A0C}"/>
                </a:ext>
              </a:extLst>
            </p:cNvPr>
            <p:cNvSpPr/>
            <p:nvPr/>
          </p:nvSpPr>
          <p:spPr>
            <a:xfrm>
              <a:off x="20426126" y="-1516455"/>
              <a:ext cx="2951578" cy="3767042"/>
            </a:xfrm>
            <a:custGeom>
              <a:avLst/>
              <a:gdLst>
                <a:gd name="connsiteX0" fmla="*/ 163104 w 1055911"/>
                <a:gd name="connsiteY0" fmla="*/ 479689 h 1347639"/>
                <a:gd name="connsiteX1" fmla="*/ 295598 w 1055911"/>
                <a:gd name="connsiteY1" fmla="*/ 273153 h 1347639"/>
                <a:gd name="connsiteX2" fmla="*/ 470556 w 1055911"/>
                <a:gd name="connsiteY2" fmla="*/ 138425 h 1347639"/>
                <a:gd name="connsiteX3" fmla="*/ 526217 w 1055911"/>
                <a:gd name="connsiteY3" fmla="*/ 120244 h 1347639"/>
                <a:gd name="connsiteX4" fmla="*/ 528410 w 1055911"/>
                <a:gd name="connsiteY4" fmla="*/ 119965 h 1347639"/>
                <a:gd name="connsiteX5" fmla="*/ 545555 w 1055911"/>
                <a:gd name="connsiteY5" fmla="*/ 116934 h 1347639"/>
                <a:gd name="connsiteX6" fmla="*/ 577094 w 1055911"/>
                <a:gd name="connsiteY6" fmla="*/ 113506 h 1347639"/>
                <a:gd name="connsiteX7" fmla="*/ 602891 w 1055911"/>
                <a:gd name="connsiteY7" fmla="*/ 112868 h 1347639"/>
                <a:gd name="connsiteX8" fmla="*/ 610467 w 1055911"/>
                <a:gd name="connsiteY8" fmla="*/ 113506 h 1347639"/>
                <a:gd name="connsiteX9" fmla="*/ 621830 w 1055911"/>
                <a:gd name="connsiteY9" fmla="*/ 114702 h 1347639"/>
                <a:gd name="connsiteX10" fmla="*/ 649940 w 1055911"/>
                <a:gd name="connsiteY10" fmla="*/ 119606 h 1347639"/>
                <a:gd name="connsiteX11" fmla="*/ 663815 w 1055911"/>
                <a:gd name="connsiteY11" fmla="*/ 123115 h 1347639"/>
                <a:gd name="connsiteX12" fmla="*/ 663416 w 1055911"/>
                <a:gd name="connsiteY12" fmla="*/ 122995 h 1347639"/>
                <a:gd name="connsiteX13" fmla="*/ 674262 w 1055911"/>
                <a:gd name="connsiteY13" fmla="*/ 126902 h 1347639"/>
                <a:gd name="connsiteX14" fmla="*/ 721271 w 1055911"/>
                <a:gd name="connsiteY14" fmla="*/ 150148 h 1347639"/>
                <a:gd name="connsiteX15" fmla="*/ 728408 w 1055911"/>
                <a:gd name="connsiteY15" fmla="*/ 155291 h 1347639"/>
                <a:gd name="connsiteX16" fmla="*/ 737817 w 1055911"/>
                <a:gd name="connsiteY16" fmla="*/ 162189 h 1347639"/>
                <a:gd name="connsiteX17" fmla="*/ 764811 w 1055911"/>
                <a:gd name="connsiteY17" fmla="*/ 184677 h 1347639"/>
                <a:gd name="connsiteX18" fmla="*/ 785983 w 1055911"/>
                <a:gd name="connsiteY18" fmla="*/ 205131 h 1347639"/>
                <a:gd name="connsiteX19" fmla="*/ 788096 w 1055911"/>
                <a:gd name="connsiteY19" fmla="*/ 207444 h 1347639"/>
                <a:gd name="connsiteX20" fmla="*/ 797904 w 1055911"/>
                <a:gd name="connsiteY20" fmla="*/ 218488 h 1347639"/>
                <a:gd name="connsiteX21" fmla="*/ 837338 w 1055911"/>
                <a:gd name="connsiteY21" fmla="*/ 268129 h 1347639"/>
                <a:gd name="connsiteX22" fmla="*/ 873143 w 1055911"/>
                <a:gd name="connsiteY22" fmla="*/ 321398 h 1347639"/>
                <a:gd name="connsiteX23" fmla="*/ 899498 w 1055911"/>
                <a:gd name="connsiteY23" fmla="*/ 370480 h 1347639"/>
                <a:gd name="connsiteX24" fmla="*/ 923062 w 1055911"/>
                <a:gd name="connsiteY24" fmla="*/ 429849 h 1347639"/>
                <a:gd name="connsiteX25" fmla="*/ 936379 w 1055911"/>
                <a:gd name="connsiteY25" fmla="*/ 483955 h 1347639"/>
                <a:gd name="connsiteX26" fmla="*/ 942041 w 1055911"/>
                <a:gd name="connsiteY26" fmla="*/ 539856 h 1347639"/>
                <a:gd name="connsiteX27" fmla="*/ 940327 w 1055911"/>
                <a:gd name="connsiteY27" fmla="*/ 595517 h 1347639"/>
                <a:gd name="connsiteX28" fmla="*/ 931595 w 1055911"/>
                <a:gd name="connsiteY28" fmla="*/ 651218 h 1347639"/>
                <a:gd name="connsiteX29" fmla="*/ 917759 w 1055911"/>
                <a:gd name="connsiteY29" fmla="*/ 703211 h 1347639"/>
                <a:gd name="connsiteX30" fmla="*/ 868119 w 1055911"/>
                <a:gd name="connsiteY30" fmla="*/ 811942 h 1347639"/>
                <a:gd name="connsiteX31" fmla="*/ 863414 w 1055911"/>
                <a:gd name="connsiteY31" fmla="*/ 820036 h 1347639"/>
                <a:gd name="connsiteX32" fmla="*/ 856915 w 1055911"/>
                <a:gd name="connsiteY32" fmla="*/ 830083 h 1347639"/>
                <a:gd name="connsiteX33" fmla="*/ 839850 w 1055911"/>
                <a:gd name="connsiteY33" fmla="*/ 854565 h 1347639"/>
                <a:gd name="connsiteX34" fmla="*/ 800097 w 1055911"/>
                <a:gd name="connsiteY34" fmla="*/ 903687 h 1347639"/>
                <a:gd name="connsiteX35" fmla="*/ 716885 w 1055911"/>
                <a:gd name="connsiteY35" fmla="*/ 982434 h 1347639"/>
                <a:gd name="connsiteX36" fmla="*/ 617723 w 1055911"/>
                <a:gd name="connsiteY36" fmla="*/ 1051293 h 1347639"/>
                <a:gd name="connsiteX37" fmla="*/ 504168 w 1055911"/>
                <a:gd name="connsiteY37" fmla="*/ 1109067 h 1347639"/>
                <a:gd name="connsiteX38" fmla="*/ 358277 w 1055911"/>
                <a:gd name="connsiteY38" fmla="*/ 1162495 h 1347639"/>
                <a:gd name="connsiteX39" fmla="*/ 51463 w 1055911"/>
                <a:gd name="connsiteY39" fmla="*/ 1233587 h 1347639"/>
                <a:gd name="connsiteX40" fmla="*/ 546 w 1055911"/>
                <a:gd name="connsiteY40" fmla="*/ 1295947 h 1347639"/>
                <a:gd name="connsiteX41" fmla="*/ 62906 w 1055911"/>
                <a:gd name="connsiteY41" fmla="*/ 1346863 h 1347639"/>
                <a:gd name="connsiteX42" fmla="*/ 641527 w 1055911"/>
                <a:gd name="connsiteY42" fmla="*/ 1167958 h 1347639"/>
                <a:gd name="connsiteX43" fmla="*/ 1011020 w 1055911"/>
                <a:gd name="connsiteY43" fmla="*/ 778609 h 1347639"/>
                <a:gd name="connsiteX44" fmla="*/ 1054281 w 1055911"/>
                <a:gd name="connsiteY44" fmla="*/ 510789 h 1347639"/>
                <a:gd name="connsiteX45" fmla="*/ 954920 w 1055911"/>
                <a:gd name="connsiteY45" fmla="*/ 238145 h 1347639"/>
                <a:gd name="connsiteX46" fmla="*/ 763535 w 1055911"/>
                <a:gd name="connsiteY46" fmla="*/ 43650 h 1347639"/>
                <a:gd name="connsiteX47" fmla="*/ 490771 w 1055911"/>
                <a:gd name="connsiteY47" fmla="*/ 12749 h 1347639"/>
                <a:gd name="connsiteX48" fmla="*/ 59557 w 1055911"/>
                <a:gd name="connsiteY48" fmla="*/ 432441 h 1347639"/>
                <a:gd name="connsiteX49" fmla="*/ 87706 w 1055911"/>
                <a:gd name="connsiteY49" fmla="*/ 507879 h 1347639"/>
                <a:gd name="connsiteX50" fmla="*/ 163104 w 1055911"/>
                <a:gd name="connsiteY50" fmla="*/ 479689 h 1347639"/>
                <a:gd name="connsiteX51" fmla="*/ 163104 w 1055911"/>
                <a:gd name="connsiteY51" fmla="*/ 479689 h 1347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055911" h="1347639">
                  <a:moveTo>
                    <a:pt x="163104" y="479689"/>
                  </a:moveTo>
                  <a:cubicBezTo>
                    <a:pt x="203733" y="403773"/>
                    <a:pt x="240256" y="339380"/>
                    <a:pt x="295598" y="273153"/>
                  </a:cubicBezTo>
                  <a:cubicBezTo>
                    <a:pt x="344601" y="214501"/>
                    <a:pt x="402495" y="166136"/>
                    <a:pt x="470556" y="138425"/>
                  </a:cubicBezTo>
                  <a:cubicBezTo>
                    <a:pt x="488578" y="131089"/>
                    <a:pt x="507238" y="124709"/>
                    <a:pt x="526217" y="120244"/>
                  </a:cubicBezTo>
                  <a:cubicBezTo>
                    <a:pt x="517405" y="122317"/>
                    <a:pt x="527015" y="120204"/>
                    <a:pt x="528410" y="119965"/>
                  </a:cubicBezTo>
                  <a:cubicBezTo>
                    <a:pt x="534112" y="118968"/>
                    <a:pt x="539813" y="117812"/>
                    <a:pt x="545555" y="116934"/>
                  </a:cubicBezTo>
                  <a:cubicBezTo>
                    <a:pt x="556001" y="115340"/>
                    <a:pt x="566528" y="114183"/>
                    <a:pt x="577094" y="113506"/>
                  </a:cubicBezTo>
                  <a:cubicBezTo>
                    <a:pt x="585666" y="112947"/>
                    <a:pt x="594279" y="112708"/>
                    <a:pt x="602891" y="112868"/>
                  </a:cubicBezTo>
                  <a:cubicBezTo>
                    <a:pt x="591208" y="112628"/>
                    <a:pt x="609868" y="113466"/>
                    <a:pt x="610467" y="113506"/>
                  </a:cubicBezTo>
                  <a:cubicBezTo>
                    <a:pt x="614254" y="113825"/>
                    <a:pt x="618042" y="114223"/>
                    <a:pt x="621830" y="114702"/>
                  </a:cubicBezTo>
                  <a:cubicBezTo>
                    <a:pt x="631280" y="115898"/>
                    <a:pt x="640650" y="117533"/>
                    <a:pt x="649940" y="119606"/>
                  </a:cubicBezTo>
                  <a:cubicBezTo>
                    <a:pt x="654605" y="120642"/>
                    <a:pt x="659230" y="121839"/>
                    <a:pt x="663815" y="123115"/>
                  </a:cubicBezTo>
                  <a:cubicBezTo>
                    <a:pt x="667603" y="124191"/>
                    <a:pt x="667483" y="124151"/>
                    <a:pt x="663416" y="122995"/>
                  </a:cubicBezTo>
                  <a:cubicBezTo>
                    <a:pt x="667045" y="124231"/>
                    <a:pt x="670673" y="125507"/>
                    <a:pt x="674262" y="126902"/>
                  </a:cubicBezTo>
                  <a:cubicBezTo>
                    <a:pt x="690490" y="133122"/>
                    <a:pt x="706558" y="140818"/>
                    <a:pt x="721271" y="150148"/>
                  </a:cubicBezTo>
                  <a:cubicBezTo>
                    <a:pt x="712818" y="144805"/>
                    <a:pt x="728647" y="155451"/>
                    <a:pt x="728408" y="155291"/>
                  </a:cubicBezTo>
                  <a:cubicBezTo>
                    <a:pt x="731597" y="157564"/>
                    <a:pt x="734707" y="159837"/>
                    <a:pt x="737817" y="162189"/>
                  </a:cubicBezTo>
                  <a:cubicBezTo>
                    <a:pt x="747147" y="169286"/>
                    <a:pt x="756158" y="176822"/>
                    <a:pt x="764811" y="184677"/>
                  </a:cubicBezTo>
                  <a:cubicBezTo>
                    <a:pt x="772067" y="191256"/>
                    <a:pt x="779165" y="198074"/>
                    <a:pt x="785983" y="205131"/>
                  </a:cubicBezTo>
                  <a:cubicBezTo>
                    <a:pt x="784228" y="203297"/>
                    <a:pt x="780401" y="198911"/>
                    <a:pt x="788096" y="207444"/>
                  </a:cubicBezTo>
                  <a:cubicBezTo>
                    <a:pt x="791405" y="211112"/>
                    <a:pt x="794675" y="214780"/>
                    <a:pt x="797904" y="218488"/>
                  </a:cubicBezTo>
                  <a:cubicBezTo>
                    <a:pt x="811780" y="234437"/>
                    <a:pt x="824858" y="251103"/>
                    <a:pt x="837338" y="268129"/>
                  </a:cubicBezTo>
                  <a:cubicBezTo>
                    <a:pt x="849977" y="285393"/>
                    <a:pt x="861979" y="303136"/>
                    <a:pt x="873143" y="321398"/>
                  </a:cubicBezTo>
                  <a:cubicBezTo>
                    <a:pt x="884307" y="339699"/>
                    <a:pt x="889769" y="349587"/>
                    <a:pt x="899498" y="370480"/>
                  </a:cubicBezTo>
                  <a:cubicBezTo>
                    <a:pt x="908509" y="389778"/>
                    <a:pt x="916444" y="409594"/>
                    <a:pt x="923062" y="429849"/>
                  </a:cubicBezTo>
                  <a:cubicBezTo>
                    <a:pt x="930797" y="453453"/>
                    <a:pt x="932472" y="459913"/>
                    <a:pt x="936379" y="483955"/>
                  </a:cubicBezTo>
                  <a:cubicBezTo>
                    <a:pt x="939410" y="502456"/>
                    <a:pt x="941284" y="521116"/>
                    <a:pt x="942041" y="539856"/>
                  </a:cubicBezTo>
                  <a:cubicBezTo>
                    <a:pt x="943118" y="565892"/>
                    <a:pt x="942958" y="569560"/>
                    <a:pt x="940327" y="595517"/>
                  </a:cubicBezTo>
                  <a:cubicBezTo>
                    <a:pt x="938413" y="614217"/>
                    <a:pt x="935462" y="632837"/>
                    <a:pt x="931595" y="651218"/>
                  </a:cubicBezTo>
                  <a:cubicBezTo>
                    <a:pt x="927249" y="671792"/>
                    <a:pt x="922344" y="689694"/>
                    <a:pt x="917759" y="703211"/>
                  </a:cubicBezTo>
                  <a:cubicBezTo>
                    <a:pt x="904881" y="741010"/>
                    <a:pt x="888174" y="777452"/>
                    <a:pt x="868119" y="811942"/>
                  </a:cubicBezTo>
                  <a:cubicBezTo>
                    <a:pt x="868478" y="811344"/>
                    <a:pt x="858350" y="828130"/>
                    <a:pt x="863414" y="820036"/>
                  </a:cubicBezTo>
                  <a:cubicBezTo>
                    <a:pt x="861301" y="823425"/>
                    <a:pt x="859108" y="826734"/>
                    <a:pt x="856915" y="830083"/>
                  </a:cubicBezTo>
                  <a:cubicBezTo>
                    <a:pt x="851412" y="838377"/>
                    <a:pt x="845751" y="846550"/>
                    <a:pt x="839850" y="854565"/>
                  </a:cubicBezTo>
                  <a:cubicBezTo>
                    <a:pt x="827370" y="871550"/>
                    <a:pt x="814092" y="887937"/>
                    <a:pt x="800097" y="903687"/>
                  </a:cubicBezTo>
                  <a:cubicBezTo>
                    <a:pt x="771390" y="936023"/>
                    <a:pt x="750855" y="955201"/>
                    <a:pt x="716885" y="982434"/>
                  </a:cubicBezTo>
                  <a:cubicBezTo>
                    <a:pt x="685466" y="1007633"/>
                    <a:pt x="652212" y="1030519"/>
                    <a:pt x="617723" y="1051293"/>
                  </a:cubicBezTo>
                  <a:cubicBezTo>
                    <a:pt x="581879" y="1072863"/>
                    <a:pt x="547190" y="1090407"/>
                    <a:pt x="504168" y="1109067"/>
                  </a:cubicBezTo>
                  <a:cubicBezTo>
                    <a:pt x="456641" y="1129681"/>
                    <a:pt x="407798" y="1147224"/>
                    <a:pt x="358277" y="1162495"/>
                  </a:cubicBezTo>
                  <a:cubicBezTo>
                    <a:pt x="256444" y="1193874"/>
                    <a:pt x="157282" y="1213850"/>
                    <a:pt x="51463" y="1233587"/>
                  </a:cubicBezTo>
                  <a:cubicBezTo>
                    <a:pt x="22276" y="1239010"/>
                    <a:pt x="-4159" y="1263730"/>
                    <a:pt x="546" y="1295947"/>
                  </a:cubicBezTo>
                  <a:cubicBezTo>
                    <a:pt x="4693" y="1324376"/>
                    <a:pt x="31527" y="1352724"/>
                    <a:pt x="62906" y="1346863"/>
                  </a:cubicBezTo>
                  <a:cubicBezTo>
                    <a:pt x="261867" y="1309782"/>
                    <a:pt x="462462" y="1265764"/>
                    <a:pt x="641527" y="1167958"/>
                  </a:cubicBezTo>
                  <a:cubicBezTo>
                    <a:pt x="801214" y="1080758"/>
                    <a:pt x="942639" y="950417"/>
                    <a:pt x="1011020" y="778609"/>
                  </a:cubicBezTo>
                  <a:cubicBezTo>
                    <a:pt x="1044791" y="693761"/>
                    <a:pt x="1061418" y="602096"/>
                    <a:pt x="1054281" y="510789"/>
                  </a:cubicBezTo>
                  <a:cubicBezTo>
                    <a:pt x="1046625" y="412545"/>
                    <a:pt x="1008149" y="320162"/>
                    <a:pt x="954920" y="238145"/>
                  </a:cubicBezTo>
                  <a:cubicBezTo>
                    <a:pt x="905160" y="161472"/>
                    <a:pt x="843119" y="90061"/>
                    <a:pt x="763535" y="43650"/>
                  </a:cubicBezTo>
                  <a:cubicBezTo>
                    <a:pt x="680880" y="-4555"/>
                    <a:pt x="582038" y="-9579"/>
                    <a:pt x="490771" y="12749"/>
                  </a:cubicBezTo>
                  <a:cubicBezTo>
                    <a:pt x="280088" y="64304"/>
                    <a:pt x="155688" y="252858"/>
                    <a:pt x="59557" y="432441"/>
                  </a:cubicBezTo>
                  <a:cubicBezTo>
                    <a:pt x="45482" y="458756"/>
                    <a:pt x="60434" y="496834"/>
                    <a:pt x="87706" y="507879"/>
                  </a:cubicBezTo>
                  <a:cubicBezTo>
                    <a:pt x="117770" y="520040"/>
                    <a:pt x="148072" y="507799"/>
                    <a:pt x="163104" y="479689"/>
                  </a:cubicBezTo>
                  <a:lnTo>
                    <a:pt x="163104" y="479689"/>
                  </a:lnTo>
                  <a:close/>
                </a:path>
              </a:pathLst>
            </a:custGeom>
            <a:solidFill>
              <a:srgbClr val="F9D37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4" name="Freeform: Shape 1813">
              <a:extLst>
                <a:ext uri="{FF2B5EF4-FFF2-40B4-BE49-F238E27FC236}">
                  <a16:creationId xmlns="" xmlns:a16="http://schemas.microsoft.com/office/drawing/2014/main" id="{5E3B3849-21E6-46E3-9D55-2647E8070A2C}"/>
                </a:ext>
              </a:extLst>
            </p:cNvPr>
            <p:cNvSpPr/>
            <p:nvPr/>
          </p:nvSpPr>
          <p:spPr>
            <a:xfrm>
              <a:off x="16055756" y="276062"/>
              <a:ext cx="4027046" cy="3675524"/>
            </a:xfrm>
            <a:custGeom>
              <a:avLst/>
              <a:gdLst>
                <a:gd name="connsiteX0" fmla="*/ 107941 w 1440654"/>
                <a:gd name="connsiteY0" fmla="*/ 27698 h 1314899"/>
                <a:gd name="connsiteX1" fmla="*/ 685 w 1440654"/>
                <a:gd name="connsiteY1" fmla="*/ 531679 h 1314899"/>
                <a:gd name="connsiteX2" fmla="*/ 119225 w 1440654"/>
                <a:gd name="connsiteY2" fmla="*/ 1063212 h 1314899"/>
                <a:gd name="connsiteX3" fmla="*/ 286966 w 1440654"/>
                <a:gd name="connsiteY3" fmla="*/ 1239924 h 1314899"/>
                <a:gd name="connsiteX4" fmla="*/ 551635 w 1440654"/>
                <a:gd name="connsiteY4" fmla="*/ 1314683 h 1314899"/>
                <a:gd name="connsiteX5" fmla="*/ 1055337 w 1440654"/>
                <a:gd name="connsiteY5" fmla="*/ 1154917 h 1314899"/>
                <a:gd name="connsiteX6" fmla="*/ 1433602 w 1440654"/>
                <a:gd name="connsiteY6" fmla="*/ 709787 h 1314899"/>
                <a:gd name="connsiteX7" fmla="*/ 1413187 w 1440654"/>
                <a:gd name="connsiteY7" fmla="*/ 631917 h 1314899"/>
                <a:gd name="connsiteX8" fmla="*/ 1335317 w 1440654"/>
                <a:gd name="connsiteY8" fmla="*/ 652331 h 1314899"/>
                <a:gd name="connsiteX9" fmla="*/ 1045688 w 1440654"/>
                <a:gd name="connsiteY9" fmla="*/ 1020588 h 1314899"/>
                <a:gd name="connsiteX10" fmla="*/ 1005537 w 1440654"/>
                <a:gd name="connsiteY10" fmla="*/ 1051210 h 1314899"/>
                <a:gd name="connsiteX11" fmla="*/ 950793 w 1440654"/>
                <a:gd name="connsiteY11" fmla="*/ 1087294 h 1314899"/>
                <a:gd name="connsiteX12" fmla="*/ 845651 w 1440654"/>
                <a:gd name="connsiteY12" fmla="*/ 1142038 h 1314899"/>
                <a:gd name="connsiteX13" fmla="*/ 839152 w 1440654"/>
                <a:gd name="connsiteY13" fmla="*/ 1144789 h 1314899"/>
                <a:gd name="connsiteX14" fmla="*/ 824678 w 1440654"/>
                <a:gd name="connsiteY14" fmla="*/ 1150531 h 1314899"/>
                <a:gd name="connsiteX15" fmla="*/ 798363 w 1440654"/>
                <a:gd name="connsiteY15" fmla="*/ 1160180 h 1314899"/>
                <a:gd name="connsiteX16" fmla="*/ 735883 w 1440654"/>
                <a:gd name="connsiteY16" fmla="*/ 1179119 h 1314899"/>
                <a:gd name="connsiteX17" fmla="*/ 628708 w 1440654"/>
                <a:gd name="connsiteY17" fmla="*/ 1198298 h 1314899"/>
                <a:gd name="connsiteX18" fmla="*/ 498047 w 1440654"/>
                <a:gd name="connsiteY18" fmla="*/ 1197101 h 1314899"/>
                <a:gd name="connsiteX19" fmla="*/ 493223 w 1440654"/>
                <a:gd name="connsiteY19" fmla="*/ 1196384 h 1314899"/>
                <a:gd name="connsiteX20" fmla="*/ 476716 w 1440654"/>
                <a:gd name="connsiteY20" fmla="*/ 1193513 h 1314899"/>
                <a:gd name="connsiteX21" fmla="*/ 447330 w 1440654"/>
                <a:gd name="connsiteY21" fmla="*/ 1186894 h 1314899"/>
                <a:gd name="connsiteX22" fmla="*/ 392786 w 1440654"/>
                <a:gd name="connsiteY22" fmla="*/ 1168394 h 1314899"/>
                <a:gd name="connsiteX23" fmla="*/ 346773 w 1440654"/>
                <a:gd name="connsiteY23" fmla="*/ 1143115 h 1314899"/>
                <a:gd name="connsiteX24" fmla="*/ 326279 w 1440654"/>
                <a:gd name="connsiteY24" fmla="*/ 1129120 h 1314899"/>
                <a:gd name="connsiteX25" fmla="*/ 322452 w 1440654"/>
                <a:gd name="connsiteY25" fmla="*/ 1126289 h 1314899"/>
                <a:gd name="connsiteX26" fmla="*/ 307619 w 1440654"/>
                <a:gd name="connsiteY26" fmla="*/ 1113889 h 1314899"/>
                <a:gd name="connsiteX27" fmla="*/ 271974 w 1440654"/>
                <a:gd name="connsiteY27" fmla="*/ 1079080 h 1314899"/>
                <a:gd name="connsiteX28" fmla="*/ 242189 w 1440654"/>
                <a:gd name="connsiteY28" fmla="*/ 1043116 h 1314899"/>
                <a:gd name="connsiteX29" fmla="*/ 186010 w 1440654"/>
                <a:gd name="connsiteY29" fmla="*/ 946427 h 1314899"/>
                <a:gd name="connsiteX30" fmla="*/ 180627 w 1440654"/>
                <a:gd name="connsiteY30" fmla="*/ 934425 h 1314899"/>
                <a:gd name="connsiteX31" fmla="*/ 169503 w 1440654"/>
                <a:gd name="connsiteY31" fmla="*/ 905159 h 1314899"/>
                <a:gd name="connsiteX32" fmla="*/ 149926 w 1440654"/>
                <a:gd name="connsiteY32" fmla="*/ 840966 h 1314899"/>
                <a:gd name="connsiteX33" fmla="*/ 116593 w 1440654"/>
                <a:gd name="connsiteY33" fmla="*/ 589254 h 1314899"/>
                <a:gd name="connsiteX34" fmla="*/ 114001 w 1440654"/>
                <a:gd name="connsiteY34" fmla="*/ 451736 h 1314899"/>
                <a:gd name="connsiteX35" fmla="*/ 116832 w 1440654"/>
                <a:gd name="connsiteY35" fmla="*/ 383954 h 1314899"/>
                <a:gd name="connsiteX36" fmla="*/ 119344 w 1440654"/>
                <a:gd name="connsiteY36" fmla="*/ 353292 h 1314899"/>
                <a:gd name="connsiteX37" fmla="*/ 121298 w 1440654"/>
                <a:gd name="connsiteY37" fmla="*/ 334991 h 1314899"/>
                <a:gd name="connsiteX38" fmla="*/ 122374 w 1440654"/>
                <a:gd name="connsiteY38" fmla="*/ 325860 h 1314899"/>
                <a:gd name="connsiteX39" fmla="*/ 152159 w 1440654"/>
                <a:gd name="connsiteY39" fmla="*/ 196197 h 1314899"/>
                <a:gd name="connsiteX40" fmla="*/ 172174 w 1440654"/>
                <a:gd name="connsiteY40" fmla="*/ 145759 h 1314899"/>
                <a:gd name="connsiteX41" fmla="*/ 206225 w 1440654"/>
                <a:gd name="connsiteY41" fmla="*/ 85233 h 1314899"/>
                <a:gd name="connsiteX42" fmla="*/ 185811 w 1440654"/>
                <a:gd name="connsiteY42" fmla="*/ 7364 h 1314899"/>
                <a:gd name="connsiteX43" fmla="*/ 107941 w 1440654"/>
                <a:gd name="connsiteY43" fmla="*/ 27698 h 1314899"/>
                <a:gd name="connsiteX44" fmla="*/ 107941 w 1440654"/>
                <a:gd name="connsiteY44" fmla="*/ 27698 h 1314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440654" h="1314899">
                  <a:moveTo>
                    <a:pt x="107941" y="27698"/>
                  </a:moveTo>
                  <a:cubicBezTo>
                    <a:pt x="11531" y="176062"/>
                    <a:pt x="-3780" y="359233"/>
                    <a:pt x="685" y="531679"/>
                  </a:cubicBezTo>
                  <a:cubicBezTo>
                    <a:pt x="5390" y="713056"/>
                    <a:pt x="23133" y="904601"/>
                    <a:pt x="119225" y="1063212"/>
                  </a:cubicBezTo>
                  <a:cubicBezTo>
                    <a:pt x="161688" y="1133306"/>
                    <a:pt x="218027" y="1195187"/>
                    <a:pt x="286966" y="1239924"/>
                  </a:cubicBezTo>
                  <a:cubicBezTo>
                    <a:pt x="365354" y="1290840"/>
                    <a:pt x="459013" y="1312411"/>
                    <a:pt x="551635" y="1314683"/>
                  </a:cubicBezTo>
                  <a:cubicBezTo>
                    <a:pt x="730341" y="1319070"/>
                    <a:pt x="909605" y="1256431"/>
                    <a:pt x="1055337" y="1154917"/>
                  </a:cubicBezTo>
                  <a:cubicBezTo>
                    <a:pt x="1217456" y="1041960"/>
                    <a:pt x="1343013" y="884346"/>
                    <a:pt x="1433602" y="709787"/>
                  </a:cubicBezTo>
                  <a:cubicBezTo>
                    <a:pt x="1447318" y="683392"/>
                    <a:pt x="1441297" y="646749"/>
                    <a:pt x="1413187" y="631917"/>
                  </a:cubicBezTo>
                  <a:cubicBezTo>
                    <a:pt x="1387031" y="618121"/>
                    <a:pt x="1349950" y="624102"/>
                    <a:pt x="1335317" y="652331"/>
                  </a:cubicBezTo>
                  <a:cubicBezTo>
                    <a:pt x="1260996" y="795551"/>
                    <a:pt x="1171045" y="917759"/>
                    <a:pt x="1045688" y="1020588"/>
                  </a:cubicBezTo>
                  <a:cubicBezTo>
                    <a:pt x="1029380" y="1033946"/>
                    <a:pt x="1023320" y="1038570"/>
                    <a:pt x="1005537" y="1051210"/>
                  </a:cubicBezTo>
                  <a:cubicBezTo>
                    <a:pt x="987714" y="1063890"/>
                    <a:pt x="969493" y="1075930"/>
                    <a:pt x="950793" y="1087294"/>
                  </a:cubicBezTo>
                  <a:cubicBezTo>
                    <a:pt x="916982" y="1107868"/>
                    <a:pt x="881854" y="1126090"/>
                    <a:pt x="845651" y="1142038"/>
                  </a:cubicBezTo>
                  <a:cubicBezTo>
                    <a:pt x="827150" y="1150212"/>
                    <a:pt x="849997" y="1140364"/>
                    <a:pt x="839152" y="1144789"/>
                  </a:cubicBezTo>
                  <a:cubicBezTo>
                    <a:pt x="834327" y="1146743"/>
                    <a:pt x="829503" y="1148657"/>
                    <a:pt x="824678" y="1150531"/>
                  </a:cubicBezTo>
                  <a:cubicBezTo>
                    <a:pt x="815946" y="1153880"/>
                    <a:pt x="807174" y="1157110"/>
                    <a:pt x="798363" y="1160180"/>
                  </a:cubicBezTo>
                  <a:cubicBezTo>
                    <a:pt x="777789" y="1167317"/>
                    <a:pt x="756936" y="1173657"/>
                    <a:pt x="735883" y="1179119"/>
                  </a:cubicBezTo>
                  <a:cubicBezTo>
                    <a:pt x="697806" y="1188968"/>
                    <a:pt x="660964" y="1195467"/>
                    <a:pt x="628708" y="1198298"/>
                  </a:cubicBezTo>
                  <a:cubicBezTo>
                    <a:pt x="585407" y="1202125"/>
                    <a:pt x="541269" y="1202524"/>
                    <a:pt x="498047" y="1197101"/>
                  </a:cubicBezTo>
                  <a:cubicBezTo>
                    <a:pt x="500679" y="1197421"/>
                    <a:pt x="505543" y="1198337"/>
                    <a:pt x="493223" y="1196384"/>
                  </a:cubicBezTo>
                  <a:cubicBezTo>
                    <a:pt x="487721" y="1195506"/>
                    <a:pt x="482218" y="1194549"/>
                    <a:pt x="476716" y="1193513"/>
                  </a:cubicBezTo>
                  <a:cubicBezTo>
                    <a:pt x="466868" y="1191639"/>
                    <a:pt x="457059" y="1189446"/>
                    <a:pt x="447330" y="1186894"/>
                  </a:cubicBezTo>
                  <a:cubicBezTo>
                    <a:pt x="428670" y="1182030"/>
                    <a:pt x="406502" y="1174693"/>
                    <a:pt x="392786" y="1168394"/>
                  </a:cubicBezTo>
                  <a:cubicBezTo>
                    <a:pt x="376877" y="1161097"/>
                    <a:pt x="361486" y="1152565"/>
                    <a:pt x="346773" y="1143115"/>
                  </a:cubicBezTo>
                  <a:cubicBezTo>
                    <a:pt x="339796" y="1138649"/>
                    <a:pt x="333058" y="1133864"/>
                    <a:pt x="326279" y="1129120"/>
                  </a:cubicBezTo>
                  <a:cubicBezTo>
                    <a:pt x="311886" y="1119072"/>
                    <a:pt x="330585" y="1132788"/>
                    <a:pt x="322452" y="1126289"/>
                  </a:cubicBezTo>
                  <a:cubicBezTo>
                    <a:pt x="317428" y="1122262"/>
                    <a:pt x="312484" y="1118115"/>
                    <a:pt x="307619" y="1113889"/>
                  </a:cubicBezTo>
                  <a:cubicBezTo>
                    <a:pt x="295139" y="1102924"/>
                    <a:pt x="283258" y="1091282"/>
                    <a:pt x="271974" y="1079080"/>
                  </a:cubicBezTo>
                  <a:cubicBezTo>
                    <a:pt x="258736" y="1064727"/>
                    <a:pt x="248848" y="1052367"/>
                    <a:pt x="242189" y="1043116"/>
                  </a:cubicBezTo>
                  <a:cubicBezTo>
                    <a:pt x="220340" y="1012853"/>
                    <a:pt x="201640" y="980318"/>
                    <a:pt x="186010" y="946427"/>
                  </a:cubicBezTo>
                  <a:cubicBezTo>
                    <a:pt x="184654" y="943436"/>
                    <a:pt x="177198" y="925932"/>
                    <a:pt x="180627" y="934425"/>
                  </a:cubicBezTo>
                  <a:cubicBezTo>
                    <a:pt x="176680" y="924736"/>
                    <a:pt x="173012" y="914968"/>
                    <a:pt x="169503" y="905159"/>
                  </a:cubicBezTo>
                  <a:cubicBezTo>
                    <a:pt x="162047" y="884067"/>
                    <a:pt x="155548" y="862616"/>
                    <a:pt x="149926" y="840966"/>
                  </a:cubicBezTo>
                  <a:cubicBezTo>
                    <a:pt x="127837" y="755799"/>
                    <a:pt x="120740" y="677770"/>
                    <a:pt x="116593" y="589254"/>
                  </a:cubicBezTo>
                  <a:cubicBezTo>
                    <a:pt x="114440" y="543441"/>
                    <a:pt x="113204" y="497589"/>
                    <a:pt x="114001" y="451736"/>
                  </a:cubicBezTo>
                  <a:cubicBezTo>
                    <a:pt x="114400" y="429129"/>
                    <a:pt x="115277" y="406521"/>
                    <a:pt x="116832" y="383954"/>
                  </a:cubicBezTo>
                  <a:cubicBezTo>
                    <a:pt x="117550" y="373746"/>
                    <a:pt x="118347" y="363500"/>
                    <a:pt x="119344" y="353292"/>
                  </a:cubicBezTo>
                  <a:cubicBezTo>
                    <a:pt x="119942" y="347192"/>
                    <a:pt x="120580" y="341092"/>
                    <a:pt x="121298" y="334991"/>
                  </a:cubicBezTo>
                  <a:cubicBezTo>
                    <a:pt x="121497" y="333277"/>
                    <a:pt x="123650" y="316690"/>
                    <a:pt x="122374" y="325860"/>
                  </a:cubicBezTo>
                  <a:cubicBezTo>
                    <a:pt x="128515" y="281922"/>
                    <a:pt x="138084" y="238302"/>
                    <a:pt x="152159" y="196197"/>
                  </a:cubicBezTo>
                  <a:cubicBezTo>
                    <a:pt x="159814" y="173231"/>
                    <a:pt x="163004" y="165017"/>
                    <a:pt x="172174" y="145759"/>
                  </a:cubicBezTo>
                  <a:cubicBezTo>
                    <a:pt x="182142" y="124826"/>
                    <a:pt x="193586" y="104691"/>
                    <a:pt x="206225" y="85233"/>
                  </a:cubicBezTo>
                  <a:cubicBezTo>
                    <a:pt x="222493" y="60194"/>
                    <a:pt x="212086" y="21239"/>
                    <a:pt x="185811" y="7364"/>
                  </a:cubicBezTo>
                  <a:cubicBezTo>
                    <a:pt x="157462" y="-7708"/>
                    <a:pt x="125285" y="984"/>
                    <a:pt x="107941" y="27698"/>
                  </a:cubicBezTo>
                  <a:lnTo>
                    <a:pt x="107941" y="27698"/>
                  </a:lnTo>
                  <a:close/>
                </a:path>
              </a:pathLst>
            </a:custGeom>
            <a:solidFill>
              <a:srgbClr val="F7CD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5" name="Freeform: Shape 1814">
              <a:extLst>
                <a:ext uri="{FF2B5EF4-FFF2-40B4-BE49-F238E27FC236}">
                  <a16:creationId xmlns="" xmlns:a16="http://schemas.microsoft.com/office/drawing/2014/main" id="{86FAE3CD-44AA-4032-83D9-A236187E7DE0}"/>
                </a:ext>
              </a:extLst>
            </p:cNvPr>
            <p:cNvSpPr/>
            <p:nvPr/>
          </p:nvSpPr>
          <p:spPr>
            <a:xfrm>
              <a:off x="18306703" y="147473"/>
              <a:ext cx="4840518" cy="4052058"/>
            </a:xfrm>
            <a:custGeom>
              <a:avLst/>
              <a:gdLst>
                <a:gd name="connsiteX0" fmla="*/ 1538453 w 1731669"/>
                <a:gd name="connsiteY0" fmla="*/ 85183 h 1449602"/>
                <a:gd name="connsiteX1" fmla="*/ 1620151 w 1731669"/>
                <a:gd name="connsiteY1" fmla="*/ 612010 h 1449602"/>
                <a:gd name="connsiteX2" fmla="*/ 1600055 w 1731669"/>
                <a:gd name="connsiteY2" fmla="*/ 735773 h 1449602"/>
                <a:gd name="connsiteX3" fmla="*/ 1563772 w 1731669"/>
                <a:gd name="connsiteY3" fmla="*/ 860053 h 1449602"/>
                <a:gd name="connsiteX4" fmla="*/ 1558788 w 1731669"/>
                <a:gd name="connsiteY4" fmla="*/ 873410 h 1449602"/>
                <a:gd name="connsiteX5" fmla="*/ 1556914 w 1731669"/>
                <a:gd name="connsiteY5" fmla="*/ 878394 h 1449602"/>
                <a:gd name="connsiteX6" fmla="*/ 1545870 w 1731669"/>
                <a:gd name="connsiteY6" fmla="*/ 904630 h 1449602"/>
                <a:gd name="connsiteX7" fmla="*/ 1517481 w 1731669"/>
                <a:gd name="connsiteY7" fmla="*/ 963401 h 1449602"/>
                <a:gd name="connsiteX8" fmla="*/ 1487976 w 1731669"/>
                <a:gd name="connsiteY8" fmla="*/ 1014756 h 1449602"/>
                <a:gd name="connsiteX9" fmla="*/ 1472744 w 1731669"/>
                <a:gd name="connsiteY9" fmla="*/ 1038321 h 1449602"/>
                <a:gd name="connsiteX10" fmla="*/ 1463215 w 1731669"/>
                <a:gd name="connsiteY10" fmla="*/ 1052156 h 1449602"/>
                <a:gd name="connsiteX11" fmla="*/ 1458510 w 1731669"/>
                <a:gd name="connsiteY11" fmla="*/ 1058695 h 1449602"/>
                <a:gd name="connsiteX12" fmla="*/ 1377490 w 1731669"/>
                <a:gd name="connsiteY12" fmla="*/ 1149364 h 1449602"/>
                <a:gd name="connsiteX13" fmla="*/ 1289015 w 1731669"/>
                <a:gd name="connsiteY13" fmla="*/ 1215790 h 1449602"/>
                <a:gd name="connsiteX14" fmla="*/ 1051099 w 1731669"/>
                <a:gd name="connsiteY14" fmla="*/ 1305024 h 1449602"/>
                <a:gd name="connsiteX15" fmla="*/ 512031 w 1731669"/>
                <a:gd name="connsiteY15" fmla="*/ 1304505 h 1449602"/>
                <a:gd name="connsiteX16" fmla="*/ 445644 w 1731669"/>
                <a:gd name="connsiteY16" fmla="*/ 1283732 h 1449602"/>
                <a:gd name="connsiteX17" fmla="*/ 415023 w 1731669"/>
                <a:gd name="connsiteY17" fmla="*/ 1272050 h 1449602"/>
                <a:gd name="connsiteX18" fmla="*/ 402383 w 1731669"/>
                <a:gd name="connsiteY18" fmla="*/ 1266827 h 1449602"/>
                <a:gd name="connsiteX19" fmla="*/ 394848 w 1731669"/>
                <a:gd name="connsiteY19" fmla="*/ 1263597 h 1449602"/>
                <a:gd name="connsiteX20" fmla="*/ 392694 w 1731669"/>
                <a:gd name="connsiteY20" fmla="*/ 1262640 h 1449602"/>
                <a:gd name="connsiteX21" fmla="*/ 277983 w 1731669"/>
                <a:gd name="connsiteY21" fmla="*/ 1197928 h 1449602"/>
                <a:gd name="connsiteX22" fmla="*/ 182649 w 1731669"/>
                <a:gd name="connsiteY22" fmla="*/ 1119061 h 1449602"/>
                <a:gd name="connsiteX23" fmla="*/ 137953 w 1731669"/>
                <a:gd name="connsiteY23" fmla="*/ 1069740 h 1449602"/>
                <a:gd name="connsiteX24" fmla="*/ 100354 w 1731669"/>
                <a:gd name="connsiteY24" fmla="*/ 1017946 h 1449602"/>
                <a:gd name="connsiteX25" fmla="*/ 26870 w 1731669"/>
                <a:gd name="connsiteY25" fmla="*/ 997532 h 1449602"/>
                <a:gd name="connsiteX26" fmla="*/ 7612 w 1731669"/>
                <a:gd name="connsiteY26" fmla="*/ 1075402 h 1449602"/>
                <a:gd name="connsiteX27" fmla="*/ 417096 w 1731669"/>
                <a:gd name="connsiteY27" fmla="*/ 1393539 h 1449602"/>
                <a:gd name="connsiteX28" fmla="*/ 1010629 w 1731669"/>
                <a:gd name="connsiteY28" fmla="*/ 1427949 h 1449602"/>
                <a:gd name="connsiteX29" fmla="*/ 1497664 w 1731669"/>
                <a:gd name="connsiteY29" fmla="*/ 1184411 h 1449602"/>
                <a:gd name="connsiteX30" fmla="*/ 1717319 w 1731669"/>
                <a:gd name="connsiteY30" fmla="*/ 693867 h 1449602"/>
                <a:gd name="connsiteX31" fmla="*/ 1631156 w 1731669"/>
                <a:gd name="connsiteY31" fmla="*/ 27767 h 1449602"/>
                <a:gd name="connsiteX32" fmla="*/ 1557672 w 1731669"/>
                <a:gd name="connsiteY32" fmla="*/ 7353 h 1449602"/>
                <a:gd name="connsiteX33" fmla="*/ 1538453 w 1731669"/>
                <a:gd name="connsiteY33" fmla="*/ 85183 h 1449602"/>
                <a:gd name="connsiteX34" fmla="*/ 1538453 w 1731669"/>
                <a:gd name="connsiteY34" fmla="*/ 85183 h 1449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731669" h="1449602">
                  <a:moveTo>
                    <a:pt x="1538453" y="85183"/>
                  </a:moveTo>
                  <a:cubicBezTo>
                    <a:pt x="1609585" y="246823"/>
                    <a:pt x="1637296" y="429756"/>
                    <a:pt x="1620151" y="612010"/>
                  </a:cubicBezTo>
                  <a:cubicBezTo>
                    <a:pt x="1616483" y="651165"/>
                    <a:pt x="1609944" y="691953"/>
                    <a:pt x="1600055" y="735773"/>
                  </a:cubicBezTo>
                  <a:cubicBezTo>
                    <a:pt x="1590526" y="777997"/>
                    <a:pt x="1578485" y="819543"/>
                    <a:pt x="1563772" y="860053"/>
                  </a:cubicBezTo>
                  <a:cubicBezTo>
                    <a:pt x="1562137" y="864519"/>
                    <a:pt x="1560502" y="868985"/>
                    <a:pt x="1558788" y="873410"/>
                  </a:cubicBezTo>
                  <a:cubicBezTo>
                    <a:pt x="1558030" y="875404"/>
                    <a:pt x="1553605" y="886688"/>
                    <a:pt x="1556914" y="878394"/>
                  </a:cubicBezTo>
                  <a:cubicBezTo>
                    <a:pt x="1553405" y="887206"/>
                    <a:pt x="1549657" y="895938"/>
                    <a:pt x="1545870" y="904630"/>
                  </a:cubicBezTo>
                  <a:cubicBezTo>
                    <a:pt x="1537098" y="924566"/>
                    <a:pt x="1527648" y="944183"/>
                    <a:pt x="1517481" y="963401"/>
                  </a:cubicBezTo>
                  <a:cubicBezTo>
                    <a:pt x="1508230" y="980865"/>
                    <a:pt x="1498422" y="998010"/>
                    <a:pt x="1487976" y="1014756"/>
                  </a:cubicBezTo>
                  <a:cubicBezTo>
                    <a:pt x="1483031" y="1022691"/>
                    <a:pt x="1477928" y="1030546"/>
                    <a:pt x="1472744" y="1038321"/>
                  </a:cubicBezTo>
                  <a:cubicBezTo>
                    <a:pt x="1469635" y="1042986"/>
                    <a:pt x="1466405" y="1047531"/>
                    <a:pt x="1463215" y="1052156"/>
                  </a:cubicBezTo>
                  <a:cubicBezTo>
                    <a:pt x="1456915" y="1061287"/>
                    <a:pt x="1465807" y="1049086"/>
                    <a:pt x="1458510" y="1058695"/>
                  </a:cubicBezTo>
                  <a:cubicBezTo>
                    <a:pt x="1433829" y="1091191"/>
                    <a:pt x="1407076" y="1121773"/>
                    <a:pt x="1377490" y="1149364"/>
                  </a:cubicBezTo>
                  <a:cubicBezTo>
                    <a:pt x="1351494" y="1173606"/>
                    <a:pt x="1324541" y="1194220"/>
                    <a:pt x="1289015" y="1215790"/>
                  </a:cubicBezTo>
                  <a:cubicBezTo>
                    <a:pt x="1215531" y="1260367"/>
                    <a:pt x="1136904" y="1286244"/>
                    <a:pt x="1051099" y="1305024"/>
                  </a:cubicBezTo>
                  <a:cubicBezTo>
                    <a:pt x="876779" y="1343142"/>
                    <a:pt x="685593" y="1351275"/>
                    <a:pt x="512031" y="1304505"/>
                  </a:cubicBezTo>
                  <a:cubicBezTo>
                    <a:pt x="489663" y="1298485"/>
                    <a:pt x="467494" y="1291587"/>
                    <a:pt x="445644" y="1283732"/>
                  </a:cubicBezTo>
                  <a:cubicBezTo>
                    <a:pt x="435357" y="1280064"/>
                    <a:pt x="425150" y="1276157"/>
                    <a:pt x="415023" y="1272050"/>
                  </a:cubicBezTo>
                  <a:cubicBezTo>
                    <a:pt x="410796" y="1270335"/>
                    <a:pt x="406570" y="1268581"/>
                    <a:pt x="402383" y="1266827"/>
                  </a:cubicBezTo>
                  <a:cubicBezTo>
                    <a:pt x="399872" y="1265750"/>
                    <a:pt x="397360" y="1264673"/>
                    <a:pt x="394848" y="1263597"/>
                  </a:cubicBezTo>
                  <a:cubicBezTo>
                    <a:pt x="399313" y="1265670"/>
                    <a:pt x="398596" y="1265312"/>
                    <a:pt x="392694" y="1262640"/>
                  </a:cubicBezTo>
                  <a:cubicBezTo>
                    <a:pt x="352942" y="1244219"/>
                    <a:pt x="314466" y="1222808"/>
                    <a:pt x="277983" y="1197928"/>
                  </a:cubicBezTo>
                  <a:cubicBezTo>
                    <a:pt x="239148" y="1171493"/>
                    <a:pt x="216421" y="1152872"/>
                    <a:pt x="182649" y="1119061"/>
                  </a:cubicBezTo>
                  <a:cubicBezTo>
                    <a:pt x="167020" y="1103392"/>
                    <a:pt x="152068" y="1086925"/>
                    <a:pt x="137953" y="1069740"/>
                  </a:cubicBezTo>
                  <a:cubicBezTo>
                    <a:pt x="120489" y="1048488"/>
                    <a:pt x="115385" y="1041231"/>
                    <a:pt x="100354" y="1017946"/>
                  </a:cubicBezTo>
                  <a:cubicBezTo>
                    <a:pt x="84006" y="992588"/>
                    <a:pt x="53145" y="981224"/>
                    <a:pt x="26870" y="997532"/>
                  </a:cubicBezTo>
                  <a:cubicBezTo>
                    <a:pt x="3146" y="1012244"/>
                    <a:pt x="-8855" y="1049923"/>
                    <a:pt x="7612" y="1075402"/>
                  </a:cubicBezTo>
                  <a:cubicBezTo>
                    <a:pt x="105936" y="1227872"/>
                    <a:pt x="253103" y="1334688"/>
                    <a:pt x="417096" y="1393539"/>
                  </a:cubicBezTo>
                  <a:cubicBezTo>
                    <a:pt x="607604" y="1461920"/>
                    <a:pt x="813941" y="1460444"/>
                    <a:pt x="1010629" y="1427949"/>
                  </a:cubicBezTo>
                  <a:cubicBezTo>
                    <a:pt x="1192405" y="1397926"/>
                    <a:pt x="1369317" y="1329465"/>
                    <a:pt x="1497664" y="1184411"/>
                  </a:cubicBezTo>
                  <a:cubicBezTo>
                    <a:pt x="1616204" y="1050442"/>
                    <a:pt x="1689329" y="874049"/>
                    <a:pt x="1717319" y="693867"/>
                  </a:cubicBezTo>
                  <a:cubicBezTo>
                    <a:pt x="1752486" y="467355"/>
                    <a:pt x="1722741" y="235779"/>
                    <a:pt x="1631156" y="27767"/>
                  </a:cubicBezTo>
                  <a:cubicBezTo>
                    <a:pt x="1618875" y="-103"/>
                    <a:pt x="1581037" y="-7160"/>
                    <a:pt x="1557672" y="7353"/>
                  </a:cubicBezTo>
                  <a:cubicBezTo>
                    <a:pt x="1530758" y="24019"/>
                    <a:pt x="1526133" y="57233"/>
                    <a:pt x="1538453" y="85183"/>
                  </a:cubicBezTo>
                  <a:lnTo>
                    <a:pt x="1538453" y="85183"/>
                  </a:lnTo>
                  <a:close/>
                </a:path>
              </a:pathLst>
            </a:custGeom>
            <a:solidFill>
              <a:srgbClr val="F7B54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6" name="Freeform: Shape 1815">
              <a:extLst>
                <a:ext uri="{FF2B5EF4-FFF2-40B4-BE49-F238E27FC236}">
                  <a16:creationId xmlns="" xmlns:a16="http://schemas.microsoft.com/office/drawing/2014/main" id="{406D19C9-F579-486B-83E1-841BAEE54653}"/>
                </a:ext>
              </a:extLst>
            </p:cNvPr>
            <p:cNvSpPr/>
            <p:nvPr/>
          </p:nvSpPr>
          <p:spPr>
            <a:xfrm>
              <a:off x="18800471" y="780379"/>
              <a:ext cx="3721890" cy="2893679"/>
            </a:xfrm>
            <a:custGeom>
              <a:avLst/>
              <a:gdLst>
                <a:gd name="connsiteX0" fmla="*/ 16492 w 1331486"/>
                <a:gd name="connsiteY0" fmla="*/ 882794 h 1035198"/>
                <a:gd name="connsiteX1" fmla="*/ 360626 w 1331486"/>
                <a:gd name="connsiteY1" fmla="*/ 1009986 h 1035198"/>
                <a:gd name="connsiteX2" fmla="*/ 771467 w 1331486"/>
                <a:gd name="connsiteY2" fmla="*/ 1015567 h 1035198"/>
                <a:gd name="connsiteX3" fmla="*/ 954080 w 1331486"/>
                <a:gd name="connsiteY3" fmla="*/ 926773 h 1035198"/>
                <a:gd name="connsiteX4" fmla="*/ 1113009 w 1331486"/>
                <a:gd name="connsiteY4" fmla="*/ 802094 h 1035198"/>
                <a:gd name="connsiteX5" fmla="*/ 1317074 w 1331486"/>
                <a:gd name="connsiteY5" fmla="*/ 483955 h 1035198"/>
                <a:gd name="connsiteX6" fmla="*/ 1297377 w 1331486"/>
                <a:gd name="connsiteY6" fmla="*/ 41936 h 1035198"/>
                <a:gd name="connsiteX7" fmla="*/ 1227362 w 1331486"/>
                <a:gd name="connsiteY7" fmla="*/ 2183 h 1035198"/>
                <a:gd name="connsiteX8" fmla="*/ 1187610 w 1331486"/>
                <a:gd name="connsiteY8" fmla="*/ 72198 h 1035198"/>
                <a:gd name="connsiteX9" fmla="*/ 1202482 w 1331486"/>
                <a:gd name="connsiteY9" fmla="*/ 159438 h 1035198"/>
                <a:gd name="connsiteX10" fmla="*/ 1205791 w 1331486"/>
                <a:gd name="connsiteY10" fmla="*/ 181487 h 1035198"/>
                <a:gd name="connsiteX11" fmla="*/ 1207665 w 1331486"/>
                <a:gd name="connsiteY11" fmla="*/ 194765 h 1035198"/>
                <a:gd name="connsiteX12" fmla="*/ 1212729 w 1331486"/>
                <a:gd name="connsiteY12" fmla="*/ 239022 h 1035198"/>
                <a:gd name="connsiteX13" fmla="*/ 1213566 w 1331486"/>
                <a:gd name="connsiteY13" fmla="*/ 417290 h 1035198"/>
                <a:gd name="connsiteX14" fmla="*/ 1213646 w 1331486"/>
                <a:gd name="connsiteY14" fmla="*/ 417409 h 1035198"/>
                <a:gd name="connsiteX15" fmla="*/ 1211812 w 1331486"/>
                <a:gd name="connsiteY15" fmla="*/ 429570 h 1035198"/>
                <a:gd name="connsiteX16" fmla="*/ 1208542 w 1331486"/>
                <a:gd name="connsiteY16" fmla="*/ 447672 h 1035198"/>
                <a:gd name="connsiteX17" fmla="*/ 1197578 w 1331486"/>
                <a:gd name="connsiteY17" fmla="*/ 492249 h 1035198"/>
                <a:gd name="connsiteX18" fmla="*/ 1168072 w 1331486"/>
                <a:gd name="connsiteY18" fmla="*/ 564018 h 1035198"/>
                <a:gd name="connsiteX19" fmla="*/ 1145824 w 1331486"/>
                <a:gd name="connsiteY19" fmla="*/ 600461 h 1035198"/>
                <a:gd name="connsiteX20" fmla="*/ 1135298 w 1331486"/>
                <a:gd name="connsiteY20" fmla="*/ 615413 h 1035198"/>
                <a:gd name="connsiteX21" fmla="*/ 1130553 w 1331486"/>
                <a:gd name="connsiteY21" fmla="*/ 621793 h 1035198"/>
                <a:gd name="connsiteX22" fmla="*/ 1125489 w 1331486"/>
                <a:gd name="connsiteY22" fmla="*/ 627933 h 1035198"/>
                <a:gd name="connsiteX23" fmla="*/ 1064565 w 1331486"/>
                <a:gd name="connsiteY23" fmla="*/ 692566 h 1035198"/>
                <a:gd name="connsiteX24" fmla="*/ 936337 w 1331486"/>
                <a:gd name="connsiteY24" fmla="*/ 799422 h 1035198"/>
                <a:gd name="connsiteX25" fmla="*/ 861218 w 1331486"/>
                <a:gd name="connsiteY25" fmla="*/ 851854 h 1035198"/>
                <a:gd name="connsiteX26" fmla="*/ 821705 w 1331486"/>
                <a:gd name="connsiteY26" fmla="*/ 874540 h 1035198"/>
                <a:gd name="connsiteX27" fmla="*/ 788013 w 1331486"/>
                <a:gd name="connsiteY27" fmla="*/ 890450 h 1035198"/>
                <a:gd name="connsiteX28" fmla="*/ 436901 w 1331486"/>
                <a:gd name="connsiteY28" fmla="*/ 907116 h 1035198"/>
                <a:gd name="connsiteX29" fmla="*/ 248188 w 1331486"/>
                <a:gd name="connsiteY29" fmla="*/ 872946 h 1035198"/>
                <a:gd name="connsiteX30" fmla="*/ 203132 w 1331486"/>
                <a:gd name="connsiteY30" fmla="*/ 859628 h 1035198"/>
                <a:gd name="connsiteX31" fmla="*/ 181203 w 1331486"/>
                <a:gd name="connsiteY31" fmla="*/ 851694 h 1035198"/>
                <a:gd name="connsiteX32" fmla="*/ 177256 w 1331486"/>
                <a:gd name="connsiteY32" fmla="*/ 850179 h 1035198"/>
                <a:gd name="connsiteX33" fmla="*/ 168125 w 1331486"/>
                <a:gd name="connsiteY33" fmla="*/ 846072 h 1035198"/>
                <a:gd name="connsiteX34" fmla="*/ 129968 w 1331486"/>
                <a:gd name="connsiteY34" fmla="*/ 825737 h 1035198"/>
                <a:gd name="connsiteX35" fmla="*/ 110670 w 1331486"/>
                <a:gd name="connsiteY35" fmla="*/ 813058 h 1035198"/>
                <a:gd name="connsiteX36" fmla="*/ 103652 w 1331486"/>
                <a:gd name="connsiteY36" fmla="*/ 807955 h 1035198"/>
                <a:gd name="connsiteX37" fmla="*/ 97033 w 1331486"/>
                <a:gd name="connsiteY37" fmla="*/ 802213 h 1035198"/>
                <a:gd name="connsiteX38" fmla="*/ 16532 w 1331486"/>
                <a:gd name="connsiteY38" fmla="*/ 802213 h 1035198"/>
                <a:gd name="connsiteX39" fmla="*/ 16492 w 1331486"/>
                <a:gd name="connsiteY39" fmla="*/ 882794 h 1035198"/>
                <a:gd name="connsiteX40" fmla="*/ 16492 w 1331486"/>
                <a:gd name="connsiteY40" fmla="*/ 882794 h 1035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331486" h="1035198">
                  <a:moveTo>
                    <a:pt x="16492" y="882794"/>
                  </a:moveTo>
                  <a:cubicBezTo>
                    <a:pt x="113899" y="966007"/>
                    <a:pt x="237502" y="990887"/>
                    <a:pt x="360626" y="1009986"/>
                  </a:cubicBezTo>
                  <a:cubicBezTo>
                    <a:pt x="496031" y="1030958"/>
                    <a:pt x="636620" y="1051572"/>
                    <a:pt x="771467" y="1015567"/>
                  </a:cubicBezTo>
                  <a:cubicBezTo>
                    <a:pt x="837375" y="997944"/>
                    <a:pt x="898339" y="965608"/>
                    <a:pt x="954080" y="926773"/>
                  </a:cubicBezTo>
                  <a:cubicBezTo>
                    <a:pt x="1009143" y="888376"/>
                    <a:pt x="1062372" y="846152"/>
                    <a:pt x="1113009" y="802094"/>
                  </a:cubicBezTo>
                  <a:cubicBezTo>
                    <a:pt x="1210935" y="716927"/>
                    <a:pt x="1289841" y="613180"/>
                    <a:pt x="1317074" y="483955"/>
                  </a:cubicBezTo>
                  <a:cubicBezTo>
                    <a:pt x="1347974" y="337306"/>
                    <a:pt x="1323413" y="187269"/>
                    <a:pt x="1297377" y="41936"/>
                  </a:cubicBezTo>
                  <a:cubicBezTo>
                    <a:pt x="1292114" y="12550"/>
                    <a:pt x="1254754" y="-6708"/>
                    <a:pt x="1227362" y="2183"/>
                  </a:cubicBezTo>
                  <a:cubicBezTo>
                    <a:pt x="1195823" y="12391"/>
                    <a:pt x="1181948" y="40739"/>
                    <a:pt x="1187610" y="72198"/>
                  </a:cubicBezTo>
                  <a:cubicBezTo>
                    <a:pt x="1192833" y="101225"/>
                    <a:pt x="1197896" y="130292"/>
                    <a:pt x="1202482" y="159438"/>
                  </a:cubicBezTo>
                  <a:cubicBezTo>
                    <a:pt x="1203638" y="166775"/>
                    <a:pt x="1204755" y="174111"/>
                    <a:pt x="1205791" y="181487"/>
                  </a:cubicBezTo>
                  <a:cubicBezTo>
                    <a:pt x="1206110" y="183680"/>
                    <a:pt x="1208582" y="201702"/>
                    <a:pt x="1207665" y="194765"/>
                  </a:cubicBezTo>
                  <a:cubicBezTo>
                    <a:pt x="1209579" y="209477"/>
                    <a:pt x="1211294" y="224270"/>
                    <a:pt x="1212729" y="239022"/>
                  </a:cubicBezTo>
                  <a:cubicBezTo>
                    <a:pt x="1218550" y="298312"/>
                    <a:pt x="1220065" y="358000"/>
                    <a:pt x="1213566" y="417290"/>
                  </a:cubicBezTo>
                  <a:cubicBezTo>
                    <a:pt x="1212808" y="424028"/>
                    <a:pt x="1213486" y="418805"/>
                    <a:pt x="1213646" y="417409"/>
                  </a:cubicBezTo>
                  <a:cubicBezTo>
                    <a:pt x="1213128" y="421476"/>
                    <a:pt x="1212450" y="425543"/>
                    <a:pt x="1211812" y="429570"/>
                  </a:cubicBezTo>
                  <a:cubicBezTo>
                    <a:pt x="1210815" y="435631"/>
                    <a:pt x="1209738" y="441651"/>
                    <a:pt x="1208542" y="447672"/>
                  </a:cubicBezTo>
                  <a:cubicBezTo>
                    <a:pt x="1205552" y="462704"/>
                    <a:pt x="1201924" y="477576"/>
                    <a:pt x="1197578" y="492249"/>
                  </a:cubicBezTo>
                  <a:cubicBezTo>
                    <a:pt x="1188686" y="522192"/>
                    <a:pt x="1182307" y="537942"/>
                    <a:pt x="1168072" y="564018"/>
                  </a:cubicBezTo>
                  <a:cubicBezTo>
                    <a:pt x="1161254" y="576538"/>
                    <a:pt x="1153798" y="588659"/>
                    <a:pt x="1145824" y="600461"/>
                  </a:cubicBezTo>
                  <a:cubicBezTo>
                    <a:pt x="1142395" y="605525"/>
                    <a:pt x="1138886" y="610469"/>
                    <a:pt x="1135298" y="615413"/>
                  </a:cubicBezTo>
                  <a:cubicBezTo>
                    <a:pt x="1134779" y="616131"/>
                    <a:pt x="1127283" y="626019"/>
                    <a:pt x="1130553" y="621793"/>
                  </a:cubicBezTo>
                  <a:cubicBezTo>
                    <a:pt x="1132347" y="619520"/>
                    <a:pt x="1126247" y="627016"/>
                    <a:pt x="1125489" y="627933"/>
                  </a:cubicBezTo>
                  <a:cubicBezTo>
                    <a:pt x="1106669" y="650819"/>
                    <a:pt x="1086096" y="672230"/>
                    <a:pt x="1064565" y="692566"/>
                  </a:cubicBezTo>
                  <a:cubicBezTo>
                    <a:pt x="1024773" y="730164"/>
                    <a:pt x="976169" y="769398"/>
                    <a:pt x="936337" y="799422"/>
                  </a:cubicBezTo>
                  <a:cubicBezTo>
                    <a:pt x="911935" y="817803"/>
                    <a:pt x="887175" y="835705"/>
                    <a:pt x="861218" y="851854"/>
                  </a:cubicBezTo>
                  <a:cubicBezTo>
                    <a:pt x="848300" y="859868"/>
                    <a:pt x="835142" y="867484"/>
                    <a:pt x="821705" y="874540"/>
                  </a:cubicBezTo>
                  <a:cubicBezTo>
                    <a:pt x="809464" y="880960"/>
                    <a:pt x="796705" y="887060"/>
                    <a:pt x="788013" y="890450"/>
                  </a:cubicBezTo>
                  <a:cubicBezTo>
                    <a:pt x="676811" y="933671"/>
                    <a:pt x="550656" y="923703"/>
                    <a:pt x="436901" y="907116"/>
                  </a:cubicBezTo>
                  <a:cubicBezTo>
                    <a:pt x="373744" y="897906"/>
                    <a:pt x="310029" y="888974"/>
                    <a:pt x="248188" y="872946"/>
                  </a:cubicBezTo>
                  <a:cubicBezTo>
                    <a:pt x="233036" y="869038"/>
                    <a:pt x="217965" y="864652"/>
                    <a:pt x="203132" y="859628"/>
                  </a:cubicBezTo>
                  <a:cubicBezTo>
                    <a:pt x="195756" y="857156"/>
                    <a:pt x="188500" y="854445"/>
                    <a:pt x="181203" y="851694"/>
                  </a:cubicBezTo>
                  <a:cubicBezTo>
                    <a:pt x="181243" y="851694"/>
                    <a:pt x="172391" y="848185"/>
                    <a:pt x="177256" y="850179"/>
                  </a:cubicBezTo>
                  <a:cubicBezTo>
                    <a:pt x="181562" y="851933"/>
                    <a:pt x="167886" y="845953"/>
                    <a:pt x="168125" y="846072"/>
                  </a:cubicBezTo>
                  <a:cubicBezTo>
                    <a:pt x="155047" y="840012"/>
                    <a:pt x="142288" y="833233"/>
                    <a:pt x="129968" y="825737"/>
                  </a:cubicBezTo>
                  <a:cubicBezTo>
                    <a:pt x="123389" y="821710"/>
                    <a:pt x="116969" y="817524"/>
                    <a:pt x="110670" y="813058"/>
                  </a:cubicBezTo>
                  <a:cubicBezTo>
                    <a:pt x="108317" y="811383"/>
                    <a:pt x="105925" y="809709"/>
                    <a:pt x="103652" y="807955"/>
                  </a:cubicBezTo>
                  <a:cubicBezTo>
                    <a:pt x="110630" y="813297"/>
                    <a:pt x="96914" y="802094"/>
                    <a:pt x="97033" y="802213"/>
                  </a:cubicBezTo>
                  <a:cubicBezTo>
                    <a:pt x="73668" y="782237"/>
                    <a:pt x="39458" y="779287"/>
                    <a:pt x="16532" y="802213"/>
                  </a:cubicBezTo>
                  <a:cubicBezTo>
                    <a:pt x="-3962" y="822707"/>
                    <a:pt x="-6992" y="862739"/>
                    <a:pt x="16492" y="882794"/>
                  </a:cubicBezTo>
                  <a:lnTo>
                    <a:pt x="16492" y="882794"/>
                  </a:lnTo>
                  <a:close/>
                </a:path>
              </a:pathLst>
            </a:custGeom>
            <a:solidFill>
              <a:srgbClr val="D87B16">
                <a:alpha val="50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7" name="Freeform: Shape 1816">
              <a:extLst>
                <a:ext uri="{FF2B5EF4-FFF2-40B4-BE49-F238E27FC236}">
                  <a16:creationId xmlns="" xmlns:a16="http://schemas.microsoft.com/office/drawing/2014/main" id="{9A359613-F0A5-47A7-A607-DC04F60B9D07}"/>
                </a:ext>
              </a:extLst>
            </p:cNvPr>
            <p:cNvSpPr/>
            <p:nvPr/>
          </p:nvSpPr>
          <p:spPr>
            <a:xfrm>
              <a:off x="16464087" y="-3173268"/>
              <a:ext cx="4068945" cy="3210749"/>
            </a:xfrm>
            <a:custGeom>
              <a:avLst/>
              <a:gdLst>
                <a:gd name="connsiteX0" fmla="*/ 1448487 w 1455643"/>
                <a:gd name="connsiteY0" fmla="*/ 203198 h 1148628"/>
                <a:gd name="connsiteX1" fmla="*/ 1370577 w 1455643"/>
                <a:gd name="connsiteY1" fmla="*/ 223612 h 1148628"/>
                <a:gd name="connsiteX2" fmla="*/ 1172693 w 1455643"/>
                <a:gd name="connsiteY2" fmla="*/ 143669 h 1148628"/>
                <a:gd name="connsiteX3" fmla="*/ 964840 w 1455643"/>
                <a:gd name="connsiteY3" fmla="*/ 114084 h 1148628"/>
                <a:gd name="connsiteX4" fmla="*/ 865958 w 1455643"/>
                <a:gd name="connsiteY4" fmla="*/ 117114 h 1148628"/>
                <a:gd name="connsiteX5" fmla="*/ 777084 w 1455643"/>
                <a:gd name="connsiteY5" fmla="*/ 129794 h 1148628"/>
                <a:gd name="connsiteX6" fmla="*/ 681630 w 1455643"/>
                <a:gd name="connsiteY6" fmla="*/ 154474 h 1148628"/>
                <a:gd name="connsiteX7" fmla="*/ 639406 w 1455643"/>
                <a:gd name="connsiteY7" fmla="*/ 169147 h 1148628"/>
                <a:gd name="connsiteX8" fmla="*/ 618593 w 1455643"/>
                <a:gd name="connsiteY8" fmla="*/ 177281 h 1148628"/>
                <a:gd name="connsiteX9" fmla="*/ 614247 w 1455643"/>
                <a:gd name="connsiteY9" fmla="*/ 179036 h 1148628"/>
                <a:gd name="connsiteX10" fmla="*/ 614207 w 1455643"/>
                <a:gd name="connsiteY10" fmla="*/ 179036 h 1148628"/>
                <a:gd name="connsiteX11" fmla="*/ 614087 w 1455643"/>
                <a:gd name="connsiteY11" fmla="*/ 179075 h 1148628"/>
                <a:gd name="connsiteX12" fmla="*/ 614048 w 1455643"/>
                <a:gd name="connsiteY12" fmla="*/ 179075 h 1148628"/>
                <a:gd name="connsiteX13" fmla="*/ 613848 w 1455643"/>
                <a:gd name="connsiteY13" fmla="*/ 179195 h 1148628"/>
                <a:gd name="connsiteX14" fmla="*/ 613768 w 1455643"/>
                <a:gd name="connsiteY14" fmla="*/ 179235 h 1148628"/>
                <a:gd name="connsiteX15" fmla="*/ 613090 w 1455643"/>
                <a:gd name="connsiteY15" fmla="*/ 179474 h 1148628"/>
                <a:gd name="connsiteX16" fmla="*/ 608944 w 1455643"/>
                <a:gd name="connsiteY16" fmla="*/ 181268 h 1148628"/>
                <a:gd name="connsiteX17" fmla="*/ 453045 w 1455643"/>
                <a:gd name="connsiteY17" fmla="*/ 268269 h 1148628"/>
                <a:gd name="connsiteX18" fmla="*/ 422144 w 1455643"/>
                <a:gd name="connsiteY18" fmla="*/ 290557 h 1148628"/>
                <a:gd name="connsiteX19" fmla="*/ 419313 w 1455643"/>
                <a:gd name="connsiteY19" fmla="*/ 292671 h 1148628"/>
                <a:gd name="connsiteX20" fmla="*/ 419154 w 1455643"/>
                <a:gd name="connsiteY20" fmla="*/ 292790 h 1148628"/>
                <a:gd name="connsiteX21" fmla="*/ 419114 w 1455643"/>
                <a:gd name="connsiteY21" fmla="*/ 292830 h 1148628"/>
                <a:gd name="connsiteX22" fmla="*/ 418476 w 1455643"/>
                <a:gd name="connsiteY22" fmla="*/ 293308 h 1148628"/>
                <a:gd name="connsiteX23" fmla="*/ 418316 w 1455643"/>
                <a:gd name="connsiteY23" fmla="*/ 293428 h 1148628"/>
                <a:gd name="connsiteX24" fmla="*/ 418077 w 1455643"/>
                <a:gd name="connsiteY24" fmla="*/ 293588 h 1148628"/>
                <a:gd name="connsiteX25" fmla="*/ 417479 w 1455643"/>
                <a:gd name="connsiteY25" fmla="*/ 294026 h 1148628"/>
                <a:gd name="connsiteX26" fmla="*/ 417599 w 1455643"/>
                <a:gd name="connsiteY26" fmla="*/ 293986 h 1148628"/>
                <a:gd name="connsiteX27" fmla="*/ 415087 w 1455643"/>
                <a:gd name="connsiteY27" fmla="*/ 295980 h 1148628"/>
                <a:gd name="connsiteX28" fmla="*/ 406355 w 1455643"/>
                <a:gd name="connsiteY28" fmla="*/ 302957 h 1148628"/>
                <a:gd name="connsiteX29" fmla="*/ 389170 w 1455643"/>
                <a:gd name="connsiteY29" fmla="*/ 317232 h 1148628"/>
                <a:gd name="connsiteX30" fmla="*/ 323860 w 1455643"/>
                <a:gd name="connsiteY30" fmla="*/ 378355 h 1148628"/>
                <a:gd name="connsiteX31" fmla="*/ 291763 w 1455643"/>
                <a:gd name="connsiteY31" fmla="*/ 413123 h 1148628"/>
                <a:gd name="connsiteX32" fmla="*/ 138575 w 1455643"/>
                <a:gd name="connsiteY32" fmla="*/ 667785 h 1148628"/>
                <a:gd name="connsiteX33" fmla="*/ 117882 w 1455643"/>
                <a:gd name="connsiteY33" fmla="*/ 862759 h 1148628"/>
                <a:gd name="connsiteX34" fmla="*/ 178726 w 1455643"/>
                <a:gd name="connsiteY34" fmla="*/ 1076114 h 1148628"/>
                <a:gd name="connsiteX35" fmla="*/ 138934 w 1455643"/>
                <a:gd name="connsiteY35" fmla="*/ 1146169 h 1148628"/>
                <a:gd name="connsiteX36" fmla="*/ 68919 w 1455643"/>
                <a:gd name="connsiteY36" fmla="*/ 1106376 h 1148628"/>
                <a:gd name="connsiteX37" fmla="*/ 1775 w 1455643"/>
                <a:gd name="connsiteY37" fmla="*/ 843900 h 1148628"/>
                <a:gd name="connsiteX38" fmla="*/ 50059 w 1455643"/>
                <a:gd name="connsiteY38" fmla="*/ 583935 h 1148628"/>
                <a:gd name="connsiteX39" fmla="*/ 105202 w 1455643"/>
                <a:gd name="connsiteY39" fmla="*/ 476161 h 1148628"/>
                <a:gd name="connsiteX40" fmla="*/ 234228 w 1455643"/>
                <a:gd name="connsiteY40" fmla="*/ 307264 h 1148628"/>
                <a:gd name="connsiteX41" fmla="*/ 606272 w 1455643"/>
                <a:gd name="connsiteY41" fmla="*/ 60337 h 1148628"/>
                <a:gd name="connsiteX42" fmla="*/ 1427833 w 1455643"/>
                <a:gd name="connsiteY42" fmla="*/ 125368 h 1148628"/>
                <a:gd name="connsiteX43" fmla="*/ 1448487 w 1455643"/>
                <a:gd name="connsiteY43" fmla="*/ 203198 h 114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455643" h="1148628">
                  <a:moveTo>
                    <a:pt x="1448487" y="203198"/>
                  </a:moveTo>
                  <a:cubicBezTo>
                    <a:pt x="1433893" y="230749"/>
                    <a:pt x="1396573" y="238126"/>
                    <a:pt x="1370577" y="223612"/>
                  </a:cubicBezTo>
                  <a:cubicBezTo>
                    <a:pt x="1305187" y="187130"/>
                    <a:pt x="1246775" y="163366"/>
                    <a:pt x="1172693" y="143669"/>
                  </a:cubicBezTo>
                  <a:cubicBezTo>
                    <a:pt x="1099049" y="124052"/>
                    <a:pt x="1040318" y="115719"/>
                    <a:pt x="964840" y="114084"/>
                  </a:cubicBezTo>
                  <a:cubicBezTo>
                    <a:pt x="931866" y="113366"/>
                    <a:pt x="898852" y="114323"/>
                    <a:pt x="865958" y="117114"/>
                  </a:cubicBezTo>
                  <a:cubicBezTo>
                    <a:pt x="831549" y="120025"/>
                    <a:pt x="812689" y="122657"/>
                    <a:pt x="777084" y="129794"/>
                  </a:cubicBezTo>
                  <a:cubicBezTo>
                    <a:pt x="744827" y="136253"/>
                    <a:pt x="712970" y="144467"/>
                    <a:pt x="681630" y="154474"/>
                  </a:cubicBezTo>
                  <a:cubicBezTo>
                    <a:pt x="667436" y="158980"/>
                    <a:pt x="653361" y="163884"/>
                    <a:pt x="639406" y="169147"/>
                  </a:cubicBezTo>
                  <a:cubicBezTo>
                    <a:pt x="632428" y="171739"/>
                    <a:pt x="625491" y="174490"/>
                    <a:pt x="618593" y="177281"/>
                  </a:cubicBezTo>
                  <a:cubicBezTo>
                    <a:pt x="617118" y="177879"/>
                    <a:pt x="615682" y="178437"/>
                    <a:pt x="614247" y="179036"/>
                  </a:cubicBezTo>
                  <a:cubicBezTo>
                    <a:pt x="614207" y="179036"/>
                    <a:pt x="614207" y="179036"/>
                    <a:pt x="614207" y="179036"/>
                  </a:cubicBezTo>
                  <a:cubicBezTo>
                    <a:pt x="614167" y="179036"/>
                    <a:pt x="614127" y="179075"/>
                    <a:pt x="614087" y="179075"/>
                  </a:cubicBezTo>
                  <a:lnTo>
                    <a:pt x="614048" y="179075"/>
                  </a:lnTo>
                  <a:cubicBezTo>
                    <a:pt x="614008" y="179115"/>
                    <a:pt x="613928" y="179115"/>
                    <a:pt x="613848" y="179195"/>
                  </a:cubicBezTo>
                  <a:cubicBezTo>
                    <a:pt x="613808" y="179195"/>
                    <a:pt x="613808" y="179195"/>
                    <a:pt x="613768" y="179235"/>
                  </a:cubicBezTo>
                  <a:cubicBezTo>
                    <a:pt x="613529" y="179315"/>
                    <a:pt x="613330" y="179394"/>
                    <a:pt x="613090" y="179474"/>
                  </a:cubicBezTo>
                  <a:cubicBezTo>
                    <a:pt x="611735" y="180072"/>
                    <a:pt x="609542" y="181029"/>
                    <a:pt x="608944" y="181268"/>
                  </a:cubicBezTo>
                  <a:cubicBezTo>
                    <a:pt x="554399" y="205510"/>
                    <a:pt x="502167" y="234298"/>
                    <a:pt x="453045" y="268269"/>
                  </a:cubicBezTo>
                  <a:cubicBezTo>
                    <a:pt x="442558" y="275486"/>
                    <a:pt x="432311" y="282902"/>
                    <a:pt x="422144" y="290557"/>
                  </a:cubicBezTo>
                  <a:cubicBezTo>
                    <a:pt x="421187" y="291235"/>
                    <a:pt x="420230" y="291993"/>
                    <a:pt x="419313" y="292671"/>
                  </a:cubicBezTo>
                  <a:cubicBezTo>
                    <a:pt x="419273" y="292710"/>
                    <a:pt x="419233" y="292710"/>
                    <a:pt x="419154" y="292790"/>
                  </a:cubicBezTo>
                  <a:cubicBezTo>
                    <a:pt x="419114" y="292790"/>
                    <a:pt x="419114" y="292830"/>
                    <a:pt x="419114" y="292830"/>
                  </a:cubicBezTo>
                  <a:cubicBezTo>
                    <a:pt x="418954" y="292949"/>
                    <a:pt x="418755" y="293109"/>
                    <a:pt x="418476" y="293308"/>
                  </a:cubicBezTo>
                  <a:cubicBezTo>
                    <a:pt x="418396" y="293348"/>
                    <a:pt x="418356" y="293388"/>
                    <a:pt x="418316" y="293428"/>
                  </a:cubicBezTo>
                  <a:cubicBezTo>
                    <a:pt x="418237" y="293468"/>
                    <a:pt x="418157" y="293548"/>
                    <a:pt x="418077" y="293588"/>
                  </a:cubicBezTo>
                  <a:cubicBezTo>
                    <a:pt x="417918" y="293747"/>
                    <a:pt x="417718" y="293867"/>
                    <a:pt x="417479" y="294026"/>
                  </a:cubicBezTo>
                  <a:cubicBezTo>
                    <a:pt x="417519" y="294026"/>
                    <a:pt x="417559" y="293986"/>
                    <a:pt x="417599" y="293986"/>
                  </a:cubicBezTo>
                  <a:cubicBezTo>
                    <a:pt x="416562" y="294784"/>
                    <a:pt x="415445" y="295661"/>
                    <a:pt x="415087" y="295980"/>
                  </a:cubicBezTo>
                  <a:cubicBezTo>
                    <a:pt x="412136" y="298292"/>
                    <a:pt x="409265" y="300605"/>
                    <a:pt x="406355" y="302957"/>
                  </a:cubicBezTo>
                  <a:cubicBezTo>
                    <a:pt x="400533" y="307662"/>
                    <a:pt x="394832" y="312447"/>
                    <a:pt x="389170" y="317232"/>
                  </a:cubicBezTo>
                  <a:cubicBezTo>
                    <a:pt x="366483" y="336569"/>
                    <a:pt x="344673" y="356984"/>
                    <a:pt x="323860" y="378355"/>
                  </a:cubicBezTo>
                  <a:cubicBezTo>
                    <a:pt x="312935" y="389599"/>
                    <a:pt x="302209" y="401162"/>
                    <a:pt x="291763" y="413123"/>
                  </a:cubicBezTo>
                  <a:cubicBezTo>
                    <a:pt x="226931" y="487046"/>
                    <a:pt x="171350" y="574405"/>
                    <a:pt x="138575" y="667785"/>
                  </a:cubicBezTo>
                  <a:cubicBezTo>
                    <a:pt x="115609" y="733295"/>
                    <a:pt x="107754" y="798047"/>
                    <a:pt x="117882" y="862759"/>
                  </a:cubicBezTo>
                  <a:cubicBezTo>
                    <a:pt x="129365" y="936083"/>
                    <a:pt x="154006" y="1006417"/>
                    <a:pt x="178726" y="1076114"/>
                  </a:cubicBezTo>
                  <a:cubicBezTo>
                    <a:pt x="189372" y="1106137"/>
                    <a:pt x="166565" y="1137237"/>
                    <a:pt x="138934" y="1146169"/>
                  </a:cubicBezTo>
                  <a:cubicBezTo>
                    <a:pt x="108233" y="1156136"/>
                    <a:pt x="78847" y="1134406"/>
                    <a:pt x="68919" y="1106376"/>
                  </a:cubicBezTo>
                  <a:cubicBezTo>
                    <a:pt x="38576" y="1020811"/>
                    <a:pt x="10028" y="934847"/>
                    <a:pt x="1775" y="843900"/>
                  </a:cubicBezTo>
                  <a:cubicBezTo>
                    <a:pt x="-6439" y="753350"/>
                    <a:pt x="14573" y="666589"/>
                    <a:pt x="50059" y="583935"/>
                  </a:cubicBezTo>
                  <a:cubicBezTo>
                    <a:pt x="66048" y="546734"/>
                    <a:pt x="84509" y="510770"/>
                    <a:pt x="105202" y="476161"/>
                  </a:cubicBezTo>
                  <a:cubicBezTo>
                    <a:pt x="141725" y="415237"/>
                    <a:pt x="185145" y="358619"/>
                    <a:pt x="234228" y="307264"/>
                  </a:cubicBezTo>
                  <a:cubicBezTo>
                    <a:pt x="337775" y="198692"/>
                    <a:pt x="466202" y="113486"/>
                    <a:pt x="606272" y="60337"/>
                  </a:cubicBezTo>
                  <a:cubicBezTo>
                    <a:pt x="871979" y="-40419"/>
                    <a:pt x="1180627" y="-12469"/>
                    <a:pt x="1427833" y="125368"/>
                  </a:cubicBezTo>
                  <a:cubicBezTo>
                    <a:pt x="1455823" y="140798"/>
                    <a:pt x="1462641" y="176364"/>
                    <a:pt x="1448487" y="203198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8" name="Freeform: Shape 1817">
              <a:extLst>
                <a:ext uri="{FF2B5EF4-FFF2-40B4-BE49-F238E27FC236}">
                  <a16:creationId xmlns="" xmlns:a16="http://schemas.microsoft.com/office/drawing/2014/main" id="{9C7B715F-0D88-4F29-9B70-134020CEE88C}"/>
                </a:ext>
              </a:extLst>
            </p:cNvPr>
            <p:cNvSpPr/>
            <p:nvPr/>
          </p:nvSpPr>
          <p:spPr>
            <a:xfrm>
              <a:off x="17631394" y="-2353275"/>
              <a:ext cx="2340" cy="1669"/>
            </a:xfrm>
            <a:custGeom>
              <a:avLst/>
              <a:gdLst>
                <a:gd name="connsiteX0" fmla="*/ 598 w 837"/>
                <a:gd name="connsiteY0" fmla="*/ 159 h 597"/>
                <a:gd name="connsiteX1" fmla="*/ 837 w 837"/>
                <a:gd name="connsiteY1" fmla="*/ 0 h 597"/>
                <a:gd name="connsiteX2" fmla="*/ 120 w 837"/>
                <a:gd name="connsiteY2" fmla="*/ 558 h 597"/>
                <a:gd name="connsiteX3" fmla="*/ 0 w 837"/>
                <a:gd name="connsiteY3" fmla="*/ 598 h 597"/>
                <a:gd name="connsiteX4" fmla="*/ 598 w 837"/>
                <a:gd name="connsiteY4" fmla="*/ 159 h 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" h="597">
                  <a:moveTo>
                    <a:pt x="598" y="159"/>
                  </a:moveTo>
                  <a:cubicBezTo>
                    <a:pt x="678" y="119"/>
                    <a:pt x="758" y="40"/>
                    <a:pt x="837" y="0"/>
                  </a:cubicBezTo>
                  <a:cubicBezTo>
                    <a:pt x="598" y="199"/>
                    <a:pt x="399" y="359"/>
                    <a:pt x="120" y="558"/>
                  </a:cubicBezTo>
                  <a:cubicBezTo>
                    <a:pt x="80" y="558"/>
                    <a:pt x="40" y="598"/>
                    <a:pt x="0" y="598"/>
                  </a:cubicBezTo>
                  <a:cubicBezTo>
                    <a:pt x="239" y="439"/>
                    <a:pt x="439" y="279"/>
                    <a:pt x="598" y="159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9" name="Freeform: Shape 1818">
              <a:extLst>
                <a:ext uri="{FF2B5EF4-FFF2-40B4-BE49-F238E27FC236}">
                  <a16:creationId xmlns="" xmlns:a16="http://schemas.microsoft.com/office/drawing/2014/main" id="{6DBCDB2C-C90A-41E0-9321-DE9CBC12A2EE}"/>
                </a:ext>
              </a:extLst>
            </p:cNvPr>
            <p:cNvSpPr/>
            <p:nvPr/>
          </p:nvSpPr>
          <p:spPr>
            <a:xfrm>
              <a:off x="18179970" y="-2672925"/>
              <a:ext cx="668" cy="333"/>
            </a:xfrm>
            <a:custGeom>
              <a:avLst/>
              <a:gdLst>
                <a:gd name="connsiteX0" fmla="*/ 239 w 239"/>
                <a:gd name="connsiteY0" fmla="*/ 0 h 119"/>
                <a:gd name="connsiteX1" fmla="*/ 40 w 239"/>
                <a:gd name="connsiteY1" fmla="*/ 119 h 119"/>
                <a:gd name="connsiteX2" fmla="*/ 0 w 239"/>
                <a:gd name="connsiteY2" fmla="*/ 119 h 119"/>
                <a:gd name="connsiteX3" fmla="*/ 239 w 239"/>
                <a:gd name="connsiteY3" fmla="*/ 0 h 119"/>
                <a:gd name="connsiteX4" fmla="*/ 239 w 239"/>
                <a:gd name="connsiteY4" fmla="*/ 0 h 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" h="119">
                  <a:moveTo>
                    <a:pt x="239" y="0"/>
                  </a:moveTo>
                  <a:cubicBezTo>
                    <a:pt x="160" y="40"/>
                    <a:pt x="120" y="80"/>
                    <a:pt x="40" y="119"/>
                  </a:cubicBezTo>
                  <a:lnTo>
                    <a:pt x="0" y="119"/>
                  </a:lnTo>
                  <a:cubicBezTo>
                    <a:pt x="80" y="40"/>
                    <a:pt x="160" y="40"/>
                    <a:pt x="239" y="0"/>
                  </a:cubicBezTo>
                  <a:lnTo>
                    <a:pt x="239" y="0"/>
                  </a:ln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0" name="Freeform: Shape 1819">
              <a:extLst>
                <a:ext uri="{FF2B5EF4-FFF2-40B4-BE49-F238E27FC236}">
                  <a16:creationId xmlns="" xmlns:a16="http://schemas.microsoft.com/office/drawing/2014/main" id="{70DB0161-D468-426E-8780-18BEEA58BB43}"/>
                </a:ext>
              </a:extLst>
            </p:cNvPr>
            <p:cNvSpPr/>
            <p:nvPr/>
          </p:nvSpPr>
          <p:spPr>
            <a:xfrm>
              <a:off x="18736638" y="-2559992"/>
              <a:ext cx="3829735" cy="2686145"/>
            </a:xfrm>
            <a:custGeom>
              <a:avLst/>
              <a:gdLst>
                <a:gd name="connsiteX0" fmla="*/ 105755 w 1370067"/>
                <a:gd name="connsiteY0" fmla="*/ 351022 h 960954"/>
                <a:gd name="connsiteX1" fmla="*/ 127366 w 1370067"/>
                <a:gd name="connsiteY1" fmla="*/ 317609 h 960954"/>
                <a:gd name="connsiteX2" fmla="*/ 132031 w 1370067"/>
                <a:gd name="connsiteY2" fmla="*/ 311230 h 960954"/>
                <a:gd name="connsiteX3" fmla="*/ 132828 w 1370067"/>
                <a:gd name="connsiteY3" fmla="*/ 310353 h 960954"/>
                <a:gd name="connsiteX4" fmla="*/ 148258 w 1370067"/>
                <a:gd name="connsiteY4" fmla="*/ 292570 h 960954"/>
                <a:gd name="connsiteX5" fmla="*/ 176049 w 1370067"/>
                <a:gd name="connsiteY5" fmla="*/ 265018 h 960954"/>
                <a:gd name="connsiteX6" fmla="*/ 189845 w 1370067"/>
                <a:gd name="connsiteY6" fmla="*/ 253017 h 960954"/>
                <a:gd name="connsiteX7" fmla="*/ 195905 w 1370067"/>
                <a:gd name="connsiteY7" fmla="*/ 248033 h 960954"/>
                <a:gd name="connsiteX8" fmla="*/ 201009 w 1370067"/>
                <a:gd name="connsiteY8" fmla="*/ 244125 h 960954"/>
                <a:gd name="connsiteX9" fmla="*/ 268313 w 1370067"/>
                <a:gd name="connsiteY9" fmla="*/ 202061 h 960954"/>
                <a:gd name="connsiteX10" fmla="*/ 304437 w 1370067"/>
                <a:gd name="connsiteY10" fmla="*/ 184397 h 960954"/>
                <a:gd name="connsiteX11" fmla="*/ 313169 w 1370067"/>
                <a:gd name="connsiteY11" fmla="*/ 180530 h 960954"/>
                <a:gd name="connsiteX12" fmla="*/ 335896 w 1370067"/>
                <a:gd name="connsiteY12" fmla="*/ 171678 h 960954"/>
                <a:gd name="connsiteX13" fmla="*/ 496420 w 1370067"/>
                <a:gd name="connsiteY13" fmla="*/ 129215 h 960954"/>
                <a:gd name="connsiteX14" fmla="*/ 533740 w 1370067"/>
                <a:gd name="connsiteY14" fmla="*/ 123353 h 960954"/>
                <a:gd name="connsiteX15" fmla="*/ 537010 w 1370067"/>
                <a:gd name="connsiteY15" fmla="*/ 122955 h 960954"/>
                <a:gd name="connsiteX16" fmla="*/ 550127 w 1370067"/>
                <a:gd name="connsiteY16" fmla="*/ 121400 h 960954"/>
                <a:gd name="connsiteX17" fmla="*/ 576443 w 1370067"/>
                <a:gd name="connsiteY17" fmla="*/ 118649 h 960954"/>
                <a:gd name="connsiteX18" fmla="*/ 678914 w 1370067"/>
                <a:gd name="connsiteY18" fmla="*/ 113864 h 960954"/>
                <a:gd name="connsiteX19" fmla="*/ 868066 w 1370067"/>
                <a:gd name="connsiteY19" fmla="*/ 140060 h 960954"/>
                <a:gd name="connsiteX20" fmla="*/ 1019818 w 1370067"/>
                <a:gd name="connsiteY20" fmla="*/ 216374 h 960954"/>
                <a:gd name="connsiteX21" fmla="*/ 1026517 w 1370067"/>
                <a:gd name="connsiteY21" fmla="*/ 221319 h 960954"/>
                <a:gd name="connsiteX22" fmla="*/ 1028151 w 1370067"/>
                <a:gd name="connsiteY22" fmla="*/ 222555 h 960954"/>
                <a:gd name="connsiteX23" fmla="*/ 1043143 w 1370067"/>
                <a:gd name="connsiteY23" fmla="*/ 234835 h 960954"/>
                <a:gd name="connsiteX24" fmla="*/ 1075918 w 1370067"/>
                <a:gd name="connsiteY24" fmla="*/ 264739 h 960954"/>
                <a:gd name="connsiteX25" fmla="*/ 1104666 w 1370067"/>
                <a:gd name="connsiteY25" fmla="*/ 294922 h 960954"/>
                <a:gd name="connsiteX26" fmla="*/ 1130343 w 1370067"/>
                <a:gd name="connsiteY26" fmla="*/ 325624 h 960954"/>
                <a:gd name="connsiteX27" fmla="*/ 1132616 w 1370067"/>
                <a:gd name="connsiteY27" fmla="*/ 328733 h 960954"/>
                <a:gd name="connsiteX28" fmla="*/ 1139155 w 1370067"/>
                <a:gd name="connsiteY28" fmla="*/ 337745 h 960954"/>
                <a:gd name="connsiteX29" fmla="*/ 1150239 w 1370067"/>
                <a:gd name="connsiteY29" fmla="*/ 353813 h 960954"/>
                <a:gd name="connsiteX30" fmla="*/ 1173724 w 1370067"/>
                <a:gd name="connsiteY30" fmla="*/ 391691 h 960954"/>
                <a:gd name="connsiteX31" fmla="*/ 1193341 w 1370067"/>
                <a:gd name="connsiteY31" fmla="*/ 428573 h 960954"/>
                <a:gd name="connsiteX32" fmla="*/ 1201674 w 1370067"/>
                <a:gd name="connsiteY32" fmla="*/ 446196 h 960954"/>
                <a:gd name="connsiteX33" fmla="*/ 1206180 w 1370067"/>
                <a:gd name="connsiteY33" fmla="*/ 456363 h 960954"/>
                <a:gd name="connsiteX34" fmla="*/ 1206220 w 1370067"/>
                <a:gd name="connsiteY34" fmla="*/ 456483 h 960954"/>
                <a:gd name="connsiteX35" fmla="*/ 1208652 w 1370067"/>
                <a:gd name="connsiteY35" fmla="*/ 462544 h 960954"/>
                <a:gd name="connsiteX36" fmla="*/ 1241147 w 1370067"/>
                <a:gd name="connsiteY36" fmla="*/ 568603 h 960954"/>
                <a:gd name="connsiteX37" fmla="*/ 1255780 w 1370067"/>
                <a:gd name="connsiteY37" fmla="*/ 669838 h 960954"/>
                <a:gd name="connsiteX38" fmla="*/ 1255501 w 1370067"/>
                <a:gd name="connsiteY38" fmla="*/ 784509 h 960954"/>
                <a:gd name="connsiteX39" fmla="*/ 1240629 w 1370067"/>
                <a:gd name="connsiteY39" fmla="*/ 889452 h 960954"/>
                <a:gd name="connsiteX40" fmla="*/ 1280381 w 1370067"/>
                <a:gd name="connsiteY40" fmla="*/ 959467 h 960954"/>
                <a:gd name="connsiteX41" fmla="*/ 1350396 w 1370067"/>
                <a:gd name="connsiteY41" fmla="*/ 919715 h 960954"/>
                <a:gd name="connsiteX42" fmla="*/ 1123685 w 1370067"/>
                <a:gd name="connsiteY42" fmla="*/ 154294 h 960954"/>
                <a:gd name="connsiteX43" fmla="*/ 738243 w 1370067"/>
                <a:gd name="connsiteY43" fmla="*/ 2223 h 960954"/>
                <a:gd name="connsiteX44" fmla="*/ 516356 w 1370067"/>
                <a:gd name="connsiteY44" fmla="*/ 11792 h 960954"/>
                <a:gd name="connsiteX45" fmla="*/ 339085 w 1370067"/>
                <a:gd name="connsiteY45" fmla="*/ 50308 h 960954"/>
                <a:gd name="connsiteX46" fmla="*/ 7431 w 1370067"/>
                <a:gd name="connsiteY46" fmla="*/ 293487 h 960954"/>
                <a:gd name="connsiteX47" fmla="*/ 27845 w 1370067"/>
                <a:gd name="connsiteY47" fmla="*/ 371357 h 960954"/>
                <a:gd name="connsiteX48" fmla="*/ 105755 w 1370067"/>
                <a:gd name="connsiteY48" fmla="*/ 351022 h 960954"/>
                <a:gd name="connsiteX49" fmla="*/ 105755 w 1370067"/>
                <a:gd name="connsiteY49" fmla="*/ 351022 h 960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370067" h="960954">
                  <a:moveTo>
                    <a:pt x="105755" y="351022"/>
                  </a:moveTo>
                  <a:cubicBezTo>
                    <a:pt x="112453" y="339539"/>
                    <a:pt x="119591" y="328375"/>
                    <a:pt x="127366" y="317609"/>
                  </a:cubicBezTo>
                  <a:cubicBezTo>
                    <a:pt x="128921" y="315456"/>
                    <a:pt x="130476" y="313343"/>
                    <a:pt x="132031" y="311230"/>
                  </a:cubicBezTo>
                  <a:cubicBezTo>
                    <a:pt x="126289" y="318845"/>
                    <a:pt x="131712" y="311708"/>
                    <a:pt x="132828" y="310353"/>
                  </a:cubicBezTo>
                  <a:cubicBezTo>
                    <a:pt x="137892" y="304332"/>
                    <a:pt x="142916" y="298351"/>
                    <a:pt x="148258" y="292570"/>
                  </a:cubicBezTo>
                  <a:cubicBezTo>
                    <a:pt x="157110" y="282961"/>
                    <a:pt x="166360" y="273750"/>
                    <a:pt x="176049" y="265018"/>
                  </a:cubicBezTo>
                  <a:cubicBezTo>
                    <a:pt x="180555" y="260912"/>
                    <a:pt x="185180" y="256924"/>
                    <a:pt x="189845" y="253017"/>
                  </a:cubicBezTo>
                  <a:cubicBezTo>
                    <a:pt x="191838" y="251342"/>
                    <a:pt x="193872" y="249708"/>
                    <a:pt x="195905" y="248033"/>
                  </a:cubicBezTo>
                  <a:cubicBezTo>
                    <a:pt x="209023" y="237228"/>
                    <a:pt x="187173" y="254014"/>
                    <a:pt x="201009" y="244125"/>
                  </a:cubicBezTo>
                  <a:cubicBezTo>
                    <a:pt x="222620" y="228695"/>
                    <a:pt x="244828" y="214541"/>
                    <a:pt x="268313" y="202061"/>
                  </a:cubicBezTo>
                  <a:cubicBezTo>
                    <a:pt x="280155" y="195761"/>
                    <a:pt x="292236" y="189900"/>
                    <a:pt x="304437" y="184397"/>
                  </a:cubicBezTo>
                  <a:cubicBezTo>
                    <a:pt x="306909" y="183281"/>
                    <a:pt x="322419" y="176782"/>
                    <a:pt x="313169" y="180530"/>
                  </a:cubicBezTo>
                  <a:cubicBezTo>
                    <a:pt x="320704" y="177460"/>
                    <a:pt x="328280" y="174509"/>
                    <a:pt x="335896" y="171678"/>
                  </a:cubicBezTo>
                  <a:cubicBezTo>
                    <a:pt x="387849" y="152380"/>
                    <a:pt x="441875" y="138704"/>
                    <a:pt x="496420" y="129215"/>
                  </a:cubicBezTo>
                  <a:cubicBezTo>
                    <a:pt x="508820" y="127062"/>
                    <a:pt x="521260" y="125108"/>
                    <a:pt x="533740" y="123353"/>
                  </a:cubicBezTo>
                  <a:cubicBezTo>
                    <a:pt x="525008" y="124550"/>
                    <a:pt x="535893" y="123074"/>
                    <a:pt x="537010" y="122955"/>
                  </a:cubicBezTo>
                  <a:cubicBezTo>
                    <a:pt x="541395" y="122436"/>
                    <a:pt x="545741" y="121878"/>
                    <a:pt x="550127" y="121400"/>
                  </a:cubicBezTo>
                  <a:cubicBezTo>
                    <a:pt x="558899" y="120403"/>
                    <a:pt x="567671" y="119486"/>
                    <a:pt x="576443" y="118649"/>
                  </a:cubicBezTo>
                  <a:cubicBezTo>
                    <a:pt x="610493" y="115459"/>
                    <a:pt x="644704" y="113704"/>
                    <a:pt x="678914" y="113864"/>
                  </a:cubicBezTo>
                  <a:cubicBezTo>
                    <a:pt x="746935" y="114143"/>
                    <a:pt x="802716" y="120323"/>
                    <a:pt x="868066" y="140060"/>
                  </a:cubicBezTo>
                  <a:cubicBezTo>
                    <a:pt x="921454" y="156168"/>
                    <a:pt x="968942" y="179453"/>
                    <a:pt x="1019818" y="216374"/>
                  </a:cubicBezTo>
                  <a:cubicBezTo>
                    <a:pt x="1022051" y="218009"/>
                    <a:pt x="1024284" y="219644"/>
                    <a:pt x="1026517" y="221319"/>
                  </a:cubicBezTo>
                  <a:cubicBezTo>
                    <a:pt x="1034052" y="226861"/>
                    <a:pt x="1020855" y="216733"/>
                    <a:pt x="1028151" y="222555"/>
                  </a:cubicBezTo>
                  <a:cubicBezTo>
                    <a:pt x="1033215" y="226582"/>
                    <a:pt x="1038239" y="230649"/>
                    <a:pt x="1043143" y="234835"/>
                  </a:cubicBezTo>
                  <a:cubicBezTo>
                    <a:pt x="1054427" y="244405"/>
                    <a:pt x="1065352" y="254373"/>
                    <a:pt x="1075918" y="264739"/>
                  </a:cubicBezTo>
                  <a:cubicBezTo>
                    <a:pt x="1085846" y="274468"/>
                    <a:pt x="1095415" y="284556"/>
                    <a:pt x="1104666" y="294922"/>
                  </a:cubicBezTo>
                  <a:cubicBezTo>
                    <a:pt x="1112879" y="304133"/>
                    <a:pt x="1126237" y="320281"/>
                    <a:pt x="1130343" y="325624"/>
                  </a:cubicBezTo>
                  <a:cubicBezTo>
                    <a:pt x="1127074" y="321317"/>
                    <a:pt x="1132536" y="328654"/>
                    <a:pt x="1132616" y="328733"/>
                  </a:cubicBezTo>
                  <a:cubicBezTo>
                    <a:pt x="1134769" y="331764"/>
                    <a:pt x="1137002" y="334714"/>
                    <a:pt x="1139155" y="337745"/>
                  </a:cubicBezTo>
                  <a:cubicBezTo>
                    <a:pt x="1142943" y="343048"/>
                    <a:pt x="1146611" y="348391"/>
                    <a:pt x="1150239" y="353813"/>
                  </a:cubicBezTo>
                  <a:cubicBezTo>
                    <a:pt x="1158493" y="366173"/>
                    <a:pt x="1166308" y="378813"/>
                    <a:pt x="1173724" y="391691"/>
                  </a:cubicBezTo>
                  <a:cubicBezTo>
                    <a:pt x="1180662" y="403772"/>
                    <a:pt x="1187201" y="416053"/>
                    <a:pt x="1193341" y="428573"/>
                  </a:cubicBezTo>
                  <a:cubicBezTo>
                    <a:pt x="1196212" y="434394"/>
                    <a:pt x="1198963" y="440255"/>
                    <a:pt x="1201674" y="446196"/>
                  </a:cubicBezTo>
                  <a:cubicBezTo>
                    <a:pt x="1203189" y="449585"/>
                    <a:pt x="1204744" y="452935"/>
                    <a:pt x="1206180" y="456363"/>
                  </a:cubicBezTo>
                  <a:cubicBezTo>
                    <a:pt x="1207655" y="459713"/>
                    <a:pt x="1207655" y="459753"/>
                    <a:pt x="1206220" y="456483"/>
                  </a:cubicBezTo>
                  <a:cubicBezTo>
                    <a:pt x="1207017" y="458517"/>
                    <a:pt x="1207854" y="460550"/>
                    <a:pt x="1208652" y="462544"/>
                  </a:cubicBezTo>
                  <a:cubicBezTo>
                    <a:pt x="1221849" y="497232"/>
                    <a:pt x="1233053" y="532359"/>
                    <a:pt x="1241147" y="568603"/>
                  </a:cubicBezTo>
                  <a:cubicBezTo>
                    <a:pt x="1249640" y="606641"/>
                    <a:pt x="1253268" y="632398"/>
                    <a:pt x="1255780" y="669838"/>
                  </a:cubicBezTo>
                  <a:cubicBezTo>
                    <a:pt x="1258332" y="707995"/>
                    <a:pt x="1258173" y="746352"/>
                    <a:pt x="1255501" y="784509"/>
                  </a:cubicBezTo>
                  <a:cubicBezTo>
                    <a:pt x="1252750" y="823345"/>
                    <a:pt x="1248803" y="850218"/>
                    <a:pt x="1240629" y="889452"/>
                  </a:cubicBezTo>
                  <a:cubicBezTo>
                    <a:pt x="1234608" y="918519"/>
                    <a:pt x="1249082" y="952370"/>
                    <a:pt x="1280381" y="959467"/>
                  </a:cubicBezTo>
                  <a:cubicBezTo>
                    <a:pt x="1308850" y="965966"/>
                    <a:pt x="1343937" y="950895"/>
                    <a:pt x="1350396" y="919715"/>
                  </a:cubicBezTo>
                  <a:cubicBezTo>
                    <a:pt x="1407174" y="646233"/>
                    <a:pt x="1343857" y="340735"/>
                    <a:pt x="1123685" y="154294"/>
                  </a:cubicBezTo>
                  <a:cubicBezTo>
                    <a:pt x="1013678" y="61193"/>
                    <a:pt x="881463" y="12789"/>
                    <a:pt x="738243" y="2223"/>
                  </a:cubicBezTo>
                  <a:cubicBezTo>
                    <a:pt x="664121" y="-3240"/>
                    <a:pt x="589880" y="1904"/>
                    <a:pt x="516356" y="11792"/>
                  </a:cubicBezTo>
                  <a:cubicBezTo>
                    <a:pt x="456309" y="19846"/>
                    <a:pt x="396820" y="31728"/>
                    <a:pt x="339085" y="50308"/>
                  </a:cubicBezTo>
                  <a:cubicBezTo>
                    <a:pt x="205435" y="93290"/>
                    <a:pt x="79759" y="169725"/>
                    <a:pt x="7431" y="293487"/>
                  </a:cubicBezTo>
                  <a:cubicBezTo>
                    <a:pt x="-7601" y="319204"/>
                    <a:pt x="653" y="357003"/>
                    <a:pt x="27845" y="371357"/>
                  </a:cubicBezTo>
                  <a:cubicBezTo>
                    <a:pt x="55158" y="385870"/>
                    <a:pt x="89687" y="378494"/>
                    <a:pt x="105755" y="351022"/>
                  </a:cubicBezTo>
                  <a:lnTo>
                    <a:pt x="105755" y="351022"/>
                  </a:lnTo>
                  <a:close/>
                </a:path>
              </a:pathLst>
            </a:custGeom>
            <a:solidFill>
              <a:srgbClr val="F7B54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1" name="Freeform: Shape 1820">
              <a:extLst>
                <a:ext uri="{FF2B5EF4-FFF2-40B4-BE49-F238E27FC236}">
                  <a16:creationId xmlns="" xmlns:a16="http://schemas.microsoft.com/office/drawing/2014/main" id="{3F15BC91-96D1-4F72-A990-E63BE538C8AA}"/>
                </a:ext>
              </a:extLst>
            </p:cNvPr>
            <p:cNvSpPr/>
            <p:nvPr/>
          </p:nvSpPr>
          <p:spPr>
            <a:xfrm>
              <a:off x="18283438" y="-1583405"/>
              <a:ext cx="3646062" cy="4872219"/>
            </a:xfrm>
            <a:custGeom>
              <a:avLst/>
              <a:gdLst>
                <a:gd name="connsiteX0" fmla="*/ 138102 w 1304359"/>
                <a:gd name="connsiteY0" fmla="*/ 1682693 h 1743010"/>
                <a:gd name="connsiteX1" fmla="*/ 177496 w 1304359"/>
                <a:gd name="connsiteY1" fmla="*/ 861969 h 1743010"/>
                <a:gd name="connsiteX2" fmla="*/ 400180 w 1304359"/>
                <a:gd name="connsiteY2" fmla="*/ 517635 h 1743010"/>
                <a:gd name="connsiteX3" fmla="*/ 776651 w 1304359"/>
                <a:gd name="connsiteY3" fmla="*/ 249457 h 1743010"/>
                <a:gd name="connsiteX4" fmla="*/ 1269547 w 1304359"/>
                <a:gd name="connsiteY4" fmla="*/ 92880 h 1743010"/>
                <a:gd name="connsiteX5" fmla="*/ 1302880 w 1304359"/>
                <a:gd name="connsiteY5" fmla="*/ 34149 h 1743010"/>
                <a:gd name="connsiteX6" fmla="*/ 1244149 w 1304359"/>
                <a:gd name="connsiteY6" fmla="*/ 816 h 1743010"/>
                <a:gd name="connsiteX7" fmla="*/ 374543 w 1304359"/>
                <a:gd name="connsiteY7" fmla="*/ 409822 h 1743010"/>
                <a:gd name="connsiteX8" fmla="*/ 108637 w 1304359"/>
                <a:gd name="connsiteY8" fmla="*/ 780152 h 1743010"/>
                <a:gd name="connsiteX9" fmla="*/ 4292 w 1304359"/>
                <a:gd name="connsiteY9" fmla="*/ 1211766 h 1743010"/>
                <a:gd name="connsiteX10" fmla="*/ 45998 w 1304359"/>
                <a:gd name="connsiteY10" fmla="*/ 1708091 h 1743010"/>
                <a:gd name="connsiteX11" fmla="*/ 104730 w 1304359"/>
                <a:gd name="connsiteY11" fmla="*/ 1741424 h 1743010"/>
                <a:gd name="connsiteX12" fmla="*/ 138102 w 1304359"/>
                <a:gd name="connsiteY12" fmla="*/ 1682693 h 1743010"/>
                <a:gd name="connsiteX13" fmla="*/ 138102 w 1304359"/>
                <a:gd name="connsiteY13" fmla="*/ 1682693 h 1743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4359" h="1743010">
                  <a:moveTo>
                    <a:pt x="138102" y="1682693"/>
                  </a:moveTo>
                  <a:cubicBezTo>
                    <a:pt x="74188" y="1413358"/>
                    <a:pt x="77178" y="1123529"/>
                    <a:pt x="177496" y="861969"/>
                  </a:cubicBezTo>
                  <a:cubicBezTo>
                    <a:pt x="226219" y="734937"/>
                    <a:pt x="303332" y="615561"/>
                    <a:pt x="400180" y="517635"/>
                  </a:cubicBezTo>
                  <a:cubicBezTo>
                    <a:pt x="508951" y="407669"/>
                    <a:pt x="639053" y="319313"/>
                    <a:pt x="776651" y="249457"/>
                  </a:cubicBezTo>
                  <a:cubicBezTo>
                    <a:pt x="931154" y="170989"/>
                    <a:pt x="1098297" y="118837"/>
                    <a:pt x="1269547" y="92880"/>
                  </a:cubicBezTo>
                  <a:cubicBezTo>
                    <a:pt x="1295065" y="89013"/>
                    <a:pt x="1309140" y="56916"/>
                    <a:pt x="1302880" y="34149"/>
                  </a:cubicBezTo>
                  <a:cubicBezTo>
                    <a:pt x="1295384" y="6877"/>
                    <a:pt x="1269747" y="-3091"/>
                    <a:pt x="1244149" y="816"/>
                  </a:cubicBezTo>
                  <a:cubicBezTo>
                    <a:pt x="925094" y="49181"/>
                    <a:pt x="613017" y="191005"/>
                    <a:pt x="374543" y="409822"/>
                  </a:cubicBezTo>
                  <a:cubicBezTo>
                    <a:pt x="261466" y="513569"/>
                    <a:pt x="169761" y="639245"/>
                    <a:pt x="108637" y="780152"/>
                  </a:cubicBezTo>
                  <a:cubicBezTo>
                    <a:pt x="49148" y="917272"/>
                    <a:pt x="15696" y="1062844"/>
                    <a:pt x="4292" y="1211766"/>
                  </a:cubicBezTo>
                  <a:cubicBezTo>
                    <a:pt x="-8427" y="1377872"/>
                    <a:pt x="7602" y="1546171"/>
                    <a:pt x="45998" y="1708091"/>
                  </a:cubicBezTo>
                  <a:cubicBezTo>
                    <a:pt x="51939" y="1733170"/>
                    <a:pt x="80487" y="1748082"/>
                    <a:pt x="104730" y="1741424"/>
                  </a:cubicBezTo>
                  <a:cubicBezTo>
                    <a:pt x="130407" y="1734367"/>
                    <a:pt x="144083" y="1707852"/>
                    <a:pt x="138102" y="1682693"/>
                  </a:cubicBezTo>
                  <a:lnTo>
                    <a:pt x="138102" y="1682693"/>
                  </a:lnTo>
                  <a:close/>
                </a:path>
              </a:pathLst>
            </a:custGeom>
            <a:solidFill>
              <a:srgbClr val="F7B54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2" name="Freeform: Shape 1821">
              <a:extLst>
                <a:ext uri="{FF2B5EF4-FFF2-40B4-BE49-F238E27FC236}">
                  <a16:creationId xmlns="" xmlns:a16="http://schemas.microsoft.com/office/drawing/2014/main" id="{346E8E0C-F15F-40E9-8EE0-0059EF2F1C64}"/>
                </a:ext>
              </a:extLst>
            </p:cNvPr>
            <p:cNvSpPr/>
            <p:nvPr/>
          </p:nvSpPr>
          <p:spPr>
            <a:xfrm>
              <a:off x="18616396" y="-806647"/>
              <a:ext cx="3392225" cy="4041512"/>
            </a:xfrm>
            <a:custGeom>
              <a:avLst/>
              <a:gdLst>
                <a:gd name="connsiteX0" fmla="*/ 134338 w 1213550"/>
                <a:gd name="connsiteY0" fmla="*/ 1386868 h 1445829"/>
                <a:gd name="connsiteX1" fmla="*/ 202120 w 1213550"/>
                <a:gd name="connsiteY1" fmla="*/ 649398 h 1445829"/>
                <a:gd name="connsiteX2" fmla="*/ 749801 w 1213550"/>
                <a:gd name="connsiteY2" fmla="*/ 160528 h 1445829"/>
                <a:gd name="connsiteX3" fmla="*/ 1165824 w 1213550"/>
                <a:gd name="connsiteY3" fmla="*/ 97251 h 1445829"/>
                <a:gd name="connsiteX4" fmla="*/ 1213551 w 1213550"/>
                <a:gd name="connsiteY4" fmla="*/ 49525 h 1445829"/>
                <a:gd name="connsiteX5" fmla="*/ 1165824 w 1213550"/>
                <a:gd name="connsiteY5" fmla="*/ 1798 h 1445829"/>
                <a:gd name="connsiteX6" fmla="*/ 403633 w 1213550"/>
                <a:gd name="connsiteY6" fmla="*/ 249801 h 1445829"/>
                <a:gd name="connsiteX7" fmla="*/ 11931 w 1213550"/>
                <a:gd name="connsiteY7" fmla="*/ 944131 h 1445829"/>
                <a:gd name="connsiteX8" fmla="*/ 42194 w 1213550"/>
                <a:gd name="connsiteY8" fmla="*/ 1412307 h 1445829"/>
                <a:gd name="connsiteX9" fmla="*/ 134338 w 1213550"/>
                <a:gd name="connsiteY9" fmla="*/ 1386868 h 1445829"/>
                <a:gd name="connsiteX10" fmla="*/ 134338 w 1213550"/>
                <a:gd name="connsiteY10" fmla="*/ 1386868 h 1445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3550" h="1445829">
                  <a:moveTo>
                    <a:pt x="134338" y="1386868"/>
                  </a:moveTo>
                  <a:cubicBezTo>
                    <a:pt x="63884" y="1144048"/>
                    <a:pt x="89123" y="875671"/>
                    <a:pt x="202120" y="649398"/>
                  </a:cubicBezTo>
                  <a:cubicBezTo>
                    <a:pt x="315396" y="422566"/>
                    <a:pt x="514636" y="247728"/>
                    <a:pt x="749801" y="160528"/>
                  </a:cubicBezTo>
                  <a:cubicBezTo>
                    <a:pt x="885365" y="110250"/>
                    <a:pt x="1022046" y="88799"/>
                    <a:pt x="1165824" y="97251"/>
                  </a:cubicBezTo>
                  <a:cubicBezTo>
                    <a:pt x="1191581" y="98767"/>
                    <a:pt x="1213551" y="74206"/>
                    <a:pt x="1213551" y="49525"/>
                  </a:cubicBezTo>
                  <a:cubicBezTo>
                    <a:pt x="1213551" y="22412"/>
                    <a:pt x="1191661" y="3313"/>
                    <a:pt x="1165824" y="1798"/>
                  </a:cubicBezTo>
                  <a:cubicBezTo>
                    <a:pt x="891465" y="-14350"/>
                    <a:pt x="617585" y="79070"/>
                    <a:pt x="403633" y="249801"/>
                  </a:cubicBezTo>
                  <a:cubicBezTo>
                    <a:pt x="189919" y="420373"/>
                    <a:pt x="50527" y="674198"/>
                    <a:pt x="11931" y="944131"/>
                  </a:cubicBezTo>
                  <a:cubicBezTo>
                    <a:pt x="-10437" y="1100588"/>
                    <a:pt x="-1904" y="1260195"/>
                    <a:pt x="42194" y="1412307"/>
                  </a:cubicBezTo>
                  <a:cubicBezTo>
                    <a:pt x="59339" y="1471158"/>
                    <a:pt x="151523" y="1446078"/>
                    <a:pt x="134338" y="1386868"/>
                  </a:cubicBezTo>
                  <a:lnTo>
                    <a:pt x="134338" y="1386868"/>
                  </a:lnTo>
                  <a:close/>
                </a:path>
              </a:pathLst>
            </a:custGeom>
            <a:solidFill>
              <a:srgbClr val="F7B54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3" name="Freeform: Shape 1822">
              <a:extLst>
                <a:ext uri="{FF2B5EF4-FFF2-40B4-BE49-F238E27FC236}">
                  <a16:creationId xmlns="" xmlns:a16="http://schemas.microsoft.com/office/drawing/2014/main" id="{F7C46E1E-2537-42AD-AA38-FF4BE5217431}"/>
                </a:ext>
              </a:extLst>
            </p:cNvPr>
            <p:cNvSpPr/>
            <p:nvPr/>
          </p:nvSpPr>
          <p:spPr>
            <a:xfrm>
              <a:off x="16847226" y="-1629857"/>
              <a:ext cx="4553989" cy="4449582"/>
            </a:xfrm>
            <a:custGeom>
              <a:avLst/>
              <a:gdLst>
                <a:gd name="connsiteX0" fmla="*/ 145366 w 1629165"/>
                <a:gd name="connsiteY0" fmla="*/ 1519488 h 1591814"/>
                <a:gd name="connsiteX1" fmla="*/ 113588 w 1629165"/>
                <a:gd name="connsiteY1" fmla="*/ 1304578 h 1591814"/>
                <a:gd name="connsiteX2" fmla="*/ 115502 w 1629165"/>
                <a:gd name="connsiteY2" fmla="*/ 1252346 h 1591814"/>
                <a:gd name="connsiteX3" fmla="*/ 117814 w 1629165"/>
                <a:gd name="connsiteY3" fmla="*/ 1224715 h 1591814"/>
                <a:gd name="connsiteX4" fmla="*/ 119130 w 1629165"/>
                <a:gd name="connsiteY4" fmla="*/ 1212435 h 1591814"/>
                <a:gd name="connsiteX5" fmla="*/ 120247 w 1629165"/>
                <a:gd name="connsiteY5" fmla="*/ 1203064 h 1591814"/>
                <a:gd name="connsiteX6" fmla="*/ 142695 w 1629165"/>
                <a:gd name="connsiteY6" fmla="*/ 1093935 h 1591814"/>
                <a:gd name="connsiteX7" fmla="*/ 177822 w 1629165"/>
                <a:gd name="connsiteY7" fmla="*/ 987796 h 1591814"/>
                <a:gd name="connsiteX8" fmla="*/ 183643 w 1629165"/>
                <a:gd name="connsiteY8" fmla="*/ 973402 h 1591814"/>
                <a:gd name="connsiteX9" fmla="*/ 186434 w 1629165"/>
                <a:gd name="connsiteY9" fmla="*/ 966983 h 1591814"/>
                <a:gd name="connsiteX10" fmla="*/ 196681 w 1629165"/>
                <a:gd name="connsiteY10" fmla="*/ 944336 h 1591814"/>
                <a:gd name="connsiteX11" fmla="*/ 223196 w 1629165"/>
                <a:gd name="connsiteY11" fmla="*/ 891665 h 1591814"/>
                <a:gd name="connsiteX12" fmla="*/ 281768 w 1629165"/>
                <a:gd name="connsiteY12" fmla="*/ 795693 h 1591814"/>
                <a:gd name="connsiteX13" fmla="*/ 341456 w 1629165"/>
                <a:gd name="connsiteY13" fmla="*/ 716069 h 1591814"/>
                <a:gd name="connsiteX14" fmla="*/ 494245 w 1629165"/>
                <a:gd name="connsiteY14" fmla="*/ 558455 h 1591814"/>
                <a:gd name="connsiteX15" fmla="*/ 580169 w 1629165"/>
                <a:gd name="connsiteY15" fmla="*/ 486885 h 1591814"/>
                <a:gd name="connsiteX16" fmla="*/ 583000 w 1629165"/>
                <a:gd name="connsiteY16" fmla="*/ 484692 h 1591814"/>
                <a:gd name="connsiteX17" fmla="*/ 592649 w 1629165"/>
                <a:gd name="connsiteY17" fmla="*/ 477356 h 1591814"/>
                <a:gd name="connsiteX18" fmla="*/ 614499 w 1629165"/>
                <a:gd name="connsiteY18" fmla="*/ 461088 h 1591814"/>
                <a:gd name="connsiteX19" fmla="*/ 661348 w 1629165"/>
                <a:gd name="connsiteY19" fmla="*/ 427755 h 1591814"/>
                <a:gd name="connsiteX20" fmla="*/ 1063895 w 1629165"/>
                <a:gd name="connsiteY20" fmla="*/ 209457 h 1591814"/>
                <a:gd name="connsiteX21" fmla="*/ 1572182 w 1629165"/>
                <a:gd name="connsiteY21" fmla="*/ 114402 h 1591814"/>
                <a:gd name="connsiteX22" fmla="*/ 1629119 w 1629165"/>
                <a:gd name="connsiteY22" fmla="*/ 57465 h 1591814"/>
                <a:gd name="connsiteX23" fmla="*/ 1572182 w 1629165"/>
                <a:gd name="connsiteY23" fmla="*/ 528 h 1591814"/>
                <a:gd name="connsiteX24" fmla="*/ 641492 w 1629165"/>
                <a:gd name="connsiteY24" fmla="*/ 304033 h 1591814"/>
                <a:gd name="connsiteX25" fmla="*/ 47082 w 1629165"/>
                <a:gd name="connsiteY25" fmla="*/ 1016025 h 1591814"/>
                <a:gd name="connsiteX26" fmla="*/ 35639 w 1629165"/>
                <a:gd name="connsiteY26" fmla="*/ 1549671 h 1591814"/>
                <a:gd name="connsiteX27" fmla="*/ 105654 w 1629165"/>
                <a:gd name="connsiteY27" fmla="*/ 1589423 h 1591814"/>
                <a:gd name="connsiteX28" fmla="*/ 145366 w 1629165"/>
                <a:gd name="connsiteY28" fmla="*/ 1519488 h 1591814"/>
                <a:gd name="connsiteX29" fmla="*/ 145366 w 1629165"/>
                <a:gd name="connsiteY29" fmla="*/ 1519488 h 159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629165" h="1591814">
                  <a:moveTo>
                    <a:pt x="145366" y="1519488"/>
                  </a:moveTo>
                  <a:cubicBezTo>
                    <a:pt x="121921" y="1443970"/>
                    <a:pt x="113189" y="1382727"/>
                    <a:pt x="113588" y="1304578"/>
                  </a:cubicBezTo>
                  <a:cubicBezTo>
                    <a:pt x="113668" y="1287154"/>
                    <a:pt x="114346" y="1269730"/>
                    <a:pt x="115502" y="1252346"/>
                  </a:cubicBezTo>
                  <a:cubicBezTo>
                    <a:pt x="116140" y="1243136"/>
                    <a:pt x="116897" y="1233925"/>
                    <a:pt x="117814" y="1224715"/>
                  </a:cubicBezTo>
                  <a:cubicBezTo>
                    <a:pt x="118213" y="1220608"/>
                    <a:pt x="118652" y="1216541"/>
                    <a:pt x="119130" y="1212435"/>
                  </a:cubicBezTo>
                  <a:cubicBezTo>
                    <a:pt x="119090" y="1212713"/>
                    <a:pt x="121483" y="1194333"/>
                    <a:pt x="120247" y="1203064"/>
                  </a:cubicBezTo>
                  <a:cubicBezTo>
                    <a:pt x="125470" y="1166302"/>
                    <a:pt x="133046" y="1129820"/>
                    <a:pt x="142695" y="1093935"/>
                  </a:cubicBezTo>
                  <a:cubicBezTo>
                    <a:pt x="152383" y="1057931"/>
                    <a:pt x="164146" y="1022484"/>
                    <a:pt x="177822" y="987796"/>
                  </a:cubicBezTo>
                  <a:cubicBezTo>
                    <a:pt x="179736" y="982972"/>
                    <a:pt x="181649" y="978187"/>
                    <a:pt x="183643" y="973402"/>
                  </a:cubicBezTo>
                  <a:cubicBezTo>
                    <a:pt x="188109" y="962597"/>
                    <a:pt x="178220" y="985364"/>
                    <a:pt x="186434" y="966983"/>
                  </a:cubicBezTo>
                  <a:cubicBezTo>
                    <a:pt x="189823" y="959407"/>
                    <a:pt x="193172" y="951832"/>
                    <a:pt x="196681" y="944336"/>
                  </a:cubicBezTo>
                  <a:cubicBezTo>
                    <a:pt x="205014" y="926553"/>
                    <a:pt x="213866" y="908969"/>
                    <a:pt x="223196" y="891665"/>
                  </a:cubicBezTo>
                  <a:cubicBezTo>
                    <a:pt x="241019" y="858691"/>
                    <a:pt x="260676" y="826714"/>
                    <a:pt x="281768" y="795693"/>
                  </a:cubicBezTo>
                  <a:cubicBezTo>
                    <a:pt x="303378" y="763955"/>
                    <a:pt x="319287" y="742903"/>
                    <a:pt x="341456" y="716069"/>
                  </a:cubicBezTo>
                  <a:cubicBezTo>
                    <a:pt x="388106" y="659610"/>
                    <a:pt x="439541" y="607179"/>
                    <a:pt x="494245" y="558455"/>
                  </a:cubicBezTo>
                  <a:cubicBezTo>
                    <a:pt x="522076" y="533655"/>
                    <a:pt x="550783" y="509851"/>
                    <a:pt x="580169" y="486885"/>
                  </a:cubicBezTo>
                  <a:cubicBezTo>
                    <a:pt x="580648" y="486526"/>
                    <a:pt x="588582" y="480426"/>
                    <a:pt x="583000" y="484692"/>
                  </a:cubicBezTo>
                  <a:cubicBezTo>
                    <a:pt x="586190" y="482220"/>
                    <a:pt x="589419" y="479788"/>
                    <a:pt x="592649" y="477356"/>
                  </a:cubicBezTo>
                  <a:cubicBezTo>
                    <a:pt x="599906" y="471894"/>
                    <a:pt x="607162" y="466471"/>
                    <a:pt x="614499" y="461088"/>
                  </a:cubicBezTo>
                  <a:cubicBezTo>
                    <a:pt x="629969" y="449765"/>
                    <a:pt x="645559" y="438640"/>
                    <a:pt x="661348" y="427755"/>
                  </a:cubicBezTo>
                  <a:cubicBezTo>
                    <a:pt x="786745" y="341114"/>
                    <a:pt x="926815" y="262805"/>
                    <a:pt x="1063895" y="209457"/>
                  </a:cubicBezTo>
                  <a:cubicBezTo>
                    <a:pt x="1230241" y="144745"/>
                    <a:pt x="1396586" y="109139"/>
                    <a:pt x="1572182" y="114402"/>
                  </a:cubicBezTo>
                  <a:cubicBezTo>
                    <a:pt x="1601966" y="115279"/>
                    <a:pt x="1630474" y="87568"/>
                    <a:pt x="1629119" y="57465"/>
                  </a:cubicBezTo>
                  <a:cubicBezTo>
                    <a:pt x="1627684" y="25847"/>
                    <a:pt x="1604119" y="1485"/>
                    <a:pt x="1572182" y="528"/>
                  </a:cubicBezTo>
                  <a:cubicBezTo>
                    <a:pt x="1238654" y="-9440"/>
                    <a:pt x="915771" y="122895"/>
                    <a:pt x="641492" y="304033"/>
                  </a:cubicBezTo>
                  <a:cubicBezTo>
                    <a:pt x="379414" y="477117"/>
                    <a:pt x="145884" y="711205"/>
                    <a:pt x="47082" y="1016025"/>
                  </a:cubicBezTo>
                  <a:cubicBezTo>
                    <a:pt x="-8500" y="1187475"/>
                    <a:pt x="-18069" y="1376547"/>
                    <a:pt x="35639" y="1549671"/>
                  </a:cubicBezTo>
                  <a:cubicBezTo>
                    <a:pt x="44450" y="1578060"/>
                    <a:pt x="75750" y="1599112"/>
                    <a:pt x="105654" y="1589423"/>
                  </a:cubicBezTo>
                  <a:cubicBezTo>
                    <a:pt x="134202" y="1580292"/>
                    <a:pt x="154816" y="1549950"/>
                    <a:pt x="145366" y="1519488"/>
                  </a:cubicBezTo>
                  <a:lnTo>
                    <a:pt x="145366" y="1519488"/>
                  </a:lnTo>
                  <a:close/>
                </a:path>
              </a:pathLst>
            </a:custGeom>
            <a:solidFill>
              <a:srgbClr val="F7B54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4" name="Freeform: Shape 1823">
              <a:extLst>
                <a:ext uri="{FF2B5EF4-FFF2-40B4-BE49-F238E27FC236}">
                  <a16:creationId xmlns="" xmlns:a16="http://schemas.microsoft.com/office/drawing/2014/main" id="{1B300CBD-C7D4-417A-871C-57C0E1ED0DDF}"/>
                </a:ext>
              </a:extLst>
            </p:cNvPr>
            <p:cNvSpPr/>
            <p:nvPr/>
          </p:nvSpPr>
          <p:spPr>
            <a:xfrm>
              <a:off x="20312637" y="-2550698"/>
              <a:ext cx="2418203" cy="1326340"/>
            </a:xfrm>
            <a:custGeom>
              <a:avLst/>
              <a:gdLst>
                <a:gd name="connsiteX0" fmla="*/ 114112 w 865099"/>
                <a:gd name="connsiteY0" fmla="*/ 417473 h 474491"/>
                <a:gd name="connsiteX1" fmla="*/ 116305 w 865099"/>
                <a:gd name="connsiteY1" fmla="*/ 407465 h 474491"/>
                <a:gd name="connsiteX2" fmla="*/ 121887 w 865099"/>
                <a:gd name="connsiteY2" fmla="*/ 388646 h 474491"/>
                <a:gd name="connsiteX3" fmla="*/ 123123 w 865099"/>
                <a:gd name="connsiteY3" fmla="*/ 385017 h 474491"/>
                <a:gd name="connsiteX4" fmla="*/ 125994 w 865099"/>
                <a:gd name="connsiteY4" fmla="*/ 378996 h 474491"/>
                <a:gd name="connsiteX5" fmla="*/ 136919 w 865099"/>
                <a:gd name="connsiteY5" fmla="*/ 359220 h 474491"/>
                <a:gd name="connsiteX6" fmla="*/ 147963 w 865099"/>
                <a:gd name="connsiteY6" fmla="*/ 342554 h 474491"/>
                <a:gd name="connsiteX7" fmla="*/ 153146 w 865099"/>
                <a:gd name="connsiteY7" fmla="*/ 335775 h 474491"/>
                <a:gd name="connsiteX8" fmla="*/ 182731 w 865099"/>
                <a:gd name="connsiteY8" fmla="*/ 303599 h 474491"/>
                <a:gd name="connsiteX9" fmla="*/ 247922 w 865099"/>
                <a:gd name="connsiteY9" fmla="*/ 246981 h 474491"/>
                <a:gd name="connsiteX10" fmla="*/ 258727 w 865099"/>
                <a:gd name="connsiteY10" fmla="*/ 238807 h 474491"/>
                <a:gd name="connsiteX11" fmla="*/ 276430 w 865099"/>
                <a:gd name="connsiteY11" fmla="*/ 225968 h 474491"/>
                <a:gd name="connsiteX12" fmla="*/ 312753 w 865099"/>
                <a:gd name="connsiteY12" fmla="*/ 201566 h 474491"/>
                <a:gd name="connsiteX13" fmla="*/ 391700 w 865099"/>
                <a:gd name="connsiteY13" fmla="*/ 157867 h 474491"/>
                <a:gd name="connsiteX14" fmla="*/ 423757 w 865099"/>
                <a:gd name="connsiteY14" fmla="*/ 144231 h 474491"/>
                <a:gd name="connsiteX15" fmla="*/ 467895 w 865099"/>
                <a:gd name="connsiteY15" fmla="*/ 129678 h 474491"/>
                <a:gd name="connsiteX16" fmla="*/ 509402 w 865099"/>
                <a:gd name="connsiteY16" fmla="*/ 119789 h 474491"/>
                <a:gd name="connsiteX17" fmla="*/ 526626 w 865099"/>
                <a:gd name="connsiteY17" fmla="*/ 116799 h 474491"/>
                <a:gd name="connsiteX18" fmla="*/ 528819 w 865099"/>
                <a:gd name="connsiteY18" fmla="*/ 116520 h 474491"/>
                <a:gd name="connsiteX19" fmla="*/ 540422 w 865099"/>
                <a:gd name="connsiteY19" fmla="*/ 115324 h 474491"/>
                <a:gd name="connsiteX20" fmla="*/ 624911 w 865099"/>
                <a:gd name="connsiteY20" fmla="*/ 115842 h 474491"/>
                <a:gd name="connsiteX21" fmla="*/ 633603 w 865099"/>
                <a:gd name="connsiteY21" fmla="*/ 116839 h 474491"/>
                <a:gd name="connsiteX22" fmla="*/ 638587 w 865099"/>
                <a:gd name="connsiteY22" fmla="*/ 117835 h 474491"/>
                <a:gd name="connsiteX23" fmla="*/ 661274 w 865099"/>
                <a:gd name="connsiteY23" fmla="*/ 122501 h 474491"/>
                <a:gd name="connsiteX24" fmla="*/ 705452 w 865099"/>
                <a:gd name="connsiteY24" fmla="*/ 135818 h 474491"/>
                <a:gd name="connsiteX25" fmla="*/ 713506 w 865099"/>
                <a:gd name="connsiteY25" fmla="*/ 138888 h 474491"/>
                <a:gd name="connsiteX26" fmla="*/ 718370 w 865099"/>
                <a:gd name="connsiteY26" fmla="*/ 141161 h 474491"/>
                <a:gd name="connsiteX27" fmla="*/ 738865 w 865099"/>
                <a:gd name="connsiteY27" fmla="*/ 151607 h 474491"/>
                <a:gd name="connsiteX28" fmla="*/ 779813 w 865099"/>
                <a:gd name="connsiteY28" fmla="*/ 178521 h 474491"/>
                <a:gd name="connsiteX29" fmla="*/ 857683 w 865099"/>
                <a:gd name="connsiteY29" fmla="*/ 158106 h 474491"/>
                <a:gd name="connsiteX30" fmla="*/ 837268 w 865099"/>
                <a:gd name="connsiteY30" fmla="*/ 80236 h 474491"/>
                <a:gd name="connsiteX31" fmla="*/ 458645 w 865099"/>
                <a:gd name="connsiteY31" fmla="*/ 14448 h 474491"/>
                <a:gd name="connsiteX32" fmla="*/ 108490 w 865099"/>
                <a:gd name="connsiteY32" fmla="*/ 216997 h 474491"/>
                <a:gd name="connsiteX33" fmla="*/ 238 w 865099"/>
                <a:gd name="connsiteY33" fmla="*/ 417513 h 474491"/>
                <a:gd name="connsiteX34" fmla="*/ 57175 w 865099"/>
                <a:gd name="connsiteY34" fmla="*/ 474450 h 474491"/>
                <a:gd name="connsiteX35" fmla="*/ 114112 w 865099"/>
                <a:gd name="connsiteY35" fmla="*/ 417473 h 474491"/>
                <a:gd name="connsiteX36" fmla="*/ 114112 w 865099"/>
                <a:gd name="connsiteY36" fmla="*/ 417473 h 474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65099" h="474491">
                  <a:moveTo>
                    <a:pt x="114112" y="417473"/>
                  </a:moveTo>
                  <a:cubicBezTo>
                    <a:pt x="113035" y="427281"/>
                    <a:pt x="115667" y="410136"/>
                    <a:pt x="116305" y="407465"/>
                  </a:cubicBezTo>
                  <a:cubicBezTo>
                    <a:pt x="117860" y="401086"/>
                    <a:pt x="119853" y="394866"/>
                    <a:pt x="121887" y="388646"/>
                  </a:cubicBezTo>
                  <a:cubicBezTo>
                    <a:pt x="121927" y="388486"/>
                    <a:pt x="125196" y="379874"/>
                    <a:pt x="123123" y="385017"/>
                  </a:cubicBezTo>
                  <a:cubicBezTo>
                    <a:pt x="120810" y="390759"/>
                    <a:pt x="125435" y="380153"/>
                    <a:pt x="125994" y="378996"/>
                  </a:cubicBezTo>
                  <a:cubicBezTo>
                    <a:pt x="129343" y="372218"/>
                    <a:pt x="133011" y="365639"/>
                    <a:pt x="136919" y="359220"/>
                  </a:cubicBezTo>
                  <a:cubicBezTo>
                    <a:pt x="140387" y="353518"/>
                    <a:pt x="144175" y="348056"/>
                    <a:pt x="147963" y="342554"/>
                  </a:cubicBezTo>
                  <a:cubicBezTo>
                    <a:pt x="153266" y="334819"/>
                    <a:pt x="147046" y="342992"/>
                    <a:pt x="153146" y="335775"/>
                  </a:cubicBezTo>
                  <a:cubicBezTo>
                    <a:pt x="162556" y="324611"/>
                    <a:pt x="172325" y="313846"/>
                    <a:pt x="182731" y="303599"/>
                  </a:cubicBezTo>
                  <a:cubicBezTo>
                    <a:pt x="203186" y="283344"/>
                    <a:pt x="225314" y="264764"/>
                    <a:pt x="247922" y="246981"/>
                  </a:cubicBezTo>
                  <a:cubicBezTo>
                    <a:pt x="253664" y="242475"/>
                    <a:pt x="251311" y="244309"/>
                    <a:pt x="258727" y="238807"/>
                  </a:cubicBezTo>
                  <a:cubicBezTo>
                    <a:pt x="264588" y="234461"/>
                    <a:pt x="270489" y="230155"/>
                    <a:pt x="276430" y="225968"/>
                  </a:cubicBezTo>
                  <a:cubicBezTo>
                    <a:pt x="288312" y="217555"/>
                    <a:pt x="300433" y="209381"/>
                    <a:pt x="312753" y="201566"/>
                  </a:cubicBezTo>
                  <a:cubicBezTo>
                    <a:pt x="338152" y="185458"/>
                    <a:pt x="364467" y="170706"/>
                    <a:pt x="391700" y="157867"/>
                  </a:cubicBezTo>
                  <a:cubicBezTo>
                    <a:pt x="407170" y="150570"/>
                    <a:pt x="410041" y="149414"/>
                    <a:pt x="423757" y="144231"/>
                  </a:cubicBezTo>
                  <a:cubicBezTo>
                    <a:pt x="438270" y="138768"/>
                    <a:pt x="452983" y="133904"/>
                    <a:pt x="467895" y="129678"/>
                  </a:cubicBezTo>
                  <a:cubicBezTo>
                    <a:pt x="481571" y="125810"/>
                    <a:pt x="495447" y="122461"/>
                    <a:pt x="509402" y="119789"/>
                  </a:cubicBezTo>
                  <a:cubicBezTo>
                    <a:pt x="515103" y="118673"/>
                    <a:pt x="520845" y="117716"/>
                    <a:pt x="526626" y="116799"/>
                  </a:cubicBezTo>
                  <a:cubicBezTo>
                    <a:pt x="517735" y="118194"/>
                    <a:pt x="527384" y="116679"/>
                    <a:pt x="528819" y="116520"/>
                  </a:cubicBezTo>
                  <a:cubicBezTo>
                    <a:pt x="532687" y="116081"/>
                    <a:pt x="536554" y="115682"/>
                    <a:pt x="540422" y="115324"/>
                  </a:cubicBezTo>
                  <a:cubicBezTo>
                    <a:pt x="568532" y="112851"/>
                    <a:pt x="596841" y="112931"/>
                    <a:pt x="624911" y="115842"/>
                  </a:cubicBezTo>
                  <a:cubicBezTo>
                    <a:pt x="627821" y="116161"/>
                    <a:pt x="630692" y="116440"/>
                    <a:pt x="633603" y="116839"/>
                  </a:cubicBezTo>
                  <a:cubicBezTo>
                    <a:pt x="624313" y="115603"/>
                    <a:pt x="636912" y="117517"/>
                    <a:pt x="638587" y="117835"/>
                  </a:cubicBezTo>
                  <a:cubicBezTo>
                    <a:pt x="646202" y="119151"/>
                    <a:pt x="653778" y="120706"/>
                    <a:pt x="661274" y="122501"/>
                  </a:cubicBezTo>
                  <a:cubicBezTo>
                    <a:pt x="676266" y="126049"/>
                    <a:pt x="691018" y="130475"/>
                    <a:pt x="705452" y="135818"/>
                  </a:cubicBezTo>
                  <a:cubicBezTo>
                    <a:pt x="708163" y="136815"/>
                    <a:pt x="710835" y="137851"/>
                    <a:pt x="713506" y="138888"/>
                  </a:cubicBezTo>
                  <a:cubicBezTo>
                    <a:pt x="705611" y="135738"/>
                    <a:pt x="716975" y="140523"/>
                    <a:pt x="718370" y="141161"/>
                  </a:cubicBezTo>
                  <a:cubicBezTo>
                    <a:pt x="725308" y="144390"/>
                    <a:pt x="732166" y="147899"/>
                    <a:pt x="738865" y="151607"/>
                  </a:cubicBezTo>
                  <a:cubicBezTo>
                    <a:pt x="753218" y="159542"/>
                    <a:pt x="766775" y="168632"/>
                    <a:pt x="779813" y="178521"/>
                  </a:cubicBezTo>
                  <a:cubicBezTo>
                    <a:pt x="803617" y="196622"/>
                    <a:pt x="844525" y="183026"/>
                    <a:pt x="857683" y="158106"/>
                  </a:cubicBezTo>
                  <a:cubicBezTo>
                    <a:pt x="873552" y="128083"/>
                    <a:pt x="862667" y="99534"/>
                    <a:pt x="837268" y="80236"/>
                  </a:cubicBezTo>
                  <a:cubicBezTo>
                    <a:pt x="730970" y="-584"/>
                    <a:pt x="585836" y="-15855"/>
                    <a:pt x="458645" y="14448"/>
                  </a:cubicBezTo>
                  <a:cubicBezTo>
                    <a:pt x="327626" y="45667"/>
                    <a:pt x="204980" y="124534"/>
                    <a:pt x="108490" y="216997"/>
                  </a:cubicBezTo>
                  <a:cubicBezTo>
                    <a:pt x="51074" y="272020"/>
                    <a:pt x="9169" y="337410"/>
                    <a:pt x="238" y="417513"/>
                  </a:cubicBezTo>
                  <a:cubicBezTo>
                    <a:pt x="-3072" y="447217"/>
                    <a:pt x="28786" y="475726"/>
                    <a:pt x="57175" y="474450"/>
                  </a:cubicBezTo>
                  <a:cubicBezTo>
                    <a:pt x="90827" y="472895"/>
                    <a:pt x="110563" y="449291"/>
                    <a:pt x="114112" y="417473"/>
                  </a:cubicBezTo>
                  <a:lnTo>
                    <a:pt x="114112" y="417473"/>
                  </a:lnTo>
                  <a:close/>
                </a:path>
              </a:pathLst>
            </a:custGeom>
            <a:solidFill>
              <a:srgbClr val="F7D27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5" name="Freeform: Shape 1824">
              <a:extLst>
                <a:ext uri="{FF2B5EF4-FFF2-40B4-BE49-F238E27FC236}">
                  <a16:creationId xmlns="" xmlns:a16="http://schemas.microsoft.com/office/drawing/2014/main" id="{E212391C-B45C-4A28-B177-EC2347A34EAC}"/>
                </a:ext>
              </a:extLst>
            </p:cNvPr>
            <p:cNvSpPr/>
            <p:nvPr/>
          </p:nvSpPr>
          <p:spPr>
            <a:xfrm>
              <a:off x="15653712" y="-2314711"/>
              <a:ext cx="1493213" cy="2897000"/>
            </a:xfrm>
            <a:custGeom>
              <a:avLst/>
              <a:gdLst>
                <a:gd name="connsiteX0" fmla="*/ 534143 w 534189"/>
                <a:gd name="connsiteY0" fmla="*/ 978696 h 1036386"/>
                <a:gd name="connsiteX1" fmla="*/ 474494 w 534189"/>
                <a:gd name="connsiteY1" fmla="*/ 1036271 h 1036386"/>
                <a:gd name="connsiteX2" fmla="*/ 155519 w 534189"/>
                <a:gd name="connsiteY2" fmla="*/ 876863 h 1036386"/>
                <a:gd name="connsiteX3" fmla="*/ 2610 w 534189"/>
                <a:gd name="connsiteY3" fmla="*/ 567935 h 1036386"/>
                <a:gd name="connsiteX4" fmla="*/ 128964 w 534189"/>
                <a:gd name="connsiteY4" fmla="*/ 231895 h 1036386"/>
                <a:gd name="connsiteX5" fmla="*/ 524414 w 534189"/>
                <a:gd name="connsiteY5" fmla="*/ 0 h 1036386"/>
                <a:gd name="connsiteX6" fmla="*/ 395388 w 534189"/>
                <a:gd name="connsiteY6" fmla="*/ 168897 h 1036386"/>
                <a:gd name="connsiteX7" fmla="*/ 350373 w 534189"/>
                <a:gd name="connsiteY7" fmla="*/ 194734 h 1036386"/>
                <a:gd name="connsiteX8" fmla="*/ 321266 w 534189"/>
                <a:gd name="connsiteY8" fmla="*/ 214032 h 1036386"/>
                <a:gd name="connsiteX9" fmla="*/ 311777 w 534189"/>
                <a:gd name="connsiteY9" fmla="*/ 220771 h 1036386"/>
                <a:gd name="connsiteX10" fmla="*/ 311777 w 534189"/>
                <a:gd name="connsiteY10" fmla="*/ 220810 h 1036386"/>
                <a:gd name="connsiteX11" fmla="*/ 300732 w 534189"/>
                <a:gd name="connsiteY11" fmla="*/ 229383 h 1036386"/>
                <a:gd name="connsiteX12" fmla="*/ 203844 w 534189"/>
                <a:gd name="connsiteY12" fmla="*/ 324796 h 1036386"/>
                <a:gd name="connsiteX13" fmla="*/ 203724 w 534189"/>
                <a:gd name="connsiteY13" fmla="*/ 324956 h 1036386"/>
                <a:gd name="connsiteX14" fmla="*/ 194115 w 534189"/>
                <a:gd name="connsiteY14" fmla="*/ 337835 h 1036386"/>
                <a:gd name="connsiteX15" fmla="*/ 183669 w 534189"/>
                <a:gd name="connsiteY15" fmla="*/ 352507 h 1036386"/>
                <a:gd name="connsiteX16" fmla="*/ 162696 w 534189"/>
                <a:gd name="connsiteY16" fmla="*/ 385561 h 1036386"/>
                <a:gd name="connsiteX17" fmla="*/ 135503 w 534189"/>
                <a:gd name="connsiteY17" fmla="*/ 442219 h 1036386"/>
                <a:gd name="connsiteX18" fmla="*/ 123143 w 534189"/>
                <a:gd name="connsiteY18" fmla="*/ 485440 h 1036386"/>
                <a:gd name="connsiteX19" fmla="*/ 119435 w 534189"/>
                <a:gd name="connsiteY19" fmla="*/ 514547 h 1036386"/>
                <a:gd name="connsiteX20" fmla="*/ 126133 w 534189"/>
                <a:gd name="connsiteY20" fmla="*/ 585838 h 1036386"/>
                <a:gd name="connsiteX21" fmla="*/ 180638 w 534189"/>
                <a:gd name="connsiteY21" fmla="*/ 715342 h 1036386"/>
                <a:gd name="connsiteX22" fmla="*/ 219633 w 534189"/>
                <a:gd name="connsiteY22" fmla="*/ 772239 h 1036386"/>
                <a:gd name="connsiteX23" fmla="*/ 219673 w 534189"/>
                <a:gd name="connsiteY23" fmla="*/ 772319 h 1036386"/>
                <a:gd name="connsiteX24" fmla="*/ 226850 w 534189"/>
                <a:gd name="connsiteY24" fmla="*/ 780851 h 1036386"/>
                <a:gd name="connsiteX25" fmla="*/ 238014 w 534189"/>
                <a:gd name="connsiteY25" fmla="*/ 793491 h 1036386"/>
                <a:gd name="connsiteX26" fmla="*/ 261419 w 534189"/>
                <a:gd name="connsiteY26" fmla="*/ 817573 h 1036386"/>
                <a:gd name="connsiteX27" fmla="*/ 290565 w 534189"/>
                <a:gd name="connsiteY27" fmla="*/ 843610 h 1036386"/>
                <a:gd name="connsiteX28" fmla="*/ 299217 w 534189"/>
                <a:gd name="connsiteY28" fmla="*/ 850587 h 1036386"/>
                <a:gd name="connsiteX29" fmla="*/ 302208 w 534189"/>
                <a:gd name="connsiteY29" fmla="*/ 853059 h 1036386"/>
                <a:gd name="connsiteX30" fmla="*/ 302287 w 534189"/>
                <a:gd name="connsiteY30" fmla="*/ 853139 h 1036386"/>
                <a:gd name="connsiteX31" fmla="*/ 304919 w 534189"/>
                <a:gd name="connsiteY31" fmla="*/ 854933 h 1036386"/>
                <a:gd name="connsiteX32" fmla="*/ 361577 w 534189"/>
                <a:gd name="connsiteY32" fmla="*/ 889263 h 1036386"/>
                <a:gd name="connsiteX33" fmla="*/ 381473 w 534189"/>
                <a:gd name="connsiteY33" fmla="*/ 898673 h 1036386"/>
                <a:gd name="connsiteX34" fmla="*/ 384025 w 534189"/>
                <a:gd name="connsiteY34" fmla="*/ 899869 h 1036386"/>
                <a:gd name="connsiteX35" fmla="*/ 384144 w 534189"/>
                <a:gd name="connsiteY35" fmla="*/ 899949 h 1036386"/>
                <a:gd name="connsiteX36" fmla="*/ 384224 w 534189"/>
                <a:gd name="connsiteY36" fmla="*/ 899949 h 1036386"/>
                <a:gd name="connsiteX37" fmla="*/ 387653 w 534189"/>
                <a:gd name="connsiteY37" fmla="*/ 901105 h 1036386"/>
                <a:gd name="connsiteX38" fmla="*/ 419072 w 534189"/>
                <a:gd name="connsiteY38" fmla="*/ 911272 h 1036386"/>
                <a:gd name="connsiteX39" fmla="*/ 451488 w 534189"/>
                <a:gd name="connsiteY39" fmla="*/ 918569 h 1036386"/>
                <a:gd name="connsiteX40" fmla="*/ 462453 w 534189"/>
                <a:gd name="connsiteY40" fmla="*/ 920164 h 1036386"/>
                <a:gd name="connsiteX41" fmla="*/ 462493 w 534189"/>
                <a:gd name="connsiteY41" fmla="*/ 920204 h 1036386"/>
                <a:gd name="connsiteX42" fmla="*/ 462572 w 534189"/>
                <a:gd name="connsiteY42" fmla="*/ 920204 h 1036386"/>
                <a:gd name="connsiteX43" fmla="*/ 474534 w 534189"/>
                <a:gd name="connsiteY43" fmla="*/ 921200 h 1036386"/>
                <a:gd name="connsiteX44" fmla="*/ 534143 w 534189"/>
                <a:gd name="connsiteY44" fmla="*/ 978696 h 1036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34189" h="1036386">
                  <a:moveTo>
                    <a:pt x="534143" y="978696"/>
                  </a:moveTo>
                  <a:cubicBezTo>
                    <a:pt x="535538" y="1008201"/>
                    <a:pt x="505674" y="1038503"/>
                    <a:pt x="474494" y="1036271"/>
                  </a:cubicBezTo>
                  <a:cubicBezTo>
                    <a:pt x="349815" y="1027299"/>
                    <a:pt x="238014" y="966415"/>
                    <a:pt x="155519" y="876863"/>
                  </a:cubicBezTo>
                  <a:cubicBezTo>
                    <a:pt x="76493" y="791138"/>
                    <a:pt x="17642" y="682487"/>
                    <a:pt x="2610" y="567935"/>
                  </a:cubicBezTo>
                  <a:cubicBezTo>
                    <a:pt x="-13737" y="443296"/>
                    <a:pt x="48902" y="325355"/>
                    <a:pt x="128964" y="231895"/>
                  </a:cubicBezTo>
                  <a:cubicBezTo>
                    <a:pt x="228764" y="115469"/>
                    <a:pt x="371346" y="33771"/>
                    <a:pt x="524414" y="0"/>
                  </a:cubicBezTo>
                  <a:cubicBezTo>
                    <a:pt x="475332" y="51395"/>
                    <a:pt x="431911" y="107973"/>
                    <a:pt x="395388" y="168897"/>
                  </a:cubicBezTo>
                  <a:cubicBezTo>
                    <a:pt x="380038" y="176912"/>
                    <a:pt x="365006" y="185524"/>
                    <a:pt x="350373" y="194734"/>
                  </a:cubicBezTo>
                  <a:cubicBezTo>
                    <a:pt x="340485" y="200954"/>
                    <a:pt x="330756" y="207374"/>
                    <a:pt x="321266" y="214032"/>
                  </a:cubicBezTo>
                  <a:cubicBezTo>
                    <a:pt x="321147" y="214112"/>
                    <a:pt x="312535" y="220332"/>
                    <a:pt x="311777" y="220771"/>
                  </a:cubicBezTo>
                  <a:lnTo>
                    <a:pt x="311777" y="220810"/>
                  </a:lnTo>
                  <a:cubicBezTo>
                    <a:pt x="308029" y="223562"/>
                    <a:pt x="304401" y="226472"/>
                    <a:pt x="300732" y="229383"/>
                  </a:cubicBezTo>
                  <a:cubicBezTo>
                    <a:pt x="265167" y="257652"/>
                    <a:pt x="232033" y="289550"/>
                    <a:pt x="203844" y="324796"/>
                  </a:cubicBezTo>
                  <a:cubicBezTo>
                    <a:pt x="203844" y="324796"/>
                    <a:pt x="203804" y="324836"/>
                    <a:pt x="203724" y="324956"/>
                  </a:cubicBezTo>
                  <a:cubicBezTo>
                    <a:pt x="202767" y="326391"/>
                    <a:pt x="194952" y="336638"/>
                    <a:pt x="194115" y="337835"/>
                  </a:cubicBezTo>
                  <a:cubicBezTo>
                    <a:pt x="190566" y="342699"/>
                    <a:pt x="187058" y="347563"/>
                    <a:pt x="183669" y="352507"/>
                  </a:cubicBezTo>
                  <a:cubicBezTo>
                    <a:pt x="176292" y="363313"/>
                    <a:pt x="169275" y="374278"/>
                    <a:pt x="162696" y="385561"/>
                  </a:cubicBezTo>
                  <a:cubicBezTo>
                    <a:pt x="150057" y="407212"/>
                    <a:pt x="142760" y="421924"/>
                    <a:pt x="135503" y="442219"/>
                  </a:cubicBezTo>
                  <a:cubicBezTo>
                    <a:pt x="130440" y="456374"/>
                    <a:pt x="126253" y="470807"/>
                    <a:pt x="123143" y="485440"/>
                  </a:cubicBezTo>
                  <a:cubicBezTo>
                    <a:pt x="120432" y="498319"/>
                    <a:pt x="120232" y="498797"/>
                    <a:pt x="119435" y="514547"/>
                  </a:cubicBezTo>
                  <a:cubicBezTo>
                    <a:pt x="118039" y="542617"/>
                    <a:pt x="120153" y="561037"/>
                    <a:pt x="126133" y="585838"/>
                  </a:cubicBezTo>
                  <a:cubicBezTo>
                    <a:pt x="137736" y="634163"/>
                    <a:pt x="155041" y="672639"/>
                    <a:pt x="180638" y="715342"/>
                  </a:cubicBezTo>
                  <a:cubicBezTo>
                    <a:pt x="192480" y="734999"/>
                    <a:pt x="205359" y="754177"/>
                    <a:pt x="219633" y="772239"/>
                  </a:cubicBezTo>
                  <a:cubicBezTo>
                    <a:pt x="219633" y="772239"/>
                    <a:pt x="219673" y="772239"/>
                    <a:pt x="219673" y="772319"/>
                  </a:cubicBezTo>
                  <a:cubicBezTo>
                    <a:pt x="220271" y="772877"/>
                    <a:pt x="226611" y="780532"/>
                    <a:pt x="226850" y="780851"/>
                  </a:cubicBezTo>
                  <a:cubicBezTo>
                    <a:pt x="230518" y="785118"/>
                    <a:pt x="234226" y="789344"/>
                    <a:pt x="238014" y="793491"/>
                  </a:cubicBezTo>
                  <a:cubicBezTo>
                    <a:pt x="245550" y="801744"/>
                    <a:pt x="253365" y="809798"/>
                    <a:pt x="261419" y="817573"/>
                  </a:cubicBezTo>
                  <a:cubicBezTo>
                    <a:pt x="270789" y="826624"/>
                    <a:pt x="280517" y="835316"/>
                    <a:pt x="290565" y="843610"/>
                  </a:cubicBezTo>
                  <a:cubicBezTo>
                    <a:pt x="293436" y="845962"/>
                    <a:pt x="296347" y="848275"/>
                    <a:pt x="299217" y="850587"/>
                  </a:cubicBezTo>
                  <a:cubicBezTo>
                    <a:pt x="300493" y="851664"/>
                    <a:pt x="301450" y="852461"/>
                    <a:pt x="302208" y="853059"/>
                  </a:cubicBezTo>
                  <a:cubicBezTo>
                    <a:pt x="302248" y="853099"/>
                    <a:pt x="302248" y="853099"/>
                    <a:pt x="302287" y="853139"/>
                  </a:cubicBezTo>
                  <a:cubicBezTo>
                    <a:pt x="302965" y="853617"/>
                    <a:pt x="303882" y="854216"/>
                    <a:pt x="304919" y="854933"/>
                  </a:cubicBezTo>
                  <a:cubicBezTo>
                    <a:pt x="323061" y="867573"/>
                    <a:pt x="341721" y="879295"/>
                    <a:pt x="361577" y="889263"/>
                  </a:cubicBezTo>
                  <a:cubicBezTo>
                    <a:pt x="368116" y="892572"/>
                    <a:pt x="374814" y="895563"/>
                    <a:pt x="381473" y="898673"/>
                  </a:cubicBezTo>
                  <a:cubicBezTo>
                    <a:pt x="382510" y="899151"/>
                    <a:pt x="383307" y="899510"/>
                    <a:pt x="384025" y="899869"/>
                  </a:cubicBezTo>
                  <a:cubicBezTo>
                    <a:pt x="384065" y="899909"/>
                    <a:pt x="384105" y="899909"/>
                    <a:pt x="384144" y="899949"/>
                  </a:cubicBezTo>
                  <a:cubicBezTo>
                    <a:pt x="384184" y="899909"/>
                    <a:pt x="384184" y="899909"/>
                    <a:pt x="384224" y="899949"/>
                  </a:cubicBezTo>
                  <a:cubicBezTo>
                    <a:pt x="385061" y="900188"/>
                    <a:pt x="386218" y="900626"/>
                    <a:pt x="387653" y="901105"/>
                  </a:cubicBezTo>
                  <a:cubicBezTo>
                    <a:pt x="398100" y="904693"/>
                    <a:pt x="408426" y="908322"/>
                    <a:pt x="419072" y="911272"/>
                  </a:cubicBezTo>
                  <a:cubicBezTo>
                    <a:pt x="429758" y="914183"/>
                    <a:pt x="440563" y="916615"/>
                    <a:pt x="451488" y="918569"/>
                  </a:cubicBezTo>
                  <a:cubicBezTo>
                    <a:pt x="452405" y="918728"/>
                    <a:pt x="461336" y="919924"/>
                    <a:pt x="462453" y="920164"/>
                  </a:cubicBezTo>
                  <a:lnTo>
                    <a:pt x="462493" y="920204"/>
                  </a:lnTo>
                  <a:cubicBezTo>
                    <a:pt x="462533" y="920204"/>
                    <a:pt x="462572" y="920204"/>
                    <a:pt x="462572" y="920204"/>
                  </a:cubicBezTo>
                  <a:cubicBezTo>
                    <a:pt x="466560" y="920602"/>
                    <a:pt x="470547" y="920881"/>
                    <a:pt x="474534" y="921200"/>
                  </a:cubicBezTo>
                  <a:cubicBezTo>
                    <a:pt x="507907" y="923513"/>
                    <a:pt x="532627" y="945562"/>
                    <a:pt x="534143" y="978696"/>
                  </a:cubicBezTo>
                  <a:close/>
                </a:path>
              </a:pathLst>
            </a:custGeom>
            <a:solidFill>
              <a:srgbClr val="F7D27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6" name="Freeform: Shape 1825">
              <a:extLst>
                <a:ext uri="{FF2B5EF4-FFF2-40B4-BE49-F238E27FC236}">
                  <a16:creationId xmlns="" xmlns:a16="http://schemas.microsoft.com/office/drawing/2014/main" id="{B3268112-5EC6-46F5-8319-852A415D753D}"/>
                </a:ext>
              </a:extLst>
            </p:cNvPr>
            <p:cNvSpPr/>
            <p:nvPr/>
          </p:nvSpPr>
          <p:spPr>
            <a:xfrm>
              <a:off x="17279982" y="-2361300"/>
              <a:ext cx="527974" cy="342608"/>
            </a:xfrm>
            <a:custGeom>
              <a:avLst/>
              <a:gdLst>
                <a:gd name="connsiteX0" fmla="*/ 188833 w 188880"/>
                <a:gd name="connsiteY0" fmla="*/ 57535 h 122566"/>
                <a:gd name="connsiteX1" fmla="*/ 129185 w 188880"/>
                <a:gd name="connsiteY1" fmla="*/ 115110 h 122566"/>
                <a:gd name="connsiteX2" fmla="*/ 46889 w 188880"/>
                <a:gd name="connsiteY2" fmla="*/ 116506 h 122566"/>
                <a:gd name="connsiteX3" fmla="*/ 27711 w 188880"/>
                <a:gd name="connsiteY3" fmla="*/ 118380 h 122566"/>
                <a:gd name="connsiteX4" fmla="*/ 27671 w 188880"/>
                <a:gd name="connsiteY4" fmla="*/ 118380 h 122566"/>
                <a:gd name="connsiteX5" fmla="*/ 16029 w 188880"/>
                <a:gd name="connsiteY5" fmla="*/ 119935 h 122566"/>
                <a:gd name="connsiteX6" fmla="*/ 0 w 188880"/>
                <a:gd name="connsiteY6" fmla="*/ 122566 h 122566"/>
                <a:gd name="connsiteX7" fmla="*/ 32097 w 188880"/>
                <a:gd name="connsiteY7" fmla="*/ 87798 h 122566"/>
                <a:gd name="connsiteX8" fmla="*/ 97407 w 188880"/>
                <a:gd name="connsiteY8" fmla="*/ 26674 h 122566"/>
                <a:gd name="connsiteX9" fmla="*/ 114592 w 188880"/>
                <a:gd name="connsiteY9" fmla="*/ 12400 h 122566"/>
                <a:gd name="connsiteX10" fmla="*/ 123324 w 188880"/>
                <a:gd name="connsiteY10" fmla="*/ 5423 h 122566"/>
                <a:gd name="connsiteX11" fmla="*/ 125836 w 188880"/>
                <a:gd name="connsiteY11" fmla="*/ 3429 h 122566"/>
                <a:gd name="connsiteX12" fmla="*/ 125716 w 188880"/>
                <a:gd name="connsiteY12" fmla="*/ 3469 h 122566"/>
                <a:gd name="connsiteX13" fmla="*/ 126314 w 188880"/>
                <a:gd name="connsiteY13" fmla="*/ 3030 h 122566"/>
                <a:gd name="connsiteX14" fmla="*/ 126553 w 188880"/>
                <a:gd name="connsiteY14" fmla="*/ 2871 h 122566"/>
                <a:gd name="connsiteX15" fmla="*/ 126713 w 188880"/>
                <a:gd name="connsiteY15" fmla="*/ 2751 h 122566"/>
                <a:gd name="connsiteX16" fmla="*/ 127351 w 188880"/>
                <a:gd name="connsiteY16" fmla="*/ 2273 h 122566"/>
                <a:gd name="connsiteX17" fmla="*/ 127391 w 188880"/>
                <a:gd name="connsiteY17" fmla="*/ 2233 h 122566"/>
                <a:gd name="connsiteX18" fmla="*/ 127550 w 188880"/>
                <a:gd name="connsiteY18" fmla="*/ 2113 h 122566"/>
                <a:gd name="connsiteX19" fmla="*/ 130381 w 188880"/>
                <a:gd name="connsiteY19" fmla="*/ 0 h 122566"/>
                <a:gd name="connsiteX20" fmla="*/ 188833 w 188880"/>
                <a:gd name="connsiteY20" fmla="*/ 57535 h 12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8880" h="122566">
                  <a:moveTo>
                    <a:pt x="188833" y="57535"/>
                  </a:moveTo>
                  <a:cubicBezTo>
                    <a:pt x="190229" y="87679"/>
                    <a:pt x="160405" y="116426"/>
                    <a:pt x="129185" y="115110"/>
                  </a:cubicBezTo>
                  <a:cubicBezTo>
                    <a:pt x="101713" y="113954"/>
                    <a:pt x="74241" y="114313"/>
                    <a:pt x="46889" y="116506"/>
                  </a:cubicBezTo>
                  <a:cubicBezTo>
                    <a:pt x="40510" y="117064"/>
                    <a:pt x="34091" y="117662"/>
                    <a:pt x="27711" y="118380"/>
                  </a:cubicBezTo>
                  <a:cubicBezTo>
                    <a:pt x="27711" y="118380"/>
                    <a:pt x="27711" y="118380"/>
                    <a:pt x="27671" y="118380"/>
                  </a:cubicBezTo>
                  <a:cubicBezTo>
                    <a:pt x="26914" y="118579"/>
                    <a:pt x="16627" y="119815"/>
                    <a:pt x="16029" y="119935"/>
                  </a:cubicBezTo>
                  <a:cubicBezTo>
                    <a:pt x="10686" y="120732"/>
                    <a:pt x="5343" y="121609"/>
                    <a:pt x="0" y="122566"/>
                  </a:cubicBezTo>
                  <a:cubicBezTo>
                    <a:pt x="10486" y="110605"/>
                    <a:pt x="21172" y="99042"/>
                    <a:pt x="32097" y="87798"/>
                  </a:cubicBezTo>
                  <a:cubicBezTo>
                    <a:pt x="52870" y="66427"/>
                    <a:pt x="74680" y="46012"/>
                    <a:pt x="97407" y="26674"/>
                  </a:cubicBezTo>
                  <a:cubicBezTo>
                    <a:pt x="103069" y="21850"/>
                    <a:pt x="108810" y="17105"/>
                    <a:pt x="114592" y="12400"/>
                  </a:cubicBezTo>
                  <a:cubicBezTo>
                    <a:pt x="117502" y="10048"/>
                    <a:pt x="120413" y="7735"/>
                    <a:pt x="123324" y="5423"/>
                  </a:cubicBezTo>
                  <a:cubicBezTo>
                    <a:pt x="123643" y="5144"/>
                    <a:pt x="124799" y="4266"/>
                    <a:pt x="125836" y="3429"/>
                  </a:cubicBezTo>
                  <a:cubicBezTo>
                    <a:pt x="125796" y="3429"/>
                    <a:pt x="125756" y="3469"/>
                    <a:pt x="125716" y="3469"/>
                  </a:cubicBezTo>
                  <a:cubicBezTo>
                    <a:pt x="125955" y="3309"/>
                    <a:pt x="126155" y="3190"/>
                    <a:pt x="126314" y="3030"/>
                  </a:cubicBezTo>
                  <a:cubicBezTo>
                    <a:pt x="126394" y="2990"/>
                    <a:pt x="126474" y="2911"/>
                    <a:pt x="126553" y="2871"/>
                  </a:cubicBezTo>
                  <a:cubicBezTo>
                    <a:pt x="126593" y="2831"/>
                    <a:pt x="126633" y="2791"/>
                    <a:pt x="126713" y="2751"/>
                  </a:cubicBezTo>
                  <a:cubicBezTo>
                    <a:pt x="126952" y="2552"/>
                    <a:pt x="127191" y="2392"/>
                    <a:pt x="127351" y="2273"/>
                  </a:cubicBezTo>
                  <a:cubicBezTo>
                    <a:pt x="127351" y="2273"/>
                    <a:pt x="127351" y="2233"/>
                    <a:pt x="127391" y="2233"/>
                  </a:cubicBezTo>
                  <a:cubicBezTo>
                    <a:pt x="127431" y="2193"/>
                    <a:pt x="127470" y="2153"/>
                    <a:pt x="127550" y="2113"/>
                  </a:cubicBezTo>
                  <a:cubicBezTo>
                    <a:pt x="128467" y="1436"/>
                    <a:pt x="129424" y="678"/>
                    <a:pt x="130381" y="0"/>
                  </a:cubicBezTo>
                  <a:cubicBezTo>
                    <a:pt x="163156" y="1914"/>
                    <a:pt x="187318" y="25518"/>
                    <a:pt x="188833" y="57535"/>
                  </a:cubicBezTo>
                  <a:close/>
                </a:path>
              </a:pathLst>
            </a:custGeom>
            <a:solidFill>
              <a:srgbClr val="F7D27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7" name="Freeform: Shape 1826">
              <a:extLst>
                <a:ext uri="{FF2B5EF4-FFF2-40B4-BE49-F238E27FC236}">
                  <a16:creationId xmlns="" xmlns:a16="http://schemas.microsoft.com/office/drawing/2014/main" id="{474E1AC3-9766-424E-A68F-15933DD3641C}"/>
                </a:ext>
              </a:extLst>
            </p:cNvPr>
            <p:cNvSpPr/>
            <p:nvPr/>
          </p:nvSpPr>
          <p:spPr>
            <a:xfrm>
              <a:off x="19471143" y="822834"/>
              <a:ext cx="3001860" cy="2527826"/>
            </a:xfrm>
            <a:custGeom>
              <a:avLst/>
              <a:gdLst>
                <a:gd name="connsiteX0" fmla="*/ 407297 w 1073899"/>
                <a:gd name="connsiteY0" fmla="*/ 111077 h 904316"/>
                <a:gd name="connsiteX1" fmla="*/ 500637 w 1073899"/>
                <a:gd name="connsiteY1" fmla="*/ 137312 h 904316"/>
                <a:gd name="connsiteX2" fmla="*/ 521131 w 1073899"/>
                <a:gd name="connsiteY2" fmla="*/ 145007 h 904316"/>
                <a:gd name="connsiteX3" fmla="*/ 532734 w 1073899"/>
                <a:gd name="connsiteY3" fmla="*/ 149673 h 904316"/>
                <a:gd name="connsiteX4" fmla="*/ 533571 w 1073899"/>
                <a:gd name="connsiteY4" fmla="*/ 150031 h 904316"/>
                <a:gd name="connsiteX5" fmla="*/ 578985 w 1073899"/>
                <a:gd name="connsiteY5" fmla="*/ 171363 h 904316"/>
                <a:gd name="connsiteX6" fmla="*/ 741742 w 1073899"/>
                <a:gd name="connsiteY6" fmla="*/ 273196 h 904316"/>
                <a:gd name="connsiteX7" fmla="*/ 809525 w 1073899"/>
                <a:gd name="connsiteY7" fmla="*/ 327422 h 904316"/>
                <a:gd name="connsiteX8" fmla="*/ 874556 w 1073899"/>
                <a:gd name="connsiteY8" fmla="*/ 391416 h 904316"/>
                <a:gd name="connsiteX9" fmla="*/ 888272 w 1073899"/>
                <a:gd name="connsiteY9" fmla="*/ 407564 h 904316"/>
                <a:gd name="connsiteX10" fmla="*/ 897761 w 1073899"/>
                <a:gd name="connsiteY10" fmla="*/ 419964 h 904316"/>
                <a:gd name="connsiteX11" fmla="*/ 923797 w 1073899"/>
                <a:gd name="connsiteY11" fmla="*/ 460633 h 904316"/>
                <a:gd name="connsiteX12" fmla="*/ 933646 w 1073899"/>
                <a:gd name="connsiteY12" fmla="*/ 479294 h 904316"/>
                <a:gd name="connsiteX13" fmla="*/ 938630 w 1073899"/>
                <a:gd name="connsiteY13" fmla="*/ 489860 h 904316"/>
                <a:gd name="connsiteX14" fmla="*/ 938630 w 1073899"/>
                <a:gd name="connsiteY14" fmla="*/ 489740 h 904316"/>
                <a:gd name="connsiteX15" fmla="*/ 952944 w 1073899"/>
                <a:gd name="connsiteY15" fmla="*/ 534516 h 904316"/>
                <a:gd name="connsiteX16" fmla="*/ 957689 w 1073899"/>
                <a:gd name="connsiteY16" fmla="*/ 557562 h 904316"/>
                <a:gd name="connsiteX17" fmla="*/ 958367 w 1073899"/>
                <a:gd name="connsiteY17" fmla="*/ 561589 h 904316"/>
                <a:gd name="connsiteX18" fmla="*/ 958925 w 1073899"/>
                <a:gd name="connsiteY18" fmla="*/ 568567 h 904316"/>
                <a:gd name="connsiteX19" fmla="*/ 959044 w 1073899"/>
                <a:gd name="connsiteY19" fmla="*/ 615018 h 904316"/>
                <a:gd name="connsiteX20" fmla="*/ 958247 w 1073899"/>
                <a:gd name="connsiteY20" fmla="*/ 623630 h 904316"/>
                <a:gd name="connsiteX21" fmla="*/ 957768 w 1073899"/>
                <a:gd name="connsiteY21" fmla="*/ 625583 h 904316"/>
                <a:gd name="connsiteX22" fmla="*/ 952625 w 1073899"/>
                <a:gd name="connsiteY22" fmla="*/ 647952 h 904316"/>
                <a:gd name="connsiteX23" fmla="*/ 946365 w 1073899"/>
                <a:gd name="connsiteY23" fmla="*/ 667010 h 904316"/>
                <a:gd name="connsiteX24" fmla="*/ 946644 w 1073899"/>
                <a:gd name="connsiteY24" fmla="*/ 666691 h 904316"/>
                <a:gd name="connsiteX25" fmla="*/ 940265 w 1073899"/>
                <a:gd name="connsiteY25" fmla="*/ 679610 h 904316"/>
                <a:gd name="connsiteX26" fmla="*/ 928383 w 1073899"/>
                <a:gd name="connsiteY26" fmla="*/ 699187 h 904316"/>
                <a:gd name="connsiteX27" fmla="*/ 923558 w 1073899"/>
                <a:gd name="connsiteY27" fmla="*/ 706005 h 904316"/>
                <a:gd name="connsiteX28" fmla="*/ 922043 w 1073899"/>
                <a:gd name="connsiteY28" fmla="*/ 707520 h 904316"/>
                <a:gd name="connsiteX29" fmla="*/ 890026 w 1073899"/>
                <a:gd name="connsiteY29" fmla="*/ 738301 h 904316"/>
                <a:gd name="connsiteX30" fmla="*/ 881214 w 1073899"/>
                <a:gd name="connsiteY30" fmla="*/ 744163 h 904316"/>
                <a:gd name="connsiteX31" fmla="*/ 864468 w 1073899"/>
                <a:gd name="connsiteY31" fmla="*/ 754410 h 904316"/>
                <a:gd name="connsiteX32" fmla="*/ 844453 w 1073899"/>
                <a:gd name="connsiteY32" fmla="*/ 764736 h 904316"/>
                <a:gd name="connsiteX33" fmla="*/ 842539 w 1073899"/>
                <a:gd name="connsiteY33" fmla="*/ 765813 h 904316"/>
                <a:gd name="connsiteX34" fmla="*/ 832012 w 1073899"/>
                <a:gd name="connsiteY34" fmla="*/ 769920 h 904316"/>
                <a:gd name="connsiteX35" fmla="*/ 643857 w 1073899"/>
                <a:gd name="connsiteY35" fmla="*/ 788022 h 904316"/>
                <a:gd name="connsiteX36" fmla="*/ 442225 w 1073899"/>
                <a:gd name="connsiteY36" fmla="*/ 753612 h 904316"/>
                <a:gd name="connsiteX37" fmla="*/ 217108 w 1073899"/>
                <a:gd name="connsiteY37" fmla="*/ 689060 h 904316"/>
                <a:gd name="connsiteX38" fmla="*/ 197650 w 1073899"/>
                <a:gd name="connsiteY38" fmla="*/ 681564 h 904316"/>
                <a:gd name="connsiteX39" fmla="*/ 196773 w 1073899"/>
                <a:gd name="connsiteY39" fmla="*/ 681125 h 904316"/>
                <a:gd name="connsiteX40" fmla="*/ 184892 w 1073899"/>
                <a:gd name="connsiteY40" fmla="*/ 675583 h 904316"/>
                <a:gd name="connsiteX41" fmla="*/ 146934 w 1073899"/>
                <a:gd name="connsiteY41" fmla="*/ 653534 h 904316"/>
                <a:gd name="connsiteX42" fmla="*/ 140753 w 1073899"/>
                <a:gd name="connsiteY42" fmla="*/ 649108 h 904316"/>
                <a:gd name="connsiteX43" fmla="*/ 138720 w 1073899"/>
                <a:gd name="connsiteY43" fmla="*/ 646915 h 904316"/>
                <a:gd name="connsiteX44" fmla="*/ 123250 w 1073899"/>
                <a:gd name="connsiteY44" fmla="*/ 631086 h 904316"/>
                <a:gd name="connsiteX45" fmla="*/ 118106 w 1073899"/>
                <a:gd name="connsiteY45" fmla="*/ 622753 h 904316"/>
                <a:gd name="connsiteX46" fmla="*/ 113521 w 1073899"/>
                <a:gd name="connsiteY46" fmla="*/ 614101 h 904316"/>
                <a:gd name="connsiteX47" fmla="*/ 112125 w 1073899"/>
                <a:gd name="connsiteY47" fmla="*/ 609077 h 904316"/>
                <a:gd name="connsiteX48" fmla="*/ 42110 w 1073899"/>
                <a:gd name="connsiteY48" fmla="*/ 569324 h 904316"/>
                <a:gd name="connsiteX49" fmla="*/ 2358 w 1073899"/>
                <a:gd name="connsiteY49" fmla="*/ 639339 h 904316"/>
                <a:gd name="connsiteX50" fmla="*/ 136926 w 1073899"/>
                <a:gd name="connsiteY50" fmla="*/ 778373 h 904316"/>
                <a:gd name="connsiteX51" fmla="*/ 347569 w 1073899"/>
                <a:gd name="connsiteY51" fmla="*/ 847750 h 904316"/>
                <a:gd name="connsiteX52" fmla="*/ 576673 w 1073899"/>
                <a:gd name="connsiteY52" fmla="*/ 893802 h 904316"/>
                <a:gd name="connsiteX53" fmla="*/ 824556 w 1073899"/>
                <a:gd name="connsiteY53" fmla="*/ 891210 h 904316"/>
                <a:gd name="connsiteX54" fmla="*/ 998916 w 1073899"/>
                <a:gd name="connsiteY54" fmla="*/ 792288 h 904316"/>
                <a:gd name="connsiteX55" fmla="*/ 1073875 w 1073899"/>
                <a:gd name="connsiteY55" fmla="*/ 589021 h 904316"/>
                <a:gd name="connsiteX56" fmla="*/ 869173 w 1073899"/>
                <a:gd name="connsiteY56" fmla="*/ 229217 h 904316"/>
                <a:gd name="connsiteX57" fmla="*/ 437639 w 1073899"/>
                <a:gd name="connsiteY57" fmla="*/ 1349 h 904316"/>
                <a:gd name="connsiteX58" fmla="*/ 367624 w 1073899"/>
                <a:gd name="connsiteY58" fmla="*/ 41101 h 904316"/>
                <a:gd name="connsiteX59" fmla="*/ 407297 w 1073899"/>
                <a:gd name="connsiteY59" fmla="*/ 111077 h 904316"/>
                <a:gd name="connsiteX60" fmla="*/ 407297 w 1073899"/>
                <a:gd name="connsiteY60" fmla="*/ 111077 h 904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073899" h="904316">
                  <a:moveTo>
                    <a:pt x="407297" y="111077"/>
                  </a:moveTo>
                  <a:cubicBezTo>
                    <a:pt x="438995" y="117655"/>
                    <a:pt x="470175" y="126387"/>
                    <a:pt x="500637" y="137312"/>
                  </a:cubicBezTo>
                  <a:cubicBezTo>
                    <a:pt x="507495" y="139784"/>
                    <a:pt x="514353" y="142336"/>
                    <a:pt x="521131" y="145007"/>
                  </a:cubicBezTo>
                  <a:cubicBezTo>
                    <a:pt x="524999" y="146523"/>
                    <a:pt x="528906" y="148078"/>
                    <a:pt x="532734" y="149673"/>
                  </a:cubicBezTo>
                  <a:cubicBezTo>
                    <a:pt x="531458" y="149154"/>
                    <a:pt x="527551" y="147440"/>
                    <a:pt x="533571" y="150031"/>
                  </a:cubicBezTo>
                  <a:cubicBezTo>
                    <a:pt x="548922" y="156650"/>
                    <a:pt x="564073" y="163827"/>
                    <a:pt x="578985" y="171363"/>
                  </a:cubicBezTo>
                  <a:cubicBezTo>
                    <a:pt x="636202" y="200270"/>
                    <a:pt x="690228" y="235158"/>
                    <a:pt x="741742" y="273196"/>
                  </a:cubicBezTo>
                  <a:cubicBezTo>
                    <a:pt x="764031" y="289663"/>
                    <a:pt x="784924" y="305971"/>
                    <a:pt x="809525" y="327422"/>
                  </a:cubicBezTo>
                  <a:cubicBezTo>
                    <a:pt x="832451" y="347437"/>
                    <a:pt x="854381" y="368609"/>
                    <a:pt x="874556" y="391416"/>
                  </a:cubicBezTo>
                  <a:cubicBezTo>
                    <a:pt x="879221" y="396719"/>
                    <a:pt x="883726" y="402142"/>
                    <a:pt x="888272" y="407564"/>
                  </a:cubicBezTo>
                  <a:cubicBezTo>
                    <a:pt x="892139" y="412189"/>
                    <a:pt x="892299" y="412348"/>
                    <a:pt x="897761" y="419964"/>
                  </a:cubicBezTo>
                  <a:cubicBezTo>
                    <a:pt x="907171" y="433042"/>
                    <a:pt x="915903" y="446599"/>
                    <a:pt x="923797" y="460633"/>
                  </a:cubicBezTo>
                  <a:cubicBezTo>
                    <a:pt x="927267" y="466774"/>
                    <a:pt x="930536" y="472994"/>
                    <a:pt x="933646" y="479294"/>
                  </a:cubicBezTo>
                  <a:cubicBezTo>
                    <a:pt x="935360" y="482802"/>
                    <a:pt x="937035" y="486311"/>
                    <a:pt x="938630" y="489860"/>
                  </a:cubicBezTo>
                  <a:cubicBezTo>
                    <a:pt x="941301" y="495840"/>
                    <a:pt x="939108" y="490936"/>
                    <a:pt x="938630" y="489740"/>
                  </a:cubicBezTo>
                  <a:cubicBezTo>
                    <a:pt x="944491" y="504293"/>
                    <a:pt x="949236" y="519285"/>
                    <a:pt x="952944" y="534516"/>
                  </a:cubicBezTo>
                  <a:cubicBezTo>
                    <a:pt x="954818" y="542132"/>
                    <a:pt x="956333" y="549827"/>
                    <a:pt x="957689" y="557562"/>
                  </a:cubicBezTo>
                  <a:cubicBezTo>
                    <a:pt x="957728" y="557682"/>
                    <a:pt x="959044" y="567211"/>
                    <a:pt x="958367" y="561589"/>
                  </a:cubicBezTo>
                  <a:cubicBezTo>
                    <a:pt x="957609" y="555290"/>
                    <a:pt x="958845" y="567291"/>
                    <a:pt x="958925" y="568567"/>
                  </a:cubicBezTo>
                  <a:cubicBezTo>
                    <a:pt x="960201" y="584037"/>
                    <a:pt x="960280" y="599587"/>
                    <a:pt x="959044" y="615018"/>
                  </a:cubicBezTo>
                  <a:cubicBezTo>
                    <a:pt x="958805" y="617888"/>
                    <a:pt x="958566" y="620759"/>
                    <a:pt x="958247" y="623630"/>
                  </a:cubicBezTo>
                  <a:cubicBezTo>
                    <a:pt x="959323" y="614499"/>
                    <a:pt x="958087" y="624069"/>
                    <a:pt x="957768" y="625583"/>
                  </a:cubicBezTo>
                  <a:cubicBezTo>
                    <a:pt x="956174" y="633079"/>
                    <a:pt x="954698" y="640575"/>
                    <a:pt x="952625" y="647952"/>
                  </a:cubicBezTo>
                  <a:cubicBezTo>
                    <a:pt x="950831" y="654411"/>
                    <a:pt x="948717" y="660751"/>
                    <a:pt x="946365" y="667010"/>
                  </a:cubicBezTo>
                  <a:cubicBezTo>
                    <a:pt x="944052" y="673151"/>
                    <a:pt x="946126" y="667848"/>
                    <a:pt x="946644" y="666691"/>
                  </a:cubicBezTo>
                  <a:cubicBezTo>
                    <a:pt x="944691" y="671077"/>
                    <a:pt x="942537" y="675384"/>
                    <a:pt x="940265" y="679610"/>
                  </a:cubicBezTo>
                  <a:cubicBezTo>
                    <a:pt x="936676" y="686349"/>
                    <a:pt x="932689" y="692848"/>
                    <a:pt x="928383" y="699187"/>
                  </a:cubicBezTo>
                  <a:cubicBezTo>
                    <a:pt x="926828" y="701500"/>
                    <a:pt x="925233" y="703812"/>
                    <a:pt x="923558" y="706005"/>
                  </a:cubicBezTo>
                  <a:cubicBezTo>
                    <a:pt x="928702" y="699187"/>
                    <a:pt x="922960" y="706523"/>
                    <a:pt x="922043" y="707520"/>
                  </a:cubicBezTo>
                  <a:cubicBezTo>
                    <a:pt x="911916" y="718405"/>
                    <a:pt x="901748" y="729051"/>
                    <a:pt x="890026" y="738301"/>
                  </a:cubicBezTo>
                  <a:cubicBezTo>
                    <a:pt x="897123" y="732680"/>
                    <a:pt x="883208" y="742847"/>
                    <a:pt x="881214" y="744163"/>
                  </a:cubicBezTo>
                  <a:cubicBezTo>
                    <a:pt x="875752" y="747751"/>
                    <a:pt x="870170" y="751180"/>
                    <a:pt x="864468" y="754410"/>
                  </a:cubicBezTo>
                  <a:cubicBezTo>
                    <a:pt x="857929" y="758118"/>
                    <a:pt x="851191" y="761387"/>
                    <a:pt x="844453" y="764736"/>
                  </a:cubicBezTo>
                  <a:cubicBezTo>
                    <a:pt x="843256" y="765335"/>
                    <a:pt x="834524" y="769162"/>
                    <a:pt x="842539" y="765813"/>
                  </a:cubicBezTo>
                  <a:cubicBezTo>
                    <a:pt x="839070" y="767288"/>
                    <a:pt x="835521" y="768604"/>
                    <a:pt x="832012" y="769920"/>
                  </a:cubicBezTo>
                  <a:cubicBezTo>
                    <a:pt x="770769" y="792488"/>
                    <a:pt x="710084" y="793883"/>
                    <a:pt x="643857" y="788022"/>
                  </a:cubicBezTo>
                  <a:cubicBezTo>
                    <a:pt x="578587" y="782240"/>
                    <a:pt x="509449" y="768843"/>
                    <a:pt x="442225" y="753612"/>
                  </a:cubicBezTo>
                  <a:cubicBezTo>
                    <a:pt x="366269" y="736387"/>
                    <a:pt x="290273" y="715853"/>
                    <a:pt x="217108" y="689060"/>
                  </a:cubicBezTo>
                  <a:cubicBezTo>
                    <a:pt x="210569" y="686667"/>
                    <a:pt x="204070" y="684195"/>
                    <a:pt x="197650" y="681564"/>
                  </a:cubicBezTo>
                  <a:cubicBezTo>
                    <a:pt x="189277" y="678135"/>
                    <a:pt x="204987" y="684953"/>
                    <a:pt x="196773" y="681125"/>
                  </a:cubicBezTo>
                  <a:cubicBezTo>
                    <a:pt x="192826" y="679291"/>
                    <a:pt x="188839" y="677497"/>
                    <a:pt x="184892" y="675583"/>
                  </a:cubicBezTo>
                  <a:cubicBezTo>
                    <a:pt x="171734" y="669164"/>
                    <a:pt x="158935" y="661907"/>
                    <a:pt x="146934" y="653534"/>
                  </a:cubicBezTo>
                  <a:cubicBezTo>
                    <a:pt x="144860" y="652098"/>
                    <a:pt x="142787" y="650623"/>
                    <a:pt x="140753" y="649108"/>
                  </a:cubicBezTo>
                  <a:cubicBezTo>
                    <a:pt x="149286" y="655607"/>
                    <a:pt x="140355" y="648351"/>
                    <a:pt x="138720" y="646915"/>
                  </a:cubicBezTo>
                  <a:cubicBezTo>
                    <a:pt x="133218" y="641971"/>
                    <a:pt x="128154" y="636628"/>
                    <a:pt x="123250" y="631086"/>
                  </a:cubicBezTo>
                  <a:cubicBezTo>
                    <a:pt x="130506" y="639260"/>
                    <a:pt x="119980" y="626022"/>
                    <a:pt x="118106" y="622753"/>
                  </a:cubicBezTo>
                  <a:cubicBezTo>
                    <a:pt x="116471" y="619922"/>
                    <a:pt x="114996" y="617011"/>
                    <a:pt x="113521" y="614101"/>
                  </a:cubicBezTo>
                  <a:cubicBezTo>
                    <a:pt x="117986" y="622992"/>
                    <a:pt x="113322" y="612904"/>
                    <a:pt x="112125" y="609077"/>
                  </a:cubicBezTo>
                  <a:cubicBezTo>
                    <a:pt x="103194" y="580727"/>
                    <a:pt x="72094" y="559596"/>
                    <a:pt x="42110" y="569324"/>
                  </a:cubicBezTo>
                  <a:cubicBezTo>
                    <a:pt x="13602" y="578535"/>
                    <a:pt x="-7211" y="608917"/>
                    <a:pt x="2358" y="639339"/>
                  </a:cubicBezTo>
                  <a:cubicBezTo>
                    <a:pt x="23012" y="705128"/>
                    <a:pt x="75722" y="750383"/>
                    <a:pt x="136926" y="778373"/>
                  </a:cubicBezTo>
                  <a:cubicBezTo>
                    <a:pt x="203990" y="809034"/>
                    <a:pt x="276358" y="829249"/>
                    <a:pt x="347569" y="847750"/>
                  </a:cubicBezTo>
                  <a:cubicBezTo>
                    <a:pt x="422967" y="867367"/>
                    <a:pt x="499521" y="882997"/>
                    <a:pt x="576673" y="893802"/>
                  </a:cubicBezTo>
                  <a:cubicBezTo>
                    <a:pt x="659128" y="905365"/>
                    <a:pt x="742739" y="911067"/>
                    <a:pt x="824556" y="891210"/>
                  </a:cubicBezTo>
                  <a:cubicBezTo>
                    <a:pt x="889348" y="875461"/>
                    <a:pt x="953861" y="842168"/>
                    <a:pt x="998916" y="792288"/>
                  </a:cubicBezTo>
                  <a:cubicBezTo>
                    <a:pt x="1049314" y="736467"/>
                    <a:pt x="1074793" y="664060"/>
                    <a:pt x="1073875" y="589021"/>
                  </a:cubicBezTo>
                  <a:cubicBezTo>
                    <a:pt x="1072041" y="441096"/>
                    <a:pt x="978661" y="319527"/>
                    <a:pt x="869173" y="229217"/>
                  </a:cubicBezTo>
                  <a:cubicBezTo>
                    <a:pt x="743497" y="125550"/>
                    <a:pt x="599041" y="34881"/>
                    <a:pt x="437639" y="1349"/>
                  </a:cubicBezTo>
                  <a:cubicBezTo>
                    <a:pt x="408573" y="-4712"/>
                    <a:pt x="374722" y="9842"/>
                    <a:pt x="367624" y="41101"/>
                  </a:cubicBezTo>
                  <a:cubicBezTo>
                    <a:pt x="361046" y="69530"/>
                    <a:pt x="376117" y="104577"/>
                    <a:pt x="407297" y="111077"/>
                  </a:cubicBezTo>
                  <a:lnTo>
                    <a:pt x="407297" y="111077"/>
                  </a:lnTo>
                  <a:close/>
                </a:path>
              </a:pathLst>
            </a:custGeom>
            <a:solidFill>
              <a:srgbClr val="F7B54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8" name="Freeform: Shape 1827">
              <a:extLst>
                <a:ext uri="{FF2B5EF4-FFF2-40B4-BE49-F238E27FC236}">
                  <a16:creationId xmlns="" xmlns:a16="http://schemas.microsoft.com/office/drawing/2014/main" id="{4426DBC4-F1E2-47D3-8404-CE62C3DEE9E5}"/>
                </a:ext>
              </a:extLst>
            </p:cNvPr>
            <p:cNvSpPr/>
            <p:nvPr/>
          </p:nvSpPr>
          <p:spPr>
            <a:xfrm>
              <a:off x="15850993" y="39138"/>
              <a:ext cx="3633548" cy="2104949"/>
            </a:xfrm>
            <a:custGeom>
              <a:avLst/>
              <a:gdLst>
                <a:gd name="connsiteX0" fmla="*/ 772693 w 1299882"/>
                <a:gd name="connsiteY0" fmla="*/ 1413 h 753034"/>
                <a:gd name="connsiteX1" fmla="*/ 322619 w 1299882"/>
                <a:gd name="connsiteY1" fmla="*/ 179202 h 753034"/>
                <a:gd name="connsiteX2" fmla="*/ 130317 w 1299882"/>
                <a:gd name="connsiteY2" fmla="*/ 324176 h 753034"/>
                <a:gd name="connsiteX3" fmla="*/ 4401 w 1299882"/>
                <a:gd name="connsiteY3" fmla="*/ 524333 h 753034"/>
                <a:gd name="connsiteX4" fmla="*/ 36777 w 1299882"/>
                <a:gd name="connsiteY4" fmla="*/ 662888 h 753034"/>
                <a:gd name="connsiteX5" fmla="*/ 137135 w 1299882"/>
                <a:gd name="connsiteY5" fmla="*/ 728278 h 753034"/>
                <a:gd name="connsiteX6" fmla="*/ 390640 w 1299882"/>
                <a:gd name="connsiteY6" fmla="*/ 742153 h 753034"/>
                <a:gd name="connsiteX7" fmla="*/ 621698 w 1299882"/>
                <a:gd name="connsiteY7" fmla="*/ 669427 h 753034"/>
                <a:gd name="connsiteX8" fmla="*/ 845260 w 1299882"/>
                <a:gd name="connsiteY8" fmla="*/ 564683 h 753034"/>
                <a:gd name="connsiteX9" fmla="*/ 1283492 w 1299882"/>
                <a:gd name="connsiteY9" fmla="*/ 248499 h 753034"/>
                <a:gd name="connsiteX10" fmla="*/ 1283492 w 1299882"/>
                <a:gd name="connsiteY10" fmla="*/ 167998 h 753034"/>
                <a:gd name="connsiteX11" fmla="*/ 1202990 w 1299882"/>
                <a:gd name="connsiteY11" fmla="*/ 167998 h 753034"/>
                <a:gd name="connsiteX12" fmla="*/ 463845 w 1299882"/>
                <a:gd name="connsiteY12" fmla="*/ 606150 h 753034"/>
                <a:gd name="connsiteX13" fmla="*/ 252285 w 1299882"/>
                <a:gd name="connsiteY13" fmla="*/ 638526 h 753034"/>
                <a:gd name="connsiteX14" fmla="*/ 209024 w 1299882"/>
                <a:gd name="connsiteY14" fmla="*/ 631708 h 753034"/>
                <a:gd name="connsiteX15" fmla="*/ 185061 w 1299882"/>
                <a:gd name="connsiteY15" fmla="*/ 624890 h 753034"/>
                <a:gd name="connsiteX16" fmla="*/ 163610 w 1299882"/>
                <a:gd name="connsiteY16" fmla="*/ 616636 h 753034"/>
                <a:gd name="connsiteX17" fmla="*/ 142278 w 1299882"/>
                <a:gd name="connsiteY17" fmla="*/ 604954 h 753034"/>
                <a:gd name="connsiteX18" fmla="*/ 133227 w 1299882"/>
                <a:gd name="connsiteY18" fmla="*/ 598894 h 753034"/>
                <a:gd name="connsiteX19" fmla="*/ 132031 w 1299882"/>
                <a:gd name="connsiteY19" fmla="*/ 597697 h 753034"/>
                <a:gd name="connsiteX20" fmla="*/ 122422 w 1299882"/>
                <a:gd name="connsiteY20" fmla="*/ 588367 h 753034"/>
                <a:gd name="connsiteX21" fmla="*/ 121385 w 1299882"/>
                <a:gd name="connsiteY21" fmla="*/ 587610 h 753034"/>
                <a:gd name="connsiteX22" fmla="*/ 115883 w 1299882"/>
                <a:gd name="connsiteY22" fmla="*/ 578758 h 753034"/>
                <a:gd name="connsiteX23" fmla="*/ 113491 w 1299882"/>
                <a:gd name="connsiteY23" fmla="*/ 574133 h 753034"/>
                <a:gd name="connsiteX24" fmla="*/ 113810 w 1299882"/>
                <a:gd name="connsiteY24" fmla="*/ 573017 h 753034"/>
                <a:gd name="connsiteX25" fmla="*/ 118634 w 1299882"/>
                <a:gd name="connsiteY25" fmla="*/ 538209 h 753034"/>
                <a:gd name="connsiteX26" fmla="*/ 136537 w 1299882"/>
                <a:gd name="connsiteY26" fmla="*/ 497818 h 753034"/>
                <a:gd name="connsiteX27" fmla="*/ 194112 w 1299882"/>
                <a:gd name="connsiteY27" fmla="*/ 421304 h 753034"/>
                <a:gd name="connsiteX28" fmla="*/ 353480 w 1299882"/>
                <a:gd name="connsiteY28" fmla="*/ 294312 h 753034"/>
                <a:gd name="connsiteX29" fmla="*/ 802916 w 1299882"/>
                <a:gd name="connsiteY29" fmla="*/ 111180 h 753034"/>
                <a:gd name="connsiteX30" fmla="*/ 842668 w 1299882"/>
                <a:gd name="connsiteY30" fmla="*/ 41165 h 753034"/>
                <a:gd name="connsiteX31" fmla="*/ 772693 w 1299882"/>
                <a:gd name="connsiteY31" fmla="*/ 1413 h 753034"/>
                <a:gd name="connsiteX32" fmla="*/ 772693 w 1299882"/>
                <a:gd name="connsiteY32" fmla="*/ 1413 h 753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299882" h="753034">
                  <a:moveTo>
                    <a:pt x="772693" y="1413"/>
                  </a:moveTo>
                  <a:cubicBezTo>
                    <a:pt x="614042" y="33390"/>
                    <a:pt x="460296" y="94115"/>
                    <a:pt x="322619" y="179202"/>
                  </a:cubicBezTo>
                  <a:cubicBezTo>
                    <a:pt x="254677" y="221187"/>
                    <a:pt x="188011" y="268754"/>
                    <a:pt x="130317" y="324176"/>
                  </a:cubicBezTo>
                  <a:cubicBezTo>
                    <a:pt x="74416" y="377884"/>
                    <a:pt x="21466" y="447141"/>
                    <a:pt x="4401" y="524333"/>
                  </a:cubicBezTo>
                  <a:cubicBezTo>
                    <a:pt x="-6843" y="575289"/>
                    <a:pt x="3285" y="622777"/>
                    <a:pt x="36777" y="662888"/>
                  </a:cubicBezTo>
                  <a:cubicBezTo>
                    <a:pt x="62893" y="694147"/>
                    <a:pt x="99854" y="713645"/>
                    <a:pt x="137135" y="728278"/>
                  </a:cubicBezTo>
                  <a:cubicBezTo>
                    <a:pt x="217756" y="759857"/>
                    <a:pt x="306790" y="757385"/>
                    <a:pt x="390640" y="742153"/>
                  </a:cubicBezTo>
                  <a:cubicBezTo>
                    <a:pt x="470145" y="727720"/>
                    <a:pt x="546978" y="699650"/>
                    <a:pt x="621698" y="669427"/>
                  </a:cubicBezTo>
                  <a:cubicBezTo>
                    <a:pt x="698053" y="638526"/>
                    <a:pt x="772812" y="603917"/>
                    <a:pt x="845260" y="564683"/>
                  </a:cubicBezTo>
                  <a:cubicBezTo>
                    <a:pt x="1003950" y="478640"/>
                    <a:pt x="1151516" y="371624"/>
                    <a:pt x="1283492" y="248499"/>
                  </a:cubicBezTo>
                  <a:cubicBezTo>
                    <a:pt x="1305979" y="227526"/>
                    <a:pt x="1304703" y="189210"/>
                    <a:pt x="1283492" y="167998"/>
                  </a:cubicBezTo>
                  <a:cubicBezTo>
                    <a:pt x="1261084" y="145590"/>
                    <a:pt x="1225518" y="146946"/>
                    <a:pt x="1202990" y="167998"/>
                  </a:cubicBezTo>
                  <a:cubicBezTo>
                    <a:pt x="994301" y="362692"/>
                    <a:pt x="735811" y="520386"/>
                    <a:pt x="463845" y="606150"/>
                  </a:cubicBezTo>
                  <a:cubicBezTo>
                    <a:pt x="390800" y="629196"/>
                    <a:pt x="327324" y="643750"/>
                    <a:pt x="252285" y="638526"/>
                  </a:cubicBezTo>
                  <a:cubicBezTo>
                    <a:pt x="236695" y="637450"/>
                    <a:pt x="228681" y="636493"/>
                    <a:pt x="209024" y="631708"/>
                  </a:cubicBezTo>
                  <a:cubicBezTo>
                    <a:pt x="200970" y="629755"/>
                    <a:pt x="192955" y="627482"/>
                    <a:pt x="185061" y="624890"/>
                  </a:cubicBezTo>
                  <a:cubicBezTo>
                    <a:pt x="173897" y="621222"/>
                    <a:pt x="169670" y="619667"/>
                    <a:pt x="163610" y="616636"/>
                  </a:cubicBezTo>
                  <a:cubicBezTo>
                    <a:pt x="156313" y="613048"/>
                    <a:pt x="149176" y="609300"/>
                    <a:pt x="142278" y="604954"/>
                  </a:cubicBezTo>
                  <a:cubicBezTo>
                    <a:pt x="139208" y="603040"/>
                    <a:pt x="136178" y="601007"/>
                    <a:pt x="133227" y="598894"/>
                  </a:cubicBezTo>
                  <a:cubicBezTo>
                    <a:pt x="125851" y="593551"/>
                    <a:pt x="138610" y="603917"/>
                    <a:pt x="132031" y="597697"/>
                  </a:cubicBezTo>
                  <a:cubicBezTo>
                    <a:pt x="128801" y="594627"/>
                    <a:pt x="125652" y="591438"/>
                    <a:pt x="122422" y="588367"/>
                  </a:cubicBezTo>
                  <a:cubicBezTo>
                    <a:pt x="120947" y="586972"/>
                    <a:pt x="116122" y="579994"/>
                    <a:pt x="121385" y="587610"/>
                  </a:cubicBezTo>
                  <a:cubicBezTo>
                    <a:pt x="119392" y="584739"/>
                    <a:pt x="117717" y="581749"/>
                    <a:pt x="115883" y="578758"/>
                  </a:cubicBezTo>
                  <a:cubicBezTo>
                    <a:pt x="115085" y="577203"/>
                    <a:pt x="114288" y="575688"/>
                    <a:pt x="113491" y="574133"/>
                  </a:cubicBezTo>
                  <a:cubicBezTo>
                    <a:pt x="115843" y="579715"/>
                    <a:pt x="115963" y="579356"/>
                    <a:pt x="113810" y="573017"/>
                  </a:cubicBezTo>
                  <a:cubicBezTo>
                    <a:pt x="113291" y="562251"/>
                    <a:pt x="113610" y="553918"/>
                    <a:pt x="118634" y="538209"/>
                  </a:cubicBezTo>
                  <a:cubicBezTo>
                    <a:pt x="124057" y="521343"/>
                    <a:pt x="126170" y="516598"/>
                    <a:pt x="136537" y="497818"/>
                  </a:cubicBezTo>
                  <a:cubicBezTo>
                    <a:pt x="154917" y="464605"/>
                    <a:pt x="168235" y="448218"/>
                    <a:pt x="194112" y="421304"/>
                  </a:cubicBezTo>
                  <a:cubicBezTo>
                    <a:pt x="244549" y="368833"/>
                    <a:pt x="292914" y="333785"/>
                    <a:pt x="353480" y="294312"/>
                  </a:cubicBezTo>
                  <a:cubicBezTo>
                    <a:pt x="493350" y="203205"/>
                    <a:pt x="638803" y="144274"/>
                    <a:pt x="802916" y="111180"/>
                  </a:cubicBezTo>
                  <a:cubicBezTo>
                    <a:pt x="832142" y="105279"/>
                    <a:pt x="851679" y="68996"/>
                    <a:pt x="842668" y="41165"/>
                  </a:cubicBezTo>
                  <a:cubicBezTo>
                    <a:pt x="832660" y="10145"/>
                    <a:pt x="804032" y="-4887"/>
                    <a:pt x="772693" y="1413"/>
                  </a:cubicBezTo>
                  <a:lnTo>
                    <a:pt x="772693" y="1413"/>
                  </a:lnTo>
                  <a:close/>
                </a:path>
              </a:pathLst>
            </a:custGeom>
            <a:solidFill>
              <a:srgbClr val="F7B54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9" name="Freeform: Shape 1828">
              <a:extLst>
                <a:ext uri="{FF2B5EF4-FFF2-40B4-BE49-F238E27FC236}">
                  <a16:creationId xmlns="" xmlns:a16="http://schemas.microsoft.com/office/drawing/2014/main" id="{B79AA728-B354-49A9-80CC-2B93F7A5D29E}"/>
                </a:ext>
              </a:extLst>
            </p:cNvPr>
            <p:cNvSpPr/>
            <p:nvPr/>
          </p:nvSpPr>
          <p:spPr>
            <a:xfrm>
              <a:off x="21936511" y="-2205153"/>
              <a:ext cx="46474" cy="69100"/>
            </a:xfrm>
            <a:custGeom>
              <a:avLst/>
              <a:gdLst>
                <a:gd name="connsiteX0" fmla="*/ 15710 w 16626"/>
                <a:gd name="connsiteY0" fmla="*/ 24721 h 24720"/>
                <a:gd name="connsiteX1" fmla="*/ 16627 w 16626"/>
                <a:gd name="connsiteY1" fmla="*/ 22209 h 24720"/>
                <a:gd name="connsiteX2" fmla="*/ 0 w 16626"/>
                <a:gd name="connsiteY2" fmla="*/ 0 h 24720"/>
                <a:gd name="connsiteX3" fmla="*/ 15710 w 16626"/>
                <a:gd name="connsiteY3" fmla="*/ 24721 h 24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626" h="24720">
                  <a:moveTo>
                    <a:pt x="15710" y="24721"/>
                  </a:moveTo>
                  <a:cubicBezTo>
                    <a:pt x="15989" y="23844"/>
                    <a:pt x="16268" y="23006"/>
                    <a:pt x="16627" y="22209"/>
                  </a:cubicBezTo>
                  <a:cubicBezTo>
                    <a:pt x="11204" y="14872"/>
                    <a:pt x="5662" y="7456"/>
                    <a:pt x="0" y="0"/>
                  </a:cubicBezTo>
                  <a:cubicBezTo>
                    <a:pt x="5263" y="8214"/>
                    <a:pt x="10486" y="16467"/>
                    <a:pt x="15710" y="24721"/>
                  </a:cubicBezTo>
                  <a:close/>
                </a:path>
              </a:pathLst>
            </a:custGeom>
            <a:solidFill>
              <a:srgbClr val="96868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0" name="Freeform: Shape 1829">
              <a:extLst>
                <a:ext uri="{FF2B5EF4-FFF2-40B4-BE49-F238E27FC236}">
                  <a16:creationId xmlns="" xmlns:a16="http://schemas.microsoft.com/office/drawing/2014/main" id="{4C2E710F-EDBD-4CAE-BCDB-9D9691069832}"/>
                </a:ext>
              </a:extLst>
            </p:cNvPr>
            <p:cNvSpPr/>
            <p:nvPr/>
          </p:nvSpPr>
          <p:spPr>
            <a:xfrm>
              <a:off x="19554386" y="-3409607"/>
              <a:ext cx="1015518" cy="595920"/>
            </a:xfrm>
            <a:custGeom>
              <a:avLst/>
              <a:gdLst>
                <a:gd name="connsiteX0" fmla="*/ 28239 w 363296"/>
                <a:gd name="connsiteY0" fmla="*/ 83722 h 213187"/>
                <a:gd name="connsiteX1" fmla="*/ 54953 w 363296"/>
                <a:gd name="connsiteY1" fmla="*/ 75429 h 213187"/>
                <a:gd name="connsiteX2" fmla="*/ 61373 w 363296"/>
                <a:gd name="connsiteY2" fmla="*/ 74073 h 213187"/>
                <a:gd name="connsiteX3" fmla="*/ 64443 w 363296"/>
                <a:gd name="connsiteY3" fmla="*/ 73475 h 213187"/>
                <a:gd name="connsiteX4" fmla="*/ 80432 w 363296"/>
                <a:gd name="connsiteY4" fmla="*/ 71641 h 213187"/>
                <a:gd name="connsiteX5" fmla="*/ 120782 w 363296"/>
                <a:gd name="connsiteY5" fmla="*/ 72159 h 213187"/>
                <a:gd name="connsiteX6" fmla="*/ 334535 w 363296"/>
                <a:gd name="connsiteY6" fmla="*/ 206209 h 213187"/>
                <a:gd name="connsiteX7" fmla="*/ 362485 w 363296"/>
                <a:gd name="connsiteY7" fmla="*/ 198394 h 213187"/>
                <a:gd name="connsiteX8" fmla="*/ 346497 w 363296"/>
                <a:gd name="connsiteY8" fmla="*/ 148394 h 213187"/>
                <a:gd name="connsiteX9" fmla="*/ 120184 w 363296"/>
                <a:gd name="connsiteY9" fmla="*/ 2344 h 213187"/>
                <a:gd name="connsiteX10" fmla="*/ 14164 w 363296"/>
                <a:gd name="connsiteY10" fmla="*/ 14504 h 213187"/>
                <a:gd name="connsiteX11" fmla="*/ 28239 w 363296"/>
                <a:gd name="connsiteY11" fmla="*/ 83722 h 213187"/>
                <a:gd name="connsiteX12" fmla="*/ 28239 w 363296"/>
                <a:gd name="connsiteY12" fmla="*/ 83722 h 213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3296" h="213187">
                  <a:moveTo>
                    <a:pt x="28239" y="83722"/>
                  </a:moveTo>
                  <a:cubicBezTo>
                    <a:pt x="36971" y="79815"/>
                    <a:pt x="46022" y="77462"/>
                    <a:pt x="54953" y="75429"/>
                  </a:cubicBezTo>
                  <a:cubicBezTo>
                    <a:pt x="57107" y="74950"/>
                    <a:pt x="59260" y="74512"/>
                    <a:pt x="61373" y="74073"/>
                  </a:cubicBezTo>
                  <a:cubicBezTo>
                    <a:pt x="62370" y="73874"/>
                    <a:pt x="69985" y="72598"/>
                    <a:pt x="64443" y="73475"/>
                  </a:cubicBezTo>
                  <a:cubicBezTo>
                    <a:pt x="69746" y="72638"/>
                    <a:pt x="75089" y="72079"/>
                    <a:pt x="80432" y="71641"/>
                  </a:cubicBezTo>
                  <a:cubicBezTo>
                    <a:pt x="93828" y="70524"/>
                    <a:pt x="107385" y="70963"/>
                    <a:pt x="120782" y="72159"/>
                  </a:cubicBezTo>
                  <a:cubicBezTo>
                    <a:pt x="208660" y="80014"/>
                    <a:pt x="280788" y="146441"/>
                    <a:pt x="334535" y="206209"/>
                  </a:cubicBezTo>
                  <a:cubicBezTo>
                    <a:pt x="346058" y="219007"/>
                    <a:pt x="359575" y="212907"/>
                    <a:pt x="362485" y="198394"/>
                  </a:cubicBezTo>
                  <a:cubicBezTo>
                    <a:pt x="365954" y="181368"/>
                    <a:pt x="357860" y="161113"/>
                    <a:pt x="346497" y="148394"/>
                  </a:cubicBezTo>
                  <a:cubicBezTo>
                    <a:pt x="287606" y="82406"/>
                    <a:pt x="213046" y="17575"/>
                    <a:pt x="120184" y="2344"/>
                  </a:cubicBezTo>
                  <a:cubicBezTo>
                    <a:pt x="87808" y="-2959"/>
                    <a:pt x="44188" y="589"/>
                    <a:pt x="14164" y="14504"/>
                  </a:cubicBezTo>
                  <a:cubicBezTo>
                    <a:pt x="-11832" y="26506"/>
                    <a:pt x="967" y="95883"/>
                    <a:pt x="28239" y="83722"/>
                  </a:cubicBezTo>
                  <a:lnTo>
                    <a:pt x="28239" y="83722"/>
                  </a:lnTo>
                  <a:close/>
                </a:path>
              </a:pathLst>
            </a:custGeom>
            <a:solidFill>
              <a:srgbClr val="D87B16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1" name="Freeform: Shape 1830">
              <a:extLst>
                <a:ext uri="{FF2B5EF4-FFF2-40B4-BE49-F238E27FC236}">
                  <a16:creationId xmlns="" xmlns:a16="http://schemas.microsoft.com/office/drawing/2014/main" id="{067750C4-CFD2-4778-9E32-A085DEBBC2DF}"/>
                </a:ext>
              </a:extLst>
            </p:cNvPr>
            <p:cNvSpPr/>
            <p:nvPr/>
          </p:nvSpPr>
          <p:spPr>
            <a:xfrm>
              <a:off x="18071837" y="1990380"/>
              <a:ext cx="2243746" cy="2137944"/>
            </a:xfrm>
            <a:custGeom>
              <a:avLst/>
              <a:gdLst>
                <a:gd name="connsiteX0" fmla="*/ 21898 w 802688"/>
                <a:gd name="connsiteY0" fmla="*/ 81188 h 764838"/>
                <a:gd name="connsiteX1" fmla="*/ 22217 w 802688"/>
                <a:gd name="connsiteY1" fmla="*/ 81268 h 764838"/>
                <a:gd name="connsiteX2" fmla="*/ 29952 w 802688"/>
                <a:gd name="connsiteY2" fmla="*/ 87209 h 764838"/>
                <a:gd name="connsiteX3" fmla="*/ 52519 w 802688"/>
                <a:gd name="connsiteY3" fmla="*/ 105310 h 764838"/>
                <a:gd name="connsiteX4" fmla="*/ 115636 w 802688"/>
                <a:gd name="connsiteY4" fmla="*/ 153595 h 764838"/>
                <a:gd name="connsiteX5" fmla="*/ 300801 w 802688"/>
                <a:gd name="connsiteY5" fmla="*/ 254153 h 764838"/>
                <a:gd name="connsiteX6" fmla="*/ 412523 w 802688"/>
                <a:gd name="connsiteY6" fmla="*/ 276042 h 764838"/>
                <a:gd name="connsiteX7" fmla="*/ 433655 w 802688"/>
                <a:gd name="connsiteY7" fmla="*/ 276600 h 764838"/>
                <a:gd name="connsiteX8" fmla="*/ 440951 w 802688"/>
                <a:gd name="connsiteY8" fmla="*/ 277318 h 764838"/>
                <a:gd name="connsiteX9" fmla="*/ 443423 w 802688"/>
                <a:gd name="connsiteY9" fmla="*/ 277517 h 764838"/>
                <a:gd name="connsiteX10" fmla="*/ 471453 w 802688"/>
                <a:gd name="connsiteY10" fmla="*/ 288442 h 764838"/>
                <a:gd name="connsiteX11" fmla="*/ 473168 w 802688"/>
                <a:gd name="connsiteY11" fmla="*/ 289240 h 764838"/>
                <a:gd name="connsiteX12" fmla="*/ 478909 w 802688"/>
                <a:gd name="connsiteY12" fmla="*/ 293386 h 764838"/>
                <a:gd name="connsiteX13" fmla="*/ 489874 w 802688"/>
                <a:gd name="connsiteY13" fmla="*/ 302756 h 764838"/>
                <a:gd name="connsiteX14" fmla="*/ 500161 w 802688"/>
                <a:gd name="connsiteY14" fmla="*/ 313482 h 764838"/>
                <a:gd name="connsiteX15" fmla="*/ 501517 w 802688"/>
                <a:gd name="connsiteY15" fmla="*/ 315076 h 764838"/>
                <a:gd name="connsiteX16" fmla="*/ 507817 w 802688"/>
                <a:gd name="connsiteY16" fmla="*/ 323490 h 764838"/>
                <a:gd name="connsiteX17" fmla="*/ 525280 w 802688"/>
                <a:gd name="connsiteY17" fmla="*/ 351559 h 764838"/>
                <a:gd name="connsiteX18" fmla="*/ 533334 w 802688"/>
                <a:gd name="connsiteY18" fmla="*/ 367030 h 764838"/>
                <a:gd name="connsiteX19" fmla="*/ 534650 w 802688"/>
                <a:gd name="connsiteY19" fmla="*/ 369781 h 764838"/>
                <a:gd name="connsiteX20" fmla="*/ 539674 w 802688"/>
                <a:gd name="connsiteY20" fmla="*/ 380905 h 764838"/>
                <a:gd name="connsiteX21" fmla="*/ 627193 w 802688"/>
                <a:gd name="connsiteY21" fmla="*/ 618701 h 764838"/>
                <a:gd name="connsiteX22" fmla="*/ 770652 w 802688"/>
                <a:gd name="connsiteY22" fmla="*/ 764712 h 764838"/>
                <a:gd name="connsiteX23" fmla="*/ 800157 w 802688"/>
                <a:gd name="connsiteY23" fmla="*/ 736164 h 764838"/>
                <a:gd name="connsiteX24" fmla="*/ 791346 w 802688"/>
                <a:gd name="connsiteY24" fmla="*/ 695056 h 764838"/>
                <a:gd name="connsiteX25" fmla="*/ 697367 w 802688"/>
                <a:gd name="connsiteY25" fmla="*/ 630384 h 764838"/>
                <a:gd name="connsiteX26" fmla="*/ 666108 w 802688"/>
                <a:gd name="connsiteY26" fmla="*/ 569699 h 764838"/>
                <a:gd name="connsiteX27" fmla="*/ 638477 w 802688"/>
                <a:gd name="connsiteY27" fmla="*/ 493902 h 764838"/>
                <a:gd name="connsiteX28" fmla="*/ 501756 w 802688"/>
                <a:gd name="connsiteY28" fmla="*/ 219942 h 764838"/>
                <a:gd name="connsiteX29" fmla="*/ 384174 w 802688"/>
                <a:gd name="connsiteY29" fmla="*/ 191753 h 764838"/>
                <a:gd name="connsiteX30" fmla="*/ 223330 w 802688"/>
                <a:gd name="connsiteY30" fmla="*/ 137089 h 764838"/>
                <a:gd name="connsiteX31" fmla="*/ 101322 w 802688"/>
                <a:gd name="connsiteY31" fmla="*/ 57225 h 764838"/>
                <a:gd name="connsiteX32" fmla="*/ 30071 w 802688"/>
                <a:gd name="connsiteY32" fmla="*/ 2401 h 764838"/>
                <a:gd name="connsiteX33" fmla="*/ 327 w 802688"/>
                <a:gd name="connsiteY33" fmla="*/ 29315 h 764838"/>
                <a:gd name="connsiteX34" fmla="*/ 21898 w 802688"/>
                <a:gd name="connsiteY34" fmla="*/ 81188 h 764838"/>
                <a:gd name="connsiteX35" fmla="*/ 21898 w 802688"/>
                <a:gd name="connsiteY35" fmla="*/ 81188 h 764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802688" h="764838">
                  <a:moveTo>
                    <a:pt x="21898" y="81188"/>
                  </a:moveTo>
                  <a:cubicBezTo>
                    <a:pt x="28756" y="85454"/>
                    <a:pt x="20024" y="79673"/>
                    <a:pt x="22217" y="81268"/>
                  </a:cubicBezTo>
                  <a:cubicBezTo>
                    <a:pt x="24808" y="83182"/>
                    <a:pt x="27400" y="85175"/>
                    <a:pt x="29952" y="87209"/>
                  </a:cubicBezTo>
                  <a:cubicBezTo>
                    <a:pt x="37527" y="93150"/>
                    <a:pt x="45023" y="99250"/>
                    <a:pt x="52519" y="105310"/>
                  </a:cubicBezTo>
                  <a:cubicBezTo>
                    <a:pt x="73452" y="122137"/>
                    <a:pt x="94544" y="138723"/>
                    <a:pt x="115636" y="153595"/>
                  </a:cubicBezTo>
                  <a:cubicBezTo>
                    <a:pt x="172334" y="193507"/>
                    <a:pt x="234455" y="231266"/>
                    <a:pt x="300801" y="254153"/>
                  </a:cubicBezTo>
                  <a:cubicBezTo>
                    <a:pt x="334972" y="265954"/>
                    <a:pt x="376000" y="274487"/>
                    <a:pt x="412523" y="276042"/>
                  </a:cubicBezTo>
                  <a:cubicBezTo>
                    <a:pt x="419500" y="276361"/>
                    <a:pt x="426597" y="276201"/>
                    <a:pt x="433655" y="276600"/>
                  </a:cubicBezTo>
                  <a:cubicBezTo>
                    <a:pt x="436087" y="276720"/>
                    <a:pt x="438519" y="277039"/>
                    <a:pt x="440951" y="277318"/>
                  </a:cubicBezTo>
                  <a:cubicBezTo>
                    <a:pt x="441669" y="277398"/>
                    <a:pt x="449563" y="278873"/>
                    <a:pt x="443423" y="277517"/>
                  </a:cubicBezTo>
                  <a:cubicBezTo>
                    <a:pt x="452993" y="279591"/>
                    <a:pt x="462362" y="283498"/>
                    <a:pt x="471453" y="288442"/>
                  </a:cubicBezTo>
                  <a:cubicBezTo>
                    <a:pt x="472330" y="288921"/>
                    <a:pt x="478989" y="293147"/>
                    <a:pt x="473168" y="289240"/>
                  </a:cubicBezTo>
                  <a:cubicBezTo>
                    <a:pt x="475122" y="290516"/>
                    <a:pt x="476995" y="291951"/>
                    <a:pt x="478909" y="293386"/>
                  </a:cubicBezTo>
                  <a:cubicBezTo>
                    <a:pt x="482657" y="296217"/>
                    <a:pt x="486286" y="299407"/>
                    <a:pt x="489874" y="302756"/>
                  </a:cubicBezTo>
                  <a:cubicBezTo>
                    <a:pt x="493423" y="306066"/>
                    <a:pt x="496812" y="309734"/>
                    <a:pt x="500161" y="313482"/>
                  </a:cubicBezTo>
                  <a:cubicBezTo>
                    <a:pt x="505783" y="319782"/>
                    <a:pt x="496094" y="308298"/>
                    <a:pt x="501517" y="315076"/>
                  </a:cubicBezTo>
                  <a:cubicBezTo>
                    <a:pt x="503670" y="317788"/>
                    <a:pt x="505743" y="320619"/>
                    <a:pt x="507817" y="323490"/>
                  </a:cubicBezTo>
                  <a:cubicBezTo>
                    <a:pt x="514116" y="332222"/>
                    <a:pt x="519858" y="341751"/>
                    <a:pt x="525280" y="351559"/>
                  </a:cubicBezTo>
                  <a:cubicBezTo>
                    <a:pt x="528071" y="356583"/>
                    <a:pt x="530743" y="361807"/>
                    <a:pt x="533334" y="367030"/>
                  </a:cubicBezTo>
                  <a:cubicBezTo>
                    <a:pt x="537720" y="375842"/>
                    <a:pt x="530424" y="360730"/>
                    <a:pt x="534650" y="369781"/>
                  </a:cubicBezTo>
                  <a:cubicBezTo>
                    <a:pt x="536365" y="373449"/>
                    <a:pt x="538079" y="377197"/>
                    <a:pt x="539674" y="380905"/>
                  </a:cubicBezTo>
                  <a:cubicBezTo>
                    <a:pt x="572409" y="457698"/>
                    <a:pt x="592983" y="543543"/>
                    <a:pt x="627193" y="618701"/>
                  </a:cubicBezTo>
                  <a:cubicBezTo>
                    <a:pt x="654067" y="677672"/>
                    <a:pt x="694616" y="755222"/>
                    <a:pt x="770652" y="764712"/>
                  </a:cubicBezTo>
                  <a:cubicBezTo>
                    <a:pt x="781497" y="766068"/>
                    <a:pt x="793897" y="756539"/>
                    <a:pt x="800157" y="736164"/>
                  </a:cubicBezTo>
                  <a:cubicBezTo>
                    <a:pt x="805460" y="718819"/>
                    <a:pt x="802390" y="696252"/>
                    <a:pt x="791346" y="695056"/>
                  </a:cubicBezTo>
                  <a:cubicBezTo>
                    <a:pt x="748922" y="690550"/>
                    <a:pt x="719177" y="660048"/>
                    <a:pt x="697367" y="630384"/>
                  </a:cubicBezTo>
                  <a:cubicBezTo>
                    <a:pt x="685725" y="614555"/>
                    <a:pt x="673006" y="586325"/>
                    <a:pt x="666108" y="569699"/>
                  </a:cubicBezTo>
                  <a:cubicBezTo>
                    <a:pt x="656220" y="545935"/>
                    <a:pt x="647209" y="520218"/>
                    <a:pt x="638477" y="493902"/>
                  </a:cubicBezTo>
                  <a:cubicBezTo>
                    <a:pt x="607855" y="401639"/>
                    <a:pt x="581619" y="268985"/>
                    <a:pt x="501756" y="219942"/>
                  </a:cubicBezTo>
                  <a:cubicBezTo>
                    <a:pt x="467546" y="198969"/>
                    <a:pt x="427395" y="194982"/>
                    <a:pt x="384174" y="191753"/>
                  </a:cubicBezTo>
                  <a:cubicBezTo>
                    <a:pt x="328712" y="187606"/>
                    <a:pt x="272333" y="163085"/>
                    <a:pt x="223330" y="137089"/>
                  </a:cubicBezTo>
                  <a:cubicBezTo>
                    <a:pt x="180947" y="114601"/>
                    <a:pt x="140477" y="86571"/>
                    <a:pt x="101322" y="57225"/>
                  </a:cubicBezTo>
                  <a:cubicBezTo>
                    <a:pt x="77798" y="39602"/>
                    <a:pt x="54393" y="17393"/>
                    <a:pt x="30071" y="2401"/>
                  </a:cubicBezTo>
                  <a:cubicBezTo>
                    <a:pt x="16276" y="-6091"/>
                    <a:pt x="2320" y="9139"/>
                    <a:pt x="327" y="29315"/>
                  </a:cubicBezTo>
                  <a:cubicBezTo>
                    <a:pt x="-1986" y="52042"/>
                    <a:pt x="8261" y="72695"/>
                    <a:pt x="21898" y="81188"/>
                  </a:cubicBezTo>
                  <a:lnTo>
                    <a:pt x="21898" y="81188"/>
                  </a:lnTo>
                  <a:close/>
                </a:path>
              </a:pathLst>
            </a:custGeom>
            <a:solidFill>
              <a:srgbClr val="F9D37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2" name="Freeform: Shape 1831">
              <a:extLst>
                <a:ext uri="{FF2B5EF4-FFF2-40B4-BE49-F238E27FC236}">
                  <a16:creationId xmlns="" xmlns:a16="http://schemas.microsoft.com/office/drawing/2014/main" id="{B322BA53-5E93-475B-97B8-051239207F8F}"/>
                </a:ext>
              </a:extLst>
            </p:cNvPr>
            <p:cNvSpPr/>
            <p:nvPr/>
          </p:nvSpPr>
          <p:spPr>
            <a:xfrm>
              <a:off x="17743198" y="2215951"/>
              <a:ext cx="1277028" cy="1243954"/>
            </a:xfrm>
            <a:custGeom>
              <a:avLst/>
              <a:gdLst>
                <a:gd name="connsiteX0" fmla="*/ 10720 w 456850"/>
                <a:gd name="connsiteY0" fmla="*/ 66240 h 445018"/>
                <a:gd name="connsiteX1" fmla="*/ 139187 w 456850"/>
                <a:gd name="connsiteY1" fmla="*/ 240400 h 445018"/>
                <a:gd name="connsiteX2" fmla="*/ 434399 w 456850"/>
                <a:gd name="connsiteY2" fmla="*/ 444823 h 445018"/>
                <a:gd name="connsiteX3" fmla="*/ 456807 w 456850"/>
                <a:gd name="connsiteY3" fmla="*/ 407503 h 445018"/>
                <a:gd name="connsiteX4" fmla="*/ 430770 w 456850"/>
                <a:gd name="connsiteY4" fmla="*/ 367591 h 445018"/>
                <a:gd name="connsiteX5" fmla="*/ 156691 w 456850"/>
                <a:gd name="connsiteY5" fmla="*/ 175170 h 445018"/>
                <a:gd name="connsiteX6" fmla="*/ 39826 w 456850"/>
                <a:gd name="connsiteY6" fmla="*/ 13290 h 445018"/>
                <a:gd name="connsiteX7" fmla="*/ 4540 w 456850"/>
                <a:gd name="connsiteY7" fmla="*/ 9901 h 445018"/>
                <a:gd name="connsiteX8" fmla="*/ 10720 w 456850"/>
                <a:gd name="connsiteY8" fmla="*/ 66240 h 445018"/>
                <a:gd name="connsiteX9" fmla="*/ 10720 w 456850"/>
                <a:gd name="connsiteY9" fmla="*/ 66240 h 445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850" h="445018">
                  <a:moveTo>
                    <a:pt x="10720" y="66240"/>
                  </a:moveTo>
                  <a:cubicBezTo>
                    <a:pt x="49077" y="127563"/>
                    <a:pt x="91341" y="186374"/>
                    <a:pt x="139187" y="240400"/>
                  </a:cubicBezTo>
                  <a:cubicBezTo>
                    <a:pt x="215661" y="326723"/>
                    <a:pt x="313348" y="422655"/>
                    <a:pt x="434399" y="444823"/>
                  </a:cubicBezTo>
                  <a:cubicBezTo>
                    <a:pt x="447437" y="447215"/>
                    <a:pt x="457604" y="427200"/>
                    <a:pt x="456807" y="407503"/>
                  </a:cubicBezTo>
                  <a:cubicBezTo>
                    <a:pt x="455930" y="385055"/>
                    <a:pt x="444088" y="370103"/>
                    <a:pt x="430770" y="367591"/>
                  </a:cubicBezTo>
                  <a:cubicBezTo>
                    <a:pt x="316657" y="346021"/>
                    <a:pt x="228899" y="256468"/>
                    <a:pt x="156691" y="175170"/>
                  </a:cubicBezTo>
                  <a:cubicBezTo>
                    <a:pt x="112553" y="125449"/>
                    <a:pt x="73518" y="69788"/>
                    <a:pt x="39826" y="13290"/>
                  </a:cubicBezTo>
                  <a:cubicBezTo>
                    <a:pt x="29420" y="-4174"/>
                    <a:pt x="11916" y="-3496"/>
                    <a:pt x="4540" y="9901"/>
                  </a:cubicBezTo>
                  <a:cubicBezTo>
                    <a:pt x="-3993" y="25451"/>
                    <a:pt x="313" y="48616"/>
                    <a:pt x="10720" y="66240"/>
                  </a:cubicBezTo>
                  <a:lnTo>
                    <a:pt x="10720" y="66240"/>
                  </a:lnTo>
                  <a:close/>
                </a:path>
              </a:pathLst>
            </a:custGeom>
            <a:solidFill>
              <a:srgbClr val="F9D37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3" name="Freeform: Shape 1832">
              <a:extLst>
                <a:ext uri="{FF2B5EF4-FFF2-40B4-BE49-F238E27FC236}">
                  <a16:creationId xmlns="" xmlns:a16="http://schemas.microsoft.com/office/drawing/2014/main" id="{70C7F48B-D459-45AF-81B2-D974AF6CEB98}"/>
                </a:ext>
              </a:extLst>
            </p:cNvPr>
            <p:cNvSpPr/>
            <p:nvPr/>
          </p:nvSpPr>
          <p:spPr>
            <a:xfrm>
              <a:off x="16814219" y="470963"/>
              <a:ext cx="561473" cy="2450514"/>
            </a:xfrm>
            <a:custGeom>
              <a:avLst/>
              <a:gdLst>
                <a:gd name="connsiteX0" fmla="*/ 45653 w 200864"/>
                <a:gd name="connsiteY0" fmla="*/ 52509 h 876658"/>
                <a:gd name="connsiteX1" fmla="*/ 44656 w 200864"/>
                <a:gd name="connsiteY1" fmla="*/ 54702 h 876658"/>
                <a:gd name="connsiteX2" fmla="*/ 43460 w 200864"/>
                <a:gd name="connsiteY2" fmla="*/ 66265 h 876658"/>
                <a:gd name="connsiteX3" fmla="*/ 35924 w 200864"/>
                <a:gd name="connsiteY3" fmla="*/ 125914 h 876658"/>
                <a:gd name="connsiteX4" fmla="*/ 14593 w 200864"/>
                <a:gd name="connsiteY4" fmla="*/ 259245 h 876658"/>
                <a:gd name="connsiteX5" fmla="*/ 1555 w 200864"/>
                <a:gd name="connsiteY5" fmla="*/ 340385 h 876658"/>
                <a:gd name="connsiteX6" fmla="*/ 1355 w 200864"/>
                <a:gd name="connsiteY6" fmla="*/ 434163 h 876658"/>
                <a:gd name="connsiteX7" fmla="*/ 163674 w 200864"/>
                <a:gd name="connsiteY7" fmla="*/ 859277 h 876658"/>
                <a:gd name="connsiteX8" fmla="*/ 172485 w 200864"/>
                <a:gd name="connsiteY8" fmla="*/ 868887 h 876658"/>
                <a:gd name="connsiteX9" fmla="*/ 200356 w 200864"/>
                <a:gd name="connsiteY9" fmla="*/ 862308 h 876658"/>
                <a:gd name="connsiteX10" fmla="*/ 181935 w 200864"/>
                <a:gd name="connsiteY10" fmla="*/ 810474 h 876658"/>
                <a:gd name="connsiteX11" fmla="*/ 83172 w 200864"/>
                <a:gd name="connsiteY11" fmla="*/ 631130 h 876658"/>
                <a:gd name="connsiteX12" fmla="*/ 59289 w 200864"/>
                <a:gd name="connsiteY12" fmla="*/ 531211 h 876658"/>
                <a:gd name="connsiteX13" fmla="*/ 52591 w 200864"/>
                <a:gd name="connsiteY13" fmla="*/ 479976 h 876658"/>
                <a:gd name="connsiteX14" fmla="*/ 50557 w 200864"/>
                <a:gd name="connsiteY14" fmla="*/ 455335 h 876658"/>
                <a:gd name="connsiteX15" fmla="*/ 49839 w 200864"/>
                <a:gd name="connsiteY15" fmla="*/ 443334 h 876658"/>
                <a:gd name="connsiteX16" fmla="*/ 49401 w 200864"/>
                <a:gd name="connsiteY16" fmla="*/ 434203 h 876658"/>
                <a:gd name="connsiteX17" fmla="*/ 51793 w 200864"/>
                <a:gd name="connsiteY17" fmla="*/ 353742 h 876658"/>
                <a:gd name="connsiteX18" fmla="*/ 53667 w 200864"/>
                <a:gd name="connsiteY18" fmla="*/ 337833 h 876658"/>
                <a:gd name="connsiteX19" fmla="*/ 54744 w 200864"/>
                <a:gd name="connsiteY19" fmla="*/ 330656 h 876658"/>
                <a:gd name="connsiteX20" fmla="*/ 54624 w 200864"/>
                <a:gd name="connsiteY20" fmla="*/ 331294 h 876658"/>
                <a:gd name="connsiteX21" fmla="*/ 67064 w 200864"/>
                <a:gd name="connsiteY21" fmla="*/ 266462 h 876658"/>
                <a:gd name="connsiteX22" fmla="*/ 87957 w 200864"/>
                <a:gd name="connsiteY22" fmla="*/ 128984 h 876658"/>
                <a:gd name="connsiteX23" fmla="*/ 94097 w 200864"/>
                <a:gd name="connsiteY23" fmla="*/ 30819 h 876658"/>
                <a:gd name="connsiteX24" fmla="*/ 62758 w 200864"/>
                <a:gd name="connsiteY24" fmla="*/ 1314 h 876658"/>
                <a:gd name="connsiteX25" fmla="*/ 45653 w 200864"/>
                <a:gd name="connsiteY25" fmla="*/ 52509 h 876658"/>
                <a:gd name="connsiteX26" fmla="*/ 45653 w 200864"/>
                <a:gd name="connsiteY26" fmla="*/ 52509 h 876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00864" h="876658">
                  <a:moveTo>
                    <a:pt x="45653" y="52509"/>
                  </a:moveTo>
                  <a:cubicBezTo>
                    <a:pt x="43699" y="35883"/>
                    <a:pt x="44935" y="49359"/>
                    <a:pt x="44656" y="54702"/>
                  </a:cubicBezTo>
                  <a:cubicBezTo>
                    <a:pt x="45254" y="41465"/>
                    <a:pt x="43819" y="62796"/>
                    <a:pt x="43460" y="66265"/>
                  </a:cubicBezTo>
                  <a:cubicBezTo>
                    <a:pt x="41387" y="86480"/>
                    <a:pt x="38675" y="106376"/>
                    <a:pt x="35924" y="125914"/>
                  </a:cubicBezTo>
                  <a:cubicBezTo>
                    <a:pt x="29664" y="170450"/>
                    <a:pt x="22766" y="215187"/>
                    <a:pt x="14593" y="259245"/>
                  </a:cubicBezTo>
                  <a:cubicBezTo>
                    <a:pt x="9529" y="286358"/>
                    <a:pt x="3708" y="312195"/>
                    <a:pt x="1555" y="340385"/>
                  </a:cubicBezTo>
                  <a:cubicBezTo>
                    <a:pt x="-798" y="371206"/>
                    <a:pt x="-160" y="402944"/>
                    <a:pt x="1355" y="434163"/>
                  </a:cubicBezTo>
                  <a:cubicBezTo>
                    <a:pt x="8732" y="584321"/>
                    <a:pt x="62120" y="743569"/>
                    <a:pt x="163674" y="859277"/>
                  </a:cubicBezTo>
                  <a:cubicBezTo>
                    <a:pt x="166584" y="862587"/>
                    <a:pt x="169535" y="865737"/>
                    <a:pt x="172485" y="868887"/>
                  </a:cubicBezTo>
                  <a:cubicBezTo>
                    <a:pt x="185005" y="882244"/>
                    <a:pt x="197884" y="877300"/>
                    <a:pt x="200356" y="862308"/>
                  </a:cubicBezTo>
                  <a:cubicBezTo>
                    <a:pt x="203107" y="845522"/>
                    <a:pt x="194375" y="823831"/>
                    <a:pt x="181935" y="810474"/>
                  </a:cubicBezTo>
                  <a:cubicBezTo>
                    <a:pt x="135205" y="760355"/>
                    <a:pt x="103507" y="695204"/>
                    <a:pt x="83172" y="631130"/>
                  </a:cubicBezTo>
                  <a:cubicBezTo>
                    <a:pt x="72008" y="595924"/>
                    <a:pt x="65350" y="567734"/>
                    <a:pt x="59289" y="531211"/>
                  </a:cubicBezTo>
                  <a:cubicBezTo>
                    <a:pt x="56458" y="514146"/>
                    <a:pt x="54305" y="497081"/>
                    <a:pt x="52591" y="479976"/>
                  </a:cubicBezTo>
                  <a:cubicBezTo>
                    <a:pt x="51753" y="471763"/>
                    <a:pt x="51115" y="463549"/>
                    <a:pt x="50557" y="455335"/>
                  </a:cubicBezTo>
                  <a:cubicBezTo>
                    <a:pt x="50278" y="451348"/>
                    <a:pt x="50039" y="447321"/>
                    <a:pt x="49839" y="443334"/>
                  </a:cubicBezTo>
                  <a:cubicBezTo>
                    <a:pt x="49760" y="441978"/>
                    <a:pt x="49202" y="426907"/>
                    <a:pt x="49401" y="434203"/>
                  </a:cubicBezTo>
                  <a:cubicBezTo>
                    <a:pt x="48564" y="407130"/>
                    <a:pt x="49241" y="380137"/>
                    <a:pt x="51793" y="353742"/>
                  </a:cubicBezTo>
                  <a:cubicBezTo>
                    <a:pt x="52312" y="348399"/>
                    <a:pt x="52949" y="343096"/>
                    <a:pt x="53667" y="337833"/>
                  </a:cubicBezTo>
                  <a:cubicBezTo>
                    <a:pt x="53986" y="335440"/>
                    <a:pt x="54345" y="333048"/>
                    <a:pt x="54744" y="330656"/>
                  </a:cubicBezTo>
                  <a:cubicBezTo>
                    <a:pt x="56020" y="322442"/>
                    <a:pt x="53189" y="338949"/>
                    <a:pt x="54624" y="331294"/>
                  </a:cubicBezTo>
                  <a:cubicBezTo>
                    <a:pt x="58651" y="309922"/>
                    <a:pt x="63236" y="288511"/>
                    <a:pt x="67064" y="266462"/>
                  </a:cubicBezTo>
                  <a:cubicBezTo>
                    <a:pt x="74959" y="220928"/>
                    <a:pt x="81817" y="174836"/>
                    <a:pt x="87957" y="128984"/>
                  </a:cubicBezTo>
                  <a:cubicBezTo>
                    <a:pt x="92064" y="98282"/>
                    <a:pt x="97726" y="63434"/>
                    <a:pt x="94097" y="30819"/>
                  </a:cubicBezTo>
                  <a:cubicBezTo>
                    <a:pt x="91585" y="8172"/>
                    <a:pt x="74959" y="-4228"/>
                    <a:pt x="62758" y="1314"/>
                  </a:cubicBezTo>
                  <a:cubicBezTo>
                    <a:pt x="48524" y="7813"/>
                    <a:pt x="43021" y="30181"/>
                    <a:pt x="45653" y="52509"/>
                  </a:cubicBezTo>
                  <a:lnTo>
                    <a:pt x="45653" y="52509"/>
                  </a:lnTo>
                  <a:close/>
                </a:path>
              </a:pathLst>
            </a:custGeom>
            <a:solidFill>
              <a:srgbClr val="F9D37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4" name="Freeform: Shape 1833">
              <a:extLst>
                <a:ext uri="{FF2B5EF4-FFF2-40B4-BE49-F238E27FC236}">
                  <a16:creationId xmlns="" xmlns:a16="http://schemas.microsoft.com/office/drawing/2014/main" id="{CE0ACF0E-B85F-4A2B-AF35-EC2668F3ED02}"/>
                </a:ext>
              </a:extLst>
            </p:cNvPr>
            <p:cNvSpPr/>
            <p:nvPr/>
          </p:nvSpPr>
          <p:spPr>
            <a:xfrm>
              <a:off x="16335635" y="-1895421"/>
              <a:ext cx="1046210" cy="1822465"/>
            </a:xfrm>
            <a:custGeom>
              <a:avLst/>
              <a:gdLst>
                <a:gd name="connsiteX0" fmla="*/ 48046 w 374276"/>
                <a:gd name="connsiteY0" fmla="*/ 613029 h 651977"/>
                <a:gd name="connsiteX1" fmla="*/ 55103 w 374276"/>
                <a:gd name="connsiteY1" fmla="*/ 559721 h 651977"/>
                <a:gd name="connsiteX2" fmla="*/ 57177 w 374276"/>
                <a:gd name="connsiteY2" fmla="*/ 547360 h 651977"/>
                <a:gd name="connsiteX3" fmla="*/ 58213 w 374276"/>
                <a:gd name="connsiteY3" fmla="*/ 541978 h 651977"/>
                <a:gd name="connsiteX4" fmla="*/ 64792 w 374276"/>
                <a:gd name="connsiteY4" fmla="*/ 509641 h 651977"/>
                <a:gd name="connsiteX5" fmla="*/ 82974 w 374276"/>
                <a:gd name="connsiteY5" fmla="*/ 438550 h 651977"/>
                <a:gd name="connsiteX6" fmla="*/ 109249 w 374276"/>
                <a:gd name="connsiteY6" fmla="*/ 360441 h 651977"/>
                <a:gd name="connsiteX7" fmla="*/ 122487 w 374276"/>
                <a:gd name="connsiteY7" fmla="*/ 328105 h 651977"/>
                <a:gd name="connsiteX8" fmla="*/ 141785 w 374276"/>
                <a:gd name="connsiteY8" fmla="*/ 286758 h 651977"/>
                <a:gd name="connsiteX9" fmla="*/ 161641 w 374276"/>
                <a:gd name="connsiteY9" fmla="*/ 249398 h 651977"/>
                <a:gd name="connsiteX10" fmla="*/ 182215 w 374276"/>
                <a:gd name="connsiteY10" fmla="*/ 215706 h 651977"/>
                <a:gd name="connsiteX11" fmla="*/ 206178 w 374276"/>
                <a:gd name="connsiteY11" fmla="*/ 182014 h 651977"/>
                <a:gd name="connsiteX12" fmla="*/ 230619 w 374276"/>
                <a:gd name="connsiteY12" fmla="*/ 152628 h 651977"/>
                <a:gd name="connsiteX13" fmla="*/ 343337 w 374276"/>
                <a:gd name="connsiteY13" fmla="*/ 74998 h 651977"/>
                <a:gd name="connsiteX14" fmla="*/ 373361 w 374276"/>
                <a:gd name="connsiteY14" fmla="*/ 33531 h 651977"/>
                <a:gd name="connsiteX15" fmla="*/ 357492 w 374276"/>
                <a:gd name="connsiteY15" fmla="*/ 637 h 651977"/>
                <a:gd name="connsiteX16" fmla="*/ 222924 w 374276"/>
                <a:gd name="connsiteY16" fmla="*/ 91305 h 651977"/>
                <a:gd name="connsiteX17" fmla="*/ 116905 w 374276"/>
                <a:gd name="connsiteY17" fmla="*/ 240347 h 651977"/>
                <a:gd name="connsiteX18" fmla="*/ 12361 w 374276"/>
                <a:gd name="connsiteY18" fmla="*/ 536754 h 651977"/>
                <a:gd name="connsiteX19" fmla="*/ 319 w 374276"/>
                <a:gd name="connsiteY19" fmla="*/ 616020 h 651977"/>
                <a:gd name="connsiteX20" fmla="*/ 48046 w 374276"/>
                <a:gd name="connsiteY20" fmla="*/ 613029 h 651977"/>
                <a:gd name="connsiteX21" fmla="*/ 48046 w 374276"/>
                <a:gd name="connsiteY21" fmla="*/ 613029 h 651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74276" h="651977">
                  <a:moveTo>
                    <a:pt x="48046" y="613029"/>
                  </a:moveTo>
                  <a:cubicBezTo>
                    <a:pt x="49641" y="595207"/>
                    <a:pt x="52232" y="577344"/>
                    <a:pt x="55103" y="559721"/>
                  </a:cubicBezTo>
                  <a:cubicBezTo>
                    <a:pt x="55781" y="555574"/>
                    <a:pt x="56459" y="551467"/>
                    <a:pt x="57177" y="547360"/>
                  </a:cubicBezTo>
                  <a:cubicBezTo>
                    <a:pt x="54744" y="561315"/>
                    <a:pt x="57615" y="545207"/>
                    <a:pt x="58213" y="541978"/>
                  </a:cubicBezTo>
                  <a:cubicBezTo>
                    <a:pt x="60247" y="531172"/>
                    <a:pt x="62440" y="520407"/>
                    <a:pt x="64792" y="509641"/>
                  </a:cubicBezTo>
                  <a:cubicBezTo>
                    <a:pt x="70015" y="485718"/>
                    <a:pt x="76116" y="462035"/>
                    <a:pt x="82974" y="438550"/>
                  </a:cubicBezTo>
                  <a:cubicBezTo>
                    <a:pt x="90669" y="412115"/>
                    <a:pt x="99481" y="386078"/>
                    <a:pt x="109249" y="360441"/>
                  </a:cubicBezTo>
                  <a:cubicBezTo>
                    <a:pt x="115350" y="344412"/>
                    <a:pt x="115111" y="345090"/>
                    <a:pt x="122487" y="328105"/>
                  </a:cubicBezTo>
                  <a:cubicBezTo>
                    <a:pt x="128547" y="314070"/>
                    <a:pt x="135046" y="300314"/>
                    <a:pt x="141785" y="286758"/>
                  </a:cubicBezTo>
                  <a:cubicBezTo>
                    <a:pt x="148085" y="274038"/>
                    <a:pt x="154743" y="261598"/>
                    <a:pt x="161641" y="249398"/>
                  </a:cubicBezTo>
                  <a:cubicBezTo>
                    <a:pt x="170971" y="232851"/>
                    <a:pt x="173084" y="229581"/>
                    <a:pt x="182215" y="215706"/>
                  </a:cubicBezTo>
                  <a:cubicBezTo>
                    <a:pt x="189910" y="204023"/>
                    <a:pt x="197964" y="192819"/>
                    <a:pt x="206178" y="182014"/>
                  </a:cubicBezTo>
                  <a:cubicBezTo>
                    <a:pt x="215986" y="169135"/>
                    <a:pt x="223363" y="160563"/>
                    <a:pt x="230619" y="152628"/>
                  </a:cubicBezTo>
                  <a:cubicBezTo>
                    <a:pt x="261161" y="119136"/>
                    <a:pt x="299119" y="89112"/>
                    <a:pt x="343337" y="74998"/>
                  </a:cubicBezTo>
                  <a:cubicBezTo>
                    <a:pt x="356216" y="70891"/>
                    <a:pt x="369374" y="55341"/>
                    <a:pt x="373361" y="33531"/>
                  </a:cubicBezTo>
                  <a:cubicBezTo>
                    <a:pt x="376830" y="14592"/>
                    <a:pt x="370211" y="-3669"/>
                    <a:pt x="357492" y="637"/>
                  </a:cubicBezTo>
                  <a:cubicBezTo>
                    <a:pt x="303625" y="18858"/>
                    <a:pt x="261401" y="53188"/>
                    <a:pt x="222924" y="91305"/>
                  </a:cubicBezTo>
                  <a:cubicBezTo>
                    <a:pt x="180381" y="133450"/>
                    <a:pt x="145014" y="187716"/>
                    <a:pt x="116905" y="240347"/>
                  </a:cubicBezTo>
                  <a:cubicBezTo>
                    <a:pt x="66945" y="333806"/>
                    <a:pt x="33214" y="433048"/>
                    <a:pt x="12361" y="536754"/>
                  </a:cubicBezTo>
                  <a:cubicBezTo>
                    <a:pt x="7177" y="562591"/>
                    <a:pt x="2791" y="589465"/>
                    <a:pt x="319" y="616020"/>
                  </a:cubicBezTo>
                  <a:cubicBezTo>
                    <a:pt x="-4346" y="665660"/>
                    <a:pt x="43580" y="663188"/>
                    <a:pt x="48046" y="613029"/>
                  </a:cubicBezTo>
                  <a:lnTo>
                    <a:pt x="48046" y="613029"/>
                  </a:lnTo>
                  <a:close/>
                </a:path>
              </a:pathLst>
            </a:custGeom>
            <a:solidFill>
              <a:srgbClr val="F9D37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5" name="Freeform: Shape 1834">
              <a:extLst>
                <a:ext uri="{FF2B5EF4-FFF2-40B4-BE49-F238E27FC236}">
                  <a16:creationId xmlns="" xmlns:a16="http://schemas.microsoft.com/office/drawing/2014/main" id="{CA35F292-97F1-4DB9-B206-0D488F9C4807}"/>
                </a:ext>
              </a:extLst>
            </p:cNvPr>
            <p:cNvSpPr/>
            <p:nvPr/>
          </p:nvSpPr>
          <p:spPr>
            <a:xfrm>
              <a:off x="17673346" y="-1039575"/>
              <a:ext cx="1499268" cy="1629461"/>
            </a:xfrm>
            <a:custGeom>
              <a:avLst/>
              <a:gdLst>
                <a:gd name="connsiteX0" fmla="*/ 481357 w 536355"/>
                <a:gd name="connsiteY0" fmla="*/ 43262 h 582931"/>
                <a:gd name="connsiteX1" fmla="*/ 481237 w 536355"/>
                <a:gd name="connsiteY1" fmla="*/ 61205 h 582931"/>
                <a:gd name="connsiteX2" fmla="*/ 480679 w 536355"/>
                <a:gd name="connsiteY2" fmla="*/ 70216 h 582931"/>
                <a:gd name="connsiteX3" fmla="*/ 480241 w 536355"/>
                <a:gd name="connsiteY3" fmla="*/ 75320 h 582931"/>
                <a:gd name="connsiteX4" fmla="*/ 480639 w 536355"/>
                <a:gd name="connsiteY4" fmla="*/ 71173 h 582931"/>
                <a:gd name="connsiteX5" fmla="*/ 476373 w 536355"/>
                <a:gd name="connsiteY5" fmla="*/ 99083 h 582931"/>
                <a:gd name="connsiteX6" fmla="*/ 473223 w 536355"/>
                <a:gd name="connsiteY6" fmla="*/ 113756 h 582931"/>
                <a:gd name="connsiteX7" fmla="*/ 471309 w 536355"/>
                <a:gd name="connsiteY7" fmla="*/ 121451 h 582931"/>
                <a:gd name="connsiteX8" fmla="*/ 471309 w 536355"/>
                <a:gd name="connsiteY8" fmla="*/ 121571 h 582931"/>
                <a:gd name="connsiteX9" fmla="*/ 458511 w 536355"/>
                <a:gd name="connsiteY9" fmla="*/ 158014 h 582931"/>
                <a:gd name="connsiteX10" fmla="*/ 450656 w 536355"/>
                <a:gd name="connsiteY10" fmla="*/ 175637 h 582931"/>
                <a:gd name="connsiteX11" fmla="*/ 449101 w 536355"/>
                <a:gd name="connsiteY11" fmla="*/ 178628 h 582931"/>
                <a:gd name="connsiteX12" fmla="*/ 444197 w 536355"/>
                <a:gd name="connsiteY12" fmla="*/ 187639 h 582931"/>
                <a:gd name="connsiteX13" fmla="*/ 418399 w 536355"/>
                <a:gd name="connsiteY13" fmla="*/ 226793 h 582931"/>
                <a:gd name="connsiteX14" fmla="*/ 236823 w 536355"/>
                <a:gd name="connsiteY14" fmla="*/ 351831 h 582931"/>
                <a:gd name="connsiteX15" fmla="*/ 72272 w 536355"/>
                <a:gd name="connsiteY15" fmla="*/ 450115 h 582931"/>
                <a:gd name="connsiteX16" fmla="*/ 7719 w 536355"/>
                <a:gd name="connsiteY16" fmla="*/ 508528 h 582931"/>
                <a:gd name="connsiteX17" fmla="*/ 7839 w 536355"/>
                <a:gd name="connsiteY17" fmla="*/ 570369 h 582931"/>
                <a:gd name="connsiteX18" fmla="*/ 45278 w 536355"/>
                <a:gd name="connsiteY18" fmla="*/ 570568 h 582931"/>
                <a:gd name="connsiteX19" fmla="*/ 47192 w 536355"/>
                <a:gd name="connsiteY19" fmla="*/ 569253 h 582931"/>
                <a:gd name="connsiteX20" fmla="*/ 71594 w 536355"/>
                <a:gd name="connsiteY20" fmla="*/ 547084 h 582931"/>
                <a:gd name="connsiteX21" fmla="*/ 91051 w 536355"/>
                <a:gd name="connsiteY21" fmla="*/ 531813 h 582931"/>
                <a:gd name="connsiteX22" fmla="*/ 102973 w 536355"/>
                <a:gd name="connsiteY22" fmla="*/ 523121 h 582931"/>
                <a:gd name="connsiteX23" fmla="*/ 105365 w 536355"/>
                <a:gd name="connsiteY23" fmla="*/ 521406 h 582931"/>
                <a:gd name="connsiteX24" fmla="*/ 114855 w 536355"/>
                <a:gd name="connsiteY24" fmla="*/ 514947 h 582931"/>
                <a:gd name="connsiteX25" fmla="*/ 192087 w 536355"/>
                <a:gd name="connsiteY25" fmla="*/ 468018 h 582931"/>
                <a:gd name="connsiteX26" fmla="*/ 511221 w 536355"/>
                <a:gd name="connsiteY26" fmla="*/ 187439 h 582931"/>
                <a:gd name="connsiteX27" fmla="*/ 535902 w 536355"/>
                <a:gd name="connsiteY27" fmla="*/ 42704 h 582931"/>
                <a:gd name="connsiteX28" fmla="*/ 509148 w 536355"/>
                <a:gd name="connsiteY28" fmla="*/ 1 h 582931"/>
                <a:gd name="connsiteX29" fmla="*/ 481357 w 536355"/>
                <a:gd name="connsiteY29" fmla="*/ 43262 h 582931"/>
                <a:gd name="connsiteX30" fmla="*/ 481357 w 536355"/>
                <a:gd name="connsiteY30" fmla="*/ 43262 h 58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36355" h="582931">
                  <a:moveTo>
                    <a:pt x="481357" y="43262"/>
                  </a:moveTo>
                  <a:cubicBezTo>
                    <a:pt x="481716" y="49164"/>
                    <a:pt x="481517" y="55264"/>
                    <a:pt x="481237" y="61205"/>
                  </a:cubicBezTo>
                  <a:cubicBezTo>
                    <a:pt x="481118" y="64195"/>
                    <a:pt x="480919" y="67225"/>
                    <a:pt x="480679" y="70216"/>
                  </a:cubicBezTo>
                  <a:cubicBezTo>
                    <a:pt x="480560" y="71930"/>
                    <a:pt x="480400" y="73605"/>
                    <a:pt x="480241" y="75320"/>
                  </a:cubicBezTo>
                  <a:cubicBezTo>
                    <a:pt x="479563" y="82935"/>
                    <a:pt x="481477" y="63318"/>
                    <a:pt x="480639" y="71173"/>
                  </a:cubicBezTo>
                  <a:cubicBezTo>
                    <a:pt x="479603" y="80583"/>
                    <a:pt x="478127" y="89873"/>
                    <a:pt x="476373" y="99083"/>
                  </a:cubicBezTo>
                  <a:cubicBezTo>
                    <a:pt x="475416" y="104027"/>
                    <a:pt x="474340" y="108892"/>
                    <a:pt x="473223" y="113756"/>
                  </a:cubicBezTo>
                  <a:cubicBezTo>
                    <a:pt x="472625" y="116348"/>
                    <a:pt x="471987" y="118900"/>
                    <a:pt x="471309" y="121451"/>
                  </a:cubicBezTo>
                  <a:cubicBezTo>
                    <a:pt x="468917" y="130781"/>
                    <a:pt x="474021" y="112161"/>
                    <a:pt x="471309" y="121571"/>
                  </a:cubicBezTo>
                  <a:cubicBezTo>
                    <a:pt x="467681" y="134210"/>
                    <a:pt x="463295" y="146292"/>
                    <a:pt x="458511" y="158014"/>
                  </a:cubicBezTo>
                  <a:cubicBezTo>
                    <a:pt x="456039" y="164035"/>
                    <a:pt x="453407" y="169856"/>
                    <a:pt x="450656" y="175637"/>
                  </a:cubicBezTo>
                  <a:cubicBezTo>
                    <a:pt x="454523" y="167503"/>
                    <a:pt x="449619" y="177631"/>
                    <a:pt x="449101" y="178628"/>
                  </a:cubicBezTo>
                  <a:cubicBezTo>
                    <a:pt x="447506" y="181698"/>
                    <a:pt x="445831" y="184648"/>
                    <a:pt x="444197" y="187639"/>
                  </a:cubicBezTo>
                  <a:cubicBezTo>
                    <a:pt x="436302" y="201753"/>
                    <a:pt x="427530" y="214712"/>
                    <a:pt x="418399" y="226793"/>
                  </a:cubicBezTo>
                  <a:cubicBezTo>
                    <a:pt x="372946" y="286840"/>
                    <a:pt x="302293" y="318777"/>
                    <a:pt x="236823" y="351831"/>
                  </a:cubicBezTo>
                  <a:cubicBezTo>
                    <a:pt x="180005" y="380499"/>
                    <a:pt x="124225" y="413553"/>
                    <a:pt x="72272" y="450115"/>
                  </a:cubicBezTo>
                  <a:cubicBezTo>
                    <a:pt x="49943" y="465825"/>
                    <a:pt x="26658" y="483289"/>
                    <a:pt x="7719" y="508528"/>
                  </a:cubicBezTo>
                  <a:cubicBezTo>
                    <a:pt x="-3525" y="523520"/>
                    <a:pt x="-1611" y="554859"/>
                    <a:pt x="7839" y="570369"/>
                  </a:cubicBezTo>
                  <a:cubicBezTo>
                    <a:pt x="18923" y="588591"/>
                    <a:pt x="34114" y="585520"/>
                    <a:pt x="45278" y="570568"/>
                  </a:cubicBezTo>
                  <a:cubicBezTo>
                    <a:pt x="34832" y="584563"/>
                    <a:pt x="44002" y="572562"/>
                    <a:pt x="47192" y="569253"/>
                  </a:cubicBezTo>
                  <a:cubicBezTo>
                    <a:pt x="55047" y="561119"/>
                    <a:pt x="63260" y="553982"/>
                    <a:pt x="71594" y="547084"/>
                  </a:cubicBezTo>
                  <a:cubicBezTo>
                    <a:pt x="78013" y="541781"/>
                    <a:pt x="84512" y="536717"/>
                    <a:pt x="91051" y="531813"/>
                  </a:cubicBezTo>
                  <a:cubicBezTo>
                    <a:pt x="94998" y="528862"/>
                    <a:pt x="98986" y="525992"/>
                    <a:pt x="102973" y="523121"/>
                  </a:cubicBezTo>
                  <a:cubicBezTo>
                    <a:pt x="103531" y="522722"/>
                    <a:pt x="110668" y="517738"/>
                    <a:pt x="105365" y="521406"/>
                  </a:cubicBezTo>
                  <a:cubicBezTo>
                    <a:pt x="108515" y="519213"/>
                    <a:pt x="111705" y="517060"/>
                    <a:pt x="114855" y="514947"/>
                  </a:cubicBezTo>
                  <a:cubicBezTo>
                    <a:pt x="140094" y="497962"/>
                    <a:pt x="165970" y="482491"/>
                    <a:pt x="192087" y="468018"/>
                  </a:cubicBezTo>
                  <a:cubicBezTo>
                    <a:pt x="331279" y="390826"/>
                    <a:pt x="452091" y="338873"/>
                    <a:pt x="511221" y="187439"/>
                  </a:cubicBezTo>
                  <a:cubicBezTo>
                    <a:pt x="528685" y="142703"/>
                    <a:pt x="538653" y="91468"/>
                    <a:pt x="535902" y="42704"/>
                  </a:cubicBezTo>
                  <a:cubicBezTo>
                    <a:pt x="534586" y="19539"/>
                    <a:pt x="525216" y="-198"/>
                    <a:pt x="509148" y="1"/>
                  </a:cubicBezTo>
                  <a:cubicBezTo>
                    <a:pt x="495671" y="81"/>
                    <a:pt x="480041" y="19898"/>
                    <a:pt x="481357" y="43262"/>
                  </a:cubicBezTo>
                  <a:lnTo>
                    <a:pt x="481357" y="43262"/>
                  </a:lnTo>
                  <a:close/>
                </a:path>
              </a:pathLst>
            </a:custGeom>
            <a:solidFill>
              <a:srgbClr val="F9D37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6" name="Freeform: Shape 1835">
              <a:extLst>
                <a:ext uri="{FF2B5EF4-FFF2-40B4-BE49-F238E27FC236}">
                  <a16:creationId xmlns="" xmlns:a16="http://schemas.microsoft.com/office/drawing/2014/main" id="{0E209D00-F2DF-499A-9D81-ECF8F2A02120}"/>
                </a:ext>
              </a:extLst>
            </p:cNvPr>
            <p:cNvSpPr/>
            <p:nvPr/>
          </p:nvSpPr>
          <p:spPr>
            <a:xfrm>
              <a:off x="21134816" y="-2784633"/>
              <a:ext cx="626553" cy="370580"/>
            </a:xfrm>
            <a:custGeom>
              <a:avLst/>
              <a:gdLst>
                <a:gd name="connsiteX0" fmla="*/ 189036 w 224146"/>
                <a:gd name="connsiteY0" fmla="*/ 66877 h 132573"/>
                <a:gd name="connsiteX1" fmla="*/ 182736 w 224146"/>
                <a:gd name="connsiteY1" fmla="*/ 62451 h 132573"/>
                <a:gd name="connsiteX2" fmla="*/ 166110 w 224146"/>
                <a:gd name="connsiteY2" fmla="*/ 51048 h 132573"/>
                <a:gd name="connsiteX3" fmla="*/ 115711 w 224146"/>
                <a:gd name="connsiteY3" fmla="*/ 20506 h 132573"/>
                <a:gd name="connsiteX4" fmla="*/ 4429 w 224146"/>
                <a:gd name="connsiteY4" fmla="*/ 9342 h 132573"/>
                <a:gd name="connsiteX5" fmla="*/ 9293 w 224146"/>
                <a:gd name="connsiteY5" fmla="*/ 54238 h 132573"/>
                <a:gd name="connsiteX6" fmla="*/ 41310 w 224146"/>
                <a:gd name="connsiteY6" fmla="*/ 74253 h 132573"/>
                <a:gd name="connsiteX7" fmla="*/ 138558 w 224146"/>
                <a:gd name="connsiteY7" fmla="*/ 86335 h 132573"/>
                <a:gd name="connsiteX8" fmla="*/ 213039 w 224146"/>
                <a:gd name="connsiteY8" fmla="*/ 131350 h 132573"/>
                <a:gd name="connsiteX9" fmla="*/ 220854 w 224146"/>
                <a:gd name="connsiteY9" fmla="*/ 106231 h 132573"/>
                <a:gd name="connsiteX10" fmla="*/ 189036 w 224146"/>
                <a:gd name="connsiteY10" fmla="*/ 66877 h 132573"/>
                <a:gd name="connsiteX11" fmla="*/ 189036 w 224146"/>
                <a:gd name="connsiteY11" fmla="*/ 66877 h 13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4146" h="132573">
                  <a:moveTo>
                    <a:pt x="189036" y="66877"/>
                  </a:moveTo>
                  <a:cubicBezTo>
                    <a:pt x="197329" y="71223"/>
                    <a:pt x="185248" y="64166"/>
                    <a:pt x="182736" y="62451"/>
                  </a:cubicBezTo>
                  <a:cubicBezTo>
                    <a:pt x="177194" y="58704"/>
                    <a:pt x="171652" y="54796"/>
                    <a:pt x="166110" y="51048"/>
                  </a:cubicBezTo>
                  <a:cubicBezTo>
                    <a:pt x="148925" y="39365"/>
                    <a:pt x="131780" y="28082"/>
                    <a:pt x="115711" y="20506"/>
                  </a:cubicBezTo>
                  <a:cubicBezTo>
                    <a:pt x="83495" y="5395"/>
                    <a:pt x="41430" y="-10634"/>
                    <a:pt x="4429" y="9342"/>
                  </a:cubicBezTo>
                  <a:cubicBezTo>
                    <a:pt x="-3745" y="13768"/>
                    <a:pt x="282" y="38129"/>
                    <a:pt x="9293" y="54238"/>
                  </a:cubicBezTo>
                  <a:cubicBezTo>
                    <a:pt x="20138" y="73655"/>
                    <a:pt x="32738" y="78799"/>
                    <a:pt x="41310" y="74253"/>
                  </a:cubicBezTo>
                  <a:cubicBezTo>
                    <a:pt x="67865" y="60139"/>
                    <a:pt x="102474" y="67714"/>
                    <a:pt x="138558" y="86335"/>
                  </a:cubicBezTo>
                  <a:cubicBezTo>
                    <a:pt x="162920" y="98934"/>
                    <a:pt x="189235" y="119707"/>
                    <a:pt x="213039" y="131350"/>
                  </a:cubicBezTo>
                  <a:cubicBezTo>
                    <a:pt x="224562" y="136972"/>
                    <a:pt x="227034" y="122299"/>
                    <a:pt x="220854" y="106231"/>
                  </a:cubicBezTo>
                  <a:cubicBezTo>
                    <a:pt x="213597" y="87451"/>
                    <a:pt x="200240" y="72738"/>
                    <a:pt x="189036" y="66877"/>
                  </a:cubicBezTo>
                  <a:lnTo>
                    <a:pt x="189036" y="66877"/>
                  </a:lnTo>
                  <a:close/>
                </a:path>
              </a:pathLst>
            </a:custGeom>
            <a:solidFill>
              <a:srgbClr val="F9D37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7" name="Freeform: Shape 1836">
              <a:extLst>
                <a:ext uri="{FF2B5EF4-FFF2-40B4-BE49-F238E27FC236}">
                  <a16:creationId xmlns="" xmlns:a16="http://schemas.microsoft.com/office/drawing/2014/main" id="{6A928B8B-13FD-4791-9C32-19B906058473}"/>
                </a:ext>
              </a:extLst>
            </p:cNvPr>
            <p:cNvSpPr/>
            <p:nvPr/>
          </p:nvSpPr>
          <p:spPr>
            <a:xfrm>
              <a:off x="19834455" y="-2896836"/>
              <a:ext cx="351597" cy="1115617"/>
            </a:xfrm>
            <a:custGeom>
              <a:avLst/>
              <a:gdLst>
                <a:gd name="connsiteX0" fmla="*/ 88251 w 125782"/>
                <a:gd name="connsiteY0" fmla="*/ 3350 h 399106"/>
                <a:gd name="connsiteX1" fmla="*/ 26250 w 125782"/>
                <a:gd name="connsiteY1" fmla="*/ 88038 h 399106"/>
                <a:gd name="connsiteX2" fmla="*/ 55 w 125782"/>
                <a:gd name="connsiteY2" fmla="*/ 212797 h 399106"/>
                <a:gd name="connsiteX3" fmla="*/ 35102 w 125782"/>
                <a:gd name="connsiteY3" fmla="*/ 379103 h 399106"/>
                <a:gd name="connsiteX4" fmla="*/ 77087 w 125782"/>
                <a:gd name="connsiteY4" fmla="*/ 340387 h 399106"/>
                <a:gd name="connsiteX5" fmla="*/ 49256 w 125782"/>
                <a:gd name="connsiteY5" fmla="*/ 215309 h 399106"/>
                <a:gd name="connsiteX6" fmla="*/ 49456 w 125782"/>
                <a:gd name="connsiteY6" fmla="*/ 210205 h 399106"/>
                <a:gd name="connsiteX7" fmla="*/ 50772 w 125782"/>
                <a:gd name="connsiteY7" fmla="*/ 195493 h 399106"/>
                <a:gd name="connsiteX8" fmla="*/ 52765 w 125782"/>
                <a:gd name="connsiteY8" fmla="*/ 181537 h 399106"/>
                <a:gd name="connsiteX9" fmla="*/ 54001 w 125782"/>
                <a:gd name="connsiteY9" fmla="*/ 174839 h 399106"/>
                <a:gd name="connsiteX10" fmla="*/ 54280 w 125782"/>
                <a:gd name="connsiteY10" fmla="*/ 174201 h 399106"/>
                <a:gd name="connsiteX11" fmla="*/ 60381 w 125782"/>
                <a:gd name="connsiteY11" fmla="*/ 153069 h 399106"/>
                <a:gd name="connsiteX12" fmla="*/ 64408 w 125782"/>
                <a:gd name="connsiteY12" fmla="*/ 141984 h 399106"/>
                <a:gd name="connsiteX13" fmla="*/ 64448 w 125782"/>
                <a:gd name="connsiteY13" fmla="*/ 141665 h 399106"/>
                <a:gd name="connsiteX14" fmla="*/ 66720 w 125782"/>
                <a:gd name="connsiteY14" fmla="*/ 136642 h 399106"/>
                <a:gd name="connsiteX15" fmla="*/ 84822 w 125782"/>
                <a:gd name="connsiteY15" fmla="*/ 104664 h 399106"/>
                <a:gd name="connsiteX16" fmla="*/ 90205 w 125782"/>
                <a:gd name="connsiteY16" fmla="*/ 97049 h 399106"/>
                <a:gd name="connsiteX17" fmla="*/ 99176 w 125782"/>
                <a:gd name="connsiteY17" fmla="*/ 86562 h 399106"/>
                <a:gd name="connsiteX18" fmla="*/ 117358 w 125782"/>
                <a:gd name="connsiteY18" fmla="*/ 69657 h 399106"/>
                <a:gd name="connsiteX19" fmla="*/ 120547 w 125782"/>
                <a:gd name="connsiteY19" fmla="*/ 19777 h 399106"/>
                <a:gd name="connsiteX20" fmla="*/ 88251 w 125782"/>
                <a:gd name="connsiteY20" fmla="*/ 3350 h 399106"/>
                <a:gd name="connsiteX21" fmla="*/ 88251 w 125782"/>
                <a:gd name="connsiteY21" fmla="*/ 3350 h 399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5782" h="399106">
                  <a:moveTo>
                    <a:pt x="88251" y="3350"/>
                  </a:moveTo>
                  <a:cubicBezTo>
                    <a:pt x="61218" y="23047"/>
                    <a:pt x="38611" y="59091"/>
                    <a:pt x="26250" y="88038"/>
                  </a:cubicBezTo>
                  <a:cubicBezTo>
                    <a:pt x="9424" y="127431"/>
                    <a:pt x="852" y="172367"/>
                    <a:pt x="55" y="212797"/>
                  </a:cubicBezTo>
                  <a:cubicBezTo>
                    <a:pt x="-1022" y="268338"/>
                    <a:pt x="13930" y="324757"/>
                    <a:pt x="35102" y="379103"/>
                  </a:cubicBezTo>
                  <a:cubicBezTo>
                    <a:pt x="52646" y="424158"/>
                    <a:pt x="94671" y="385163"/>
                    <a:pt x="77087" y="340387"/>
                  </a:cubicBezTo>
                  <a:cubicBezTo>
                    <a:pt x="60420" y="297923"/>
                    <a:pt x="51051" y="260085"/>
                    <a:pt x="49256" y="215309"/>
                  </a:cubicBezTo>
                  <a:cubicBezTo>
                    <a:pt x="48778" y="203108"/>
                    <a:pt x="48818" y="222486"/>
                    <a:pt x="49456" y="210205"/>
                  </a:cubicBezTo>
                  <a:cubicBezTo>
                    <a:pt x="49735" y="205221"/>
                    <a:pt x="50213" y="200317"/>
                    <a:pt x="50772" y="195493"/>
                  </a:cubicBezTo>
                  <a:cubicBezTo>
                    <a:pt x="51290" y="190748"/>
                    <a:pt x="52008" y="186122"/>
                    <a:pt x="52765" y="181537"/>
                  </a:cubicBezTo>
                  <a:cubicBezTo>
                    <a:pt x="53124" y="179265"/>
                    <a:pt x="53563" y="177032"/>
                    <a:pt x="54001" y="174839"/>
                  </a:cubicBezTo>
                  <a:cubicBezTo>
                    <a:pt x="53284" y="178467"/>
                    <a:pt x="53363" y="178268"/>
                    <a:pt x="54280" y="174201"/>
                  </a:cubicBezTo>
                  <a:cubicBezTo>
                    <a:pt x="55955" y="166865"/>
                    <a:pt x="58148" y="159887"/>
                    <a:pt x="60381" y="153069"/>
                  </a:cubicBezTo>
                  <a:cubicBezTo>
                    <a:pt x="61657" y="149281"/>
                    <a:pt x="63012" y="145573"/>
                    <a:pt x="64408" y="141984"/>
                  </a:cubicBezTo>
                  <a:cubicBezTo>
                    <a:pt x="65763" y="138595"/>
                    <a:pt x="65843" y="138436"/>
                    <a:pt x="64448" y="141665"/>
                  </a:cubicBezTo>
                  <a:cubicBezTo>
                    <a:pt x="65205" y="139951"/>
                    <a:pt x="65963" y="138316"/>
                    <a:pt x="66720" y="136642"/>
                  </a:cubicBezTo>
                  <a:cubicBezTo>
                    <a:pt x="72143" y="124919"/>
                    <a:pt x="78323" y="114313"/>
                    <a:pt x="84822" y="104664"/>
                  </a:cubicBezTo>
                  <a:cubicBezTo>
                    <a:pt x="86218" y="102591"/>
                    <a:pt x="94710" y="91347"/>
                    <a:pt x="90205" y="97049"/>
                  </a:cubicBezTo>
                  <a:cubicBezTo>
                    <a:pt x="93115" y="93341"/>
                    <a:pt x="96146" y="89872"/>
                    <a:pt x="99176" y="86562"/>
                  </a:cubicBezTo>
                  <a:cubicBezTo>
                    <a:pt x="104958" y="80223"/>
                    <a:pt x="110978" y="74242"/>
                    <a:pt x="117358" y="69657"/>
                  </a:cubicBezTo>
                  <a:cubicBezTo>
                    <a:pt x="127924" y="62081"/>
                    <a:pt x="128043" y="36563"/>
                    <a:pt x="120547" y="19777"/>
                  </a:cubicBezTo>
                  <a:cubicBezTo>
                    <a:pt x="112015" y="678"/>
                    <a:pt x="98618" y="-4106"/>
                    <a:pt x="88251" y="3350"/>
                  </a:cubicBezTo>
                  <a:lnTo>
                    <a:pt x="88251" y="3350"/>
                  </a:lnTo>
                  <a:close/>
                </a:path>
              </a:pathLst>
            </a:custGeom>
            <a:solidFill>
              <a:srgbClr val="F9D37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8" name="Freeform: Shape 1837">
              <a:extLst>
                <a:ext uri="{FF2B5EF4-FFF2-40B4-BE49-F238E27FC236}">
                  <a16:creationId xmlns="" xmlns:a16="http://schemas.microsoft.com/office/drawing/2014/main" id="{C8BB96EC-659B-410B-91AE-68F0E71A397E}"/>
                </a:ext>
              </a:extLst>
            </p:cNvPr>
            <p:cNvSpPr/>
            <p:nvPr/>
          </p:nvSpPr>
          <p:spPr>
            <a:xfrm>
              <a:off x="20610545" y="-2924386"/>
              <a:ext cx="761132" cy="996423"/>
            </a:xfrm>
            <a:custGeom>
              <a:avLst/>
              <a:gdLst>
                <a:gd name="connsiteX0" fmla="*/ 22887 w 272291"/>
                <a:gd name="connsiteY0" fmla="*/ 69665 h 356465"/>
                <a:gd name="connsiteX1" fmla="*/ 23246 w 272291"/>
                <a:gd name="connsiteY1" fmla="*/ 70104 h 356465"/>
                <a:gd name="connsiteX2" fmla="*/ 38996 w 272291"/>
                <a:gd name="connsiteY2" fmla="*/ 83660 h 356465"/>
                <a:gd name="connsiteX3" fmla="*/ 92225 w 272291"/>
                <a:gd name="connsiteY3" fmla="*/ 136092 h 356465"/>
                <a:gd name="connsiteX4" fmla="*/ 232135 w 272291"/>
                <a:gd name="connsiteY4" fmla="*/ 335371 h 356465"/>
                <a:gd name="connsiteX5" fmla="*/ 264232 w 272291"/>
                <a:gd name="connsiteY5" fmla="*/ 305627 h 356465"/>
                <a:gd name="connsiteX6" fmla="*/ 21931 w 272291"/>
                <a:gd name="connsiteY6" fmla="*/ 3278 h 356465"/>
                <a:gd name="connsiteX7" fmla="*/ 1 w 272291"/>
                <a:gd name="connsiteY7" fmla="*/ 22816 h 356465"/>
                <a:gd name="connsiteX8" fmla="*/ 22887 w 272291"/>
                <a:gd name="connsiteY8" fmla="*/ 69665 h 356465"/>
                <a:gd name="connsiteX9" fmla="*/ 22887 w 272291"/>
                <a:gd name="connsiteY9" fmla="*/ 69665 h 356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2291" h="356465">
                  <a:moveTo>
                    <a:pt x="22887" y="69665"/>
                  </a:moveTo>
                  <a:cubicBezTo>
                    <a:pt x="13039" y="62169"/>
                    <a:pt x="19777" y="67273"/>
                    <a:pt x="23246" y="70104"/>
                  </a:cubicBezTo>
                  <a:cubicBezTo>
                    <a:pt x="28509" y="74410"/>
                    <a:pt x="33733" y="78995"/>
                    <a:pt x="38996" y="83660"/>
                  </a:cubicBezTo>
                  <a:cubicBezTo>
                    <a:pt x="56858" y="99569"/>
                    <a:pt x="74601" y="117352"/>
                    <a:pt x="92225" y="136092"/>
                  </a:cubicBezTo>
                  <a:cubicBezTo>
                    <a:pt x="148364" y="195780"/>
                    <a:pt x="194616" y="264360"/>
                    <a:pt x="232135" y="335371"/>
                  </a:cubicBezTo>
                  <a:cubicBezTo>
                    <a:pt x="254982" y="378632"/>
                    <a:pt x="287597" y="348649"/>
                    <a:pt x="264232" y="305627"/>
                  </a:cubicBezTo>
                  <a:cubicBezTo>
                    <a:pt x="203388" y="193706"/>
                    <a:pt x="124680" y="84099"/>
                    <a:pt x="21931" y="3278"/>
                  </a:cubicBezTo>
                  <a:cubicBezTo>
                    <a:pt x="9849" y="-6211"/>
                    <a:pt x="-119" y="6309"/>
                    <a:pt x="1" y="22816"/>
                  </a:cubicBezTo>
                  <a:cubicBezTo>
                    <a:pt x="81" y="42552"/>
                    <a:pt x="10487" y="60215"/>
                    <a:pt x="22887" y="69665"/>
                  </a:cubicBezTo>
                  <a:lnTo>
                    <a:pt x="22887" y="69665"/>
                  </a:lnTo>
                  <a:close/>
                </a:path>
              </a:pathLst>
            </a:custGeom>
            <a:solidFill>
              <a:srgbClr val="F9D37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9" name="Freeform: Shape 1838">
              <a:extLst>
                <a:ext uri="{FF2B5EF4-FFF2-40B4-BE49-F238E27FC236}">
                  <a16:creationId xmlns="" xmlns:a16="http://schemas.microsoft.com/office/drawing/2014/main" id="{1C14C699-39A4-4E94-B3CC-85E2B89403C9}"/>
                </a:ext>
              </a:extLst>
            </p:cNvPr>
            <p:cNvSpPr/>
            <p:nvPr/>
          </p:nvSpPr>
          <p:spPr>
            <a:xfrm>
              <a:off x="20590712" y="-1834427"/>
              <a:ext cx="674202" cy="1186235"/>
            </a:xfrm>
            <a:custGeom>
              <a:avLst/>
              <a:gdLst>
                <a:gd name="connsiteX0" fmla="*/ 14911 w 241192"/>
                <a:gd name="connsiteY0" fmla="*/ 74390 h 424369"/>
                <a:gd name="connsiteX1" fmla="*/ 38356 w 241192"/>
                <a:gd name="connsiteY1" fmla="*/ 100466 h 424369"/>
                <a:gd name="connsiteX2" fmla="*/ 43539 w 241192"/>
                <a:gd name="connsiteY2" fmla="*/ 106526 h 424369"/>
                <a:gd name="connsiteX3" fmla="*/ 45373 w 241192"/>
                <a:gd name="connsiteY3" fmla="*/ 108679 h 424369"/>
                <a:gd name="connsiteX4" fmla="*/ 59807 w 241192"/>
                <a:gd name="connsiteY4" fmla="*/ 126502 h 424369"/>
                <a:gd name="connsiteX5" fmla="*/ 92223 w 241192"/>
                <a:gd name="connsiteY5" fmla="*/ 169763 h 424369"/>
                <a:gd name="connsiteX6" fmla="*/ 153267 w 241192"/>
                <a:gd name="connsiteY6" fmla="*/ 270838 h 424369"/>
                <a:gd name="connsiteX7" fmla="*/ 189550 w 241192"/>
                <a:gd name="connsiteY7" fmla="*/ 381244 h 424369"/>
                <a:gd name="connsiteX8" fmla="*/ 218018 w 241192"/>
                <a:gd name="connsiteY8" fmla="*/ 424345 h 424369"/>
                <a:gd name="connsiteX9" fmla="*/ 240626 w 241192"/>
                <a:gd name="connsiteY9" fmla="*/ 384672 h 424369"/>
                <a:gd name="connsiteX10" fmla="*/ 129343 w 241192"/>
                <a:gd name="connsiteY10" fmla="*/ 126542 h 424369"/>
                <a:gd name="connsiteX11" fmla="*/ 33412 w 241192"/>
                <a:gd name="connsiteY11" fmla="*/ 7843 h 424369"/>
                <a:gd name="connsiteX12" fmla="*/ 14911 w 241192"/>
                <a:gd name="connsiteY12" fmla="*/ 74390 h 424369"/>
                <a:gd name="connsiteX13" fmla="*/ 14911 w 241192"/>
                <a:gd name="connsiteY13" fmla="*/ 74390 h 42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192" h="424369">
                  <a:moveTo>
                    <a:pt x="14911" y="74390"/>
                  </a:moveTo>
                  <a:cubicBezTo>
                    <a:pt x="22885" y="82643"/>
                    <a:pt x="30660" y="91494"/>
                    <a:pt x="38356" y="100466"/>
                  </a:cubicBezTo>
                  <a:cubicBezTo>
                    <a:pt x="40070" y="102459"/>
                    <a:pt x="41825" y="104493"/>
                    <a:pt x="43539" y="106526"/>
                  </a:cubicBezTo>
                  <a:cubicBezTo>
                    <a:pt x="49640" y="113703"/>
                    <a:pt x="38994" y="101024"/>
                    <a:pt x="45373" y="108679"/>
                  </a:cubicBezTo>
                  <a:cubicBezTo>
                    <a:pt x="50238" y="114540"/>
                    <a:pt x="55022" y="120481"/>
                    <a:pt x="59807" y="126502"/>
                  </a:cubicBezTo>
                  <a:cubicBezTo>
                    <a:pt x="70851" y="140417"/>
                    <a:pt x="81577" y="155010"/>
                    <a:pt x="92223" y="169763"/>
                  </a:cubicBezTo>
                  <a:cubicBezTo>
                    <a:pt x="114830" y="201182"/>
                    <a:pt x="136241" y="236548"/>
                    <a:pt x="153267" y="270838"/>
                  </a:cubicBezTo>
                  <a:cubicBezTo>
                    <a:pt x="169694" y="303972"/>
                    <a:pt x="184805" y="344203"/>
                    <a:pt x="189550" y="381244"/>
                  </a:cubicBezTo>
                  <a:cubicBezTo>
                    <a:pt x="192461" y="403811"/>
                    <a:pt x="203067" y="423468"/>
                    <a:pt x="218018" y="424345"/>
                  </a:cubicBezTo>
                  <a:cubicBezTo>
                    <a:pt x="231017" y="425143"/>
                    <a:pt x="244095" y="406522"/>
                    <a:pt x="240626" y="384672"/>
                  </a:cubicBezTo>
                  <a:cubicBezTo>
                    <a:pt x="225674" y="291293"/>
                    <a:pt x="184965" y="206645"/>
                    <a:pt x="129343" y="126542"/>
                  </a:cubicBezTo>
                  <a:cubicBezTo>
                    <a:pt x="100436" y="84876"/>
                    <a:pt x="68778" y="44605"/>
                    <a:pt x="33412" y="7843"/>
                  </a:cubicBezTo>
                  <a:cubicBezTo>
                    <a:pt x="3907" y="-22739"/>
                    <a:pt x="-14554" y="43887"/>
                    <a:pt x="14911" y="74390"/>
                  </a:cubicBezTo>
                  <a:lnTo>
                    <a:pt x="14911" y="74390"/>
                  </a:lnTo>
                  <a:close/>
                </a:path>
              </a:pathLst>
            </a:custGeom>
            <a:solidFill>
              <a:srgbClr val="F9D37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0" name="Freeform: Shape 1839">
              <a:extLst>
                <a:ext uri="{FF2B5EF4-FFF2-40B4-BE49-F238E27FC236}">
                  <a16:creationId xmlns="" xmlns:a16="http://schemas.microsoft.com/office/drawing/2014/main" id="{3F0F3A4B-6EF4-4A82-8F87-DFBBB2021470}"/>
                </a:ext>
              </a:extLst>
            </p:cNvPr>
            <p:cNvSpPr/>
            <p:nvPr/>
          </p:nvSpPr>
          <p:spPr>
            <a:xfrm>
              <a:off x="17220940" y="-3176661"/>
              <a:ext cx="1081926" cy="2758524"/>
            </a:xfrm>
            <a:custGeom>
              <a:avLst/>
              <a:gdLst>
                <a:gd name="connsiteX0" fmla="*/ 373909 w 387053"/>
                <a:gd name="connsiteY0" fmla="*/ 58082 h 986847"/>
                <a:gd name="connsiteX1" fmla="*/ 238903 w 387053"/>
                <a:gd name="connsiteY1" fmla="*/ 233399 h 986847"/>
                <a:gd name="connsiteX2" fmla="*/ 225984 w 387053"/>
                <a:gd name="connsiteY2" fmla="*/ 253016 h 986847"/>
                <a:gd name="connsiteX3" fmla="*/ 224031 w 387053"/>
                <a:gd name="connsiteY3" fmla="*/ 256086 h 986847"/>
                <a:gd name="connsiteX4" fmla="*/ 217531 w 387053"/>
                <a:gd name="connsiteY4" fmla="*/ 266453 h 986847"/>
                <a:gd name="connsiteX5" fmla="*/ 189581 w 387053"/>
                <a:gd name="connsiteY5" fmla="*/ 313462 h 986847"/>
                <a:gd name="connsiteX6" fmla="*/ 139741 w 387053"/>
                <a:gd name="connsiteY6" fmla="*/ 412384 h 986847"/>
                <a:gd name="connsiteX7" fmla="*/ 129135 w 387053"/>
                <a:gd name="connsiteY7" fmla="*/ 437583 h 986847"/>
                <a:gd name="connsiteX8" fmla="*/ 124112 w 387053"/>
                <a:gd name="connsiteY8" fmla="*/ 450382 h 986847"/>
                <a:gd name="connsiteX9" fmla="*/ 122078 w 387053"/>
                <a:gd name="connsiteY9" fmla="*/ 455804 h 986847"/>
                <a:gd name="connsiteX10" fmla="*/ 103976 w 387053"/>
                <a:gd name="connsiteY10" fmla="*/ 513021 h 986847"/>
                <a:gd name="connsiteX11" fmla="*/ 91775 w 387053"/>
                <a:gd name="connsiteY11" fmla="*/ 567446 h 986847"/>
                <a:gd name="connsiteX12" fmla="*/ 87549 w 387053"/>
                <a:gd name="connsiteY12" fmla="*/ 595197 h 986847"/>
                <a:gd name="connsiteX13" fmla="*/ 85954 w 387053"/>
                <a:gd name="connsiteY13" fmla="*/ 609192 h 986847"/>
                <a:gd name="connsiteX14" fmla="*/ 85157 w 387053"/>
                <a:gd name="connsiteY14" fmla="*/ 620515 h 986847"/>
                <a:gd name="connsiteX15" fmla="*/ 164781 w 387053"/>
                <a:gd name="connsiteY15" fmla="*/ 905121 h 986847"/>
                <a:gd name="connsiteX16" fmla="*/ 157285 w 387053"/>
                <a:gd name="connsiteY16" fmla="*/ 974019 h 986847"/>
                <a:gd name="connsiteX17" fmla="*/ 95284 w 387053"/>
                <a:gd name="connsiteY17" fmla="*/ 971388 h 986847"/>
                <a:gd name="connsiteX18" fmla="*/ 1466 w 387053"/>
                <a:gd name="connsiteY18" fmla="*/ 716726 h 986847"/>
                <a:gd name="connsiteX19" fmla="*/ 35955 w 387053"/>
                <a:gd name="connsiteY19" fmla="*/ 481402 h 986847"/>
                <a:gd name="connsiteX20" fmla="*/ 249150 w 387053"/>
                <a:gd name="connsiteY20" fmla="*/ 115498 h 986847"/>
                <a:gd name="connsiteX21" fmla="*/ 326501 w 387053"/>
                <a:gd name="connsiteY21" fmla="*/ 23593 h 986847"/>
                <a:gd name="connsiteX22" fmla="*/ 378494 w 387053"/>
                <a:gd name="connsiteY22" fmla="*/ 3856 h 986847"/>
                <a:gd name="connsiteX23" fmla="*/ 373909 w 387053"/>
                <a:gd name="connsiteY23" fmla="*/ 58082 h 986847"/>
                <a:gd name="connsiteX24" fmla="*/ 373909 w 387053"/>
                <a:gd name="connsiteY24" fmla="*/ 58082 h 986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87053" h="986847">
                  <a:moveTo>
                    <a:pt x="373909" y="58082"/>
                  </a:moveTo>
                  <a:cubicBezTo>
                    <a:pt x="322833" y="113544"/>
                    <a:pt x="279373" y="173232"/>
                    <a:pt x="238903" y="233399"/>
                  </a:cubicBezTo>
                  <a:cubicBezTo>
                    <a:pt x="234517" y="239898"/>
                    <a:pt x="230251" y="246437"/>
                    <a:pt x="225984" y="253016"/>
                  </a:cubicBezTo>
                  <a:cubicBezTo>
                    <a:pt x="232244" y="243367"/>
                    <a:pt x="224908" y="254770"/>
                    <a:pt x="224031" y="256086"/>
                  </a:cubicBezTo>
                  <a:cubicBezTo>
                    <a:pt x="221838" y="259515"/>
                    <a:pt x="219685" y="262984"/>
                    <a:pt x="217531" y="266453"/>
                  </a:cubicBezTo>
                  <a:cubicBezTo>
                    <a:pt x="207882" y="281923"/>
                    <a:pt x="198592" y="297633"/>
                    <a:pt x="189581" y="313462"/>
                  </a:cubicBezTo>
                  <a:cubicBezTo>
                    <a:pt x="171240" y="345718"/>
                    <a:pt x="154574" y="378772"/>
                    <a:pt x="139741" y="412384"/>
                  </a:cubicBezTo>
                  <a:cubicBezTo>
                    <a:pt x="136073" y="420757"/>
                    <a:pt x="132564" y="429170"/>
                    <a:pt x="129135" y="437583"/>
                  </a:cubicBezTo>
                  <a:cubicBezTo>
                    <a:pt x="127421" y="441849"/>
                    <a:pt x="125746" y="446116"/>
                    <a:pt x="124112" y="450382"/>
                  </a:cubicBezTo>
                  <a:cubicBezTo>
                    <a:pt x="118649" y="464497"/>
                    <a:pt x="127261" y="441570"/>
                    <a:pt x="122078" y="455804"/>
                  </a:cubicBezTo>
                  <a:cubicBezTo>
                    <a:pt x="115180" y="474744"/>
                    <a:pt x="109239" y="493802"/>
                    <a:pt x="103976" y="513021"/>
                  </a:cubicBezTo>
                  <a:cubicBezTo>
                    <a:pt x="99032" y="531083"/>
                    <a:pt x="95045" y="549264"/>
                    <a:pt x="91775" y="567446"/>
                  </a:cubicBezTo>
                  <a:cubicBezTo>
                    <a:pt x="90101" y="576696"/>
                    <a:pt x="88745" y="585946"/>
                    <a:pt x="87549" y="595197"/>
                  </a:cubicBezTo>
                  <a:cubicBezTo>
                    <a:pt x="86951" y="599862"/>
                    <a:pt x="86433" y="604527"/>
                    <a:pt x="85954" y="609192"/>
                  </a:cubicBezTo>
                  <a:cubicBezTo>
                    <a:pt x="86752" y="601616"/>
                    <a:pt x="85197" y="618960"/>
                    <a:pt x="85157" y="620515"/>
                  </a:cubicBezTo>
                  <a:cubicBezTo>
                    <a:pt x="81249" y="718361"/>
                    <a:pt x="103259" y="814253"/>
                    <a:pt x="164781" y="905121"/>
                  </a:cubicBezTo>
                  <a:cubicBezTo>
                    <a:pt x="178457" y="925296"/>
                    <a:pt x="176902" y="955200"/>
                    <a:pt x="157285" y="974019"/>
                  </a:cubicBezTo>
                  <a:cubicBezTo>
                    <a:pt x="139143" y="991404"/>
                    <a:pt x="109120" y="991683"/>
                    <a:pt x="95284" y="971388"/>
                  </a:cubicBezTo>
                  <a:cubicBezTo>
                    <a:pt x="40102" y="890328"/>
                    <a:pt x="8364" y="802730"/>
                    <a:pt x="1466" y="716726"/>
                  </a:cubicBezTo>
                  <a:cubicBezTo>
                    <a:pt x="-4834" y="638537"/>
                    <a:pt x="9639" y="557677"/>
                    <a:pt x="35955" y="481402"/>
                  </a:cubicBezTo>
                  <a:cubicBezTo>
                    <a:pt x="80093" y="353613"/>
                    <a:pt x="159837" y="231525"/>
                    <a:pt x="249150" y="115498"/>
                  </a:cubicBezTo>
                  <a:cubicBezTo>
                    <a:pt x="273193" y="84238"/>
                    <a:pt x="298910" y="53138"/>
                    <a:pt x="326501" y="23593"/>
                  </a:cubicBezTo>
                  <a:cubicBezTo>
                    <a:pt x="343846" y="5013"/>
                    <a:pt x="364579" y="-6391"/>
                    <a:pt x="378494" y="3856"/>
                  </a:cubicBezTo>
                  <a:cubicBezTo>
                    <a:pt x="390097" y="12230"/>
                    <a:pt x="391134" y="39263"/>
                    <a:pt x="373909" y="58082"/>
                  </a:cubicBezTo>
                  <a:lnTo>
                    <a:pt x="373909" y="58082"/>
                  </a:lnTo>
                  <a:close/>
                </a:path>
              </a:pathLst>
            </a:custGeom>
            <a:solidFill>
              <a:srgbClr val="D87B16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1" name="Freeform: Shape 1840">
              <a:extLst>
                <a:ext uri="{FF2B5EF4-FFF2-40B4-BE49-F238E27FC236}">
                  <a16:creationId xmlns="" xmlns:a16="http://schemas.microsoft.com/office/drawing/2014/main" id="{FE09A526-88E7-4415-9E36-3DFA65B093EA}"/>
                </a:ext>
              </a:extLst>
            </p:cNvPr>
            <p:cNvSpPr/>
            <p:nvPr/>
          </p:nvSpPr>
          <p:spPr>
            <a:xfrm>
              <a:off x="17364590" y="-2701434"/>
              <a:ext cx="1606562" cy="2324544"/>
            </a:xfrm>
            <a:custGeom>
              <a:avLst/>
              <a:gdLst>
                <a:gd name="connsiteX0" fmla="*/ 512987 w 574739"/>
                <a:gd name="connsiteY0" fmla="*/ 106729 h 831593"/>
                <a:gd name="connsiteX1" fmla="*/ 509757 w 574739"/>
                <a:gd name="connsiteY1" fmla="*/ 105613 h 831593"/>
                <a:gd name="connsiteX2" fmla="*/ 505810 w 574739"/>
                <a:gd name="connsiteY2" fmla="*/ 104457 h 831593"/>
                <a:gd name="connsiteX3" fmla="*/ 508721 w 574739"/>
                <a:gd name="connsiteY3" fmla="*/ 105294 h 831593"/>
                <a:gd name="connsiteX4" fmla="*/ 470085 w 574739"/>
                <a:gd name="connsiteY4" fmla="*/ 100589 h 831593"/>
                <a:gd name="connsiteX5" fmla="*/ 444368 w 574739"/>
                <a:gd name="connsiteY5" fmla="*/ 101227 h 831593"/>
                <a:gd name="connsiteX6" fmla="*/ 445883 w 574739"/>
                <a:gd name="connsiteY6" fmla="*/ 101067 h 831593"/>
                <a:gd name="connsiteX7" fmla="*/ 438466 w 574739"/>
                <a:gd name="connsiteY7" fmla="*/ 102024 h 831593"/>
                <a:gd name="connsiteX8" fmla="*/ 420245 w 574739"/>
                <a:gd name="connsiteY8" fmla="*/ 105254 h 831593"/>
                <a:gd name="connsiteX9" fmla="*/ 386234 w 574739"/>
                <a:gd name="connsiteY9" fmla="*/ 114664 h 831593"/>
                <a:gd name="connsiteX10" fmla="*/ 368013 w 574739"/>
                <a:gd name="connsiteY10" fmla="*/ 121482 h 831593"/>
                <a:gd name="connsiteX11" fmla="*/ 366099 w 574739"/>
                <a:gd name="connsiteY11" fmla="*/ 122359 h 831593"/>
                <a:gd name="connsiteX12" fmla="*/ 353181 w 574739"/>
                <a:gd name="connsiteY12" fmla="*/ 128539 h 831593"/>
                <a:gd name="connsiteX13" fmla="*/ 312591 w 574739"/>
                <a:gd name="connsiteY13" fmla="*/ 151904 h 831593"/>
                <a:gd name="connsiteX14" fmla="*/ 291299 w 574739"/>
                <a:gd name="connsiteY14" fmla="*/ 166577 h 831593"/>
                <a:gd name="connsiteX15" fmla="*/ 286754 w 574739"/>
                <a:gd name="connsiteY15" fmla="*/ 170086 h 831593"/>
                <a:gd name="connsiteX16" fmla="*/ 272001 w 574739"/>
                <a:gd name="connsiteY16" fmla="*/ 182087 h 831593"/>
                <a:gd name="connsiteX17" fmla="*/ 180136 w 574739"/>
                <a:gd name="connsiteY17" fmla="*/ 276703 h 831593"/>
                <a:gd name="connsiteX18" fmla="*/ 159403 w 574739"/>
                <a:gd name="connsiteY18" fmla="*/ 304933 h 831593"/>
                <a:gd name="connsiteX19" fmla="*/ 149993 w 574739"/>
                <a:gd name="connsiteY19" fmla="*/ 319127 h 831593"/>
                <a:gd name="connsiteX20" fmla="*/ 145488 w 574739"/>
                <a:gd name="connsiteY20" fmla="*/ 326144 h 831593"/>
                <a:gd name="connsiteX21" fmla="*/ 114986 w 574739"/>
                <a:gd name="connsiteY21" fmla="*/ 388026 h 831593"/>
                <a:gd name="connsiteX22" fmla="*/ 109444 w 574739"/>
                <a:gd name="connsiteY22" fmla="*/ 402260 h 831593"/>
                <a:gd name="connsiteX23" fmla="*/ 107570 w 574739"/>
                <a:gd name="connsiteY23" fmla="*/ 407603 h 831593"/>
                <a:gd name="connsiteX24" fmla="*/ 99316 w 574739"/>
                <a:gd name="connsiteY24" fmla="*/ 435792 h 831593"/>
                <a:gd name="connsiteX25" fmla="*/ 87753 w 574739"/>
                <a:gd name="connsiteY25" fmla="*/ 495759 h 831593"/>
                <a:gd name="connsiteX26" fmla="*/ 87355 w 574739"/>
                <a:gd name="connsiteY26" fmla="*/ 499747 h 831593"/>
                <a:gd name="connsiteX27" fmla="*/ 86278 w 574739"/>
                <a:gd name="connsiteY27" fmla="*/ 513064 h 831593"/>
                <a:gd name="connsiteX28" fmla="*/ 85201 w 574739"/>
                <a:gd name="connsiteY28" fmla="*/ 539180 h 831593"/>
                <a:gd name="connsiteX29" fmla="*/ 86836 w 574739"/>
                <a:gd name="connsiteY29" fmla="*/ 589020 h 831593"/>
                <a:gd name="connsiteX30" fmla="*/ 89189 w 574739"/>
                <a:gd name="connsiteY30" fmla="*/ 612504 h 831593"/>
                <a:gd name="connsiteX31" fmla="*/ 89428 w 574739"/>
                <a:gd name="connsiteY31" fmla="*/ 614418 h 831593"/>
                <a:gd name="connsiteX32" fmla="*/ 91142 w 574739"/>
                <a:gd name="connsiteY32" fmla="*/ 625303 h 831593"/>
                <a:gd name="connsiteX33" fmla="*/ 100034 w 574739"/>
                <a:gd name="connsiteY33" fmla="*/ 668644 h 831593"/>
                <a:gd name="connsiteX34" fmla="*/ 118694 w 574739"/>
                <a:gd name="connsiteY34" fmla="*/ 730047 h 831593"/>
                <a:gd name="connsiteX35" fmla="*/ 125273 w 574739"/>
                <a:gd name="connsiteY35" fmla="*/ 746833 h 831593"/>
                <a:gd name="connsiteX36" fmla="*/ 123439 w 574739"/>
                <a:gd name="connsiteY36" fmla="*/ 742208 h 831593"/>
                <a:gd name="connsiteX37" fmla="*/ 110999 w 574739"/>
                <a:gd name="connsiteY37" fmla="*/ 819439 h 831593"/>
                <a:gd name="connsiteX38" fmla="*/ 49516 w 574739"/>
                <a:gd name="connsiteY38" fmla="*/ 811904 h 831593"/>
                <a:gd name="connsiteX39" fmla="*/ 1789 w 574739"/>
                <a:gd name="connsiteY39" fmla="*/ 521676 h 831593"/>
                <a:gd name="connsiteX40" fmla="*/ 95209 w 574739"/>
                <a:gd name="connsiteY40" fmla="*/ 265260 h 831593"/>
                <a:gd name="connsiteX41" fmla="*/ 291937 w 574739"/>
                <a:gd name="connsiteY41" fmla="*/ 66459 h 831593"/>
                <a:gd name="connsiteX42" fmla="*/ 475348 w 574739"/>
                <a:gd name="connsiteY42" fmla="*/ 391 h 831593"/>
                <a:gd name="connsiteX43" fmla="*/ 553696 w 574739"/>
                <a:gd name="connsiteY43" fmla="*/ 11077 h 831593"/>
                <a:gd name="connsiteX44" fmla="*/ 569804 w 574739"/>
                <a:gd name="connsiteY44" fmla="*/ 75550 h 831593"/>
                <a:gd name="connsiteX45" fmla="*/ 512987 w 574739"/>
                <a:gd name="connsiteY45" fmla="*/ 106729 h 831593"/>
                <a:gd name="connsiteX46" fmla="*/ 512987 w 574739"/>
                <a:gd name="connsiteY46" fmla="*/ 106729 h 831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574739" h="831593">
                  <a:moveTo>
                    <a:pt x="512987" y="106729"/>
                  </a:moveTo>
                  <a:cubicBezTo>
                    <a:pt x="511911" y="106331"/>
                    <a:pt x="510834" y="105972"/>
                    <a:pt x="509757" y="105613"/>
                  </a:cubicBezTo>
                  <a:cubicBezTo>
                    <a:pt x="508481" y="105174"/>
                    <a:pt x="507126" y="104815"/>
                    <a:pt x="505810" y="104457"/>
                  </a:cubicBezTo>
                  <a:cubicBezTo>
                    <a:pt x="499630" y="102742"/>
                    <a:pt x="519406" y="107726"/>
                    <a:pt x="508721" y="105294"/>
                  </a:cubicBezTo>
                  <a:cubicBezTo>
                    <a:pt x="496081" y="102383"/>
                    <a:pt x="483123" y="101028"/>
                    <a:pt x="470085" y="100589"/>
                  </a:cubicBezTo>
                  <a:cubicBezTo>
                    <a:pt x="461592" y="100310"/>
                    <a:pt x="452980" y="100589"/>
                    <a:pt x="444368" y="101227"/>
                  </a:cubicBezTo>
                  <a:cubicBezTo>
                    <a:pt x="435636" y="101865"/>
                    <a:pt x="454854" y="100111"/>
                    <a:pt x="445883" y="101067"/>
                  </a:cubicBezTo>
                  <a:cubicBezTo>
                    <a:pt x="443411" y="101347"/>
                    <a:pt x="440938" y="101666"/>
                    <a:pt x="438466" y="102024"/>
                  </a:cubicBezTo>
                  <a:cubicBezTo>
                    <a:pt x="432406" y="102862"/>
                    <a:pt x="426345" y="103978"/>
                    <a:pt x="420245" y="105254"/>
                  </a:cubicBezTo>
                  <a:cubicBezTo>
                    <a:pt x="408921" y="107606"/>
                    <a:pt x="397558" y="110876"/>
                    <a:pt x="386234" y="114664"/>
                  </a:cubicBezTo>
                  <a:cubicBezTo>
                    <a:pt x="380134" y="116697"/>
                    <a:pt x="374073" y="119050"/>
                    <a:pt x="368013" y="121482"/>
                  </a:cubicBezTo>
                  <a:cubicBezTo>
                    <a:pt x="378698" y="117176"/>
                    <a:pt x="367933" y="121562"/>
                    <a:pt x="366099" y="122359"/>
                  </a:cubicBezTo>
                  <a:cubicBezTo>
                    <a:pt x="361793" y="124273"/>
                    <a:pt x="357487" y="126386"/>
                    <a:pt x="353181" y="128539"/>
                  </a:cubicBezTo>
                  <a:cubicBezTo>
                    <a:pt x="339504" y="135318"/>
                    <a:pt x="325988" y="143292"/>
                    <a:pt x="312591" y="151904"/>
                  </a:cubicBezTo>
                  <a:cubicBezTo>
                    <a:pt x="305414" y="156529"/>
                    <a:pt x="298357" y="161513"/>
                    <a:pt x="291299" y="166577"/>
                  </a:cubicBezTo>
                  <a:cubicBezTo>
                    <a:pt x="279378" y="175189"/>
                    <a:pt x="298676" y="160795"/>
                    <a:pt x="286754" y="170086"/>
                  </a:cubicBezTo>
                  <a:cubicBezTo>
                    <a:pt x="281770" y="173953"/>
                    <a:pt x="276866" y="178060"/>
                    <a:pt x="272001" y="182087"/>
                  </a:cubicBezTo>
                  <a:cubicBezTo>
                    <a:pt x="238230" y="209958"/>
                    <a:pt x="206053" y="243609"/>
                    <a:pt x="180136" y="276703"/>
                  </a:cubicBezTo>
                  <a:cubicBezTo>
                    <a:pt x="173039" y="285754"/>
                    <a:pt x="166102" y="295284"/>
                    <a:pt x="159403" y="304933"/>
                  </a:cubicBezTo>
                  <a:cubicBezTo>
                    <a:pt x="156173" y="309597"/>
                    <a:pt x="153063" y="314382"/>
                    <a:pt x="149993" y="319127"/>
                  </a:cubicBezTo>
                  <a:cubicBezTo>
                    <a:pt x="150113" y="318888"/>
                    <a:pt x="140544" y="334557"/>
                    <a:pt x="145488" y="326144"/>
                  </a:cubicBezTo>
                  <a:cubicBezTo>
                    <a:pt x="133845" y="345921"/>
                    <a:pt x="123797" y="366774"/>
                    <a:pt x="114986" y="388026"/>
                  </a:cubicBezTo>
                  <a:cubicBezTo>
                    <a:pt x="113032" y="392731"/>
                    <a:pt x="111238" y="397515"/>
                    <a:pt x="109444" y="402260"/>
                  </a:cubicBezTo>
                  <a:cubicBezTo>
                    <a:pt x="103582" y="417850"/>
                    <a:pt x="112753" y="391973"/>
                    <a:pt x="107570" y="407603"/>
                  </a:cubicBezTo>
                  <a:cubicBezTo>
                    <a:pt x="104460" y="416933"/>
                    <a:pt x="101828" y="426342"/>
                    <a:pt x="99316" y="435792"/>
                  </a:cubicBezTo>
                  <a:cubicBezTo>
                    <a:pt x="94053" y="455648"/>
                    <a:pt x="90425" y="475704"/>
                    <a:pt x="87753" y="495759"/>
                  </a:cubicBezTo>
                  <a:cubicBezTo>
                    <a:pt x="89428" y="482961"/>
                    <a:pt x="87554" y="497873"/>
                    <a:pt x="87355" y="499747"/>
                  </a:cubicBezTo>
                  <a:cubicBezTo>
                    <a:pt x="86916" y="504212"/>
                    <a:pt x="86597" y="508598"/>
                    <a:pt x="86278" y="513064"/>
                  </a:cubicBezTo>
                  <a:cubicBezTo>
                    <a:pt x="85680" y="521796"/>
                    <a:pt x="85361" y="530488"/>
                    <a:pt x="85201" y="539180"/>
                  </a:cubicBezTo>
                  <a:cubicBezTo>
                    <a:pt x="84882" y="555926"/>
                    <a:pt x="85560" y="572513"/>
                    <a:pt x="86836" y="589020"/>
                  </a:cubicBezTo>
                  <a:cubicBezTo>
                    <a:pt x="87434" y="596875"/>
                    <a:pt x="88272" y="604689"/>
                    <a:pt x="89189" y="612504"/>
                  </a:cubicBezTo>
                  <a:cubicBezTo>
                    <a:pt x="90744" y="625542"/>
                    <a:pt x="87634" y="601699"/>
                    <a:pt x="89428" y="614418"/>
                  </a:cubicBezTo>
                  <a:cubicBezTo>
                    <a:pt x="89946" y="618086"/>
                    <a:pt x="90544" y="621675"/>
                    <a:pt x="91142" y="625303"/>
                  </a:cubicBezTo>
                  <a:cubicBezTo>
                    <a:pt x="93535" y="639896"/>
                    <a:pt x="96565" y="654330"/>
                    <a:pt x="100034" y="668644"/>
                  </a:cubicBezTo>
                  <a:cubicBezTo>
                    <a:pt x="105098" y="689537"/>
                    <a:pt x="111357" y="710031"/>
                    <a:pt x="118694" y="730047"/>
                  </a:cubicBezTo>
                  <a:cubicBezTo>
                    <a:pt x="120767" y="735708"/>
                    <a:pt x="122960" y="741291"/>
                    <a:pt x="125273" y="746833"/>
                  </a:cubicBezTo>
                  <a:cubicBezTo>
                    <a:pt x="117378" y="727774"/>
                    <a:pt x="121365" y="737782"/>
                    <a:pt x="123439" y="742208"/>
                  </a:cubicBezTo>
                  <a:cubicBezTo>
                    <a:pt x="134722" y="766729"/>
                    <a:pt x="132490" y="799105"/>
                    <a:pt x="110999" y="819439"/>
                  </a:cubicBezTo>
                  <a:cubicBezTo>
                    <a:pt x="92259" y="837182"/>
                    <a:pt x="60082" y="836186"/>
                    <a:pt x="49516" y="811904"/>
                  </a:cubicBezTo>
                  <a:cubicBezTo>
                    <a:pt x="8727" y="718284"/>
                    <a:pt x="-5388" y="621834"/>
                    <a:pt x="1789" y="521676"/>
                  </a:cubicBezTo>
                  <a:cubicBezTo>
                    <a:pt x="8089" y="433519"/>
                    <a:pt x="43296" y="341375"/>
                    <a:pt x="95209" y="265260"/>
                  </a:cubicBezTo>
                  <a:cubicBezTo>
                    <a:pt x="145966" y="190859"/>
                    <a:pt x="211436" y="118013"/>
                    <a:pt x="291937" y="66459"/>
                  </a:cubicBezTo>
                  <a:cubicBezTo>
                    <a:pt x="345405" y="32249"/>
                    <a:pt x="404416" y="4498"/>
                    <a:pt x="475348" y="391"/>
                  </a:cubicBezTo>
                  <a:cubicBezTo>
                    <a:pt x="501663" y="-1124"/>
                    <a:pt x="529295" y="1627"/>
                    <a:pt x="553696" y="11077"/>
                  </a:cubicBezTo>
                  <a:cubicBezTo>
                    <a:pt x="573672" y="18812"/>
                    <a:pt x="580291" y="50351"/>
                    <a:pt x="569804" y="75550"/>
                  </a:cubicBezTo>
                  <a:cubicBezTo>
                    <a:pt x="558561" y="102702"/>
                    <a:pt x="533362" y="114664"/>
                    <a:pt x="512987" y="106729"/>
                  </a:cubicBezTo>
                  <a:lnTo>
                    <a:pt x="512987" y="106729"/>
                  </a:ln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2" name="Freeform: Shape 1841">
              <a:extLst>
                <a:ext uri="{FF2B5EF4-FFF2-40B4-BE49-F238E27FC236}">
                  <a16:creationId xmlns="" xmlns:a16="http://schemas.microsoft.com/office/drawing/2014/main" id="{DFB10FDB-B140-44CF-B59B-8539BEB5A075}"/>
                </a:ext>
              </a:extLst>
            </p:cNvPr>
            <p:cNvSpPr/>
            <p:nvPr/>
          </p:nvSpPr>
          <p:spPr>
            <a:xfrm>
              <a:off x="17498842" y="-2456704"/>
              <a:ext cx="1119296" cy="2050410"/>
            </a:xfrm>
            <a:custGeom>
              <a:avLst/>
              <a:gdLst>
                <a:gd name="connsiteX0" fmla="*/ 175728 w 400422"/>
                <a:gd name="connsiteY0" fmla="*/ 147127 h 733523"/>
                <a:gd name="connsiteX1" fmla="*/ 178280 w 400422"/>
                <a:gd name="connsiteY1" fmla="*/ 144815 h 733523"/>
                <a:gd name="connsiteX2" fmla="*/ 179277 w 400422"/>
                <a:gd name="connsiteY2" fmla="*/ 143978 h 733523"/>
                <a:gd name="connsiteX3" fmla="*/ 195863 w 400422"/>
                <a:gd name="connsiteY3" fmla="*/ 130740 h 733523"/>
                <a:gd name="connsiteX4" fmla="*/ 227522 w 400422"/>
                <a:gd name="connsiteY4" fmla="*/ 109688 h 733523"/>
                <a:gd name="connsiteX5" fmla="*/ 237609 w 400422"/>
                <a:gd name="connsiteY5" fmla="*/ 104145 h 733523"/>
                <a:gd name="connsiteX6" fmla="*/ 241597 w 400422"/>
                <a:gd name="connsiteY6" fmla="*/ 102192 h 733523"/>
                <a:gd name="connsiteX7" fmla="*/ 253319 w 400422"/>
                <a:gd name="connsiteY7" fmla="*/ 97168 h 733523"/>
                <a:gd name="connsiteX8" fmla="*/ 279874 w 400422"/>
                <a:gd name="connsiteY8" fmla="*/ 88715 h 733523"/>
                <a:gd name="connsiteX9" fmla="*/ 294108 w 400422"/>
                <a:gd name="connsiteY9" fmla="*/ 85804 h 733523"/>
                <a:gd name="connsiteX10" fmla="*/ 299291 w 400422"/>
                <a:gd name="connsiteY10" fmla="*/ 85047 h 733523"/>
                <a:gd name="connsiteX11" fmla="*/ 318788 w 400422"/>
                <a:gd name="connsiteY11" fmla="*/ 84528 h 733523"/>
                <a:gd name="connsiteX12" fmla="*/ 348732 w 400422"/>
                <a:gd name="connsiteY12" fmla="*/ 88795 h 733523"/>
                <a:gd name="connsiteX13" fmla="*/ 349769 w 400422"/>
                <a:gd name="connsiteY13" fmla="*/ 89154 h 733523"/>
                <a:gd name="connsiteX14" fmla="*/ 352281 w 400422"/>
                <a:gd name="connsiteY14" fmla="*/ 90151 h 733523"/>
                <a:gd name="connsiteX15" fmla="*/ 396619 w 400422"/>
                <a:gd name="connsiteY15" fmla="*/ 62160 h 733523"/>
                <a:gd name="connsiteX16" fmla="*/ 383939 w 400422"/>
                <a:gd name="connsiteY16" fmla="*/ 3908 h 733523"/>
                <a:gd name="connsiteX17" fmla="*/ 373652 w 400422"/>
                <a:gd name="connsiteY17" fmla="*/ 0 h 733523"/>
                <a:gd name="connsiteX18" fmla="*/ 337847 w 400422"/>
                <a:gd name="connsiteY18" fmla="*/ 30622 h 733523"/>
                <a:gd name="connsiteX19" fmla="*/ 300567 w 400422"/>
                <a:gd name="connsiteY19" fmla="*/ 32894 h 733523"/>
                <a:gd name="connsiteX20" fmla="*/ 294467 w 400422"/>
                <a:gd name="connsiteY20" fmla="*/ 34130 h 733523"/>
                <a:gd name="connsiteX21" fmla="*/ 287011 w 400422"/>
                <a:gd name="connsiteY21" fmla="*/ 36084 h 733523"/>
                <a:gd name="connsiteX22" fmla="*/ 263406 w 400422"/>
                <a:gd name="connsiteY22" fmla="*/ 43939 h 733523"/>
                <a:gd name="connsiteX23" fmla="*/ 182785 w 400422"/>
                <a:gd name="connsiteY23" fmla="*/ 88675 h 733523"/>
                <a:gd name="connsiteX24" fmla="*/ 107428 w 400422"/>
                <a:gd name="connsiteY24" fmla="*/ 157454 h 733523"/>
                <a:gd name="connsiteX25" fmla="*/ 90323 w 400422"/>
                <a:gd name="connsiteY25" fmla="*/ 178148 h 733523"/>
                <a:gd name="connsiteX26" fmla="*/ 82189 w 400422"/>
                <a:gd name="connsiteY26" fmla="*/ 188873 h 733523"/>
                <a:gd name="connsiteX27" fmla="*/ 77603 w 400422"/>
                <a:gd name="connsiteY27" fmla="*/ 195372 h 733523"/>
                <a:gd name="connsiteX28" fmla="*/ 47739 w 400422"/>
                <a:gd name="connsiteY28" fmla="*/ 246568 h 733523"/>
                <a:gd name="connsiteX29" fmla="*/ 43633 w 400422"/>
                <a:gd name="connsiteY29" fmla="*/ 255141 h 733523"/>
                <a:gd name="connsiteX30" fmla="*/ 39247 w 400422"/>
                <a:gd name="connsiteY30" fmla="*/ 265308 h 733523"/>
                <a:gd name="connsiteX31" fmla="*/ 28760 w 400422"/>
                <a:gd name="connsiteY31" fmla="*/ 292620 h 733523"/>
                <a:gd name="connsiteX32" fmla="*/ 19789 w 400422"/>
                <a:gd name="connsiteY32" fmla="*/ 320610 h 733523"/>
                <a:gd name="connsiteX33" fmla="*/ 17317 w 400422"/>
                <a:gd name="connsiteY33" fmla="*/ 329661 h 733523"/>
                <a:gd name="connsiteX34" fmla="*/ 13689 w 400422"/>
                <a:gd name="connsiteY34" fmla="*/ 345211 h 733523"/>
                <a:gd name="connsiteX35" fmla="*/ 3880 w 400422"/>
                <a:gd name="connsiteY35" fmla="*/ 404102 h 733523"/>
                <a:gd name="connsiteX36" fmla="*/ 1049 w 400422"/>
                <a:gd name="connsiteY36" fmla="*/ 434165 h 733523"/>
                <a:gd name="connsiteX37" fmla="*/ 770 w 400422"/>
                <a:gd name="connsiteY37" fmla="*/ 437833 h 733523"/>
                <a:gd name="connsiteX38" fmla="*/ 651 w 400422"/>
                <a:gd name="connsiteY38" fmla="*/ 440585 h 733523"/>
                <a:gd name="connsiteX39" fmla="*/ 13 w 400422"/>
                <a:gd name="connsiteY39" fmla="*/ 460879 h 733523"/>
                <a:gd name="connsiteX40" fmla="*/ 7987 w 400422"/>
                <a:gd name="connsiteY40" fmla="*/ 588908 h 733523"/>
                <a:gd name="connsiteX41" fmla="*/ 31671 w 400422"/>
                <a:gd name="connsiteY41" fmla="*/ 706052 h 733523"/>
                <a:gd name="connsiteX42" fmla="*/ 39247 w 400422"/>
                <a:gd name="connsiteY42" fmla="*/ 733524 h 733523"/>
                <a:gd name="connsiteX43" fmla="*/ 39406 w 400422"/>
                <a:gd name="connsiteY43" fmla="*/ 733364 h 733523"/>
                <a:gd name="connsiteX44" fmla="*/ 49414 w 400422"/>
                <a:gd name="connsiteY44" fmla="*/ 664784 h 733523"/>
                <a:gd name="connsiteX45" fmla="*/ 45307 w 400422"/>
                <a:gd name="connsiteY45" fmla="*/ 652623 h 733523"/>
                <a:gd name="connsiteX46" fmla="*/ 30674 w 400422"/>
                <a:gd name="connsiteY46" fmla="*/ 597122 h 733523"/>
                <a:gd name="connsiteX47" fmla="*/ 23657 w 400422"/>
                <a:gd name="connsiteY47" fmla="*/ 557967 h 733523"/>
                <a:gd name="connsiteX48" fmla="*/ 22301 w 400422"/>
                <a:gd name="connsiteY48" fmla="*/ 548119 h 733523"/>
                <a:gd name="connsiteX49" fmla="*/ 22181 w 400422"/>
                <a:gd name="connsiteY49" fmla="*/ 547043 h 733523"/>
                <a:gd name="connsiteX50" fmla="*/ 22102 w 400422"/>
                <a:gd name="connsiteY50" fmla="*/ 546405 h 733523"/>
                <a:gd name="connsiteX51" fmla="*/ 20228 w 400422"/>
                <a:gd name="connsiteY51" fmla="*/ 525193 h 733523"/>
                <a:gd name="connsiteX52" fmla="*/ 18912 w 400422"/>
                <a:gd name="connsiteY52" fmla="*/ 480177 h 733523"/>
                <a:gd name="connsiteX53" fmla="*/ 19709 w 400422"/>
                <a:gd name="connsiteY53" fmla="*/ 456613 h 733523"/>
                <a:gd name="connsiteX54" fmla="*/ 20507 w 400422"/>
                <a:gd name="connsiteY54" fmla="*/ 444572 h 733523"/>
                <a:gd name="connsiteX55" fmla="*/ 21224 w 400422"/>
                <a:gd name="connsiteY55" fmla="*/ 437475 h 733523"/>
                <a:gd name="connsiteX56" fmla="*/ 29717 w 400422"/>
                <a:gd name="connsiteY56" fmla="*/ 386837 h 733523"/>
                <a:gd name="connsiteX57" fmla="*/ 36137 w 400422"/>
                <a:gd name="connsiteY57" fmla="*/ 361359 h 733523"/>
                <a:gd name="connsiteX58" fmla="*/ 36894 w 400422"/>
                <a:gd name="connsiteY58" fmla="*/ 358728 h 733523"/>
                <a:gd name="connsiteX59" fmla="*/ 37612 w 400422"/>
                <a:gd name="connsiteY59" fmla="*/ 356535 h 733523"/>
                <a:gd name="connsiteX60" fmla="*/ 41918 w 400422"/>
                <a:gd name="connsiteY60" fmla="*/ 343656 h 733523"/>
                <a:gd name="connsiteX61" fmla="*/ 64605 w 400422"/>
                <a:gd name="connsiteY61" fmla="*/ 289949 h 733523"/>
                <a:gd name="connsiteX62" fmla="*/ 69151 w 400422"/>
                <a:gd name="connsiteY62" fmla="*/ 281456 h 733523"/>
                <a:gd name="connsiteX63" fmla="*/ 76487 w 400422"/>
                <a:gd name="connsiteY63" fmla="*/ 268657 h 733523"/>
                <a:gd name="connsiteX64" fmla="*/ 92635 w 400422"/>
                <a:gd name="connsiteY64" fmla="*/ 243219 h 733523"/>
                <a:gd name="connsiteX65" fmla="*/ 164285 w 400422"/>
                <a:gd name="connsiteY65" fmla="*/ 157893 h 733523"/>
                <a:gd name="connsiteX66" fmla="*/ 175728 w 400422"/>
                <a:gd name="connsiteY66" fmla="*/ 147127 h 733523"/>
                <a:gd name="connsiteX67" fmla="*/ 48018 w 400422"/>
                <a:gd name="connsiteY67" fmla="*/ 661316 h 733523"/>
                <a:gd name="connsiteX68" fmla="*/ 48018 w 400422"/>
                <a:gd name="connsiteY68" fmla="*/ 661316 h 733523"/>
                <a:gd name="connsiteX69" fmla="*/ 48018 w 400422"/>
                <a:gd name="connsiteY69" fmla="*/ 661316 h 733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400422" h="733523">
                  <a:moveTo>
                    <a:pt x="175728" y="147127"/>
                  </a:moveTo>
                  <a:cubicBezTo>
                    <a:pt x="177004" y="145971"/>
                    <a:pt x="177802" y="145253"/>
                    <a:pt x="178280" y="144815"/>
                  </a:cubicBezTo>
                  <a:cubicBezTo>
                    <a:pt x="178599" y="144576"/>
                    <a:pt x="178878" y="144296"/>
                    <a:pt x="179277" y="143978"/>
                  </a:cubicBezTo>
                  <a:cubicBezTo>
                    <a:pt x="184779" y="139392"/>
                    <a:pt x="190281" y="134887"/>
                    <a:pt x="195863" y="130740"/>
                  </a:cubicBezTo>
                  <a:cubicBezTo>
                    <a:pt x="206310" y="122965"/>
                    <a:pt x="216876" y="115788"/>
                    <a:pt x="227522" y="109688"/>
                  </a:cubicBezTo>
                  <a:cubicBezTo>
                    <a:pt x="230871" y="107774"/>
                    <a:pt x="234220" y="105860"/>
                    <a:pt x="237609" y="104145"/>
                  </a:cubicBezTo>
                  <a:cubicBezTo>
                    <a:pt x="238247" y="103827"/>
                    <a:pt x="240321" y="102830"/>
                    <a:pt x="241597" y="102192"/>
                  </a:cubicBezTo>
                  <a:cubicBezTo>
                    <a:pt x="245424" y="100397"/>
                    <a:pt x="249411" y="98683"/>
                    <a:pt x="253319" y="97168"/>
                  </a:cubicBezTo>
                  <a:cubicBezTo>
                    <a:pt x="262131" y="93739"/>
                    <a:pt x="271022" y="90828"/>
                    <a:pt x="279874" y="88715"/>
                  </a:cubicBezTo>
                  <a:cubicBezTo>
                    <a:pt x="284618" y="87599"/>
                    <a:pt x="289363" y="86562"/>
                    <a:pt x="294108" y="85804"/>
                  </a:cubicBezTo>
                  <a:cubicBezTo>
                    <a:pt x="295822" y="85525"/>
                    <a:pt x="297537" y="85246"/>
                    <a:pt x="299291" y="85047"/>
                  </a:cubicBezTo>
                  <a:cubicBezTo>
                    <a:pt x="305830" y="84528"/>
                    <a:pt x="312369" y="84289"/>
                    <a:pt x="318788" y="84528"/>
                  </a:cubicBezTo>
                  <a:cubicBezTo>
                    <a:pt x="328916" y="84967"/>
                    <a:pt x="338964" y="86203"/>
                    <a:pt x="348732" y="88795"/>
                  </a:cubicBezTo>
                  <a:cubicBezTo>
                    <a:pt x="349091" y="88915"/>
                    <a:pt x="349410" y="89034"/>
                    <a:pt x="349769" y="89154"/>
                  </a:cubicBezTo>
                  <a:cubicBezTo>
                    <a:pt x="350606" y="89473"/>
                    <a:pt x="351444" y="89792"/>
                    <a:pt x="352281" y="90151"/>
                  </a:cubicBezTo>
                  <a:cubicBezTo>
                    <a:pt x="368190" y="97327"/>
                    <a:pt x="387887" y="86602"/>
                    <a:pt x="396619" y="62160"/>
                  </a:cubicBezTo>
                  <a:cubicBezTo>
                    <a:pt x="404752" y="39433"/>
                    <a:pt x="399529" y="10925"/>
                    <a:pt x="383939" y="3908"/>
                  </a:cubicBezTo>
                  <a:cubicBezTo>
                    <a:pt x="380590" y="2392"/>
                    <a:pt x="377161" y="1156"/>
                    <a:pt x="373652" y="0"/>
                  </a:cubicBezTo>
                  <a:cubicBezTo>
                    <a:pt x="365997" y="17783"/>
                    <a:pt x="351802" y="31339"/>
                    <a:pt x="337847" y="30622"/>
                  </a:cubicBezTo>
                  <a:cubicBezTo>
                    <a:pt x="325527" y="29984"/>
                    <a:pt x="313127" y="30861"/>
                    <a:pt x="300567" y="32894"/>
                  </a:cubicBezTo>
                  <a:cubicBezTo>
                    <a:pt x="300049" y="32974"/>
                    <a:pt x="295822" y="33851"/>
                    <a:pt x="294467" y="34130"/>
                  </a:cubicBezTo>
                  <a:cubicBezTo>
                    <a:pt x="291995" y="34729"/>
                    <a:pt x="289483" y="35406"/>
                    <a:pt x="287011" y="36084"/>
                  </a:cubicBezTo>
                  <a:cubicBezTo>
                    <a:pt x="279156" y="38237"/>
                    <a:pt x="271261" y="40988"/>
                    <a:pt x="263406" y="43939"/>
                  </a:cubicBezTo>
                  <a:cubicBezTo>
                    <a:pt x="231868" y="55821"/>
                    <a:pt x="211055" y="68221"/>
                    <a:pt x="182785" y="88675"/>
                  </a:cubicBezTo>
                  <a:cubicBezTo>
                    <a:pt x="152762" y="110445"/>
                    <a:pt x="131710" y="129863"/>
                    <a:pt x="107428" y="157454"/>
                  </a:cubicBezTo>
                  <a:cubicBezTo>
                    <a:pt x="101606" y="164073"/>
                    <a:pt x="95905" y="171051"/>
                    <a:pt x="90323" y="178148"/>
                  </a:cubicBezTo>
                  <a:cubicBezTo>
                    <a:pt x="87571" y="181656"/>
                    <a:pt x="84900" y="185245"/>
                    <a:pt x="82189" y="188873"/>
                  </a:cubicBezTo>
                  <a:cubicBezTo>
                    <a:pt x="81870" y="189312"/>
                    <a:pt x="78919" y="193538"/>
                    <a:pt x="77603" y="195372"/>
                  </a:cubicBezTo>
                  <a:cubicBezTo>
                    <a:pt x="66758" y="211441"/>
                    <a:pt x="56830" y="228666"/>
                    <a:pt x="47739" y="246568"/>
                  </a:cubicBezTo>
                  <a:cubicBezTo>
                    <a:pt x="47500" y="247086"/>
                    <a:pt x="44270" y="253865"/>
                    <a:pt x="43633" y="255141"/>
                  </a:cubicBezTo>
                  <a:cubicBezTo>
                    <a:pt x="42117" y="258530"/>
                    <a:pt x="40682" y="261919"/>
                    <a:pt x="39247" y="265308"/>
                  </a:cubicBezTo>
                  <a:cubicBezTo>
                    <a:pt x="35459" y="274279"/>
                    <a:pt x="32030" y="283410"/>
                    <a:pt x="28760" y="292620"/>
                  </a:cubicBezTo>
                  <a:cubicBezTo>
                    <a:pt x="25451" y="301830"/>
                    <a:pt x="22580" y="311200"/>
                    <a:pt x="19789" y="320610"/>
                  </a:cubicBezTo>
                  <a:cubicBezTo>
                    <a:pt x="19590" y="321328"/>
                    <a:pt x="17796" y="327867"/>
                    <a:pt x="17317" y="329661"/>
                  </a:cubicBezTo>
                  <a:cubicBezTo>
                    <a:pt x="16041" y="334804"/>
                    <a:pt x="14845" y="339988"/>
                    <a:pt x="13689" y="345211"/>
                  </a:cubicBezTo>
                  <a:cubicBezTo>
                    <a:pt x="9343" y="364708"/>
                    <a:pt x="6273" y="384405"/>
                    <a:pt x="3880" y="404102"/>
                  </a:cubicBezTo>
                  <a:cubicBezTo>
                    <a:pt x="2684" y="414110"/>
                    <a:pt x="1807" y="424157"/>
                    <a:pt x="1049" y="434165"/>
                  </a:cubicBezTo>
                  <a:cubicBezTo>
                    <a:pt x="930" y="435760"/>
                    <a:pt x="850" y="436956"/>
                    <a:pt x="770" y="437833"/>
                  </a:cubicBezTo>
                  <a:cubicBezTo>
                    <a:pt x="730" y="438591"/>
                    <a:pt x="690" y="439468"/>
                    <a:pt x="651" y="440585"/>
                  </a:cubicBezTo>
                  <a:cubicBezTo>
                    <a:pt x="332" y="447363"/>
                    <a:pt x="53" y="454221"/>
                    <a:pt x="13" y="460879"/>
                  </a:cubicBezTo>
                  <a:cubicBezTo>
                    <a:pt x="-226" y="503622"/>
                    <a:pt x="2923" y="546006"/>
                    <a:pt x="7987" y="588908"/>
                  </a:cubicBezTo>
                  <a:cubicBezTo>
                    <a:pt x="12652" y="628421"/>
                    <a:pt x="21942" y="667575"/>
                    <a:pt x="31671" y="706052"/>
                  </a:cubicBezTo>
                  <a:cubicBezTo>
                    <a:pt x="33984" y="715182"/>
                    <a:pt x="36615" y="724393"/>
                    <a:pt x="39247" y="733524"/>
                  </a:cubicBezTo>
                  <a:cubicBezTo>
                    <a:pt x="39286" y="733484"/>
                    <a:pt x="39366" y="733404"/>
                    <a:pt x="39406" y="733364"/>
                  </a:cubicBezTo>
                  <a:cubicBezTo>
                    <a:pt x="55873" y="715661"/>
                    <a:pt x="57388" y="686594"/>
                    <a:pt x="49414" y="664784"/>
                  </a:cubicBezTo>
                  <a:cubicBezTo>
                    <a:pt x="47979" y="660797"/>
                    <a:pt x="46583" y="656730"/>
                    <a:pt x="45307" y="652623"/>
                  </a:cubicBezTo>
                  <a:cubicBezTo>
                    <a:pt x="39566" y="634522"/>
                    <a:pt x="34622" y="615981"/>
                    <a:pt x="30674" y="597122"/>
                  </a:cubicBezTo>
                  <a:cubicBezTo>
                    <a:pt x="27963" y="584203"/>
                    <a:pt x="25531" y="571165"/>
                    <a:pt x="23657" y="557967"/>
                  </a:cubicBezTo>
                  <a:cubicBezTo>
                    <a:pt x="23178" y="554698"/>
                    <a:pt x="22740" y="551429"/>
                    <a:pt x="22301" y="548119"/>
                  </a:cubicBezTo>
                  <a:cubicBezTo>
                    <a:pt x="22261" y="547681"/>
                    <a:pt x="22221" y="547402"/>
                    <a:pt x="22181" y="547043"/>
                  </a:cubicBezTo>
                  <a:cubicBezTo>
                    <a:pt x="22142" y="546803"/>
                    <a:pt x="22142" y="546644"/>
                    <a:pt x="22102" y="546405"/>
                  </a:cubicBezTo>
                  <a:cubicBezTo>
                    <a:pt x="21384" y="539387"/>
                    <a:pt x="20706" y="532290"/>
                    <a:pt x="20228" y="525193"/>
                  </a:cubicBezTo>
                  <a:cubicBezTo>
                    <a:pt x="19231" y="510281"/>
                    <a:pt x="18673" y="495289"/>
                    <a:pt x="18912" y="480177"/>
                  </a:cubicBezTo>
                  <a:cubicBezTo>
                    <a:pt x="19032" y="472323"/>
                    <a:pt x="19231" y="464468"/>
                    <a:pt x="19709" y="456613"/>
                  </a:cubicBezTo>
                  <a:cubicBezTo>
                    <a:pt x="19949" y="452586"/>
                    <a:pt x="20188" y="448599"/>
                    <a:pt x="20507" y="444572"/>
                  </a:cubicBezTo>
                  <a:cubicBezTo>
                    <a:pt x="20587" y="443695"/>
                    <a:pt x="20985" y="439508"/>
                    <a:pt x="21224" y="437475"/>
                  </a:cubicBezTo>
                  <a:cubicBezTo>
                    <a:pt x="23098" y="420649"/>
                    <a:pt x="25929" y="403584"/>
                    <a:pt x="29717" y="386837"/>
                  </a:cubicBezTo>
                  <a:cubicBezTo>
                    <a:pt x="31671" y="378305"/>
                    <a:pt x="33704" y="369772"/>
                    <a:pt x="36137" y="361359"/>
                  </a:cubicBezTo>
                  <a:cubicBezTo>
                    <a:pt x="36456" y="360243"/>
                    <a:pt x="36695" y="359405"/>
                    <a:pt x="36894" y="358728"/>
                  </a:cubicBezTo>
                  <a:cubicBezTo>
                    <a:pt x="37094" y="358129"/>
                    <a:pt x="37333" y="357412"/>
                    <a:pt x="37612" y="356535"/>
                  </a:cubicBezTo>
                  <a:cubicBezTo>
                    <a:pt x="39007" y="352228"/>
                    <a:pt x="40403" y="347922"/>
                    <a:pt x="41918" y="343656"/>
                  </a:cubicBezTo>
                  <a:cubicBezTo>
                    <a:pt x="48497" y="325235"/>
                    <a:pt x="55993" y="307173"/>
                    <a:pt x="64605" y="289949"/>
                  </a:cubicBezTo>
                  <a:cubicBezTo>
                    <a:pt x="65123" y="289071"/>
                    <a:pt x="69151" y="281456"/>
                    <a:pt x="69151" y="281456"/>
                  </a:cubicBezTo>
                  <a:cubicBezTo>
                    <a:pt x="69151" y="281456"/>
                    <a:pt x="73975" y="272843"/>
                    <a:pt x="76487" y="268657"/>
                  </a:cubicBezTo>
                  <a:cubicBezTo>
                    <a:pt x="81710" y="259965"/>
                    <a:pt x="87133" y="251393"/>
                    <a:pt x="92635" y="243219"/>
                  </a:cubicBezTo>
                  <a:cubicBezTo>
                    <a:pt x="112850" y="213355"/>
                    <a:pt x="137930" y="183012"/>
                    <a:pt x="164285" y="157893"/>
                  </a:cubicBezTo>
                  <a:cubicBezTo>
                    <a:pt x="168033" y="154304"/>
                    <a:pt x="171861" y="150596"/>
                    <a:pt x="175728" y="147127"/>
                  </a:cubicBezTo>
                  <a:close/>
                  <a:moveTo>
                    <a:pt x="48018" y="661316"/>
                  </a:moveTo>
                  <a:cubicBezTo>
                    <a:pt x="46822" y="658126"/>
                    <a:pt x="45786" y="655135"/>
                    <a:pt x="48018" y="661316"/>
                  </a:cubicBezTo>
                  <a:lnTo>
                    <a:pt x="48018" y="661316"/>
                  </a:lnTo>
                  <a:close/>
                </a:path>
              </a:pathLst>
            </a:custGeom>
            <a:solidFill>
              <a:srgbClr val="EFC17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3" name="Freeform: Shape 1842">
              <a:extLst>
                <a:ext uri="{FF2B5EF4-FFF2-40B4-BE49-F238E27FC236}">
                  <a16:creationId xmlns="" xmlns:a16="http://schemas.microsoft.com/office/drawing/2014/main" id="{3D9C3619-0C77-4A52-905D-6DFFBB89A4D8}"/>
                </a:ext>
              </a:extLst>
            </p:cNvPr>
            <p:cNvSpPr/>
            <p:nvPr/>
          </p:nvSpPr>
          <p:spPr>
            <a:xfrm>
              <a:off x="17997133" y="-1691132"/>
              <a:ext cx="1558332" cy="2506953"/>
            </a:xfrm>
            <a:custGeom>
              <a:avLst/>
              <a:gdLst>
                <a:gd name="connsiteX0" fmla="*/ 16924 w 557485"/>
                <a:gd name="connsiteY0" fmla="*/ 39514 h 896849"/>
                <a:gd name="connsiteX1" fmla="*/ 28527 w 557485"/>
                <a:gd name="connsiteY1" fmla="*/ 405099 h 896849"/>
                <a:gd name="connsiteX2" fmla="*/ 512930 w 557485"/>
                <a:gd name="connsiteY2" fmla="*/ 895484 h 896849"/>
                <a:gd name="connsiteX3" fmla="*/ 556311 w 557485"/>
                <a:gd name="connsiteY3" fmla="*/ 856050 h 896849"/>
                <a:gd name="connsiteX4" fmla="*/ 531750 w 557485"/>
                <a:gd name="connsiteY4" fmla="*/ 786314 h 896849"/>
                <a:gd name="connsiteX5" fmla="*/ 198461 w 557485"/>
                <a:gd name="connsiteY5" fmla="*/ 568813 h 896849"/>
                <a:gd name="connsiteX6" fmla="*/ 196667 w 557485"/>
                <a:gd name="connsiteY6" fmla="*/ 566660 h 896849"/>
                <a:gd name="connsiteX7" fmla="*/ 190407 w 557485"/>
                <a:gd name="connsiteY7" fmla="*/ 558566 h 896849"/>
                <a:gd name="connsiteX8" fmla="*/ 178445 w 557485"/>
                <a:gd name="connsiteY8" fmla="*/ 542258 h 896849"/>
                <a:gd name="connsiteX9" fmla="*/ 154921 w 557485"/>
                <a:gd name="connsiteY9" fmla="*/ 506533 h 896849"/>
                <a:gd name="connsiteX10" fmla="*/ 136021 w 557485"/>
                <a:gd name="connsiteY10" fmla="*/ 473240 h 896849"/>
                <a:gd name="connsiteX11" fmla="*/ 127529 w 557485"/>
                <a:gd name="connsiteY11" fmla="*/ 456574 h 896849"/>
                <a:gd name="connsiteX12" fmla="*/ 123502 w 557485"/>
                <a:gd name="connsiteY12" fmla="*/ 448241 h 896849"/>
                <a:gd name="connsiteX13" fmla="*/ 122066 w 557485"/>
                <a:gd name="connsiteY13" fmla="*/ 445170 h 896849"/>
                <a:gd name="connsiteX14" fmla="*/ 95950 w 557485"/>
                <a:gd name="connsiteY14" fmla="*/ 376032 h 896849"/>
                <a:gd name="connsiteX15" fmla="*/ 86580 w 557485"/>
                <a:gd name="connsiteY15" fmla="*/ 343497 h 896849"/>
                <a:gd name="connsiteX16" fmla="*/ 82593 w 557485"/>
                <a:gd name="connsiteY16" fmla="*/ 327468 h 896849"/>
                <a:gd name="connsiteX17" fmla="*/ 80759 w 557485"/>
                <a:gd name="connsiteY17" fmla="*/ 319534 h 896849"/>
                <a:gd name="connsiteX18" fmla="*/ 80679 w 557485"/>
                <a:gd name="connsiteY18" fmla="*/ 318936 h 896849"/>
                <a:gd name="connsiteX19" fmla="*/ 66804 w 557485"/>
                <a:gd name="connsiteY19" fmla="*/ 210644 h 896849"/>
                <a:gd name="connsiteX20" fmla="*/ 65847 w 557485"/>
                <a:gd name="connsiteY20" fmla="*/ 186282 h 896849"/>
                <a:gd name="connsiteX21" fmla="*/ 65887 w 557485"/>
                <a:gd name="connsiteY21" fmla="*/ 187279 h 896849"/>
                <a:gd name="connsiteX22" fmla="*/ 65847 w 557485"/>
                <a:gd name="connsiteY22" fmla="*/ 174919 h 896849"/>
                <a:gd name="connsiteX23" fmla="*/ 67282 w 557485"/>
                <a:gd name="connsiteY23" fmla="*/ 131897 h 896849"/>
                <a:gd name="connsiteX24" fmla="*/ 73462 w 557485"/>
                <a:gd name="connsiteY24" fmla="*/ 70773 h 896849"/>
                <a:gd name="connsiteX25" fmla="*/ 74140 w 557485"/>
                <a:gd name="connsiteY25" fmla="*/ 66148 h 896849"/>
                <a:gd name="connsiteX26" fmla="*/ 72864 w 557485"/>
                <a:gd name="connsiteY26" fmla="*/ 74122 h 896849"/>
                <a:gd name="connsiteX27" fmla="*/ 74061 w 557485"/>
                <a:gd name="connsiteY27" fmla="*/ 67225 h 896849"/>
                <a:gd name="connsiteX28" fmla="*/ 75217 w 557485"/>
                <a:gd name="connsiteY28" fmla="*/ 61244 h 896849"/>
                <a:gd name="connsiteX29" fmla="*/ 58550 w 557485"/>
                <a:gd name="connsiteY29" fmla="*/ 1037 h 896849"/>
                <a:gd name="connsiteX30" fmla="*/ 16924 w 557485"/>
                <a:gd name="connsiteY30" fmla="*/ 39514 h 896849"/>
                <a:gd name="connsiteX31" fmla="*/ 16924 w 557485"/>
                <a:gd name="connsiteY31" fmla="*/ 39514 h 896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57485" h="896849">
                  <a:moveTo>
                    <a:pt x="16924" y="39514"/>
                  </a:moveTo>
                  <a:cubicBezTo>
                    <a:pt x="-9232" y="159129"/>
                    <a:pt x="-4846" y="288633"/>
                    <a:pt x="28527" y="405099"/>
                  </a:cubicBezTo>
                  <a:cubicBezTo>
                    <a:pt x="95671" y="639347"/>
                    <a:pt x="271666" y="817813"/>
                    <a:pt x="512930" y="895484"/>
                  </a:cubicBezTo>
                  <a:cubicBezTo>
                    <a:pt x="531750" y="901544"/>
                    <a:pt x="550928" y="887270"/>
                    <a:pt x="556311" y="856050"/>
                  </a:cubicBezTo>
                  <a:cubicBezTo>
                    <a:pt x="561176" y="827941"/>
                    <a:pt x="550530" y="792335"/>
                    <a:pt x="531750" y="786314"/>
                  </a:cubicBezTo>
                  <a:cubicBezTo>
                    <a:pt x="399415" y="743891"/>
                    <a:pt x="286020" y="671443"/>
                    <a:pt x="198461" y="568813"/>
                  </a:cubicBezTo>
                  <a:cubicBezTo>
                    <a:pt x="197464" y="567657"/>
                    <a:pt x="190247" y="558526"/>
                    <a:pt x="196667" y="566660"/>
                  </a:cubicBezTo>
                  <a:cubicBezTo>
                    <a:pt x="194553" y="563989"/>
                    <a:pt x="192480" y="561277"/>
                    <a:pt x="190407" y="558566"/>
                  </a:cubicBezTo>
                  <a:cubicBezTo>
                    <a:pt x="186340" y="553263"/>
                    <a:pt x="182392" y="547761"/>
                    <a:pt x="178445" y="542258"/>
                  </a:cubicBezTo>
                  <a:cubicBezTo>
                    <a:pt x="170271" y="530815"/>
                    <a:pt x="162456" y="518814"/>
                    <a:pt x="154921" y="506533"/>
                  </a:cubicBezTo>
                  <a:cubicBezTo>
                    <a:pt x="148342" y="495768"/>
                    <a:pt x="142042" y="484644"/>
                    <a:pt x="136021" y="473240"/>
                  </a:cubicBezTo>
                  <a:cubicBezTo>
                    <a:pt x="133111" y="467778"/>
                    <a:pt x="130280" y="462156"/>
                    <a:pt x="127529" y="456574"/>
                  </a:cubicBezTo>
                  <a:cubicBezTo>
                    <a:pt x="126173" y="453823"/>
                    <a:pt x="124817" y="451031"/>
                    <a:pt x="123502" y="448241"/>
                  </a:cubicBezTo>
                  <a:cubicBezTo>
                    <a:pt x="117880" y="436438"/>
                    <a:pt x="125336" y="452547"/>
                    <a:pt x="122066" y="445170"/>
                  </a:cubicBezTo>
                  <a:cubicBezTo>
                    <a:pt x="112178" y="423081"/>
                    <a:pt x="103486" y="399876"/>
                    <a:pt x="95950" y="376032"/>
                  </a:cubicBezTo>
                  <a:cubicBezTo>
                    <a:pt x="92561" y="365347"/>
                    <a:pt x="89491" y="354462"/>
                    <a:pt x="86580" y="343497"/>
                  </a:cubicBezTo>
                  <a:cubicBezTo>
                    <a:pt x="85185" y="338194"/>
                    <a:pt x="83869" y="332811"/>
                    <a:pt x="82593" y="327468"/>
                  </a:cubicBezTo>
                  <a:cubicBezTo>
                    <a:pt x="81955" y="324837"/>
                    <a:pt x="81357" y="322166"/>
                    <a:pt x="80759" y="319534"/>
                  </a:cubicBezTo>
                  <a:cubicBezTo>
                    <a:pt x="84347" y="335443"/>
                    <a:pt x="81397" y="322405"/>
                    <a:pt x="80679" y="318936"/>
                  </a:cubicBezTo>
                  <a:cubicBezTo>
                    <a:pt x="73303" y="283809"/>
                    <a:pt x="68638" y="246449"/>
                    <a:pt x="66804" y="210644"/>
                  </a:cubicBezTo>
                  <a:cubicBezTo>
                    <a:pt x="66365" y="202590"/>
                    <a:pt x="66046" y="194416"/>
                    <a:pt x="65847" y="186282"/>
                  </a:cubicBezTo>
                  <a:cubicBezTo>
                    <a:pt x="65687" y="179982"/>
                    <a:pt x="66046" y="201633"/>
                    <a:pt x="65887" y="187279"/>
                  </a:cubicBezTo>
                  <a:cubicBezTo>
                    <a:pt x="65847" y="183172"/>
                    <a:pt x="65847" y="179065"/>
                    <a:pt x="65847" y="174919"/>
                  </a:cubicBezTo>
                  <a:cubicBezTo>
                    <a:pt x="65927" y="160605"/>
                    <a:pt x="66405" y="146211"/>
                    <a:pt x="67282" y="131897"/>
                  </a:cubicBezTo>
                  <a:cubicBezTo>
                    <a:pt x="68478" y="111443"/>
                    <a:pt x="70552" y="91028"/>
                    <a:pt x="73462" y="70773"/>
                  </a:cubicBezTo>
                  <a:cubicBezTo>
                    <a:pt x="73702" y="69218"/>
                    <a:pt x="73901" y="67703"/>
                    <a:pt x="74140" y="66148"/>
                  </a:cubicBezTo>
                  <a:cubicBezTo>
                    <a:pt x="75615" y="56619"/>
                    <a:pt x="71588" y="81937"/>
                    <a:pt x="72864" y="74122"/>
                  </a:cubicBezTo>
                  <a:cubicBezTo>
                    <a:pt x="73223" y="71810"/>
                    <a:pt x="73622" y="69497"/>
                    <a:pt x="74061" y="67225"/>
                  </a:cubicBezTo>
                  <a:cubicBezTo>
                    <a:pt x="74419" y="65231"/>
                    <a:pt x="74778" y="63238"/>
                    <a:pt x="75217" y="61244"/>
                  </a:cubicBezTo>
                  <a:cubicBezTo>
                    <a:pt x="80958" y="33932"/>
                    <a:pt x="74938" y="7058"/>
                    <a:pt x="58550" y="1037"/>
                  </a:cubicBezTo>
                  <a:cubicBezTo>
                    <a:pt x="43519" y="-4465"/>
                    <a:pt x="23024" y="12441"/>
                    <a:pt x="16924" y="39514"/>
                  </a:cubicBezTo>
                  <a:lnTo>
                    <a:pt x="16924" y="39514"/>
                  </a:ln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4" name="Freeform: Shape 1843">
              <a:extLst>
                <a:ext uri="{FF2B5EF4-FFF2-40B4-BE49-F238E27FC236}">
                  <a16:creationId xmlns="" xmlns:a16="http://schemas.microsoft.com/office/drawing/2014/main" id="{8E9E3437-AFF7-4E17-92EB-7012D921768C}"/>
                </a:ext>
              </a:extLst>
            </p:cNvPr>
            <p:cNvSpPr/>
            <p:nvPr/>
          </p:nvSpPr>
          <p:spPr>
            <a:xfrm>
              <a:off x="17728036" y="-2174472"/>
              <a:ext cx="2854198" cy="3089584"/>
            </a:xfrm>
            <a:custGeom>
              <a:avLst/>
              <a:gdLst>
                <a:gd name="connsiteX0" fmla="*/ 72403 w 1021074"/>
                <a:gd name="connsiteY0" fmla="*/ 813615 h 1105282"/>
                <a:gd name="connsiteX1" fmla="*/ 382606 w 1021074"/>
                <a:gd name="connsiteY1" fmla="*/ 1089768 h 1105282"/>
                <a:gd name="connsiteX2" fmla="*/ 704532 w 1021074"/>
                <a:gd name="connsiteY2" fmla="*/ 1054162 h 1105282"/>
                <a:gd name="connsiteX3" fmla="*/ 933955 w 1021074"/>
                <a:gd name="connsiteY3" fmla="*/ 874300 h 1105282"/>
                <a:gd name="connsiteX4" fmla="*/ 1001099 w 1021074"/>
                <a:gd name="connsiteY4" fmla="*/ 798224 h 1105282"/>
                <a:gd name="connsiteX5" fmla="*/ 1021075 w 1021074"/>
                <a:gd name="connsiteY5" fmla="*/ 773982 h 1105282"/>
                <a:gd name="connsiteX6" fmla="*/ 968923 w 1021074"/>
                <a:gd name="connsiteY6" fmla="*/ 697348 h 1105282"/>
                <a:gd name="connsiteX7" fmla="*/ 959473 w 1021074"/>
                <a:gd name="connsiteY7" fmla="*/ 709150 h 1105282"/>
                <a:gd name="connsiteX8" fmla="*/ 909274 w 1021074"/>
                <a:gd name="connsiteY8" fmla="*/ 767603 h 1105282"/>
                <a:gd name="connsiteX9" fmla="*/ 868525 w 1021074"/>
                <a:gd name="connsiteY9" fmla="*/ 810584 h 1105282"/>
                <a:gd name="connsiteX10" fmla="*/ 861428 w 1021074"/>
                <a:gd name="connsiteY10" fmla="*/ 817642 h 1105282"/>
                <a:gd name="connsiteX11" fmla="*/ 849985 w 1021074"/>
                <a:gd name="connsiteY11" fmla="*/ 828567 h 1105282"/>
                <a:gd name="connsiteX12" fmla="*/ 825623 w 1021074"/>
                <a:gd name="connsiteY12" fmla="*/ 850735 h 1105282"/>
                <a:gd name="connsiteX13" fmla="*/ 707403 w 1021074"/>
                <a:gd name="connsiteY13" fmla="*/ 938055 h 1105282"/>
                <a:gd name="connsiteX14" fmla="*/ 673831 w 1021074"/>
                <a:gd name="connsiteY14" fmla="*/ 956596 h 1105282"/>
                <a:gd name="connsiteX15" fmla="*/ 670960 w 1021074"/>
                <a:gd name="connsiteY15" fmla="*/ 958031 h 1105282"/>
                <a:gd name="connsiteX16" fmla="*/ 662667 w 1021074"/>
                <a:gd name="connsiteY16" fmla="*/ 961938 h 1105282"/>
                <a:gd name="connsiteX17" fmla="*/ 645841 w 1021074"/>
                <a:gd name="connsiteY17" fmla="*/ 969354 h 1105282"/>
                <a:gd name="connsiteX18" fmla="*/ 572875 w 1021074"/>
                <a:gd name="connsiteY18" fmla="*/ 993078 h 1105282"/>
                <a:gd name="connsiteX19" fmla="*/ 533522 w 1021074"/>
                <a:gd name="connsiteY19" fmla="*/ 1000176 h 1105282"/>
                <a:gd name="connsiteX20" fmla="*/ 527262 w 1021074"/>
                <a:gd name="connsiteY20" fmla="*/ 1000853 h 1105282"/>
                <a:gd name="connsiteX21" fmla="*/ 522038 w 1021074"/>
                <a:gd name="connsiteY21" fmla="*/ 1001292 h 1105282"/>
                <a:gd name="connsiteX22" fmla="*/ 503418 w 1021074"/>
                <a:gd name="connsiteY22" fmla="*/ 1002089 h 1105282"/>
                <a:gd name="connsiteX23" fmla="*/ 424432 w 1021074"/>
                <a:gd name="connsiteY23" fmla="*/ 994234 h 1105282"/>
                <a:gd name="connsiteX24" fmla="*/ 411633 w 1021074"/>
                <a:gd name="connsiteY24" fmla="*/ 991204 h 1105282"/>
                <a:gd name="connsiteX25" fmla="*/ 405214 w 1021074"/>
                <a:gd name="connsiteY25" fmla="*/ 989410 h 1105282"/>
                <a:gd name="connsiteX26" fmla="*/ 389265 w 1021074"/>
                <a:gd name="connsiteY26" fmla="*/ 984067 h 1105282"/>
                <a:gd name="connsiteX27" fmla="*/ 350390 w 1021074"/>
                <a:gd name="connsiteY27" fmla="*/ 967481 h 1105282"/>
                <a:gd name="connsiteX28" fmla="*/ 308126 w 1021074"/>
                <a:gd name="connsiteY28" fmla="*/ 943438 h 1105282"/>
                <a:gd name="connsiteX29" fmla="*/ 298357 w 1021074"/>
                <a:gd name="connsiteY29" fmla="*/ 936938 h 1105282"/>
                <a:gd name="connsiteX30" fmla="*/ 291898 w 1021074"/>
                <a:gd name="connsiteY30" fmla="*/ 932393 h 1105282"/>
                <a:gd name="connsiteX31" fmla="*/ 274354 w 1021074"/>
                <a:gd name="connsiteY31" fmla="*/ 918877 h 1105282"/>
                <a:gd name="connsiteX32" fmla="*/ 134803 w 1021074"/>
                <a:gd name="connsiteY32" fmla="*/ 758631 h 1105282"/>
                <a:gd name="connsiteX33" fmla="*/ 110401 w 1021074"/>
                <a:gd name="connsiteY33" fmla="*/ 712938 h 1105282"/>
                <a:gd name="connsiteX34" fmla="*/ 109723 w 1021074"/>
                <a:gd name="connsiteY34" fmla="*/ 711503 h 1105282"/>
                <a:gd name="connsiteX35" fmla="*/ 108886 w 1021074"/>
                <a:gd name="connsiteY35" fmla="*/ 709589 h 1105282"/>
                <a:gd name="connsiteX36" fmla="*/ 104380 w 1021074"/>
                <a:gd name="connsiteY36" fmla="*/ 699023 h 1105282"/>
                <a:gd name="connsiteX37" fmla="*/ 96207 w 1021074"/>
                <a:gd name="connsiteY37" fmla="*/ 677891 h 1105282"/>
                <a:gd name="connsiteX38" fmla="*/ 82092 w 1021074"/>
                <a:gd name="connsiteY38" fmla="*/ 632277 h 1105282"/>
                <a:gd name="connsiteX39" fmla="*/ 78344 w 1021074"/>
                <a:gd name="connsiteY39" fmla="*/ 616289 h 1105282"/>
                <a:gd name="connsiteX40" fmla="*/ 75274 w 1021074"/>
                <a:gd name="connsiteY40" fmla="*/ 599184 h 1105282"/>
                <a:gd name="connsiteX41" fmla="*/ 70170 w 1021074"/>
                <a:gd name="connsiteY41" fmla="*/ 554288 h 1105282"/>
                <a:gd name="connsiteX42" fmla="*/ 69213 w 1021074"/>
                <a:gd name="connsiteY42" fmla="*/ 533794 h 1105282"/>
                <a:gd name="connsiteX43" fmla="*/ 69134 w 1021074"/>
                <a:gd name="connsiteY43" fmla="*/ 527414 h 1105282"/>
                <a:gd name="connsiteX44" fmla="*/ 69173 w 1021074"/>
                <a:gd name="connsiteY44" fmla="*/ 523347 h 1105282"/>
                <a:gd name="connsiteX45" fmla="*/ 77228 w 1021074"/>
                <a:gd name="connsiteY45" fmla="*/ 440573 h 1105282"/>
                <a:gd name="connsiteX46" fmla="*/ 78902 w 1021074"/>
                <a:gd name="connsiteY46" fmla="*/ 431961 h 1105282"/>
                <a:gd name="connsiteX47" fmla="*/ 79779 w 1021074"/>
                <a:gd name="connsiteY47" fmla="*/ 427934 h 1105282"/>
                <a:gd name="connsiteX48" fmla="*/ 84325 w 1021074"/>
                <a:gd name="connsiteY48" fmla="*/ 408995 h 1105282"/>
                <a:gd name="connsiteX49" fmla="*/ 95090 w 1021074"/>
                <a:gd name="connsiteY49" fmla="*/ 371954 h 1105282"/>
                <a:gd name="connsiteX50" fmla="*/ 108926 w 1021074"/>
                <a:gd name="connsiteY50" fmla="*/ 333756 h 1105282"/>
                <a:gd name="connsiteX51" fmla="*/ 109125 w 1021074"/>
                <a:gd name="connsiteY51" fmla="*/ 333238 h 1105282"/>
                <a:gd name="connsiteX52" fmla="*/ 112793 w 1021074"/>
                <a:gd name="connsiteY52" fmla="*/ 324666 h 1105282"/>
                <a:gd name="connsiteX53" fmla="*/ 120449 w 1021074"/>
                <a:gd name="connsiteY53" fmla="*/ 307800 h 1105282"/>
                <a:gd name="connsiteX54" fmla="*/ 156214 w 1021074"/>
                <a:gd name="connsiteY54" fmla="*/ 242131 h 1105282"/>
                <a:gd name="connsiteX55" fmla="*/ 162394 w 1021074"/>
                <a:gd name="connsiteY55" fmla="*/ 232402 h 1105282"/>
                <a:gd name="connsiteX56" fmla="*/ 162474 w 1021074"/>
                <a:gd name="connsiteY56" fmla="*/ 232322 h 1105282"/>
                <a:gd name="connsiteX57" fmla="*/ 171963 w 1021074"/>
                <a:gd name="connsiteY57" fmla="*/ 218646 h 1105282"/>
                <a:gd name="connsiteX58" fmla="*/ 191780 w 1021074"/>
                <a:gd name="connsiteY58" fmla="*/ 192530 h 1105282"/>
                <a:gd name="connsiteX59" fmla="*/ 213868 w 1021074"/>
                <a:gd name="connsiteY59" fmla="*/ 166813 h 1105282"/>
                <a:gd name="connsiteX60" fmla="*/ 224195 w 1021074"/>
                <a:gd name="connsiteY60" fmla="*/ 155928 h 1105282"/>
                <a:gd name="connsiteX61" fmla="*/ 228541 w 1021074"/>
                <a:gd name="connsiteY61" fmla="*/ 151542 h 1105282"/>
                <a:gd name="connsiteX62" fmla="*/ 228741 w 1021074"/>
                <a:gd name="connsiteY62" fmla="*/ 151343 h 1105282"/>
                <a:gd name="connsiteX63" fmla="*/ 272161 w 1021074"/>
                <a:gd name="connsiteY63" fmla="*/ 116534 h 1105282"/>
                <a:gd name="connsiteX64" fmla="*/ 284163 w 1021074"/>
                <a:gd name="connsiteY64" fmla="*/ 109078 h 1105282"/>
                <a:gd name="connsiteX65" fmla="*/ 284561 w 1021074"/>
                <a:gd name="connsiteY65" fmla="*/ 108839 h 1105282"/>
                <a:gd name="connsiteX66" fmla="*/ 287592 w 1021074"/>
                <a:gd name="connsiteY66" fmla="*/ 107284 h 1105282"/>
                <a:gd name="connsiteX67" fmla="*/ 307567 w 1021074"/>
                <a:gd name="connsiteY67" fmla="*/ 98911 h 1105282"/>
                <a:gd name="connsiteX68" fmla="*/ 318931 w 1021074"/>
                <a:gd name="connsiteY68" fmla="*/ 95602 h 1105282"/>
                <a:gd name="connsiteX69" fmla="*/ 325669 w 1021074"/>
                <a:gd name="connsiteY69" fmla="*/ 94405 h 1105282"/>
                <a:gd name="connsiteX70" fmla="*/ 339306 w 1021074"/>
                <a:gd name="connsiteY70" fmla="*/ 94126 h 1105282"/>
                <a:gd name="connsiteX71" fmla="*/ 377024 w 1021074"/>
                <a:gd name="connsiteY71" fmla="*/ 47955 h 1105282"/>
                <a:gd name="connsiteX72" fmla="*/ 348317 w 1021074"/>
                <a:gd name="connsiteY72" fmla="*/ 69 h 1105282"/>
                <a:gd name="connsiteX73" fmla="*/ 139946 w 1021074"/>
                <a:gd name="connsiteY73" fmla="*/ 142491 h 1105282"/>
                <a:gd name="connsiteX74" fmla="*/ 7651 w 1021074"/>
                <a:gd name="connsiteY74" fmla="*/ 445278 h 1105282"/>
                <a:gd name="connsiteX75" fmla="*/ 72403 w 1021074"/>
                <a:gd name="connsiteY75" fmla="*/ 813615 h 1105282"/>
                <a:gd name="connsiteX76" fmla="*/ 285837 w 1021074"/>
                <a:gd name="connsiteY76" fmla="*/ 108121 h 1105282"/>
                <a:gd name="connsiteX77" fmla="*/ 285837 w 1021074"/>
                <a:gd name="connsiteY77" fmla="*/ 108121 h 1105282"/>
                <a:gd name="connsiteX78" fmla="*/ 285837 w 1021074"/>
                <a:gd name="connsiteY78" fmla="*/ 108121 h 1105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021074" h="1105282">
                  <a:moveTo>
                    <a:pt x="72403" y="813615"/>
                  </a:moveTo>
                  <a:cubicBezTo>
                    <a:pt x="141142" y="929881"/>
                    <a:pt x="245886" y="1053125"/>
                    <a:pt x="382606" y="1089768"/>
                  </a:cubicBezTo>
                  <a:cubicBezTo>
                    <a:pt x="496281" y="1120230"/>
                    <a:pt x="599390" y="1104520"/>
                    <a:pt x="704532" y="1054162"/>
                  </a:cubicBezTo>
                  <a:cubicBezTo>
                    <a:pt x="792091" y="1012217"/>
                    <a:pt x="866731" y="943996"/>
                    <a:pt x="933955" y="874300"/>
                  </a:cubicBezTo>
                  <a:cubicBezTo>
                    <a:pt x="957200" y="850217"/>
                    <a:pt x="979529" y="824300"/>
                    <a:pt x="1001099" y="798224"/>
                  </a:cubicBezTo>
                  <a:cubicBezTo>
                    <a:pt x="1007798" y="790130"/>
                    <a:pt x="1014416" y="781956"/>
                    <a:pt x="1021075" y="773982"/>
                  </a:cubicBezTo>
                  <a:cubicBezTo>
                    <a:pt x="999704" y="753887"/>
                    <a:pt x="979210" y="730043"/>
                    <a:pt x="968923" y="697348"/>
                  </a:cubicBezTo>
                  <a:cubicBezTo>
                    <a:pt x="965733" y="701336"/>
                    <a:pt x="962583" y="705403"/>
                    <a:pt x="959473" y="709150"/>
                  </a:cubicBezTo>
                  <a:cubicBezTo>
                    <a:pt x="943165" y="728927"/>
                    <a:pt x="926499" y="748624"/>
                    <a:pt x="909274" y="767603"/>
                  </a:cubicBezTo>
                  <a:cubicBezTo>
                    <a:pt x="895997" y="782275"/>
                    <a:pt x="882441" y="796669"/>
                    <a:pt x="868525" y="810584"/>
                  </a:cubicBezTo>
                  <a:cubicBezTo>
                    <a:pt x="866173" y="812937"/>
                    <a:pt x="863781" y="815329"/>
                    <a:pt x="861428" y="817642"/>
                  </a:cubicBezTo>
                  <a:cubicBezTo>
                    <a:pt x="857680" y="821310"/>
                    <a:pt x="853813" y="824978"/>
                    <a:pt x="849985" y="828567"/>
                  </a:cubicBezTo>
                  <a:cubicBezTo>
                    <a:pt x="841970" y="836063"/>
                    <a:pt x="833837" y="843718"/>
                    <a:pt x="825623" y="850735"/>
                  </a:cubicBezTo>
                  <a:cubicBezTo>
                    <a:pt x="788143" y="882833"/>
                    <a:pt x="749308" y="912138"/>
                    <a:pt x="707403" y="938055"/>
                  </a:cubicBezTo>
                  <a:cubicBezTo>
                    <a:pt x="696677" y="944674"/>
                    <a:pt x="685115" y="950934"/>
                    <a:pt x="673831" y="956596"/>
                  </a:cubicBezTo>
                  <a:cubicBezTo>
                    <a:pt x="672635" y="957193"/>
                    <a:pt x="671399" y="957792"/>
                    <a:pt x="670960" y="958031"/>
                  </a:cubicBezTo>
                  <a:cubicBezTo>
                    <a:pt x="668249" y="959386"/>
                    <a:pt x="665418" y="960662"/>
                    <a:pt x="662667" y="961938"/>
                  </a:cubicBezTo>
                  <a:cubicBezTo>
                    <a:pt x="657085" y="964490"/>
                    <a:pt x="651463" y="967002"/>
                    <a:pt x="645841" y="969354"/>
                  </a:cubicBezTo>
                  <a:cubicBezTo>
                    <a:pt x="621957" y="979243"/>
                    <a:pt x="597516" y="987456"/>
                    <a:pt x="572875" y="993078"/>
                  </a:cubicBezTo>
                  <a:cubicBezTo>
                    <a:pt x="559797" y="996069"/>
                    <a:pt x="546679" y="998541"/>
                    <a:pt x="533522" y="1000176"/>
                  </a:cubicBezTo>
                  <a:cubicBezTo>
                    <a:pt x="532485" y="1000295"/>
                    <a:pt x="527780" y="1000773"/>
                    <a:pt x="527262" y="1000853"/>
                  </a:cubicBezTo>
                  <a:cubicBezTo>
                    <a:pt x="525507" y="1001013"/>
                    <a:pt x="523793" y="1001172"/>
                    <a:pt x="522038" y="1001292"/>
                  </a:cubicBezTo>
                  <a:cubicBezTo>
                    <a:pt x="515818" y="1001691"/>
                    <a:pt x="509638" y="1002009"/>
                    <a:pt x="503418" y="1002089"/>
                  </a:cubicBezTo>
                  <a:cubicBezTo>
                    <a:pt x="476943" y="1002408"/>
                    <a:pt x="450508" y="1000056"/>
                    <a:pt x="424432" y="994234"/>
                  </a:cubicBezTo>
                  <a:cubicBezTo>
                    <a:pt x="420166" y="993278"/>
                    <a:pt x="415899" y="992321"/>
                    <a:pt x="411633" y="991204"/>
                  </a:cubicBezTo>
                  <a:cubicBezTo>
                    <a:pt x="410836" y="991005"/>
                    <a:pt x="405931" y="989569"/>
                    <a:pt x="405214" y="989410"/>
                  </a:cubicBezTo>
                  <a:cubicBezTo>
                    <a:pt x="399871" y="987775"/>
                    <a:pt x="394568" y="986021"/>
                    <a:pt x="389265" y="984067"/>
                  </a:cubicBezTo>
                  <a:cubicBezTo>
                    <a:pt x="376147" y="979243"/>
                    <a:pt x="363149" y="973820"/>
                    <a:pt x="350390" y="967481"/>
                  </a:cubicBezTo>
                  <a:cubicBezTo>
                    <a:pt x="336036" y="960343"/>
                    <a:pt x="321881" y="952409"/>
                    <a:pt x="308126" y="943438"/>
                  </a:cubicBezTo>
                  <a:cubicBezTo>
                    <a:pt x="304856" y="941325"/>
                    <a:pt x="301587" y="939132"/>
                    <a:pt x="298357" y="936938"/>
                  </a:cubicBezTo>
                  <a:cubicBezTo>
                    <a:pt x="298158" y="936819"/>
                    <a:pt x="291499" y="932034"/>
                    <a:pt x="291898" y="932393"/>
                  </a:cubicBezTo>
                  <a:cubicBezTo>
                    <a:pt x="285997" y="928007"/>
                    <a:pt x="279976" y="923542"/>
                    <a:pt x="274354" y="918877"/>
                  </a:cubicBezTo>
                  <a:cubicBezTo>
                    <a:pt x="218813" y="872266"/>
                    <a:pt x="172442" y="819755"/>
                    <a:pt x="134803" y="758631"/>
                  </a:cubicBezTo>
                  <a:cubicBezTo>
                    <a:pt x="125991" y="744317"/>
                    <a:pt x="117618" y="728648"/>
                    <a:pt x="110401" y="712938"/>
                  </a:cubicBezTo>
                  <a:cubicBezTo>
                    <a:pt x="110122" y="712340"/>
                    <a:pt x="109923" y="711901"/>
                    <a:pt x="109723" y="711503"/>
                  </a:cubicBezTo>
                  <a:cubicBezTo>
                    <a:pt x="109524" y="710984"/>
                    <a:pt x="109245" y="710387"/>
                    <a:pt x="108886" y="709589"/>
                  </a:cubicBezTo>
                  <a:cubicBezTo>
                    <a:pt x="107371" y="706080"/>
                    <a:pt x="105816" y="702572"/>
                    <a:pt x="104380" y="699023"/>
                  </a:cubicBezTo>
                  <a:cubicBezTo>
                    <a:pt x="101510" y="692045"/>
                    <a:pt x="98758" y="685028"/>
                    <a:pt x="96207" y="677891"/>
                  </a:cubicBezTo>
                  <a:cubicBezTo>
                    <a:pt x="90864" y="663019"/>
                    <a:pt x="86039" y="647867"/>
                    <a:pt x="82092" y="632277"/>
                  </a:cubicBezTo>
                  <a:cubicBezTo>
                    <a:pt x="81374" y="629367"/>
                    <a:pt x="77905" y="613657"/>
                    <a:pt x="78344" y="616289"/>
                  </a:cubicBezTo>
                  <a:cubicBezTo>
                    <a:pt x="77228" y="610627"/>
                    <a:pt x="76151" y="604925"/>
                    <a:pt x="75274" y="599184"/>
                  </a:cubicBezTo>
                  <a:cubicBezTo>
                    <a:pt x="72961" y="584391"/>
                    <a:pt x="71167" y="569399"/>
                    <a:pt x="70170" y="554288"/>
                  </a:cubicBezTo>
                  <a:cubicBezTo>
                    <a:pt x="69732" y="547470"/>
                    <a:pt x="69373" y="540652"/>
                    <a:pt x="69213" y="533794"/>
                  </a:cubicBezTo>
                  <a:cubicBezTo>
                    <a:pt x="69173" y="532438"/>
                    <a:pt x="69134" y="529049"/>
                    <a:pt x="69134" y="527414"/>
                  </a:cubicBezTo>
                  <a:cubicBezTo>
                    <a:pt x="69134" y="526059"/>
                    <a:pt x="69134" y="524703"/>
                    <a:pt x="69173" y="523347"/>
                  </a:cubicBezTo>
                  <a:cubicBezTo>
                    <a:pt x="69772" y="495596"/>
                    <a:pt x="72323" y="467806"/>
                    <a:pt x="77228" y="440573"/>
                  </a:cubicBezTo>
                  <a:cubicBezTo>
                    <a:pt x="77507" y="438939"/>
                    <a:pt x="78464" y="434154"/>
                    <a:pt x="78902" y="431961"/>
                  </a:cubicBezTo>
                  <a:cubicBezTo>
                    <a:pt x="79181" y="430605"/>
                    <a:pt x="79460" y="429290"/>
                    <a:pt x="79779" y="427934"/>
                  </a:cubicBezTo>
                  <a:cubicBezTo>
                    <a:pt x="81215" y="421594"/>
                    <a:pt x="82690" y="415255"/>
                    <a:pt x="84325" y="408995"/>
                  </a:cubicBezTo>
                  <a:cubicBezTo>
                    <a:pt x="87554" y="396515"/>
                    <a:pt x="91103" y="384115"/>
                    <a:pt x="95090" y="371954"/>
                  </a:cubicBezTo>
                  <a:cubicBezTo>
                    <a:pt x="99317" y="358995"/>
                    <a:pt x="103902" y="346236"/>
                    <a:pt x="108926" y="333756"/>
                  </a:cubicBezTo>
                  <a:cubicBezTo>
                    <a:pt x="109005" y="333557"/>
                    <a:pt x="109045" y="333437"/>
                    <a:pt x="109125" y="333238"/>
                  </a:cubicBezTo>
                  <a:cubicBezTo>
                    <a:pt x="110321" y="330367"/>
                    <a:pt x="111557" y="327497"/>
                    <a:pt x="112793" y="324666"/>
                  </a:cubicBezTo>
                  <a:cubicBezTo>
                    <a:pt x="115305" y="319004"/>
                    <a:pt x="117817" y="313342"/>
                    <a:pt x="120449" y="307800"/>
                  </a:cubicBezTo>
                  <a:cubicBezTo>
                    <a:pt x="131334" y="284913"/>
                    <a:pt x="143255" y="262864"/>
                    <a:pt x="156214" y="242131"/>
                  </a:cubicBezTo>
                  <a:cubicBezTo>
                    <a:pt x="158247" y="238861"/>
                    <a:pt x="160321" y="235592"/>
                    <a:pt x="162394" y="232402"/>
                  </a:cubicBezTo>
                  <a:cubicBezTo>
                    <a:pt x="162434" y="232362"/>
                    <a:pt x="162434" y="232322"/>
                    <a:pt x="162474" y="232322"/>
                  </a:cubicBezTo>
                  <a:cubicBezTo>
                    <a:pt x="165623" y="227737"/>
                    <a:pt x="168773" y="223112"/>
                    <a:pt x="171963" y="218646"/>
                  </a:cubicBezTo>
                  <a:cubicBezTo>
                    <a:pt x="178422" y="209675"/>
                    <a:pt x="185001" y="200903"/>
                    <a:pt x="191780" y="192530"/>
                  </a:cubicBezTo>
                  <a:cubicBezTo>
                    <a:pt x="198996" y="183639"/>
                    <a:pt x="206333" y="174987"/>
                    <a:pt x="213868" y="166813"/>
                  </a:cubicBezTo>
                  <a:cubicBezTo>
                    <a:pt x="217298" y="163105"/>
                    <a:pt x="220726" y="159476"/>
                    <a:pt x="224195" y="155928"/>
                  </a:cubicBezTo>
                  <a:cubicBezTo>
                    <a:pt x="225631" y="154452"/>
                    <a:pt x="227106" y="153017"/>
                    <a:pt x="228541" y="151542"/>
                  </a:cubicBezTo>
                  <a:cubicBezTo>
                    <a:pt x="228621" y="151462"/>
                    <a:pt x="228661" y="151422"/>
                    <a:pt x="228741" y="151343"/>
                  </a:cubicBezTo>
                  <a:cubicBezTo>
                    <a:pt x="242178" y="138264"/>
                    <a:pt x="257249" y="126343"/>
                    <a:pt x="272161" y="116534"/>
                  </a:cubicBezTo>
                  <a:cubicBezTo>
                    <a:pt x="276148" y="113943"/>
                    <a:pt x="280136" y="111391"/>
                    <a:pt x="284163" y="109078"/>
                  </a:cubicBezTo>
                  <a:cubicBezTo>
                    <a:pt x="284282" y="108999"/>
                    <a:pt x="284442" y="108919"/>
                    <a:pt x="284561" y="108839"/>
                  </a:cubicBezTo>
                  <a:cubicBezTo>
                    <a:pt x="285518" y="108281"/>
                    <a:pt x="286595" y="107763"/>
                    <a:pt x="287592" y="107284"/>
                  </a:cubicBezTo>
                  <a:cubicBezTo>
                    <a:pt x="294171" y="104094"/>
                    <a:pt x="300869" y="101144"/>
                    <a:pt x="307567" y="98911"/>
                  </a:cubicBezTo>
                  <a:cubicBezTo>
                    <a:pt x="311355" y="97635"/>
                    <a:pt x="315143" y="96479"/>
                    <a:pt x="318931" y="95602"/>
                  </a:cubicBezTo>
                  <a:cubicBezTo>
                    <a:pt x="320366" y="95243"/>
                    <a:pt x="323835" y="94724"/>
                    <a:pt x="325669" y="94405"/>
                  </a:cubicBezTo>
                  <a:cubicBezTo>
                    <a:pt x="330255" y="94007"/>
                    <a:pt x="334800" y="93887"/>
                    <a:pt x="339306" y="94126"/>
                  </a:cubicBezTo>
                  <a:cubicBezTo>
                    <a:pt x="357567" y="95083"/>
                    <a:pt x="374831" y="73393"/>
                    <a:pt x="377024" y="47955"/>
                  </a:cubicBezTo>
                  <a:cubicBezTo>
                    <a:pt x="379297" y="21998"/>
                    <a:pt x="365940" y="627"/>
                    <a:pt x="348317" y="69"/>
                  </a:cubicBezTo>
                  <a:cubicBezTo>
                    <a:pt x="261795" y="-2723"/>
                    <a:pt x="186237" y="80331"/>
                    <a:pt x="139946" y="142491"/>
                  </a:cubicBezTo>
                  <a:cubicBezTo>
                    <a:pt x="72084" y="233558"/>
                    <a:pt x="25554" y="338740"/>
                    <a:pt x="7651" y="445278"/>
                  </a:cubicBezTo>
                  <a:cubicBezTo>
                    <a:pt x="-12564" y="566768"/>
                    <a:pt x="6694" y="702412"/>
                    <a:pt x="72403" y="813615"/>
                  </a:cubicBezTo>
                  <a:close/>
                  <a:moveTo>
                    <a:pt x="285837" y="108121"/>
                  </a:moveTo>
                  <a:cubicBezTo>
                    <a:pt x="287990" y="106965"/>
                    <a:pt x="290303" y="105769"/>
                    <a:pt x="285837" y="108121"/>
                  </a:cubicBezTo>
                  <a:lnTo>
                    <a:pt x="285837" y="108121"/>
                  </a:lnTo>
                  <a:close/>
                </a:path>
              </a:pathLst>
            </a:custGeom>
            <a:solidFill>
              <a:srgbClr val="F9D37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5" name="Freeform: Shape 1844">
              <a:extLst>
                <a:ext uri="{FF2B5EF4-FFF2-40B4-BE49-F238E27FC236}">
                  <a16:creationId xmlns="" xmlns:a16="http://schemas.microsoft.com/office/drawing/2014/main" id="{68A1E6AE-F989-4261-86BD-BCD4877D3439}"/>
                </a:ext>
              </a:extLst>
            </p:cNvPr>
            <p:cNvSpPr/>
            <p:nvPr/>
          </p:nvSpPr>
          <p:spPr>
            <a:xfrm>
              <a:off x="17728271" y="-2174695"/>
              <a:ext cx="2853966" cy="3089919"/>
            </a:xfrm>
            <a:custGeom>
              <a:avLst/>
              <a:gdLst>
                <a:gd name="connsiteX0" fmla="*/ 7767 w 1020991"/>
                <a:gd name="connsiteY0" fmla="*/ 445278 h 1105402"/>
                <a:gd name="connsiteX1" fmla="*/ 140062 w 1020991"/>
                <a:gd name="connsiteY1" fmla="*/ 142491 h 1105402"/>
                <a:gd name="connsiteX2" fmla="*/ 348432 w 1020991"/>
                <a:gd name="connsiteY2" fmla="*/ 69 h 1105402"/>
                <a:gd name="connsiteX3" fmla="*/ 377140 w 1020991"/>
                <a:gd name="connsiteY3" fmla="*/ 47955 h 1105402"/>
                <a:gd name="connsiteX4" fmla="*/ 352698 w 1020991"/>
                <a:gd name="connsiteY4" fmla="*/ 90897 h 1105402"/>
                <a:gd name="connsiteX5" fmla="*/ 332204 w 1020991"/>
                <a:gd name="connsiteY5" fmla="*/ 36990 h 1105402"/>
                <a:gd name="connsiteX6" fmla="*/ 213546 w 1020991"/>
                <a:gd name="connsiteY6" fmla="*/ 89302 h 1105402"/>
                <a:gd name="connsiteX7" fmla="*/ 116418 w 1020991"/>
                <a:gd name="connsiteY7" fmla="*/ 250345 h 1105402"/>
                <a:gd name="connsiteX8" fmla="*/ 64345 w 1020991"/>
                <a:gd name="connsiteY8" fmla="*/ 700498 h 1105402"/>
                <a:gd name="connsiteX9" fmla="*/ 141736 w 1020991"/>
                <a:gd name="connsiteY9" fmla="*/ 828248 h 1105402"/>
                <a:gd name="connsiteX10" fmla="*/ 240818 w 1020991"/>
                <a:gd name="connsiteY10" fmla="*/ 918159 h 1105402"/>
                <a:gd name="connsiteX11" fmla="*/ 645199 w 1020991"/>
                <a:gd name="connsiteY11" fmla="*/ 1020431 h 1105402"/>
                <a:gd name="connsiteX12" fmla="*/ 785069 w 1020991"/>
                <a:gd name="connsiteY12" fmla="*/ 958629 h 1105402"/>
                <a:gd name="connsiteX13" fmla="*/ 869717 w 1020991"/>
                <a:gd name="connsiteY13" fmla="*/ 879922 h 1105402"/>
                <a:gd name="connsiteX14" fmla="*/ 961662 w 1020991"/>
                <a:gd name="connsiteY14" fmla="*/ 756997 h 1105402"/>
                <a:gd name="connsiteX15" fmla="*/ 976375 w 1020991"/>
                <a:gd name="connsiteY15" fmla="*/ 716407 h 1105402"/>
                <a:gd name="connsiteX16" fmla="*/ 1020991 w 1020991"/>
                <a:gd name="connsiteY16" fmla="*/ 774102 h 1105402"/>
                <a:gd name="connsiteX17" fmla="*/ 1001016 w 1020991"/>
                <a:gd name="connsiteY17" fmla="*/ 798344 h 1105402"/>
                <a:gd name="connsiteX18" fmla="*/ 933871 w 1020991"/>
                <a:gd name="connsiteY18" fmla="*/ 874420 h 1105402"/>
                <a:gd name="connsiteX19" fmla="*/ 704448 w 1020991"/>
                <a:gd name="connsiteY19" fmla="*/ 1054282 h 1105402"/>
                <a:gd name="connsiteX20" fmla="*/ 382523 w 1020991"/>
                <a:gd name="connsiteY20" fmla="*/ 1089887 h 1105402"/>
                <a:gd name="connsiteX21" fmla="*/ 72319 w 1020991"/>
                <a:gd name="connsiteY21" fmla="*/ 813734 h 1105402"/>
                <a:gd name="connsiteX22" fmla="*/ 7767 w 1020991"/>
                <a:gd name="connsiteY22" fmla="*/ 445278 h 1105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0991" h="1105402">
                  <a:moveTo>
                    <a:pt x="7767" y="445278"/>
                  </a:moveTo>
                  <a:cubicBezTo>
                    <a:pt x="25669" y="338740"/>
                    <a:pt x="72200" y="233598"/>
                    <a:pt x="140062" y="142491"/>
                  </a:cubicBezTo>
                  <a:cubicBezTo>
                    <a:pt x="186353" y="80331"/>
                    <a:pt x="261910" y="-2723"/>
                    <a:pt x="348432" y="69"/>
                  </a:cubicBezTo>
                  <a:cubicBezTo>
                    <a:pt x="366056" y="627"/>
                    <a:pt x="379413" y="21998"/>
                    <a:pt x="377140" y="47955"/>
                  </a:cubicBezTo>
                  <a:cubicBezTo>
                    <a:pt x="375465" y="67053"/>
                    <a:pt x="365378" y="83999"/>
                    <a:pt x="352698" y="90897"/>
                  </a:cubicBezTo>
                  <a:cubicBezTo>
                    <a:pt x="357005" y="66096"/>
                    <a:pt x="346877" y="45762"/>
                    <a:pt x="332204" y="36990"/>
                  </a:cubicBezTo>
                  <a:cubicBezTo>
                    <a:pt x="288983" y="11153"/>
                    <a:pt x="239223" y="57364"/>
                    <a:pt x="213546" y="89302"/>
                  </a:cubicBezTo>
                  <a:cubicBezTo>
                    <a:pt x="174750" y="137587"/>
                    <a:pt x="142773" y="194085"/>
                    <a:pt x="116418" y="250345"/>
                  </a:cubicBezTo>
                  <a:cubicBezTo>
                    <a:pt x="49752" y="392807"/>
                    <a:pt x="19130" y="552414"/>
                    <a:pt x="64345" y="700498"/>
                  </a:cubicBezTo>
                  <a:cubicBezTo>
                    <a:pt x="78659" y="747348"/>
                    <a:pt x="107526" y="791845"/>
                    <a:pt x="141736" y="828248"/>
                  </a:cubicBezTo>
                  <a:cubicBezTo>
                    <a:pt x="172637" y="861102"/>
                    <a:pt x="204814" y="889730"/>
                    <a:pt x="240818" y="918159"/>
                  </a:cubicBezTo>
                  <a:cubicBezTo>
                    <a:pt x="335235" y="1036738"/>
                    <a:pt x="504650" y="1059226"/>
                    <a:pt x="645199" y="1020431"/>
                  </a:cubicBezTo>
                  <a:cubicBezTo>
                    <a:pt x="694480" y="1006834"/>
                    <a:pt x="743682" y="988174"/>
                    <a:pt x="785069" y="958629"/>
                  </a:cubicBezTo>
                  <a:cubicBezTo>
                    <a:pt x="815890" y="936620"/>
                    <a:pt x="844199" y="907075"/>
                    <a:pt x="869717" y="879922"/>
                  </a:cubicBezTo>
                  <a:cubicBezTo>
                    <a:pt x="904526" y="842921"/>
                    <a:pt x="938616" y="802650"/>
                    <a:pt x="961662" y="756997"/>
                  </a:cubicBezTo>
                  <a:cubicBezTo>
                    <a:pt x="968042" y="744358"/>
                    <a:pt x="973065" y="730522"/>
                    <a:pt x="976375" y="716407"/>
                  </a:cubicBezTo>
                  <a:cubicBezTo>
                    <a:pt x="987579" y="739732"/>
                    <a:pt x="1004006" y="758073"/>
                    <a:pt x="1020991" y="774102"/>
                  </a:cubicBezTo>
                  <a:cubicBezTo>
                    <a:pt x="1014333" y="782076"/>
                    <a:pt x="1007714" y="790250"/>
                    <a:pt x="1001016" y="798344"/>
                  </a:cubicBezTo>
                  <a:cubicBezTo>
                    <a:pt x="979445" y="824420"/>
                    <a:pt x="957117" y="850337"/>
                    <a:pt x="933871" y="874420"/>
                  </a:cubicBezTo>
                  <a:cubicBezTo>
                    <a:pt x="866647" y="944116"/>
                    <a:pt x="791967" y="1012336"/>
                    <a:pt x="704448" y="1054282"/>
                  </a:cubicBezTo>
                  <a:cubicBezTo>
                    <a:pt x="599266" y="1104640"/>
                    <a:pt x="496197" y="1120350"/>
                    <a:pt x="382523" y="1089887"/>
                  </a:cubicBezTo>
                  <a:cubicBezTo>
                    <a:pt x="245802" y="1053245"/>
                    <a:pt x="141019" y="930001"/>
                    <a:pt x="72319" y="813734"/>
                  </a:cubicBezTo>
                  <a:cubicBezTo>
                    <a:pt x="6610" y="702492"/>
                    <a:pt x="-12648" y="566848"/>
                    <a:pt x="7767" y="445278"/>
                  </a:cubicBezTo>
                  <a:close/>
                </a:path>
              </a:pathLst>
            </a:custGeom>
            <a:solidFill>
              <a:srgbClr val="F9D37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6" name="Freeform: Shape 1845">
              <a:extLst>
                <a:ext uri="{FF2B5EF4-FFF2-40B4-BE49-F238E27FC236}">
                  <a16:creationId xmlns="" xmlns:a16="http://schemas.microsoft.com/office/drawing/2014/main" id="{55FE8008-423D-4EFB-A2F4-E54C4BFA75F8}"/>
                </a:ext>
              </a:extLst>
            </p:cNvPr>
            <p:cNvSpPr/>
            <p:nvPr/>
          </p:nvSpPr>
          <p:spPr>
            <a:xfrm>
              <a:off x="17048294" y="-2722055"/>
              <a:ext cx="1559778" cy="2929403"/>
            </a:xfrm>
            <a:custGeom>
              <a:avLst/>
              <a:gdLst>
                <a:gd name="connsiteX0" fmla="*/ 553533 w 558002"/>
                <a:gd name="connsiteY0" fmla="*/ 104338 h 1047978"/>
                <a:gd name="connsiteX1" fmla="*/ 390935 w 558002"/>
                <a:gd name="connsiteY1" fmla="*/ 551 h 1047978"/>
                <a:gd name="connsiteX2" fmla="*/ 253337 w 558002"/>
                <a:gd name="connsiteY2" fmla="*/ 71962 h 1047978"/>
                <a:gd name="connsiteX3" fmla="*/ 167971 w 558002"/>
                <a:gd name="connsiteY3" fmla="*/ 180134 h 1047978"/>
                <a:gd name="connsiteX4" fmla="*/ 73156 w 558002"/>
                <a:gd name="connsiteY4" fmla="*/ 1028648 h 1047978"/>
                <a:gd name="connsiteX5" fmla="*/ 117853 w 558002"/>
                <a:gd name="connsiteY5" fmla="*/ 1038416 h 1047978"/>
                <a:gd name="connsiteX6" fmla="*/ 120046 w 558002"/>
                <a:gd name="connsiteY6" fmla="*/ 1035745 h 1047978"/>
                <a:gd name="connsiteX7" fmla="*/ 121919 w 558002"/>
                <a:gd name="connsiteY7" fmla="*/ 1033034 h 1047978"/>
                <a:gd name="connsiteX8" fmla="*/ 121999 w 558002"/>
                <a:gd name="connsiteY8" fmla="*/ 1032914 h 1047978"/>
                <a:gd name="connsiteX9" fmla="*/ 121999 w 558002"/>
                <a:gd name="connsiteY9" fmla="*/ 1032914 h 1047978"/>
                <a:gd name="connsiteX10" fmla="*/ 126545 w 558002"/>
                <a:gd name="connsiteY10" fmla="*/ 970116 h 1047978"/>
                <a:gd name="connsiteX11" fmla="*/ 73515 w 558002"/>
                <a:gd name="connsiteY11" fmla="*/ 817486 h 1047978"/>
                <a:gd name="connsiteX12" fmla="*/ 62829 w 558002"/>
                <a:gd name="connsiteY12" fmla="*/ 658716 h 1047978"/>
                <a:gd name="connsiteX13" fmla="*/ 85676 w 558002"/>
                <a:gd name="connsiteY13" fmla="*/ 503615 h 1047978"/>
                <a:gd name="connsiteX14" fmla="*/ 108323 w 558002"/>
                <a:gd name="connsiteY14" fmla="*/ 424230 h 1047978"/>
                <a:gd name="connsiteX15" fmla="*/ 109360 w 558002"/>
                <a:gd name="connsiteY15" fmla="*/ 421080 h 1047978"/>
                <a:gd name="connsiteX16" fmla="*/ 109838 w 558002"/>
                <a:gd name="connsiteY16" fmla="*/ 419684 h 1047978"/>
                <a:gd name="connsiteX17" fmla="*/ 112669 w 558002"/>
                <a:gd name="connsiteY17" fmla="*/ 411670 h 1047978"/>
                <a:gd name="connsiteX18" fmla="*/ 118451 w 558002"/>
                <a:gd name="connsiteY18" fmla="*/ 395801 h 1047978"/>
                <a:gd name="connsiteX19" fmla="*/ 132167 w 558002"/>
                <a:gd name="connsiteY19" fmla="*/ 360913 h 1047978"/>
                <a:gd name="connsiteX20" fmla="*/ 174271 w 558002"/>
                <a:gd name="connsiteY20" fmla="*/ 271201 h 1047978"/>
                <a:gd name="connsiteX21" fmla="*/ 176823 w 558002"/>
                <a:gd name="connsiteY21" fmla="*/ 266417 h 1047978"/>
                <a:gd name="connsiteX22" fmla="*/ 177700 w 558002"/>
                <a:gd name="connsiteY22" fmla="*/ 264822 h 1047978"/>
                <a:gd name="connsiteX23" fmla="*/ 183123 w 558002"/>
                <a:gd name="connsiteY23" fmla="*/ 255173 h 1047978"/>
                <a:gd name="connsiteX24" fmla="*/ 194127 w 558002"/>
                <a:gd name="connsiteY24" fmla="*/ 236473 h 1047978"/>
                <a:gd name="connsiteX25" fmla="*/ 216456 w 558002"/>
                <a:gd name="connsiteY25" fmla="*/ 201625 h 1047978"/>
                <a:gd name="connsiteX26" fmla="*/ 229574 w 558002"/>
                <a:gd name="connsiteY26" fmla="*/ 182965 h 1047978"/>
                <a:gd name="connsiteX27" fmla="*/ 235196 w 558002"/>
                <a:gd name="connsiteY27" fmla="*/ 175389 h 1047978"/>
                <a:gd name="connsiteX28" fmla="*/ 236073 w 558002"/>
                <a:gd name="connsiteY28" fmla="*/ 174233 h 1047978"/>
                <a:gd name="connsiteX29" fmla="*/ 236192 w 558002"/>
                <a:gd name="connsiteY29" fmla="*/ 174113 h 1047978"/>
                <a:gd name="connsiteX30" fmla="*/ 258720 w 558002"/>
                <a:gd name="connsiteY30" fmla="*/ 147678 h 1047978"/>
                <a:gd name="connsiteX31" fmla="*/ 271718 w 558002"/>
                <a:gd name="connsiteY31" fmla="*/ 134321 h 1047978"/>
                <a:gd name="connsiteX32" fmla="*/ 277260 w 558002"/>
                <a:gd name="connsiteY32" fmla="*/ 129058 h 1047978"/>
                <a:gd name="connsiteX33" fmla="*/ 277340 w 558002"/>
                <a:gd name="connsiteY33" fmla="*/ 128978 h 1047978"/>
                <a:gd name="connsiteX34" fmla="*/ 277420 w 558002"/>
                <a:gd name="connsiteY34" fmla="*/ 128899 h 1047978"/>
                <a:gd name="connsiteX35" fmla="*/ 301582 w 558002"/>
                <a:gd name="connsiteY35" fmla="*/ 111036 h 1047978"/>
                <a:gd name="connsiteX36" fmla="*/ 450025 w 558002"/>
                <a:gd name="connsiteY36" fmla="*/ 107926 h 1047978"/>
                <a:gd name="connsiteX37" fmla="*/ 464858 w 558002"/>
                <a:gd name="connsiteY37" fmla="*/ 119329 h 1047978"/>
                <a:gd name="connsiteX38" fmla="*/ 465815 w 558002"/>
                <a:gd name="connsiteY38" fmla="*/ 120167 h 1047978"/>
                <a:gd name="connsiteX39" fmla="*/ 466612 w 558002"/>
                <a:gd name="connsiteY39" fmla="*/ 120924 h 1047978"/>
                <a:gd name="connsiteX40" fmla="*/ 471915 w 558002"/>
                <a:gd name="connsiteY40" fmla="*/ 126068 h 1047978"/>
                <a:gd name="connsiteX41" fmla="*/ 487585 w 558002"/>
                <a:gd name="connsiteY41" fmla="*/ 143452 h 1047978"/>
                <a:gd name="connsiteX42" fmla="*/ 487585 w 558002"/>
                <a:gd name="connsiteY42" fmla="*/ 143452 h 1047978"/>
                <a:gd name="connsiteX43" fmla="*/ 489499 w 558002"/>
                <a:gd name="connsiteY43" fmla="*/ 145764 h 1047978"/>
                <a:gd name="connsiteX44" fmla="*/ 501540 w 558002"/>
                <a:gd name="connsiteY44" fmla="*/ 162192 h 1047978"/>
                <a:gd name="connsiteX45" fmla="*/ 501659 w 558002"/>
                <a:gd name="connsiteY45" fmla="*/ 161913 h 1047978"/>
                <a:gd name="connsiteX46" fmla="*/ 501101 w 558002"/>
                <a:gd name="connsiteY46" fmla="*/ 160955 h 1047978"/>
                <a:gd name="connsiteX47" fmla="*/ 542369 w 558002"/>
                <a:gd name="connsiteY47" fmla="*/ 166976 h 1047978"/>
                <a:gd name="connsiteX48" fmla="*/ 553533 w 558002"/>
                <a:gd name="connsiteY48" fmla="*/ 104338 h 1047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558002" h="1047978">
                  <a:moveTo>
                    <a:pt x="553533" y="104338"/>
                  </a:moveTo>
                  <a:cubicBezTo>
                    <a:pt x="517608" y="48038"/>
                    <a:pt x="464260" y="-6068"/>
                    <a:pt x="390935" y="551"/>
                  </a:cubicBezTo>
                  <a:cubicBezTo>
                    <a:pt x="336829" y="5415"/>
                    <a:pt x="290299" y="36595"/>
                    <a:pt x="253337" y="71962"/>
                  </a:cubicBezTo>
                  <a:cubicBezTo>
                    <a:pt x="221240" y="102663"/>
                    <a:pt x="193928" y="141139"/>
                    <a:pt x="167971" y="180134"/>
                  </a:cubicBezTo>
                  <a:cubicBezTo>
                    <a:pt x="9521" y="418368"/>
                    <a:pt x="-66396" y="759632"/>
                    <a:pt x="73156" y="1028648"/>
                  </a:cubicBezTo>
                  <a:cubicBezTo>
                    <a:pt x="83682" y="1048903"/>
                    <a:pt x="102781" y="1055003"/>
                    <a:pt x="117853" y="1038416"/>
                  </a:cubicBezTo>
                  <a:cubicBezTo>
                    <a:pt x="118610" y="1037579"/>
                    <a:pt x="119328" y="1036702"/>
                    <a:pt x="120046" y="1035745"/>
                  </a:cubicBezTo>
                  <a:cubicBezTo>
                    <a:pt x="120683" y="1034868"/>
                    <a:pt x="121321" y="1033951"/>
                    <a:pt x="121919" y="1033034"/>
                  </a:cubicBezTo>
                  <a:cubicBezTo>
                    <a:pt x="121959" y="1032994"/>
                    <a:pt x="121959" y="1032954"/>
                    <a:pt x="121999" y="1032914"/>
                  </a:cubicBezTo>
                  <a:cubicBezTo>
                    <a:pt x="121999" y="1032914"/>
                    <a:pt x="121999" y="1032914"/>
                    <a:pt x="121999" y="1032914"/>
                  </a:cubicBezTo>
                  <a:cubicBezTo>
                    <a:pt x="132725" y="1016168"/>
                    <a:pt x="135915" y="988138"/>
                    <a:pt x="126545" y="970116"/>
                  </a:cubicBezTo>
                  <a:cubicBezTo>
                    <a:pt x="101665" y="922230"/>
                    <a:pt x="83682" y="870556"/>
                    <a:pt x="73515" y="817486"/>
                  </a:cubicBezTo>
                  <a:cubicBezTo>
                    <a:pt x="63547" y="765414"/>
                    <a:pt x="60198" y="711706"/>
                    <a:pt x="62829" y="658716"/>
                  </a:cubicBezTo>
                  <a:cubicBezTo>
                    <a:pt x="65421" y="606564"/>
                    <a:pt x="73196" y="554372"/>
                    <a:pt x="85676" y="503615"/>
                  </a:cubicBezTo>
                  <a:cubicBezTo>
                    <a:pt x="92215" y="476940"/>
                    <a:pt x="99671" y="450346"/>
                    <a:pt x="108323" y="424230"/>
                  </a:cubicBezTo>
                  <a:cubicBezTo>
                    <a:pt x="108802" y="422755"/>
                    <a:pt x="109121" y="421798"/>
                    <a:pt x="109360" y="421080"/>
                  </a:cubicBezTo>
                  <a:cubicBezTo>
                    <a:pt x="109519" y="420641"/>
                    <a:pt x="109639" y="420243"/>
                    <a:pt x="109838" y="419684"/>
                  </a:cubicBezTo>
                  <a:cubicBezTo>
                    <a:pt x="110755" y="417013"/>
                    <a:pt x="111712" y="414342"/>
                    <a:pt x="112669" y="411670"/>
                  </a:cubicBezTo>
                  <a:cubicBezTo>
                    <a:pt x="114543" y="406367"/>
                    <a:pt x="116457" y="401064"/>
                    <a:pt x="118451" y="395801"/>
                  </a:cubicBezTo>
                  <a:cubicBezTo>
                    <a:pt x="122837" y="384079"/>
                    <a:pt x="127382" y="372436"/>
                    <a:pt x="132167" y="360913"/>
                  </a:cubicBezTo>
                  <a:cubicBezTo>
                    <a:pt x="144926" y="330172"/>
                    <a:pt x="158961" y="300029"/>
                    <a:pt x="174271" y="271201"/>
                  </a:cubicBezTo>
                  <a:cubicBezTo>
                    <a:pt x="175109" y="269606"/>
                    <a:pt x="175986" y="268012"/>
                    <a:pt x="176823" y="266417"/>
                  </a:cubicBezTo>
                  <a:cubicBezTo>
                    <a:pt x="177062" y="265978"/>
                    <a:pt x="177341" y="265460"/>
                    <a:pt x="177700" y="264822"/>
                  </a:cubicBezTo>
                  <a:cubicBezTo>
                    <a:pt x="179495" y="261592"/>
                    <a:pt x="181289" y="258363"/>
                    <a:pt x="183123" y="255173"/>
                  </a:cubicBezTo>
                  <a:cubicBezTo>
                    <a:pt x="186751" y="248873"/>
                    <a:pt x="190379" y="242613"/>
                    <a:pt x="194127" y="236473"/>
                  </a:cubicBezTo>
                  <a:cubicBezTo>
                    <a:pt x="201344" y="224591"/>
                    <a:pt x="208760" y="212869"/>
                    <a:pt x="216456" y="201625"/>
                  </a:cubicBezTo>
                  <a:cubicBezTo>
                    <a:pt x="220762" y="195325"/>
                    <a:pt x="225108" y="189025"/>
                    <a:pt x="229574" y="182965"/>
                  </a:cubicBezTo>
                  <a:cubicBezTo>
                    <a:pt x="231448" y="180413"/>
                    <a:pt x="233322" y="177861"/>
                    <a:pt x="235196" y="175389"/>
                  </a:cubicBezTo>
                  <a:cubicBezTo>
                    <a:pt x="235554" y="174911"/>
                    <a:pt x="235834" y="174552"/>
                    <a:pt x="236073" y="174233"/>
                  </a:cubicBezTo>
                  <a:cubicBezTo>
                    <a:pt x="236113" y="174193"/>
                    <a:pt x="236152" y="174153"/>
                    <a:pt x="236192" y="174113"/>
                  </a:cubicBezTo>
                  <a:cubicBezTo>
                    <a:pt x="243529" y="164903"/>
                    <a:pt x="251025" y="155972"/>
                    <a:pt x="258720" y="147678"/>
                  </a:cubicBezTo>
                  <a:cubicBezTo>
                    <a:pt x="263026" y="143053"/>
                    <a:pt x="267332" y="138548"/>
                    <a:pt x="271718" y="134321"/>
                  </a:cubicBezTo>
                  <a:cubicBezTo>
                    <a:pt x="273552" y="132527"/>
                    <a:pt x="275386" y="130773"/>
                    <a:pt x="277260" y="129058"/>
                  </a:cubicBezTo>
                  <a:cubicBezTo>
                    <a:pt x="277300" y="129018"/>
                    <a:pt x="277300" y="129018"/>
                    <a:pt x="277340" y="128978"/>
                  </a:cubicBezTo>
                  <a:cubicBezTo>
                    <a:pt x="277380" y="128938"/>
                    <a:pt x="277380" y="128938"/>
                    <a:pt x="277420" y="128899"/>
                  </a:cubicBezTo>
                  <a:cubicBezTo>
                    <a:pt x="285394" y="122160"/>
                    <a:pt x="293608" y="115382"/>
                    <a:pt x="301582" y="111036"/>
                  </a:cubicBezTo>
                  <a:cubicBezTo>
                    <a:pt x="348073" y="85518"/>
                    <a:pt x="399946" y="72161"/>
                    <a:pt x="450025" y="107926"/>
                  </a:cubicBezTo>
                  <a:cubicBezTo>
                    <a:pt x="454969" y="111475"/>
                    <a:pt x="460033" y="115183"/>
                    <a:pt x="464858" y="119329"/>
                  </a:cubicBezTo>
                  <a:cubicBezTo>
                    <a:pt x="465256" y="119648"/>
                    <a:pt x="465535" y="119927"/>
                    <a:pt x="465815" y="120167"/>
                  </a:cubicBezTo>
                  <a:cubicBezTo>
                    <a:pt x="466054" y="120406"/>
                    <a:pt x="466293" y="120645"/>
                    <a:pt x="466612" y="120924"/>
                  </a:cubicBezTo>
                  <a:cubicBezTo>
                    <a:pt x="468366" y="122599"/>
                    <a:pt x="470161" y="124313"/>
                    <a:pt x="471915" y="126068"/>
                  </a:cubicBezTo>
                  <a:cubicBezTo>
                    <a:pt x="477258" y="131490"/>
                    <a:pt x="482521" y="137272"/>
                    <a:pt x="487585" y="143452"/>
                  </a:cubicBezTo>
                  <a:cubicBezTo>
                    <a:pt x="487585" y="143452"/>
                    <a:pt x="487585" y="143452"/>
                    <a:pt x="487585" y="143452"/>
                  </a:cubicBezTo>
                  <a:cubicBezTo>
                    <a:pt x="488223" y="144209"/>
                    <a:pt x="488861" y="144967"/>
                    <a:pt x="489499" y="145764"/>
                  </a:cubicBezTo>
                  <a:cubicBezTo>
                    <a:pt x="493605" y="150988"/>
                    <a:pt x="497712" y="156370"/>
                    <a:pt x="501540" y="162192"/>
                  </a:cubicBezTo>
                  <a:cubicBezTo>
                    <a:pt x="503892" y="165740"/>
                    <a:pt x="509036" y="174751"/>
                    <a:pt x="501659" y="161913"/>
                  </a:cubicBezTo>
                  <a:cubicBezTo>
                    <a:pt x="501380" y="161394"/>
                    <a:pt x="501101" y="160955"/>
                    <a:pt x="501101" y="160955"/>
                  </a:cubicBezTo>
                  <a:cubicBezTo>
                    <a:pt x="510710" y="177622"/>
                    <a:pt x="526779" y="183842"/>
                    <a:pt x="542369" y="166976"/>
                  </a:cubicBezTo>
                  <a:cubicBezTo>
                    <a:pt x="555486" y="152902"/>
                    <a:pt x="563501" y="119927"/>
                    <a:pt x="553533" y="104338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7" name="Freeform: Shape 1846">
              <a:extLst>
                <a:ext uri="{FF2B5EF4-FFF2-40B4-BE49-F238E27FC236}">
                  <a16:creationId xmlns="" xmlns:a16="http://schemas.microsoft.com/office/drawing/2014/main" id="{4D543628-D665-4F02-AE38-7B97EA86C6CD}"/>
                </a:ext>
              </a:extLst>
            </p:cNvPr>
            <p:cNvSpPr/>
            <p:nvPr/>
          </p:nvSpPr>
          <p:spPr>
            <a:xfrm>
              <a:off x="20671625" y="1367824"/>
              <a:ext cx="47143" cy="48705"/>
            </a:xfrm>
            <a:custGeom>
              <a:avLst/>
              <a:gdLst>
                <a:gd name="connsiteX0" fmla="*/ 15989 w 16865"/>
                <a:gd name="connsiteY0" fmla="*/ 0 h 17424"/>
                <a:gd name="connsiteX1" fmla="*/ 16308 w 16865"/>
                <a:gd name="connsiteY1" fmla="*/ 13756 h 17424"/>
                <a:gd name="connsiteX2" fmla="*/ 16866 w 16865"/>
                <a:gd name="connsiteY2" fmla="*/ 17424 h 17424"/>
                <a:gd name="connsiteX3" fmla="*/ 0 w 16865"/>
                <a:gd name="connsiteY3" fmla="*/ 11682 h 17424"/>
                <a:gd name="connsiteX4" fmla="*/ 15989 w 16865"/>
                <a:gd name="connsiteY4" fmla="*/ 0 h 17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65" h="17424">
                  <a:moveTo>
                    <a:pt x="15989" y="0"/>
                  </a:moveTo>
                  <a:cubicBezTo>
                    <a:pt x="15710" y="4466"/>
                    <a:pt x="15749" y="9051"/>
                    <a:pt x="16308" y="13756"/>
                  </a:cubicBezTo>
                  <a:cubicBezTo>
                    <a:pt x="16467" y="14992"/>
                    <a:pt x="16666" y="16228"/>
                    <a:pt x="16866" y="17424"/>
                  </a:cubicBezTo>
                  <a:cubicBezTo>
                    <a:pt x="11244" y="15510"/>
                    <a:pt x="5622" y="13596"/>
                    <a:pt x="0" y="11682"/>
                  </a:cubicBezTo>
                  <a:cubicBezTo>
                    <a:pt x="5343" y="7815"/>
                    <a:pt x="10646" y="3947"/>
                    <a:pt x="15989" y="0"/>
                  </a:cubicBezTo>
                  <a:close/>
                </a:path>
              </a:pathLst>
            </a:custGeom>
            <a:solidFill>
              <a:srgbClr val="B94E14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8" name="Freeform: Shape 1847">
              <a:extLst>
                <a:ext uri="{FF2B5EF4-FFF2-40B4-BE49-F238E27FC236}">
                  <a16:creationId xmlns="" xmlns:a16="http://schemas.microsoft.com/office/drawing/2014/main" id="{F33BD9C6-6E75-4E1F-9916-EDAAE24CCA26}"/>
                </a:ext>
              </a:extLst>
            </p:cNvPr>
            <p:cNvSpPr/>
            <p:nvPr/>
          </p:nvSpPr>
          <p:spPr>
            <a:xfrm>
              <a:off x="22809972" y="1496329"/>
              <a:ext cx="291652" cy="934535"/>
            </a:xfrm>
            <a:custGeom>
              <a:avLst/>
              <a:gdLst>
                <a:gd name="connsiteX0" fmla="*/ 99161 w 104337"/>
                <a:gd name="connsiteY0" fmla="*/ 90390 h 334325"/>
                <a:gd name="connsiteX1" fmla="*/ 71530 w 104337"/>
                <a:gd name="connsiteY1" fmla="*/ 65789 h 334325"/>
                <a:gd name="connsiteX2" fmla="*/ 71211 w 104337"/>
                <a:gd name="connsiteY2" fmla="*/ 65948 h 334325"/>
                <a:gd name="connsiteX3" fmla="*/ 100158 w 104337"/>
                <a:gd name="connsiteY3" fmla="*/ 1396 h 334325"/>
                <a:gd name="connsiteX4" fmla="*/ 100677 w 104337"/>
                <a:gd name="connsiteY4" fmla="*/ 0 h 334325"/>
                <a:gd name="connsiteX5" fmla="*/ 102192 w 104337"/>
                <a:gd name="connsiteY5" fmla="*/ 34569 h 334325"/>
                <a:gd name="connsiteX6" fmla="*/ 0 w 104337"/>
                <a:gd name="connsiteY6" fmla="*/ 334326 h 334325"/>
                <a:gd name="connsiteX7" fmla="*/ 99161 w 104337"/>
                <a:gd name="connsiteY7" fmla="*/ 90390 h 33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337" h="334325">
                  <a:moveTo>
                    <a:pt x="99161" y="90390"/>
                  </a:moveTo>
                  <a:cubicBezTo>
                    <a:pt x="102551" y="69058"/>
                    <a:pt x="88276" y="58173"/>
                    <a:pt x="71530" y="65789"/>
                  </a:cubicBezTo>
                  <a:cubicBezTo>
                    <a:pt x="71411" y="65829"/>
                    <a:pt x="71331" y="65908"/>
                    <a:pt x="71211" y="65948"/>
                  </a:cubicBezTo>
                  <a:cubicBezTo>
                    <a:pt x="82216" y="44896"/>
                    <a:pt x="91984" y="23365"/>
                    <a:pt x="100158" y="1396"/>
                  </a:cubicBezTo>
                  <a:cubicBezTo>
                    <a:pt x="100318" y="917"/>
                    <a:pt x="100477" y="479"/>
                    <a:pt x="100677" y="0"/>
                  </a:cubicBezTo>
                  <a:cubicBezTo>
                    <a:pt x="100557" y="12719"/>
                    <a:pt x="100996" y="24322"/>
                    <a:pt x="102192" y="34569"/>
                  </a:cubicBezTo>
                  <a:cubicBezTo>
                    <a:pt x="115469" y="147646"/>
                    <a:pt x="65390" y="244415"/>
                    <a:pt x="0" y="334326"/>
                  </a:cubicBezTo>
                  <a:cubicBezTo>
                    <a:pt x="44019" y="257612"/>
                    <a:pt x="85246" y="177789"/>
                    <a:pt x="99161" y="90390"/>
                  </a:cubicBezTo>
                  <a:close/>
                </a:path>
              </a:pathLst>
            </a:custGeom>
            <a:solidFill>
              <a:srgbClr val="B94E14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9" name="Freeform: Shape 1848">
              <a:extLst>
                <a:ext uri="{FF2B5EF4-FFF2-40B4-BE49-F238E27FC236}">
                  <a16:creationId xmlns="" xmlns:a16="http://schemas.microsoft.com/office/drawing/2014/main" id="{2995154F-6E26-416F-A6B2-4458B6F36D09}"/>
                </a:ext>
              </a:extLst>
            </p:cNvPr>
            <p:cNvSpPr/>
            <p:nvPr/>
          </p:nvSpPr>
          <p:spPr>
            <a:xfrm>
              <a:off x="21358959" y="1854654"/>
              <a:ext cx="1547308" cy="1496758"/>
            </a:xfrm>
            <a:custGeom>
              <a:avLst/>
              <a:gdLst>
                <a:gd name="connsiteX0" fmla="*/ 13397 w 553541"/>
                <a:gd name="connsiteY0" fmla="*/ 527426 h 535457"/>
                <a:gd name="connsiteX1" fmla="*/ 252030 w 553541"/>
                <a:gd name="connsiteY1" fmla="*/ 415983 h 535457"/>
                <a:gd name="connsiteX2" fmla="*/ 471844 w 553541"/>
                <a:gd name="connsiteY2" fmla="*/ 171569 h 535457"/>
                <a:gd name="connsiteX3" fmla="*/ 477386 w 553541"/>
                <a:gd name="connsiteY3" fmla="*/ 163236 h 535457"/>
                <a:gd name="connsiteX4" fmla="*/ 484085 w 553541"/>
                <a:gd name="connsiteY4" fmla="*/ 150516 h 535457"/>
                <a:gd name="connsiteX5" fmla="*/ 485879 w 553541"/>
                <a:gd name="connsiteY5" fmla="*/ 147326 h 535457"/>
                <a:gd name="connsiteX6" fmla="*/ 484005 w 553541"/>
                <a:gd name="connsiteY6" fmla="*/ 100158 h 535457"/>
                <a:gd name="connsiteX7" fmla="*/ 477905 w 553541"/>
                <a:gd name="connsiteY7" fmla="*/ 99839 h 535457"/>
                <a:gd name="connsiteX8" fmla="*/ 500990 w 553541"/>
                <a:gd name="connsiteY8" fmla="*/ 72128 h 535457"/>
                <a:gd name="connsiteX9" fmla="*/ 553542 w 553541"/>
                <a:gd name="connsiteY9" fmla="*/ 0 h 535457"/>
                <a:gd name="connsiteX10" fmla="*/ 551429 w 553541"/>
                <a:gd name="connsiteY10" fmla="*/ 11005 h 535457"/>
                <a:gd name="connsiteX11" fmla="*/ 550312 w 553541"/>
                <a:gd name="connsiteY11" fmla="*/ 15710 h 535457"/>
                <a:gd name="connsiteX12" fmla="*/ 547003 w 553541"/>
                <a:gd name="connsiteY12" fmla="*/ 28509 h 535457"/>
                <a:gd name="connsiteX13" fmla="*/ 529180 w 553541"/>
                <a:gd name="connsiteY13" fmla="*/ 83771 h 535457"/>
                <a:gd name="connsiteX14" fmla="*/ 502306 w 553541"/>
                <a:gd name="connsiteY14" fmla="*/ 148124 h 535457"/>
                <a:gd name="connsiteX15" fmla="*/ 499954 w 553541"/>
                <a:gd name="connsiteY15" fmla="*/ 153068 h 535457"/>
                <a:gd name="connsiteX16" fmla="*/ 498319 w 553541"/>
                <a:gd name="connsiteY16" fmla="*/ 156497 h 535457"/>
                <a:gd name="connsiteX17" fmla="*/ 489986 w 553541"/>
                <a:gd name="connsiteY17" fmla="*/ 173164 h 535457"/>
                <a:gd name="connsiteX18" fmla="*/ 473678 w 553541"/>
                <a:gd name="connsiteY18" fmla="*/ 203586 h 535457"/>
                <a:gd name="connsiteX19" fmla="*/ 437315 w 553541"/>
                <a:gd name="connsiteY19" fmla="*/ 263155 h 535457"/>
                <a:gd name="connsiteX20" fmla="*/ 429261 w 553541"/>
                <a:gd name="connsiteY20" fmla="*/ 274797 h 535457"/>
                <a:gd name="connsiteX21" fmla="*/ 418695 w 553541"/>
                <a:gd name="connsiteY21" fmla="*/ 289311 h 535457"/>
                <a:gd name="connsiteX22" fmla="*/ 399078 w 553541"/>
                <a:gd name="connsiteY22" fmla="*/ 314350 h 535457"/>
                <a:gd name="connsiteX23" fmla="*/ 397563 w 553541"/>
                <a:gd name="connsiteY23" fmla="*/ 316144 h 535457"/>
                <a:gd name="connsiteX24" fmla="*/ 394373 w 553541"/>
                <a:gd name="connsiteY24" fmla="*/ 319812 h 535457"/>
                <a:gd name="connsiteX25" fmla="*/ 383608 w 553541"/>
                <a:gd name="connsiteY25" fmla="*/ 331575 h 535457"/>
                <a:gd name="connsiteX26" fmla="*/ 373879 w 553541"/>
                <a:gd name="connsiteY26" fmla="*/ 341463 h 535457"/>
                <a:gd name="connsiteX27" fmla="*/ 368656 w 553541"/>
                <a:gd name="connsiteY27" fmla="*/ 346168 h 535457"/>
                <a:gd name="connsiteX28" fmla="*/ 358050 w 553541"/>
                <a:gd name="connsiteY28" fmla="*/ 354940 h 535457"/>
                <a:gd name="connsiteX29" fmla="*/ 356016 w 553541"/>
                <a:gd name="connsiteY29" fmla="*/ 356455 h 535457"/>
                <a:gd name="connsiteX30" fmla="*/ 354023 w 553541"/>
                <a:gd name="connsiteY30" fmla="*/ 357810 h 535457"/>
                <a:gd name="connsiteX31" fmla="*/ 343656 w 553541"/>
                <a:gd name="connsiteY31" fmla="*/ 364110 h 535457"/>
                <a:gd name="connsiteX32" fmla="*/ 339350 w 553541"/>
                <a:gd name="connsiteY32" fmla="*/ 366343 h 535457"/>
                <a:gd name="connsiteX33" fmla="*/ 296408 w 553541"/>
                <a:gd name="connsiteY33" fmla="*/ 413631 h 535457"/>
                <a:gd name="connsiteX34" fmla="*/ 294135 w 553541"/>
                <a:gd name="connsiteY34" fmla="*/ 419173 h 535457"/>
                <a:gd name="connsiteX35" fmla="*/ 0 w 553541"/>
                <a:gd name="connsiteY35" fmla="*/ 529300 h 535457"/>
                <a:gd name="connsiteX36" fmla="*/ 13397 w 553541"/>
                <a:gd name="connsiteY36" fmla="*/ 527426 h 535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53541" h="535457">
                  <a:moveTo>
                    <a:pt x="13397" y="527426"/>
                  </a:moveTo>
                  <a:cubicBezTo>
                    <a:pt x="102232" y="513510"/>
                    <a:pt x="182613" y="467060"/>
                    <a:pt x="252030" y="415983"/>
                  </a:cubicBezTo>
                  <a:cubicBezTo>
                    <a:pt x="338871" y="352148"/>
                    <a:pt x="416263" y="264909"/>
                    <a:pt x="471844" y="171569"/>
                  </a:cubicBezTo>
                  <a:cubicBezTo>
                    <a:pt x="473758" y="168897"/>
                    <a:pt x="475632" y="166106"/>
                    <a:pt x="477386" y="163236"/>
                  </a:cubicBezTo>
                  <a:cubicBezTo>
                    <a:pt x="479898" y="159129"/>
                    <a:pt x="482171" y="154783"/>
                    <a:pt x="484085" y="150516"/>
                  </a:cubicBezTo>
                  <a:cubicBezTo>
                    <a:pt x="484683" y="149440"/>
                    <a:pt x="485281" y="148403"/>
                    <a:pt x="485879" y="147326"/>
                  </a:cubicBezTo>
                  <a:cubicBezTo>
                    <a:pt x="498239" y="124958"/>
                    <a:pt x="497163" y="103507"/>
                    <a:pt x="484005" y="100158"/>
                  </a:cubicBezTo>
                  <a:cubicBezTo>
                    <a:pt x="482051" y="99680"/>
                    <a:pt x="480018" y="99600"/>
                    <a:pt x="477905" y="99839"/>
                  </a:cubicBezTo>
                  <a:cubicBezTo>
                    <a:pt x="485680" y="90828"/>
                    <a:pt x="493375" y="81618"/>
                    <a:pt x="500990" y="72128"/>
                  </a:cubicBezTo>
                  <a:cubicBezTo>
                    <a:pt x="519491" y="49003"/>
                    <a:pt x="537194" y="24920"/>
                    <a:pt x="553542" y="0"/>
                  </a:cubicBezTo>
                  <a:cubicBezTo>
                    <a:pt x="552904" y="3668"/>
                    <a:pt x="552226" y="7376"/>
                    <a:pt x="551429" y="11005"/>
                  </a:cubicBezTo>
                  <a:cubicBezTo>
                    <a:pt x="551070" y="12560"/>
                    <a:pt x="550711" y="14155"/>
                    <a:pt x="550312" y="15710"/>
                  </a:cubicBezTo>
                  <a:cubicBezTo>
                    <a:pt x="549275" y="19976"/>
                    <a:pt x="548159" y="24242"/>
                    <a:pt x="547003" y="28509"/>
                  </a:cubicBezTo>
                  <a:cubicBezTo>
                    <a:pt x="541979" y="46929"/>
                    <a:pt x="535998" y="65390"/>
                    <a:pt x="529180" y="83771"/>
                  </a:cubicBezTo>
                  <a:cubicBezTo>
                    <a:pt x="521206" y="105302"/>
                    <a:pt x="512274" y="126753"/>
                    <a:pt x="502306" y="148124"/>
                  </a:cubicBezTo>
                  <a:cubicBezTo>
                    <a:pt x="501828" y="149201"/>
                    <a:pt x="500632" y="151673"/>
                    <a:pt x="499954" y="153068"/>
                  </a:cubicBezTo>
                  <a:cubicBezTo>
                    <a:pt x="499396" y="154185"/>
                    <a:pt x="498877" y="155341"/>
                    <a:pt x="498319" y="156497"/>
                  </a:cubicBezTo>
                  <a:cubicBezTo>
                    <a:pt x="495608" y="162039"/>
                    <a:pt x="492817" y="167622"/>
                    <a:pt x="489986" y="173164"/>
                  </a:cubicBezTo>
                  <a:cubicBezTo>
                    <a:pt x="484763" y="183331"/>
                    <a:pt x="479340" y="193498"/>
                    <a:pt x="473678" y="203586"/>
                  </a:cubicBezTo>
                  <a:cubicBezTo>
                    <a:pt x="462434" y="223601"/>
                    <a:pt x="450353" y="243577"/>
                    <a:pt x="437315" y="263155"/>
                  </a:cubicBezTo>
                  <a:cubicBezTo>
                    <a:pt x="436398" y="264470"/>
                    <a:pt x="430656" y="272804"/>
                    <a:pt x="429261" y="274797"/>
                  </a:cubicBezTo>
                  <a:cubicBezTo>
                    <a:pt x="425792" y="279662"/>
                    <a:pt x="422283" y="284526"/>
                    <a:pt x="418695" y="289311"/>
                  </a:cubicBezTo>
                  <a:cubicBezTo>
                    <a:pt x="412315" y="297803"/>
                    <a:pt x="405816" y="306216"/>
                    <a:pt x="399078" y="314350"/>
                  </a:cubicBezTo>
                  <a:cubicBezTo>
                    <a:pt x="398719" y="314788"/>
                    <a:pt x="398161" y="315466"/>
                    <a:pt x="397563" y="316144"/>
                  </a:cubicBezTo>
                  <a:cubicBezTo>
                    <a:pt x="396526" y="317380"/>
                    <a:pt x="395450" y="318617"/>
                    <a:pt x="394373" y="319812"/>
                  </a:cubicBezTo>
                  <a:cubicBezTo>
                    <a:pt x="390824" y="323800"/>
                    <a:pt x="387236" y="327787"/>
                    <a:pt x="383608" y="331575"/>
                  </a:cubicBezTo>
                  <a:cubicBezTo>
                    <a:pt x="380378" y="334964"/>
                    <a:pt x="377148" y="338273"/>
                    <a:pt x="373879" y="341463"/>
                  </a:cubicBezTo>
                  <a:cubicBezTo>
                    <a:pt x="372124" y="343058"/>
                    <a:pt x="370370" y="344653"/>
                    <a:pt x="368656" y="346168"/>
                  </a:cubicBezTo>
                  <a:cubicBezTo>
                    <a:pt x="365107" y="349238"/>
                    <a:pt x="361559" y="352228"/>
                    <a:pt x="358050" y="354940"/>
                  </a:cubicBezTo>
                  <a:cubicBezTo>
                    <a:pt x="357531" y="355338"/>
                    <a:pt x="356734" y="355937"/>
                    <a:pt x="356016" y="356455"/>
                  </a:cubicBezTo>
                  <a:cubicBezTo>
                    <a:pt x="355338" y="356933"/>
                    <a:pt x="354700" y="357372"/>
                    <a:pt x="354023" y="357810"/>
                  </a:cubicBezTo>
                  <a:cubicBezTo>
                    <a:pt x="350514" y="360083"/>
                    <a:pt x="347045" y="362276"/>
                    <a:pt x="343656" y="364110"/>
                  </a:cubicBezTo>
                  <a:cubicBezTo>
                    <a:pt x="342221" y="364868"/>
                    <a:pt x="340785" y="365665"/>
                    <a:pt x="339350" y="366343"/>
                  </a:cubicBezTo>
                  <a:cubicBezTo>
                    <a:pt x="324278" y="373719"/>
                    <a:pt x="306655" y="391143"/>
                    <a:pt x="296408" y="413631"/>
                  </a:cubicBezTo>
                  <a:cubicBezTo>
                    <a:pt x="295570" y="415505"/>
                    <a:pt x="294813" y="417339"/>
                    <a:pt x="294135" y="419173"/>
                  </a:cubicBezTo>
                  <a:cubicBezTo>
                    <a:pt x="211361" y="479021"/>
                    <a:pt x="110724" y="558247"/>
                    <a:pt x="0" y="529300"/>
                  </a:cubicBezTo>
                  <a:cubicBezTo>
                    <a:pt x="4466" y="528741"/>
                    <a:pt x="8932" y="528103"/>
                    <a:pt x="13397" y="527426"/>
                  </a:cubicBezTo>
                  <a:close/>
                </a:path>
              </a:pathLst>
            </a:custGeom>
            <a:solidFill>
              <a:srgbClr val="B94E14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0" name="Freeform: Shape 1849">
              <a:extLst>
                <a:ext uri="{FF2B5EF4-FFF2-40B4-BE49-F238E27FC236}">
                  <a16:creationId xmlns="" xmlns:a16="http://schemas.microsoft.com/office/drawing/2014/main" id="{E5317E7A-0279-4243-8048-38BAA36D6ABF}"/>
                </a:ext>
              </a:extLst>
            </p:cNvPr>
            <p:cNvSpPr/>
            <p:nvPr/>
          </p:nvSpPr>
          <p:spPr>
            <a:xfrm>
              <a:off x="22447302" y="-933469"/>
              <a:ext cx="146132" cy="597946"/>
            </a:xfrm>
            <a:custGeom>
              <a:avLst/>
              <a:gdLst>
                <a:gd name="connsiteX0" fmla="*/ 40271 w 52278"/>
                <a:gd name="connsiteY0" fmla="*/ 161082 h 213912"/>
                <a:gd name="connsiteX1" fmla="*/ 0 w 52278"/>
                <a:gd name="connsiteY1" fmla="*/ 0 h 213912"/>
                <a:gd name="connsiteX2" fmla="*/ 47368 w 52278"/>
                <a:gd name="connsiteY2" fmla="*/ 144815 h 213912"/>
                <a:gd name="connsiteX3" fmla="*/ 48205 w 52278"/>
                <a:gd name="connsiteY3" fmla="*/ 213913 h 213912"/>
                <a:gd name="connsiteX4" fmla="*/ 40271 w 52278"/>
                <a:gd name="connsiteY4" fmla="*/ 161082 h 213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278" h="213912">
                  <a:moveTo>
                    <a:pt x="40271" y="161082"/>
                  </a:moveTo>
                  <a:cubicBezTo>
                    <a:pt x="29904" y="106936"/>
                    <a:pt x="15909" y="53309"/>
                    <a:pt x="0" y="0"/>
                  </a:cubicBezTo>
                  <a:cubicBezTo>
                    <a:pt x="18580" y="47328"/>
                    <a:pt x="35486" y="95613"/>
                    <a:pt x="47368" y="144815"/>
                  </a:cubicBezTo>
                  <a:cubicBezTo>
                    <a:pt x="54625" y="174918"/>
                    <a:pt x="52910" y="196927"/>
                    <a:pt x="48205" y="213913"/>
                  </a:cubicBezTo>
                  <a:cubicBezTo>
                    <a:pt x="46212" y="196209"/>
                    <a:pt x="43580" y="178387"/>
                    <a:pt x="40271" y="161082"/>
                  </a:cubicBezTo>
                  <a:close/>
                </a:path>
              </a:pathLst>
            </a:custGeom>
            <a:solidFill>
              <a:srgbClr val="B94E14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1" name="Freeform: Shape 1850">
              <a:extLst>
                <a:ext uri="{FF2B5EF4-FFF2-40B4-BE49-F238E27FC236}">
                  <a16:creationId xmlns="" xmlns:a16="http://schemas.microsoft.com/office/drawing/2014/main" id="{B482F241-3DED-4177-BCDA-39D5CD6450AD}"/>
                </a:ext>
              </a:extLst>
            </p:cNvPr>
            <p:cNvSpPr/>
            <p:nvPr/>
          </p:nvSpPr>
          <p:spPr>
            <a:xfrm>
              <a:off x="19953529" y="-3450074"/>
              <a:ext cx="257122" cy="132835"/>
            </a:xfrm>
            <a:custGeom>
              <a:avLst/>
              <a:gdLst>
                <a:gd name="connsiteX0" fmla="*/ 33771 w 91984"/>
                <a:gd name="connsiteY0" fmla="*/ 47522 h 47521"/>
                <a:gd name="connsiteX1" fmla="*/ 32256 w 91984"/>
                <a:gd name="connsiteY1" fmla="*/ 38511 h 47521"/>
                <a:gd name="connsiteX2" fmla="*/ 0 w 91984"/>
                <a:gd name="connsiteY2" fmla="*/ 1151 h 47521"/>
                <a:gd name="connsiteX3" fmla="*/ 91984 w 91984"/>
                <a:gd name="connsiteY3" fmla="*/ 9005 h 47521"/>
                <a:gd name="connsiteX4" fmla="*/ 33771 w 91984"/>
                <a:gd name="connsiteY4" fmla="*/ 47522 h 47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84" h="47521">
                  <a:moveTo>
                    <a:pt x="33771" y="47522"/>
                  </a:moveTo>
                  <a:cubicBezTo>
                    <a:pt x="33492" y="44531"/>
                    <a:pt x="32974" y="41501"/>
                    <a:pt x="32256" y="38511"/>
                  </a:cubicBezTo>
                  <a:cubicBezTo>
                    <a:pt x="27033" y="17179"/>
                    <a:pt x="13636" y="3344"/>
                    <a:pt x="0" y="1151"/>
                  </a:cubicBezTo>
                  <a:cubicBezTo>
                    <a:pt x="29465" y="-1880"/>
                    <a:pt x="60047" y="1191"/>
                    <a:pt x="91984" y="9005"/>
                  </a:cubicBezTo>
                  <a:cubicBezTo>
                    <a:pt x="69696" y="13591"/>
                    <a:pt x="49282" y="25273"/>
                    <a:pt x="33771" y="47522"/>
                  </a:cubicBezTo>
                  <a:close/>
                </a:path>
              </a:pathLst>
            </a:custGeom>
            <a:solidFill>
              <a:srgbClr val="B94E14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2" name="Freeform: Shape 1851">
              <a:extLst>
                <a:ext uri="{FF2B5EF4-FFF2-40B4-BE49-F238E27FC236}">
                  <a16:creationId xmlns="" xmlns:a16="http://schemas.microsoft.com/office/drawing/2014/main" id="{5F5DA2DF-D35E-4C32-AC04-4CAEC9C5C7F6}"/>
                </a:ext>
              </a:extLst>
            </p:cNvPr>
            <p:cNvSpPr/>
            <p:nvPr/>
          </p:nvSpPr>
          <p:spPr>
            <a:xfrm>
              <a:off x="18659888" y="1276655"/>
              <a:ext cx="25409" cy="56171"/>
            </a:xfrm>
            <a:custGeom>
              <a:avLst/>
              <a:gdLst>
                <a:gd name="connsiteX0" fmla="*/ 9091 w 9090"/>
                <a:gd name="connsiteY0" fmla="*/ 0 h 20095"/>
                <a:gd name="connsiteX1" fmla="*/ 0 w 9090"/>
                <a:gd name="connsiteY1" fmla="*/ 20095 h 20095"/>
                <a:gd name="connsiteX2" fmla="*/ 8612 w 9090"/>
                <a:gd name="connsiteY2" fmla="*/ 518 h 20095"/>
                <a:gd name="connsiteX3" fmla="*/ 9091 w 9090"/>
                <a:gd name="connsiteY3" fmla="*/ 0 h 20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90" h="20095">
                  <a:moveTo>
                    <a:pt x="9091" y="0"/>
                  </a:moveTo>
                  <a:cubicBezTo>
                    <a:pt x="5303" y="5662"/>
                    <a:pt x="0" y="20095"/>
                    <a:pt x="0" y="20095"/>
                  </a:cubicBezTo>
                  <a:cubicBezTo>
                    <a:pt x="0" y="20095"/>
                    <a:pt x="4306" y="5064"/>
                    <a:pt x="8612" y="518"/>
                  </a:cubicBezTo>
                  <a:cubicBezTo>
                    <a:pt x="8772" y="359"/>
                    <a:pt x="8931" y="199"/>
                    <a:pt x="9091" y="0"/>
                  </a:cubicBezTo>
                  <a:close/>
                </a:path>
              </a:pathLst>
            </a:custGeom>
            <a:solidFill>
              <a:srgbClr val="B94E14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3" name="Freeform: Shape 1852">
              <a:extLst>
                <a:ext uri="{FF2B5EF4-FFF2-40B4-BE49-F238E27FC236}">
                  <a16:creationId xmlns="" xmlns:a16="http://schemas.microsoft.com/office/drawing/2014/main" id="{FAB544BE-8B7F-4825-BEAD-888506ED371E}"/>
                </a:ext>
              </a:extLst>
            </p:cNvPr>
            <p:cNvSpPr/>
            <p:nvPr/>
          </p:nvSpPr>
          <p:spPr>
            <a:xfrm>
              <a:off x="21486908" y="-1691577"/>
              <a:ext cx="136307" cy="233382"/>
            </a:xfrm>
            <a:custGeom>
              <a:avLst/>
              <a:gdLst>
                <a:gd name="connsiteX0" fmla="*/ 21012 w 48763"/>
                <a:gd name="connsiteY0" fmla="*/ 30901 h 83491"/>
                <a:gd name="connsiteX1" fmla="*/ 27272 w 48763"/>
                <a:gd name="connsiteY1" fmla="*/ 41626 h 83491"/>
                <a:gd name="connsiteX2" fmla="*/ 35606 w 48763"/>
                <a:gd name="connsiteY2" fmla="*/ 56817 h 83491"/>
                <a:gd name="connsiteX3" fmla="*/ 48763 w 48763"/>
                <a:gd name="connsiteY3" fmla="*/ 83492 h 83491"/>
                <a:gd name="connsiteX4" fmla="*/ 36842 w 48763"/>
                <a:gd name="connsiteY4" fmla="*/ 62998 h 83491"/>
                <a:gd name="connsiteX5" fmla="*/ 718 w 48763"/>
                <a:gd name="connsiteY5" fmla="*/ 4705 h 83491"/>
                <a:gd name="connsiteX6" fmla="*/ 0 w 48763"/>
                <a:gd name="connsiteY6" fmla="*/ 0 h 83491"/>
                <a:gd name="connsiteX7" fmla="*/ 21012 w 48763"/>
                <a:gd name="connsiteY7" fmla="*/ 30901 h 8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763" h="83491">
                  <a:moveTo>
                    <a:pt x="21012" y="30901"/>
                  </a:moveTo>
                  <a:cubicBezTo>
                    <a:pt x="20973" y="30941"/>
                    <a:pt x="26555" y="40350"/>
                    <a:pt x="27272" y="41626"/>
                  </a:cubicBezTo>
                  <a:cubicBezTo>
                    <a:pt x="30103" y="46650"/>
                    <a:pt x="32934" y="51674"/>
                    <a:pt x="35606" y="56817"/>
                  </a:cubicBezTo>
                  <a:cubicBezTo>
                    <a:pt x="40191" y="65589"/>
                    <a:pt x="44577" y="74481"/>
                    <a:pt x="48763" y="83492"/>
                  </a:cubicBezTo>
                  <a:cubicBezTo>
                    <a:pt x="44816" y="76634"/>
                    <a:pt x="40869" y="69776"/>
                    <a:pt x="36842" y="62998"/>
                  </a:cubicBezTo>
                  <a:cubicBezTo>
                    <a:pt x="25717" y="44098"/>
                    <a:pt x="13676" y="23764"/>
                    <a:pt x="718" y="4705"/>
                  </a:cubicBezTo>
                  <a:cubicBezTo>
                    <a:pt x="518" y="3150"/>
                    <a:pt x="279" y="1595"/>
                    <a:pt x="0" y="0"/>
                  </a:cubicBezTo>
                  <a:cubicBezTo>
                    <a:pt x="7296" y="9928"/>
                    <a:pt x="14314" y="20215"/>
                    <a:pt x="21012" y="30901"/>
                  </a:cubicBezTo>
                  <a:close/>
                </a:path>
              </a:pathLst>
            </a:custGeom>
            <a:solidFill>
              <a:srgbClr val="B94E14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4" name="Freeform: Shape 1853">
              <a:extLst>
                <a:ext uri="{FF2B5EF4-FFF2-40B4-BE49-F238E27FC236}">
                  <a16:creationId xmlns="" xmlns:a16="http://schemas.microsoft.com/office/drawing/2014/main" id="{0105764A-830C-4F36-A27C-CBF8EBC17999}"/>
                </a:ext>
              </a:extLst>
            </p:cNvPr>
            <p:cNvSpPr/>
            <p:nvPr/>
          </p:nvSpPr>
          <p:spPr>
            <a:xfrm>
              <a:off x="19709447" y="-3430806"/>
              <a:ext cx="155700" cy="70548"/>
            </a:xfrm>
            <a:custGeom>
              <a:avLst/>
              <a:gdLst>
                <a:gd name="connsiteX0" fmla="*/ 3270 w 55701"/>
                <a:gd name="connsiteY0" fmla="*/ 25239 h 25238"/>
                <a:gd name="connsiteX1" fmla="*/ 0 w 55701"/>
                <a:gd name="connsiteY1" fmla="*/ 23883 h 25238"/>
                <a:gd name="connsiteX2" fmla="*/ 55701 w 55701"/>
                <a:gd name="connsiteY2" fmla="*/ 0 h 25238"/>
                <a:gd name="connsiteX3" fmla="*/ 9450 w 55701"/>
                <a:gd name="connsiteY3" fmla="*/ 21571 h 25238"/>
                <a:gd name="connsiteX4" fmla="*/ 3270 w 55701"/>
                <a:gd name="connsiteY4" fmla="*/ 25239 h 25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701" h="25238">
                  <a:moveTo>
                    <a:pt x="3270" y="25239"/>
                  </a:moveTo>
                  <a:cubicBezTo>
                    <a:pt x="2193" y="24681"/>
                    <a:pt x="1077" y="24242"/>
                    <a:pt x="0" y="23883"/>
                  </a:cubicBezTo>
                  <a:cubicBezTo>
                    <a:pt x="18261" y="12839"/>
                    <a:pt x="36762" y="5024"/>
                    <a:pt x="55701" y="0"/>
                  </a:cubicBezTo>
                  <a:cubicBezTo>
                    <a:pt x="40032" y="5223"/>
                    <a:pt x="24601" y="12958"/>
                    <a:pt x="9450" y="21571"/>
                  </a:cubicBezTo>
                  <a:cubicBezTo>
                    <a:pt x="7376" y="22767"/>
                    <a:pt x="5343" y="24003"/>
                    <a:pt x="3270" y="25239"/>
                  </a:cubicBezTo>
                  <a:close/>
                </a:path>
              </a:pathLst>
            </a:custGeom>
            <a:solidFill>
              <a:srgbClr val="B94E14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5" name="Freeform: Shape 1854">
              <a:extLst>
                <a:ext uri="{FF2B5EF4-FFF2-40B4-BE49-F238E27FC236}">
                  <a16:creationId xmlns="" xmlns:a16="http://schemas.microsoft.com/office/drawing/2014/main" id="{9FA541BB-A2C0-4190-BE92-08CF095A66A8}"/>
                </a:ext>
              </a:extLst>
            </p:cNvPr>
            <p:cNvSpPr/>
            <p:nvPr/>
          </p:nvSpPr>
          <p:spPr>
            <a:xfrm>
              <a:off x="21065501" y="781467"/>
              <a:ext cx="323770" cy="296018"/>
            </a:xfrm>
            <a:custGeom>
              <a:avLst/>
              <a:gdLst>
                <a:gd name="connsiteX0" fmla="*/ 104544 w 115827"/>
                <a:gd name="connsiteY0" fmla="*/ 10287 h 105899"/>
                <a:gd name="connsiteX1" fmla="*/ 115828 w 115827"/>
                <a:gd name="connsiteY1" fmla="*/ 0 h 105899"/>
                <a:gd name="connsiteX2" fmla="*/ 108212 w 115827"/>
                <a:gd name="connsiteY2" fmla="*/ 8413 h 105899"/>
                <a:gd name="connsiteX3" fmla="*/ 76594 w 115827"/>
                <a:gd name="connsiteY3" fmla="*/ 41427 h 105899"/>
                <a:gd name="connsiteX4" fmla="*/ 75158 w 115827"/>
                <a:gd name="connsiteY4" fmla="*/ 42862 h 105899"/>
                <a:gd name="connsiteX5" fmla="*/ 73165 w 115827"/>
                <a:gd name="connsiteY5" fmla="*/ 44776 h 105899"/>
                <a:gd name="connsiteX6" fmla="*/ 64553 w 115827"/>
                <a:gd name="connsiteY6" fmla="*/ 52950 h 105899"/>
                <a:gd name="connsiteX7" fmla="*/ 50079 w 115827"/>
                <a:gd name="connsiteY7" fmla="*/ 66107 h 105899"/>
                <a:gd name="connsiteX8" fmla="*/ 0 w 115827"/>
                <a:gd name="connsiteY8" fmla="*/ 105900 h 105899"/>
                <a:gd name="connsiteX9" fmla="*/ 104544 w 115827"/>
                <a:gd name="connsiteY9" fmla="*/ 10287 h 105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5827" h="105899">
                  <a:moveTo>
                    <a:pt x="104544" y="10287"/>
                  </a:moveTo>
                  <a:cubicBezTo>
                    <a:pt x="108292" y="6858"/>
                    <a:pt x="112080" y="3429"/>
                    <a:pt x="115828" y="0"/>
                  </a:cubicBezTo>
                  <a:cubicBezTo>
                    <a:pt x="113316" y="2831"/>
                    <a:pt x="110764" y="5662"/>
                    <a:pt x="108212" y="8413"/>
                  </a:cubicBezTo>
                  <a:cubicBezTo>
                    <a:pt x="97846" y="19617"/>
                    <a:pt x="87319" y="30741"/>
                    <a:pt x="76594" y="41427"/>
                  </a:cubicBezTo>
                  <a:cubicBezTo>
                    <a:pt x="76036" y="41985"/>
                    <a:pt x="75557" y="42463"/>
                    <a:pt x="75158" y="42862"/>
                  </a:cubicBezTo>
                  <a:cubicBezTo>
                    <a:pt x="74680" y="43341"/>
                    <a:pt x="74002" y="43939"/>
                    <a:pt x="73165" y="44776"/>
                  </a:cubicBezTo>
                  <a:cubicBezTo>
                    <a:pt x="70294" y="47527"/>
                    <a:pt x="67423" y="50278"/>
                    <a:pt x="64553" y="52950"/>
                  </a:cubicBezTo>
                  <a:cubicBezTo>
                    <a:pt x="59768" y="57375"/>
                    <a:pt x="54943" y="61841"/>
                    <a:pt x="50079" y="66107"/>
                  </a:cubicBezTo>
                  <a:cubicBezTo>
                    <a:pt x="33851" y="80342"/>
                    <a:pt x="17145" y="93699"/>
                    <a:pt x="0" y="105900"/>
                  </a:cubicBezTo>
                  <a:cubicBezTo>
                    <a:pt x="34928" y="74122"/>
                    <a:pt x="69736" y="42145"/>
                    <a:pt x="104544" y="10287"/>
                  </a:cubicBezTo>
                  <a:close/>
                </a:path>
              </a:pathLst>
            </a:custGeom>
            <a:solidFill>
              <a:srgbClr val="B94E14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6" name="Freeform: Shape 1855">
              <a:extLst>
                <a:ext uri="{FF2B5EF4-FFF2-40B4-BE49-F238E27FC236}">
                  <a16:creationId xmlns="" xmlns:a16="http://schemas.microsoft.com/office/drawing/2014/main" id="{4EDFB2D7-C77C-4425-920B-809DCDA4F77A}"/>
                </a:ext>
              </a:extLst>
            </p:cNvPr>
            <p:cNvSpPr/>
            <p:nvPr/>
          </p:nvSpPr>
          <p:spPr>
            <a:xfrm>
              <a:off x="18624363" y="-1387332"/>
              <a:ext cx="1187694" cy="1173002"/>
            </a:xfrm>
            <a:custGeom>
              <a:avLst/>
              <a:gdLst>
                <a:gd name="connsiteX0" fmla="*/ 396437 w 424891"/>
                <a:gd name="connsiteY0" fmla="*/ 389478 h 419635"/>
                <a:gd name="connsiteX1" fmla="*/ 301861 w 424891"/>
                <a:gd name="connsiteY1" fmla="*/ 414159 h 419635"/>
                <a:gd name="connsiteX2" fmla="*/ 110356 w 424891"/>
                <a:gd name="connsiteY2" fmla="*/ 389239 h 419635"/>
                <a:gd name="connsiteX3" fmla="*/ 17175 w 424891"/>
                <a:gd name="connsiteY3" fmla="*/ 268307 h 419635"/>
                <a:gd name="connsiteX4" fmla="*/ 8164 w 424891"/>
                <a:gd name="connsiteY4" fmla="*/ 47576 h 419635"/>
                <a:gd name="connsiteX5" fmla="*/ 46840 w 424891"/>
                <a:gd name="connsiteY5" fmla="*/ 49 h 419635"/>
                <a:gd name="connsiteX6" fmla="*/ 79096 w 424891"/>
                <a:gd name="connsiteY6" fmla="*/ 51922 h 419635"/>
                <a:gd name="connsiteX7" fmla="*/ 71800 w 424891"/>
                <a:gd name="connsiteY7" fmla="*/ 147097 h 419635"/>
                <a:gd name="connsiteX8" fmla="*/ 71999 w 424891"/>
                <a:gd name="connsiteY8" fmla="*/ 157144 h 419635"/>
                <a:gd name="connsiteX9" fmla="*/ 72039 w 424891"/>
                <a:gd name="connsiteY9" fmla="*/ 156546 h 419635"/>
                <a:gd name="connsiteX10" fmla="*/ 73594 w 424891"/>
                <a:gd name="connsiteY10" fmla="*/ 175047 h 419635"/>
                <a:gd name="connsiteX11" fmla="*/ 79654 w 424891"/>
                <a:gd name="connsiteY11" fmla="*/ 211370 h 419635"/>
                <a:gd name="connsiteX12" fmla="*/ 81329 w 424891"/>
                <a:gd name="connsiteY12" fmla="*/ 216394 h 419635"/>
                <a:gd name="connsiteX13" fmla="*/ 86114 w 424891"/>
                <a:gd name="connsiteY13" fmla="*/ 230309 h 419635"/>
                <a:gd name="connsiteX14" fmla="*/ 91536 w 424891"/>
                <a:gd name="connsiteY14" fmla="*/ 243228 h 419635"/>
                <a:gd name="connsiteX15" fmla="*/ 94487 w 424891"/>
                <a:gd name="connsiteY15" fmla="*/ 248172 h 419635"/>
                <a:gd name="connsiteX16" fmla="*/ 108562 w 424891"/>
                <a:gd name="connsiteY16" fmla="*/ 268825 h 419635"/>
                <a:gd name="connsiteX17" fmla="*/ 110635 w 424891"/>
                <a:gd name="connsiteY17" fmla="*/ 270620 h 419635"/>
                <a:gd name="connsiteX18" fmla="*/ 120364 w 424891"/>
                <a:gd name="connsiteY18" fmla="*/ 279950 h 419635"/>
                <a:gd name="connsiteX19" fmla="*/ 129175 w 424891"/>
                <a:gd name="connsiteY19" fmla="*/ 287127 h 419635"/>
                <a:gd name="connsiteX20" fmla="*/ 131328 w 424891"/>
                <a:gd name="connsiteY20" fmla="*/ 288602 h 419635"/>
                <a:gd name="connsiteX21" fmla="*/ 152381 w 424891"/>
                <a:gd name="connsiteY21" fmla="*/ 299846 h 419635"/>
                <a:gd name="connsiteX22" fmla="*/ 172875 w 424891"/>
                <a:gd name="connsiteY22" fmla="*/ 307541 h 419635"/>
                <a:gd name="connsiteX23" fmla="*/ 178138 w 424891"/>
                <a:gd name="connsiteY23" fmla="*/ 309096 h 419635"/>
                <a:gd name="connsiteX24" fmla="*/ 175387 w 424891"/>
                <a:gd name="connsiteY24" fmla="*/ 308259 h 419635"/>
                <a:gd name="connsiteX25" fmla="*/ 187867 w 424891"/>
                <a:gd name="connsiteY25" fmla="*/ 310890 h 419635"/>
                <a:gd name="connsiteX26" fmla="*/ 233042 w 424891"/>
                <a:gd name="connsiteY26" fmla="*/ 315157 h 419635"/>
                <a:gd name="connsiteX27" fmla="*/ 254493 w 424891"/>
                <a:gd name="connsiteY27" fmla="*/ 314798 h 419635"/>
                <a:gd name="connsiteX28" fmla="*/ 265019 w 424891"/>
                <a:gd name="connsiteY28" fmla="*/ 314120 h 419635"/>
                <a:gd name="connsiteX29" fmla="*/ 270202 w 424891"/>
                <a:gd name="connsiteY29" fmla="*/ 313721 h 419635"/>
                <a:gd name="connsiteX30" fmla="*/ 268767 w 424891"/>
                <a:gd name="connsiteY30" fmla="*/ 313801 h 419635"/>
                <a:gd name="connsiteX31" fmla="*/ 379332 w 424891"/>
                <a:gd name="connsiteY31" fmla="*/ 287326 h 419635"/>
                <a:gd name="connsiteX32" fmla="*/ 423829 w 424891"/>
                <a:gd name="connsiteY32" fmla="*/ 328035 h 419635"/>
                <a:gd name="connsiteX33" fmla="*/ 396437 w 424891"/>
                <a:gd name="connsiteY33" fmla="*/ 389478 h 419635"/>
                <a:gd name="connsiteX34" fmla="*/ 396437 w 424891"/>
                <a:gd name="connsiteY34" fmla="*/ 389478 h 41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24891" h="419635">
                  <a:moveTo>
                    <a:pt x="396437" y="389478"/>
                  </a:moveTo>
                  <a:cubicBezTo>
                    <a:pt x="366014" y="401838"/>
                    <a:pt x="333399" y="408935"/>
                    <a:pt x="301861" y="414159"/>
                  </a:cubicBezTo>
                  <a:cubicBezTo>
                    <a:pt x="238026" y="424765"/>
                    <a:pt x="166376" y="421734"/>
                    <a:pt x="110356" y="389239"/>
                  </a:cubicBezTo>
                  <a:cubicBezTo>
                    <a:pt x="62470" y="361488"/>
                    <a:pt x="32964" y="315196"/>
                    <a:pt x="17175" y="268307"/>
                  </a:cubicBezTo>
                  <a:cubicBezTo>
                    <a:pt x="-5711" y="200365"/>
                    <a:pt x="-2482" y="123014"/>
                    <a:pt x="8164" y="47576"/>
                  </a:cubicBezTo>
                  <a:cubicBezTo>
                    <a:pt x="11872" y="21141"/>
                    <a:pt x="25947" y="-1187"/>
                    <a:pt x="46840" y="49"/>
                  </a:cubicBezTo>
                  <a:cubicBezTo>
                    <a:pt x="64304" y="1086"/>
                    <a:pt x="83004" y="24969"/>
                    <a:pt x="79096" y="51922"/>
                  </a:cubicBezTo>
                  <a:cubicBezTo>
                    <a:pt x="74551" y="83182"/>
                    <a:pt x="71680" y="114920"/>
                    <a:pt x="71800" y="147097"/>
                  </a:cubicBezTo>
                  <a:cubicBezTo>
                    <a:pt x="71800" y="150446"/>
                    <a:pt x="71919" y="153795"/>
                    <a:pt x="71999" y="157144"/>
                  </a:cubicBezTo>
                  <a:cubicBezTo>
                    <a:pt x="71600" y="141913"/>
                    <a:pt x="71879" y="153356"/>
                    <a:pt x="72039" y="156546"/>
                  </a:cubicBezTo>
                  <a:cubicBezTo>
                    <a:pt x="72398" y="162726"/>
                    <a:pt x="72956" y="168906"/>
                    <a:pt x="73594" y="175047"/>
                  </a:cubicBezTo>
                  <a:cubicBezTo>
                    <a:pt x="74910" y="187327"/>
                    <a:pt x="76983" y="199488"/>
                    <a:pt x="79654" y="211370"/>
                  </a:cubicBezTo>
                  <a:cubicBezTo>
                    <a:pt x="75827" y="194544"/>
                    <a:pt x="80133" y="212487"/>
                    <a:pt x="81329" y="216394"/>
                  </a:cubicBezTo>
                  <a:cubicBezTo>
                    <a:pt x="82764" y="221139"/>
                    <a:pt x="84399" y="225764"/>
                    <a:pt x="86114" y="230309"/>
                  </a:cubicBezTo>
                  <a:cubicBezTo>
                    <a:pt x="87748" y="234735"/>
                    <a:pt x="89622" y="239001"/>
                    <a:pt x="91536" y="243228"/>
                  </a:cubicBezTo>
                  <a:cubicBezTo>
                    <a:pt x="84519" y="227757"/>
                    <a:pt x="92413" y="244504"/>
                    <a:pt x="94487" y="248172"/>
                  </a:cubicBezTo>
                  <a:cubicBezTo>
                    <a:pt x="98713" y="255588"/>
                    <a:pt x="103498" y="262406"/>
                    <a:pt x="108562" y="268825"/>
                  </a:cubicBezTo>
                  <a:cubicBezTo>
                    <a:pt x="98753" y="256385"/>
                    <a:pt x="108123" y="267948"/>
                    <a:pt x="110635" y="270620"/>
                  </a:cubicBezTo>
                  <a:cubicBezTo>
                    <a:pt x="113785" y="273929"/>
                    <a:pt x="117054" y="276999"/>
                    <a:pt x="120364" y="279950"/>
                  </a:cubicBezTo>
                  <a:cubicBezTo>
                    <a:pt x="123234" y="282502"/>
                    <a:pt x="126185" y="284854"/>
                    <a:pt x="129175" y="287127"/>
                  </a:cubicBezTo>
                  <a:cubicBezTo>
                    <a:pt x="139303" y="294862"/>
                    <a:pt x="123155" y="283419"/>
                    <a:pt x="131328" y="288602"/>
                  </a:cubicBezTo>
                  <a:cubicBezTo>
                    <a:pt x="138147" y="292988"/>
                    <a:pt x="145204" y="296616"/>
                    <a:pt x="152381" y="299846"/>
                  </a:cubicBezTo>
                  <a:cubicBezTo>
                    <a:pt x="159119" y="302876"/>
                    <a:pt x="165977" y="305348"/>
                    <a:pt x="172875" y="307541"/>
                  </a:cubicBezTo>
                  <a:cubicBezTo>
                    <a:pt x="174629" y="308099"/>
                    <a:pt x="176384" y="308578"/>
                    <a:pt x="178138" y="309096"/>
                  </a:cubicBezTo>
                  <a:cubicBezTo>
                    <a:pt x="165618" y="305508"/>
                    <a:pt x="172636" y="307581"/>
                    <a:pt x="175387" y="308259"/>
                  </a:cubicBezTo>
                  <a:cubicBezTo>
                    <a:pt x="179533" y="309295"/>
                    <a:pt x="183680" y="310133"/>
                    <a:pt x="187867" y="310890"/>
                  </a:cubicBezTo>
                  <a:cubicBezTo>
                    <a:pt x="202779" y="313681"/>
                    <a:pt x="217930" y="314917"/>
                    <a:pt x="233042" y="315157"/>
                  </a:cubicBezTo>
                  <a:cubicBezTo>
                    <a:pt x="240179" y="315276"/>
                    <a:pt x="247356" y="315117"/>
                    <a:pt x="254493" y="314798"/>
                  </a:cubicBezTo>
                  <a:cubicBezTo>
                    <a:pt x="258001" y="314638"/>
                    <a:pt x="261510" y="314399"/>
                    <a:pt x="265019" y="314120"/>
                  </a:cubicBezTo>
                  <a:cubicBezTo>
                    <a:pt x="266733" y="314000"/>
                    <a:pt x="268488" y="313841"/>
                    <a:pt x="270202" y="313721"/>
                  </a:cubicBezTo>
                  <a:cubicBezTo>
                    <a:pt x="256606" y="314878"/>
                    <a:pt x="265777" y="314120"/>
                    <a:pt x="268767" y="313801"/>
                  </a:cubicBezTo>
                  <a:cubicBezTo>
                    <a:pt x="305050" y="310173"/>
                    <a:pt x="345600" y="301122"/>
                    <a:pt x="379332" y="287326"/>
                  </a:cubicBezTo>
                  <a:cubicBezTo>
                    <a:pt x="398311" y="279591"/>
                    <a:pt x="419403" y="301959"/>
                    <a:pt x="423829" y="328035"/>
                  </a:cubicBezTo>
                  <a:cubicBezTo>
                    <a:pt x="428813" y="357540"/>
                    <a:pt x="415695" y="381663"/>
                    <a:pt x="396437" y="389478"/>
                  </a:cubicBezTo>
                  <a:lnTo>
                    <a:pt x="396437" y="389478"/>
                  </a:ln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7" name="Freeform: Shape 1856">
              <a:extLst>
                <a:ext uri="{FF2B5EF4-FFF2-40B4-BE49-F238E27FC236}">
                  <a16:creationId xmlns="" xmlns:a16="http://schemas.microsoft.com/office/drawing/2014/main" id="{333FFA57-4703-4B0D-9480-10DFBD451DB7}"/>
                </a:ext>
              </a:extLst>
            </p:cNvPr>
            <p:cNvSpPr/>
            <p:nvPr/>
          </p:nvSpPr>
          <p:spPr>
            <a:xfrm>
              <a:off x="20554636" y="-2064877"/>
              <a:ext cx="555947" cy="1460539"/>
            </a:xfrm>
            <a:custGeom>
              <a:avLst/>
              <a:gdLst>
                <a:gd name="connsiteX0" fmla="*/ 47075 w 198887"/>
                <a:gd name="connsiteY0" fmla="*/ 480911 h 522500"/>
                <a:gd name="connsiteX1" fmla="*/ 19604 w 198887"/>
                <a:gd name="connsiteY1" fmla="*/ 339725 h 522500"/>
                <a:gd name="connsiteX2" fmla="*/ 3256 w 198887"/>
                <a:gd name="connsiteY2" fmla="*/ 91243 h 522500"/>
                <a:gd name="connsiteX3" fmla="*/ 58359 w 198887"/>
                <a:gd name="connsiteY3" fmla="*/ 1890 h 522500"/>
                <a:gd name="connsiteX4" fmla="*/ 178374 w 198887"/>
                <a:gd name="connsiteY4" fmla="*/ 57352 h 522500"/>
                <a:gd name="connsiteX5" fmla="*/ 196715 w 198887"/>
                <a:gd name="connsiteY5" fmla="*/ 121745 h 522500"/>
                <a:gd name="connsiteX6" fmla="*/ 153573 w 198887"/>
                <a:gd name="connsiteY6" fmla="*/ 128483 h 522500"/>
                <a:gd name="connsiteX7" fmla="*/ 139817 w 198887"/>
                <a:gd name="connsiteY7" fmla="*/ 117200 h 522500"/>
                <a:gd name="connsiteX8" fmla="*/ 139419 w 198887"/>
                <a:gd name="connsiteY8" fmla="*/ 116881 h 522500"/>
                <a:gd name="connsiteX9" fmla="*/ 133199 w 198887"/>
                <a:gd name="connsiteY9" fmla="*/ 112415 h 522500"/>
                <a:gd name="connsiteX10" fmla="*/ 108757 w 198887"/>
                <a:gd name="connsiteY10" fmla="*/ 97742 h 522500"/>
                <a:gd name="connsiteX11" fmla="*/ 106086 w 198887"/>
                <a:gd name="connsiteY11" fmla="*/ 96227 h 522500"/>
                <a:gd name="connsiteX12" fmla="*/ 97035 w 198887"/>
                <a:gd name="connsiteY12" fmla="*/ 93555 h 522500"/>
                <a:gd name="connsiteX13" fmla="*/ 88742 w 198887"/>
                <a:gd name="connsiteY13" fmla="*/ 92240 h 522500"/>
                <a:gd name="connsiteX14" fmla="*/ 92250 w 198887"/>
                <a:gd name="connsiteY14" fmla="*/ 92240 h 522500"/>
                <a:gd name="connsiteX15" fmla="*/ 87466 w 198887"/>
                <a:gd name="connsiteY15" fmla="*/ 92678 h 522500"/>
                <a:gd name="connsiteX16" fmla="*/ 80847 w 198887"/>
                <a:gd name="connsiteY16" fmla="*/ 94353 h 522500"/>
                <a:gd name="connsiteX17" fmla="*/ 81485 w 198887"/>
                <a:gd name="connsiteY17" fmla="*/ 94712 h 522500"/>
                <a:gd name="connsiteX18" fmla="*/ 81605 w 198887"/>
                <a:gd name="connsiteY18" fmla="*/ 93795 h 522500"/>
                <a:gd name="connsiteX19" fmla="*/ 76461 w 198887"/>
                <a:gd name="connsiteY19" fmla="*/ 100174 h 522500"/>
                <a:gd name="connsiteX20" fmla="*/ 74467 w 198887"/>
                <a:gd name="connsiteY20" fmla="*/ 103324 h 522500"/>
                <a:gd name="connsiteX21" fmla="*/ 76541 w 198887"/>
                <a:gd name="connsiteY21" fmla="*/ 99536 h 522500"/>
                <a:gd name="connsiteX22" fmla="*/ 73391 w 198887"/>
                <a:gd name="connsiteY22" fmla="*/ 107152 h 522500"/>
                <a:gd name="connsiteX23" fmla="*/ 70759 w 198887"/>
                <a:gd name="connsiteY23" fmla="*/ 115644 h 522500"/>
                <a:gd name="connsiteX24" fmla="*/ 71836 w 198887"/>
                <a:gd name="connsiteY24" fmla="*/ 111298 h 522500"/>
                <a:gd name="connsiteX25" fmla="*/ 70560 w 198887"/>
                <a:gd name="connsiteY25" fmla="*/ 117758 h 522500"/>
                <a:gd name="connsiteX26" fmla="*/ 67928 w 198887"/>
                <a:gd name="connsiteY26" fmla="*/ 138969 h 522500"/>
                <a:gd name="connsiteX27" fmla="*/ 67211 w 198887"/>
                <a:gd name="connsiteY27" fmla="*/ 150532 h 522500"/>
                <a:gd name="connsiteX28" fmla="*/ 67370 w 198887"/>
                <a:gd name="connsiteY28" fmla="*/ 146306 h 522500"/>
                <a:gd name="connsiteX29" fmla="*/ 67290 w 198887"/>
                <a:gd name="connsiteY29" fmla="*/ 154559 h 522500"/>
                <a:gd name="connsiteX30" fmla="*/ 69922 w 198887"/>
                <a:gd name="connsiteY30" fmla="*/ 210340 h 522500"/>
                <a:gd name="connsiteX31" fmla="*/ 76740 w 198887"/>
                <a:gd name="connsiteY31" fmla="*/ 270387 h 522500"/>
                <a:gd name="connsiteX32" fmla="*/ 77378 w 198887"/>
                <a:gd name="connsiteY32" fmla="*/ 274375 h 522500"/>
                <a:gd name="connsiteX33" fmla="*/ 79611 w 198887"/>
                <a:gd name="connsiteY33" fmla="*/ 288808 h 522500"/>
                <a:gd name="connsiteX34" fmla="*/ 84714 w 198887"/>
                <a:gd name="connsiteY34" fmla="*/ 319549 h 522500"/>
                <a:gd name="connsiteX35" fmla="*/ 114339 w 198887"/>
                <a:gd name="connsiteY35" fmla="*/ 464005 h 522500"/>
                <a:gd name="connsiteX36" fmla="*/ 90855 w 198887"/>
                <a:gd name="connsiteY36" fmla="*/ 521740 h 522500"/>
                <a:gd name="connsiteX37" fmla="*/ 47075 w 198887"/>
                <a:gd name="connsiteY37" fmla="*/ 480911 h 522500"/>
                <a:gd name="connsiteX38" fmla="*/ 47075 w 198887"/>
                <a:gd name="connsiteY38" fmla="*/ 480911 h 52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98887" h="522500">
                  <a:moveTo>
                    <a:pt x="47075" y="480911"/>
                  </a:moveTo>
                  <a:cubicBezTo>
                    <a:pt x="36788" y="433942"/>
                    <a:pt x="27379" y="386813"/>
                    <a:pt x="19604" y="339725"/>
                  </a:cubicBezTo>
                  <a:cubicBezTo>
                    <a:pt x="6167" y="258426"/>
                    <a:pt x="-6034" y="173658"/>
                    <a:pt x="3256" y="91243"/>
                  </a:cubicBezTo>
                  <a:cubicBezTo>
                    <a:pt x="7124" y="56953"/>
                    <a:pt x="23152" y="11140"/>
                    <a:pt x="58359" y="1890"/>
                  </a:cubicBezTo>
                  <a:cubicBezTo>
                    <a:pt x="100145" y="-9075"/>
                    <a:pt x="147234" y="30079"/>
                    <a:pt x="178374" y="57352"/>
                  </a:cubicBezTo>
                  <a:cubicBezTo>
                    <a:pt x="194960" y="71865"/>
                    <a:pt x="203094" y="103364"/>
                    <a:pt x="196715" y="121745"/>
                  </a:cubicBezTo>
                  <a:cubicBezTo>
                    <a:pt x="189657" y="142080"/>
                    <a:pt x="170598" y="142957"/>
                    <a:pt x="153573" y="128483"/>
                  </a:cubicBezTo>
                  <a:cubicBezTo>
                    <a:pt x="149028" y="124616"/>
                    <a:pt x="144443" y="120828"/>
                    <a:pt x="139817" y="117200"/>
                  </a:cubicBezTo>
                  <a:cubicBezTo>
                    <a:pt x="132162" y="111139"/>
                    <a:pt x="146915" y="122462"/>
                    <a:pt x="139419" y="116881"/>
                  </a:cubicBezTo>
                  <a:cubicBezTo>
                    <a:pt x="137345" y="115365"/>
                    <a:pt x="135272" y="113890"/>
                    <a:pt x="133199" y="112415"/>
                  </a:cubicBezTo>
                  <a:cubicBezTo>
                    <a:pt x="125145" y="106793"/>
                    <a:pt x="116971" y="101849"/>
                    <a:pt x="108757" y="97742"/>
                  </a:cubicBezTo>
                  <a:cubicBezTo>
                    <a:pt x="105767" y="96227"/>
                    <a:pt x="93407" y="91522"/>
                    <a:pt x="106086" y="96227"/>
                  </a:cubicBezTo>
                  <a:cubicBezTo>
                    <a:pt x="103056" y="95110"/>
                    <a:pt x="100065" y="94273"/>
                    <a:pt x="97035" y="93555"/>
                  </a:cubicBezTo>
                  <a:cubicBezTo>
                    <a:pt x="94244" y="92878"/>
                    <a:pt x="91493" y="92519"/>
                    <a:pt x="88742" y="92240"/>
                  </a:cubicBezTo>
                  <a:cubicBezTo>
                    <a:pt x="83040" y="91721"/>
                    <a:pt x="97753" y="92120"/>
                    <a:pt x="92250" y="92240"/>
                  </a:cubicBezTo>
                  <a:cubicBezTo>
                    <a:pt x="90615" y="92280"/>
                    <a:pt x="89021" y="92439"/>
                    <a:pt x="87466" y="92678"/>
                  </a:cubicBezTo>
                  <a:cubicBezTo>
                    <a:pt x="85193" y="92997"/>
                    <a:pt x="83000" y="93635"/>
                    <a:pt x="80847" y="94353"/>
                  </a:cubicBezTo>
                  <a:cubicBezTo>
                    <a:pt x="92091" y="90445"/>
                    <a:pt x="84196" y="92997"/>
                    <a:pt x="81485" y="94712"/>
                  </a:cubicBezTo>
                  <a:cubicBezTo>
                    <a:pt x="78933" y="96346"/>
                    <a:pt x="72514" y="102846"/>
                    <a:pt x="81605" y="93795"/>
                  </a:cubicBezTo>
                  <a:cubicBezTo>
                    <a:pt x="79730" y="95669"/>
                    <a:pt x="78056" y="97862"/>
                    <a:pt x="76461" y="100174"/>
                  </a:cubicBezTo>
                  <a:cubicBezTo>
                    <a:pt x="75783" y="101171"/>
                    <a:pt x="75105" y="102248"/>
                    <a:pt x="74467" y="103324"/>
                  </a:cubicBezTo>
                  <a:cubicBezTo>
                    <a:pt x="71517" y="108268"/>
                    <a:pt x="79172" y="94193"/>
                    <a:pt x="76541" y="99536"/>
                  </a:cubicBezTo>
                  <a:cubicBezTo>
                    <a:pt x="75385" y="101929"/>
                    <a:pt x="74348" y="104520"/>
                    <a:pt x="73391" y="107152"/>
                  </a:cubicBezTo>
                  <a:cubicBezTo>
                    <a:pt x="72394" y="109863"/>
                    <a:pt x="71557" y="112734"/>
                    <a:pt x="70759" y="115644"/>
                  </a:cubicBezTo>
                  <a:cubicBezTo>
                    <a:pt x="68965" y="122184"/>
                    <a:pt x="73351" y="104480"/>
                    <a:pt x="71836" y="111298"/>
                  </a:cubicBezTo>
                  <a:cubicBezTo>
                    <a:pt x="71357" y="113412"/>
                    <a:pt x="70959" y="115565"/>
                    <a:pt x="70560" y="117758"/>
                  </a:cubicBezTo>
                  <a:cubicBezTo>
                    <a:pt x="69324" y="124576"/>
                    <a:pt x="68526" y="131713"/>
                    <a:pt x="67928" y="138969"/>
                  </a:cubicBezTo>
                  <a:cubicBezTo>
                    <a:pt x="67610" y="142797"/>
                    <a:pt x="67410" y="146665"/>
                    <a:pt x="67211" y="150532"/>
                  </a:cubicBezTo>
                  <a:cubicBezTo>
                    <a:pt x="66812" y="158786"/>
                    <a:pt x="67570" y="137893"/>
                    <a:pt x="67370" y="146306"/>
                  </a:cubicBezTo>
                  <a:cubicBezTo>
                    <a:pt x="67290" y="149057"/>
                    <a:pt x="67290" y="151808"/>
                    <a:pt x="67290" y="154559"/>
                  </a:cubicBezTo>
                  <a:cubicBezTo>
                    <a:pt x="67211" y="172781"/>
                    <a:pt x="68327" y="191521"/>
                    <a:pt x="69922" y="210340"/>
                  </a:cubicBezTo>
                  <a:cubicBezTo>
                    <a:pt x="71597" y="230196"/>
                    <a:pt x="73989" y="250252"/>
                    <a:pt x="76740" y="270387"/>
                  </a:cubicBezTo>
                  <a:cubicBezTo>
                    <a:pt x="74268" y="252126"/>
                    <a:pt x="76740" y="270148"/>
                    <a:pt x="77378" y="274375"/>
                  </a:cubicBezTo>
                  <a:cubicBezTo>
                    <a:pt x="78096" y="279199"/>
                    <a:pt x="78853" y="283984"/>
                    <a:pt x="79611" y="288808"/>
                  </a:cubicBezTo>
                  <a:cubicBezTo>
                    <a:pt x="81206" y="299055"/>
                    <a:pt x="82920" y="309342"/>
                    <a:pt x="84714" y="319549"/>
                  </a:cubicBezTo>
                  <a:cubicBezTo>
                    <a:pt x="93327" y="367874"/>
                    <a:pt x="103056" y="416358"/>
                    <a:pt x="114339" y="464005"/>
                  </a:cubicBezTo>
                  <a:cubicBezTo>
                    <a:pt x="120559" y="490361"/>
                    <a:pt x="108717" y="517155"/>
                    <a:pt x="90855" y="521740"/>
                  </a:cubicBezTo>
                  <a:cubicBezTo>
                    <a:pt x="71916" y="526604"/>
                    <a:pt x="53335" y="507585"/>
                    <a:pt x="47075" y="480911"/>
                  </a:cubicBezTo>
                  <a:lnTo>
                    <a:pt x="47075" y="480911"/>
                  </a:lnTo>
                  <a:close/>
                </a:path>
              </a:pathLst>
            </a:custGeom>
            <a:solidFill>
              <a:srgbClr val="D87B16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8" name="Freeform: Shape 1857">
              <a:extLst>
                <a:ext uri="{FF2B5EF4-FFF2-40B4-BE49-F238E27FC236}">
                  <a16:creationId xmlns="" xmlns:a16="http://schemas.microsoft.com/office/drawing/2014/main" id="{350EA75E-B095-4025-8085-2965D05D3892}"/>
                </a:ext>
              </a:extLst>
            </p:cNvPr>
            <p:cNvSpPr/>
            <p:nvPr/>
          </p:nvSpPr>
          <p:spPr>
            <a:xfrm>
              <a:off x="20892525" y="-1986147"/>
              <a:ext cx="218167" cy="307932"/>
            </a:xfrm>
            <a:custGeom>
              <a:avLst/>
              <a:gdLst>
                <a:gd name="connsiteX0" fmla="*/ 32735 w 78048"/>
                <a:gd name="connsiteY0" fmla="*/ 100318 h 110161"/>
                <a:gd name="connsiteX1" fmla="*/ 18979 w 78048"/>
                <a:gd name="connsiteY1" fmla="*/ 89034 h 110161"/>
                <a:gd name="connsiteX2" fmla="*/ 18541 w 78048"/>
                <a:gd name="connsiteY2" fmla="*/ 88675 h 110161"/>
                <a:gd name="connsiteX3" fmla="*/ 12360 w 78048"/>
                <a:gd name="connsiteY3" fmla="*/ 84249 h 110161"/>
                <a:gd name="connsiteX4" fmla="*/ 0 w 78048"/>
                <a:gd name="connsiteY4" fmla="*/ 76235 h 110161"/>
                <a:gd name="connsiteX5" fmla="*/ 3270 w 78048"/>
                <a:gd name="connsiteY5" fmla="*/ 67224 h 110161"/>
                <a:gd name="connsiteX6" fmla="*/ 8453 w 78048"/>
                <a:gd name="connsiteY6" fmla="*/ 59648 h 110161"/>
                <a:gd name="connsiteX7" fmla="*/ 11324 w 78048"/>
                <a:gd name="connsiteY7" fmla="*/ 57535 h 110161"/>
                <a:gd name="connsiteX8" fmla="*/ 20454 w 78048"/>
                <a:gd name="connsiteY8" fmla="*/ 0 h 110161"/>
                <a:gd name="connsiteX9" fmla="*/ 57495 w 78048"/>
                <a:gd name="connsiteY9" fmla="*/ 29226 h 110161"/>
                <a:gd name="connsiteX10" fmla="*/ 75836 w 78048"/>
                <a:gd name="connsiteY10" fmla="*/ 93619 h 110161"/>
                <a:gd name="connsiteX11" fmla="*/ 32735 w 78048"/>
                <a:gd name="connsiteY11" fmla="*/ 100318 h 110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8048" h="110161">
                  <a:moveTo>
                    <a:pt x="32735" y="100318"/>
                  </a:moveTo>
                  <a:cubicBezTo>
                    <a:pt x="28189" y="96450"/>
                    <a:pt x="23604" y="92662"/>
                    <a:pt x="18979" y="89034"/>
                  </a:cubicBezTo>
                  <a:cubicBezTo>
                    <a:pt x="18819" y="88914"/>
                    <a:pt x="18700" y="88795"/>
                    <a:pt x="18541" y="88675"/>
                  </a:cubicBezTo>
                  <a:cubicBezTo>
                    <a:pt x="16507" y="87160"/>
                    <a:pt x="14434" y="85725"/>
                    <a:pt x="12360" y="84249"/>
                  </a:cubicBezTo>
                  <a:cubicBezTo>
                    <a:pt x="8293" y="81378"/>
                    <a:pt x="4147" y="78707"/>
                    <a:pt x="0" y="76235"/>
                  </a:cubicBezTo>
                  <a:cubicBezTo>
                    <a:pt x="997" y="73165"/>
                    <a:pt x="2073" y="70095"/>
                    <a:pt x="3270" y="67224"/>
                  </a:cubicBezTo>
                  <a:cubicBezTo>
                    <a:pt x="3628" y="67065"/>
                    <a:pt x="6938" y="61602"/>
                    <a:pt x="8453" y="59648"/>
                  </a:cubicBezTo>
                  <a:cubicBezTo>
                    <a:pt x="9410" y="58891"/>
                    <a:pt x="10367" y="58173"/>
                    <a:pt x="11324" y="57535"/>
                  </a:cubicBezTo>
                  <a:cubicBezTo>
                    <a:pt x="25119" y="48205"/>
                    <a:pt x="28947" y="23604"/>
                    <a:pt x="20454" y="0"/>
                  </a:cubicBezTo>
                  <a:cubicBezTo>
                    <a:pt x="33373" y="9051"/>
                    <a:pt x="45933" y="19298"/>
                    <a:pt x="57495" y="29226"/>
                  </a:cubicBezTo>
                  <a:cubicBezTo>
                    <a:pt x="74401" y="43739"/>
                    <a:pt x="82216" y="75238"/>
                    <a:pt x="75836" y="93619"/>
                  </a:cubicBezTo>
                  <a:cubicBezTo>
                    <a:pt x="68779" y="113914"/>
                    <a:pt x="49760" y="114791"/>
                    <a:pt x="32735" y="100318"/>
                  </a:cubicBezTo>
                  <a:close/>
                </a:path>
              </a:pathLst>
            </a:custGeom>
            <a:solidFill>
              <a:srgbClr val="B59C96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9" name="Freeform: Shape 1858">
              <a:extLst>
                <a:ext uri="{FF2B5EF4-FFF2-40B4-BE49-F238E27FC236}">
                  <a16:creationId xmlns="" xmlns:a16="http://schemas.microsoft.com/office/drawing/2014/main" id="{BA207CAB-8FC0-48E7-A870-E10AF623E68B}"/>
                </a:ext>
              </a:extLst>
            </p:cNvPr>
            <p:cNvSpPr/>
            <p:nvPr/>
          </p:nvSpPr>
          <p:spPr>
            <a:xfrm>
              <a:off x="20554525" y="-2065332"/>
              <a:ext cx="296429" cy="1460875"/>
            </a:xfrm>
            <a:custGeom>
              <a:avLst/>
              <a:gdLst>
                <a:gd name="connsiteX0" fmla="*/ 3256 w 106046"/>
                <a:gd name="connsiteY0" fmla="*/ 91405 h 522620"/>
                <a:gd name="connsiteX1" fmla="*/ 58359 w 106046"/>
                <a:gd name="connsiteY1" fmla="*/ 2052 h 522620"/>
                <a:gd name="connsiteX2" fmla="*/ 77577 w 106046"/>
                <a:gd name="connsiteY2" fmla="*/ 178 h 522620"/>
                <a:gd name="connsiteX3" fmla="*/ 41653 w 106046"/>
                <a:gd name="connsiteY3" fmla="*/ 155998 h 522620"/>
                <a:gd name="connsiteX4" fmla="*/ 62865 w 106046"/>
                <a:gd name="connsiteY4" fmla="*/ 347861 h 522620"/>
                <a:gd name="connsiteX5" fmla="*/ 106046 w 106046"/>
                <a:gd name="connsiteY5" fmla="*/ 511216 h 522620"/>
                <a:gd name="connsiteX6" fmla="*/ 90974 w 106046"/>
                <a:gd name="connsiteY6" fmla="*/ 521862 h 522620"/>
                <a:gd name="connsiteX7" fmla="*/ 47075 w 106046"/>
                <a:gd name="connsiteY7" fmla="*/ 481073 h 522620"/>
                <a:gd name="connsiteX8" fmla="*/ 19604 w 106046"/>
                <a:gd name="connsiteY8" fmla="*/ 339887 h 522620"/>
                <a:gd name="connsiteX9" fmla="*/ 3256 w 106046"/>
                <a:gd name="connsiteY9" fmla="*/ 91405 h 522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6046" h="522620">
                  <a:moveTo>
                    <a:pt x="3256" y="91405"/>
                  </a:moveTo>
                  <a:cubicBezTo>
                    <a:pt x="7124" y="57115"/>
                    <a:pt x="21637" y="13854"/>
                    <a:pt x="58359" y="2052"/>
                  </a:cubicBezTo>
                  <a:cubicBezTo>
                    <a:pt x="64380" y="138"/>
                    <a:pt x="70999" y="-300"/>
                    <a:pt x="77577" y="178"/>
                  </a:cubicBezTo>
                  <a:cubicBezTo>
                    <a:pt x="40457" y="39133"/>
                    <a:pt x="39898" y="107673"/>
                    <a:pt x="41653" y="155998"/>
                  </a:cubicBezTo>
                  <a:cubicBezTo>
                    <a:pt x="43966" y="219912"/>
                    <a:pt x="51422" y="285103"/>
                    <a:pt x="62865" y="347861"/>
                  </a:cubicBezTo>
                  <a:cubicBezTo>
                    <a:pt x="72873" y="402805"/>
                    <a:pt x="87984" y="457270"/>
                    <a:pt x="106046" y="511216"/>
                  </a:cubicBezTo>
                  <a:cubicBezTo>
                    <a:pt x="101899" y="516559"/>
                    <a:pt x="96756" y="520387"/>
                    <a:pt x="90974" y="521862"/>
                  </a:cubicBezTo>
                  <a:cubicBezTo>
                    <a:pt x="71876" y="526727"/>
                    <a:pt x="53096" y="507628"/>
                    <a:pt x="47075" y="481073"/>
                  </a:cubicBezTo>
                  <a:cubicBezTo>
                    <a:pt x="36509" y="434503"/>
                    <a:pt x="27379" y="386976"/>
                    <a:pt x="19604" y="339887"/>
                  </a:cubicBezTo>
                  <a:cubicBezTo>
                    <a:pt x="6167" y="258548"/>
                    <a:pt x="-6034" y="173820"/>
                    <a:pt x="3256" y="91405"/>
                  </a:cubicBezTo>
                  <a:close/>
                </a:path>
              </a:pathLst>
            </a:custGeom>
            <a:solidFill>
              <a:srgbClr val="D87B16">
                <a:alpha val="62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0" name="Freeform: Shape 1859">
              <a:extLst>
                <a:ext uri="{FF2B5EF4-FFF2-40B4-BE49-F238E27FC236}">
                  <a16:creationId xmlns="" xmlns:a16="http://schemas.microsoft.com/office/drawing/2014/main" id="{5D0A641B-A9E0-4E3F-8CF1-0148EE3149F4}"/>
                </a:ext>
              </a:extLst>
            </p:cNvPr>
            <p:cNvSpPr/>
            <p:nvPr/>
          </p:nvSpPr>
          <p:spPr>
            <a:xfrm>
              <a:off x="20046525" y="-2112005"/>
              <a:ext cx="1521963" cy="2186934"/>
            </a:xfrm>
            <a:custGeom>
              <a:avLst/>
              <a:gdLst>
                <a:gd name="connsiteX0" fmla="*/ 492362 w 544474"/>
                <a:gd name="connsiteY0" fmla="*/ 467707 h 782364"/>
                <a:gd name="connsiteX1" fmla="*/ 456757 w 544474"/>
                <a:gd name="connsiteY1" fmla="*/ 399605 h 782364"/>
                <a:gd name="connsiteX2" fmla="*/ 406079 w 544474"/>
                <a:gd name="connsiteY2" fmla="*/ 287486 h 782364"/>
                <a:gd name="connsiteX3" fmla="*/ 370793 w 544474"/>
                <a:gd name="connsiteY3" fmla="*/ 223810 h 782364"/>
                <a:gd name="connsiteX4" fmla="*/ 366168 w 544474"/>
                <a:gd name="connsiteY4" fmla="*/ 216275 h 782364"/>
                <a:gd name="connsiteX5" fmla="*/ 366407 w 544474"/>
                <a:gd name="connsiteY5" fmla="*/ 216713 h 782364"/>
                <a:gd name="connsiteX6" fmla="*/ 356678 w 544474"/>
                <a:gd name="connsiteY6" fmla="*/ 202000 h 782364"/>
                <a:gd name="connsiteX7" fmla="*/ 334549 w 544474"/>
                <a:gd name="connsiteY7" fmla="*/ 171498 h 782364"/>
                <a:gd name="connsiteX8" fmla="*/ 312939 w 544474"/>
                <a:gd name="connsiteY8" fmla="*/ 145621 h 782364"/>
                <a:gd name="connsiteX9" fmla="*/ 313457 w 544474"/>
                <a:gd name="connsiteY9" fmla="*/ 146140 h 782364"/>
                <a:gd name="connsiteX10" fmla="*/ 307795 w 544474"/>
                <a:gd name="connsiteY10" fmla="*/ 140358 h 782364"/>
                <a:gd name="connsiteX11" fmla="*/ 294318 w 544474"/>
                <a:gd name="connsiteY11" fmla="*/ 127679 h 782364"/>
                <a:gd name="connsiteX12" fmla="*/ 282516 w 544474"/>
                <a:gd name="connsiteY12" fmla="*/ 117791 h 782364"/>
                <a:gd name="connsiteX13" fmla="*/ 277413 w 544474"/>
                <a:gd name="connsiteY13" fmla="*/ 113684 h 782364"/>
                <a:gd name="connsiteX14" fmla="*/ 250340 w 544474"/>
                <a:gd name="connsiteY14" fmla="*/ 98732 h 782364"/>
                <a:gd name="connsiteX15" fmla="*/ 243920 w 544474"/>
                <a:gd name="connsiteY15" fmla="*/ 96101 h 782364"/>
                <a:gd name="connsiteX16" fmla="*/ 244997 w 544474"/>
                <a:gd name="connsiteY16" fmla="*/ 96420 h 782364"/>
                <a:gd name="connsiteX17" fmla="*/ 231839 w 544474"/>
                <a:gd name="connsiteY17" fmla="*/ 93150 h 782364"/>
                <a:gd name="connsiteX18" fmla="*/ 218402 w 544474"/>
                <a:gd name="connsiteY18" fmla="*/ 91396 h 782364"/>
                <a:gd name="connsiteX19" fmla="*/ 211584 w 544474"/>
                <a:gd name="connsiteY19" fmla="*/ 91117 h 782364"/>
                <a:gd name="connsiteX20" fmla="*/ 209551 w 544474"/>
                <a:gd name="connsiteY20" fmla="*/ 91475 h 782364"/>
                <a:gd name="connsiteX21" fmla="*/ 181162 w 544474"/>
                <a:gd name="connsiteY21" fmla="*/ 97496 h 782364"/>
                <a:gd name="connsiteX22" fmla="*/ 179806 w 544474"/>
                <a:gd name="connsiteY22" fmla="*/ 97815 h 782364"/>
                <a:gd name="connsiteX23" fmla="*/ 172510 w 544474"/>
                <a:gd name="connsiteY23" fmla="*/ 101124 h 782364"/>
                <a:gd name="connsiteX24" fmla="*/ 156521 w 544474"/>
                <a:gd name="connsiteY24" fmla="*/ 110136 h 782364"/>
                <a:gd name="connsiteX25" fmla="*/ 143922 w 544474"/>
                <a:gd name="connsiteY25" fmla="*/ 119266 h 782364"/>
                <a:gd name="connsiteX26" fmla="*/ 143124 w 544474"/>
                <a:gd name="connsiteY26" fmla="*/ 119705 h 782364"/>
                <a:gd name="connsiteX27" fmla="*/ 137542 w 544474"/>
                <a:gd name="connsiteY27" fmla="*/ 125127 h 782364"/>
                <a:gd name="connsiteX28" fmla="*/ 116171 w 544474"/>
                <a:gd name="connsiteY28" fmla="*/ 151841 h 782364"/>
                <a:gd name="connsiteX29" fmla="*/ 115812 w 544474"/>
                <a:gd name="connsiteY29" fmla="*/ 152160 h 782364"/>
                <a:gd name="connsiteX30" fmla="*/ 111825 w 544474"/>
                <a:gd name="connsiteY30" fmla="*/ 159337 h 782364"/>
                <a:gd name="connsiteX31" fmla="*/ 104488 w 544474"/>
                <a:gd name="connsiteY31" fmla="*/ 174369 h 782364"/>
                <a:gd name="connsiteX32" fmla="*/ 97989 w 544474"/>
                <a:gd name="connsiteY32" fmla="*/ 190318 h 782364"/>
                <a:gd name="connsiteX33" fmla="*/ 95039 w 544474"/>
                <a:gd name="connsiteY33" fmla="*/ 198611 h 782364"/>
                <a:gd name="connsiteX34" fmla="*/ 93205 w 544474"/>
                <a:gd name="connsiteY34" fmla="*/ 204233 h 782364"/>
                <a:gd name="connsiteX35" fmla="*/ 93962 w 544474"/>
                <a:gd name="connsiteY35" fmla="*/ 201761 h 782364"/>
                <a:gd name="connsiteX36" fmla="*/ 79887 w 544474"/>
                <a:gd name="connsiteY36" fmla="*/ 279671 h 782364"/>
                <a:gd name="connsiteX37" fmla="*/ 79808 w 544474"/>
                <a:gd name="connsiteY37" fmla="*/ 280109 h 782364"/>
                <a:gd name="connsiteX38" fmla="*/ 79210 w 544474"/>
                <a:gd name="connsiteY38" fmla="*/ 290197 h 782364"/>
                <a:gd name="connsiteX39" fmla="*/ 78492 w 544474"/>
                <a:gd name="connsiteY39" fmla="*/ 310691 h 782364"/>
                <a:gd name="connsiteX40" fmla="*/ 79090 w 544474"/>
                <a:gd name="connsiteY40" fmla="*/ 356105 h 782364"/>
                <a:gd name="connsiteX41" fmla="*/ 82120 w 544474"/>
                <a:gd name="connsiteY41" fmla="*/ 398808 h 782364"/>
                <a:gd name="connsiteX42" fmla="*/ 83276 w 544474"/>
                <a:gd name="connsiteY42" fmla="*/ 410331 h 782364"/>
                <a:gd name="connsiteX43" fmla="*/ 86745 w 544474"/>
                <a:gd name="connsiteY43" fmla="*/ 435251 h 782364"/>
                <a:gd name="connsiteX44" fmla="*/ 104090 w 544474"/>
                <a:gd name="connsiteY44" fmla="*/ 522092 h 782364"/>
                <a:gd name="connsiteX45" fmla="*/ 111944 w 544474"/>
                <a:gd name="connsiteY45" fmla="*/ 551836 h 782364"/>
                <a:gd name="connsiteX46" fmla="*/ 115692 w 544474"/>
                <a:gd name="connsiteY46" fmla="*/ 564715 h 782364"/>
                <a:gd name="connsiteX47" fmla="*/ 117487 w 544474"/>
                <a:gd name="connsiteY47" fmla="*/ 570935 h 782364"/>
                <a:gd name="connsiteX48" fmla="*/ 137702 w 544474"/>
                <a:gd name="connsiteY48" fmla="*/ 625799 h 782364"/>
                <a:gd name="connsiteX49" fmla="*/ 158555 w 544474"/>
                <a:gd name="connsiteY49" fmla="*/ 669738 h 782364"/>
                <a:gd name="connsiteX50" fmla="*/ 158355 w 544474"/>
                <a:gd name="connsiteY50" fmla="*/ 669299 h 782364"/>
                <a:gd name="connsiteX51" fmla="*/ 164376 w 544474"/>
                <a:gd name="connsiteY51" fmla="*/ 679068 h 782364"/>
                <a:gd name="connsiteX52" fmla="*/ 176537 w 544474"/>
                <a:gd name="connsiteY52" fmla="*/ 696013 h 782364"/>
                <a:gd name="connsiteX53" fmla="*/ 176218 w 544474"/>
                <a:gd name="connsiteY53" fmla="*/ 769417 h 782364"/>
                <a:gd name="connsiteX54" fmla="*/ 120038 w 544474"/>
                <a:gd name="connsiteY54" fmla="*/ 765071 h 782364"/>
                <a:gd name="connsiteX55" fmla="*/ 57200 w 544474"/>
                <a:gd name="connsiteY55" fmla="*/ 641110 h 782364"/>
                <a:gd name="connsiteX56" fmla="*/ 12863 w 544474"/>
                <a:gd name="connsiteY56" fmla="*/ 465673 h 782364"/>
                <a:gd name="connsiteX57" fmla="*/ 41730 w 544474"/>
                <a:gd name="connsiteY57" fmla="*/ 110375 h 782364"/>
                <a:gd name="connsiteX58" fmla="*/ 272907 w 544474"/>
                <a:gd name="connsiteY58" fmla="*/ 20264 h 782364"/>
                <a:gd name="connsiteX59" fmla="*/ 463615 w 544474"/>
                <a:gd name="connsiteY59" fmla="*/ 251800 h 782364"/>
                <a:gd name="connsiteX60" fmla="*/ 514092 w 544474"/>
                <a:gd name="connsiteY60" fmla="*/ 358896 h 782364"/>
                <a:gd name="connsiteX61" fmla="*/ 529164 w 544474"/>
                <a:gd name="connsiteY61" fmla="*/ 394462 h 782364"/>
                <a:gd name="connsiteX62" fmla="*/ 534028 w 544474"/>
                <a:gd name="connsiteY62" fmla="*/ 405307 h 782364"/>
                <a:gd name="connsiteX63" fmla="*/ 535783 w 544474"/>
                <a:gd name="connsiteY63" fmla="*/ 408696 h 782364"/>
                <a:gd name="connsiteX64" fmla="*/ 522864 w 544474"/>
                <a:gd name="connsiteY64" fmla="*/ 391950 h 782364"/>
                <a:gd name="connsiteX65" fmla="*/ 541365 w 544474"/>
                <a:gd name="connsiteY65" fmla="*/ 458297 h 782364"/>
                <a:gd name="connsiteX66" fmla="*/ 492362 w 544474"/>
                <a:gd name="connsiteY66" fmla="*/ 467707 h 782364"/>
                <a:gd name="connsiteX67" fmla="*/ 492362 w 544474"/>
                <a:gd name="connsiteY67" fmla="*/ 467707 h 782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544474" h="782364">
                  <a:moveTo>
                    <a:pt x="492362" y="467707"/>
                  </a:moveTo>
                  <a:cubicBezTo>
                    <a:pt x="474819" y="453951"/>
                    <a:pt x="465528" y="421216"/>
                    <a:pt x="456757" y="399605"/>
                  </a:cubicBezTo>
                  <a:cubicBezTo>
                    <a:pt x="441486" y="361887"/>
                    <a:pt x="424620" y="323889"/>
                    <a:pt x="406079" y="287486"/>
                  </a:cubicBezTo>
                  <a:cubicBezTo>
                    <a:pt x="395035" y="265795"/>
                    <a:pt x="383273" y="244464"/>
                    <a:pt x="370793" y="223810"/>
                  </a:cubicBezTo>
                  <a:cubicBezTo>
                    <a:pt x="369278" y="221298"/>
                    <a:pt x="367723" y="218747"/>
                    <a:pt x="366168" y="216275"/>
                  </a:cubicBezTo>
                  <a:cubicBezTo>
                    <a:pt x="360586" y="207224"/>
                    <a:pt x="372148" y="225644"/>
                    <a:pt x="366407" y="216713"/>
                  </a:cubicBezTo>
                  <a:cubicBezTo>
                    <a:pt x="363217" y="211729"/>
                    <a:pt x="359948" y="206865"/>
                    <a:pt x="356678" y="202000"/>
                  </a:cubicBezTo>
                  <a:cubicBezTo>
                    <a:pt x="349581" y="191514"/>
                    <a:pt x="342165" y="181347"/>
                    <a:pt x="334549" y="171498"/>
                  </a:cubicBezTo>
                  <a:cubicBezTo>
                    <a:pt x="327612" y="162487"/>
                    <a:pt x="320355" y="153915"/>
                    <a:pt x="312939" y="145621"/>
                  </a:cubicBezTo>
                  <a:cubicBezTo>
                    <a:pt x="306280" y="138205"/>
                    <a:pt x="320275" y="153277"/>
                    <a:pt x="313457" y="146140"/>
                  </a:cubicBezTo>
                  <a:cubicBezTo>
                    <a:pt x="311583" y="144186"/>
                    <a:pt x="309709" y="142272"/>
                    <a:pt x="307795" y="140358"/>
                  </a:cubicBezTo>
                  <a:cubicBezTo>
                    <a:pt x="303409" y="135933"/>
                    <a:pt x="298864" y="131746"/>
                    <a:pt x="294318" y="127679"/>
                  </a:cubicBezTo>
                  <a:cubicBezTo>
                    <a:pt x="290451" y="124210"/>
                    <a:pt x="286464" y="120941"/>
                    <a:pt x="282516" y="117791"/>
                  </a:cubicBezTo>
                  <a:cubicBezTo>
                    <a:pt x="279805" y="115638"/>
                    <a:pt x="265810" y="105829"/>
                    <a:pt x="277413" y="113684"/>
                  </a:cubicBezTo>
                  <a:cubicBezTo>
                    <a:pt x="268561" y="107703"/>
                    <a:pt x="259470" y="102799"/>
                    <a:pt x="250340" y="98732"/>
                  </a:cubicBezTo>
                  <a:cubicBezTo>
                    <a:pt x="248226" y="97775"/>
                    <a:pt x="246073" y="96938"/>
                    <a:pt x="243920" y="96101"/>
                  </a:cubicBezTo>
                  <a:cubicBezTo>
                    <a:pt x="235986" y="93030"/>
                    <a:pt x="252971" y="98932"/>
                    <a:pt x="244997" y="96420"/>
                  </a:cubicBezTo>
                  <a:cubicBezTo>
                    <a:pt x="240611" y="95024"/>
                    <a:pt x="236225" y="94027"/>
                    <a:pt x="231839" y="93150"/>
                  </a:cubicBezTo>
                  <a:cubicBezTo>
                    <a:pt x="227334" y="92273"/>
                    <a:pt x="222868" y="91754"/>
                    <a:pt x="218402" y="91396"/>
                  </a:cubicBezTo>
                  <a:cubicBezTo>
                    <a:pt x="216130" y="91196"/>
                    <a:pt x="213857" y="91157"/>
                    <a:pt x="211584" y="91117"/>
                  </a:cubicBezTo>
                  <a:cubicBezTo>
                    <a:pt x="222908" y="91356"/>
                    <a:pt x="211903" y="91276"/>
                    <a:pt x="209551" y="91475"/>
                  </a:cubicBezTo>
                  <a:cubicBezTo>
                    <a:pt x="199822" y="92233"/>
                    <a:pt x="190373" y="94506"/>
                    <a:pt x="181162" y="97496"/>
                  </a:cubicBezTo>
                  <a:cubicBezTo>
                    <a:pt x="179647" y="97974"/>
                    <a:pt x="171473" y="101204"/>
                    <a:pt x="179806" y="97815"/>
                  </a:cubicBezTo>
                  <a:cubicBezTo>
                    <a:pt x="177334" y="98812"/>
                    <a:pt x="174942" y="99968"/>
                    <a:pt x="172510" y="101124"/>
                  </a:cubicBezTo>
                  <a:cubicBezTo>
                    <a:pt x="167047" y="103716"/>
                    <a:pt x="161744" y="106826"/>
                    <a:pt x="156521" y="110136"/>
                  </a:cubicBezTo>
                  <a:cubicBezTo>
                    <a:pt x="152215" y="112887"/>
                    <a:pt x="148028" y="115997"/>
                    <a:pt x="143922" y="119266"/>
                  </a:cubicBezTo>
                  <a:cubicBezTo>
                    <a:pt x="142486" y="120422"/>
                    <a:pt x="135788" y="126403"/>
                    <a:pt x="143124" y="119705"/>
                  </a:cubicBezTo>
                  <a:cubicBezTo>
                    <a:pt x="141210" y="121419"/>
                    <a:pt x="139376" y="123253"/>
                    <a:pt x="137542" y="125127"/>
                  </a:cubicBezTo>
                  <a:cubicBezTo>
                    <a:pt x="129767" y="132942"/>
                    <a:pt x="122710" y="142073"/>
                    <a:pt x="116171" y="151841"/>
                  </a:cubicBezTo>
                  <a:cubicBezTo>
                    <a:pt x="114975" y="153636"/>
                    <a:pt x="110110" y="161809"/>
                    <a:pt x="115812" y="152160"/>
                  </a:cubicBezTo>
                  <a:cubicBezTo>
                    <a:pt x="114416" y="154473"/>
                    <a:pt x="113140" y="156905"/>
                    <a:pt x="111825" y="159337"/>
                  </a:cubicBezTo>
                  <a:cubicBezTo>
                    <a:pt x="109193" y="164162"/>
                    <a:pt x="106801" y="169226"/>
                    <a:pt x="104488" y="174369"/>
                  </a:cubicBezTo>
                  <a:cubicBezTo>
                    <a:pt x="102176" y="179513"/>
                    <a:pt x="100063" y="184895"/>
                    <a:pt x="97989" y="190318"/>
                  </a:cubicBezTo>
                  <a:cubicBezTo>
                    <a:pt x="96952" y="193029"/>
                    <a:pt x="95996" y="195820"/>
                    <a:pt x="95039" y="198611"/>
                  </a:cubicBezTo>
                  <a:cubicBezTo>
                    <a:pt x="94401" y="200485"/>
                    <a:pt x="93803" y="202359"/>
                    <a:pt x="93205" y="204233"/>
                  </a:cubicBezTo>
                  <a:cubicBezTo>
                    <a:pt x="95079" y="197893"/>
                    <a:pt x="95358" y="197056"/>
                    <a:pt x="93962" y="201761"/>
                  </a:cubicBezTo>
                  <a:cubicBezTo>
                    <a:pt x="86865" y="226163"/>
                    <a:pt x="82519" y="252598"/>
                    <a:pt x="79887" y="279671"/>
                  </a:cubicBezTo>
                  <a:cubicBezTo>
                    <a:pt x="79608" y="282422"/>
                    <a:pt x="78811" y="294144"/>
                    <a:pt x="79808" y="280109"/>
                  </a:cubicBezTo>
                  <a:cubicBezTo>
                    <a:pt x="79568" y="283459"/>
                    <a:pt x="79369" y="286848"/>
                    <a:pt x="79210" y="290197"/>
                  </a:cubicBezTo>
                  <a:cubicBezTo>
                    <a:pt x="78851" y="296975"/>
                    <a:pt x="78651" y="303833"/>
                    <a:pt x="78492" y="310691"/>
                  </a:cubicBezTo>
                  <a:cubicBezTo>
                    <a:pt x="78173" y="325683"/>
                    <a:pt x="78452" y="340874"/>
                    <a:pt x="79090" y="356105"/>
                  </a:cubicBezTo>
                  <a:cubicBezTo>
                    <a:pt x="79688" y="370260"/>
                    <a:pt x="80764" y="384534"/>
                    <a:pt x="82120" y="398808"/>
                  </a:cubicBezTo>
                  <a:cubicBezTo>
                    <a:pt x="82479" y="402636"/>
                    <a:pt x="85190" y="425761"/>
                    <a:pt x="83276" y="410331"/>
                  </a:cubicBezTo>
                  <a:cubicBezTo>
                    <a:pt x="84313" y="418664"/>
                    <a:pt x="85470" y="426958"/>
                    <a:pt x="86745" y="435251"/>
                  </a:cubicBezTo>
                  <a:cubicBezTo>
                    <a:pt x="91131" y="464318"/>
                    <a:pt x="97032" y="493344"/>
                    <a:pt x="104090" y="522092"/>
                  </a:cubicBezTo>
                  <a:cubicBezTo>
                    <a:pt x="106522" y="532060"/>
                    <a:pt x="109193" y="541988"/>
                    <a:pt x="111944" y="551836"/>
                  </a:cubicBezTo>
                  <a:cubicBezTo>
                    <a:pt x="113140" y="556143"/>
                    <a:pt x="114416" y="560409"/>
                    <a:pt x="115692" y="564715"/>
                  </a:cubicBezTo>
                  <a:cubicBezTo>
                    <a:pt x="116689" y="568064"/>
                    <a:pt x="122431" y="586206"/>
                    <a:pt x="117487" y="570935"/>
                  </a:cubicBezTo>
                  <a:cubicBezTo>
                    <a:pt x="123507" y="589595"/>
                    <a:pt x="130246" y="607896"/>
                    <a:pt x="137702" y="625799"/>
                  </a:cubicBezTo>
                  <a:cubicBezTo>
                    <a:pt x="143962" y="640910"/>
                    <a:pt x="150939" y="655623"/>
                    <a:pt x="158555" y="669738"/>
                  </a:cubicBezTo>
                  <a:cubicBezTo>
                    <a:pt x="162662" y="677353"/>
                    <a:pt x="151976" y="658414"/>
                    <a:pt x="158355" y="669299"/>
                  </a:cubicBezTo>
                  <a:cubicBezTo>
                    <a:pt x="160309" y="672608"/>
                    <a:pt x="162342" y="675878"/>
                    <a:pt x="164376" y="679068"/>
                  </a:cubicBezTo>
                  <a:cubicBezTo>
                    <a:pt x="168204" y="685009"/>
                    <a:pt x="172271" y="690670"/>
                    <a:pt x="176537" y="696013"/>
                  </a:cubicBezTo>
                  <a:cubicBezTo>
                    <a:pt x="192526" y="716189"/>
                    <a:pt x="191010" y="751276"/>
                    <a:pt x="176218" y="769417"/>
                  </a:cubicBezTo>
                  <a:cubicBezTo>
                    <a:pt x="160189" y="789074"/>
                    <a:pt x="135788" y="785326"/>
                    <a:pt x="120038" y="765071"/>
                  </a:cubicBezTo>
                  <a:cubicBezTo>
                    <a:pt x="91490" y="728349"/>
                    <a:pt x="71913" y="684450"/>
                    <a:pt x="57200" y="641110"/>
                  </a:cubicBezTo>
                  <a:cubicBezTo>
                    <a:pt x="37783" y="583814"/>
                    <a:pt x="22193" y="524604"/>
                    <a:pt x="12863" y="465673"/>
                  </a:cubicBezTo>
                  <a:cubicBezTo>
                    <a:pt x="-5000" y="352756"/>
                    <a:pt x="-11339" y="218348"/>
                    <a:pt x="41730" y="110375"/>
                  </a:cubicBezTo>
                  <a:cubicBezTo>
                    <a:pt x="83595" y="25208"/>
                    <a:pt x="180006" y="-32606"/>
                    <a:pt x="272907" y="20264"/>
                  </a:cubicBezTo>
                  <a:cubicBezTo>
                    <a:pt x="361224" y="70503"/>
                    <a:pt x="418400" y="166156"/>
                    <a:pt x="463615" y="251800"/>
                  </a:cubicBezTo>
                  <a:cubicBezTo>
                    <a:pt x="481956" y="286529"/>
                    <a:pt x="498782" y="322852"/>
                    <a:pt x="514092" y="358896"/>
                  </a:cubicBezTo>
                  <a:cubicBezTo>
                    <a:pt x="519116" y="370698"/>
                    <a:pt x="524060" y="382620"/>
                    <a:pt x="529164" y="394462"/>
                  </a:cubicBezTo>
                  <a:cubicBezTo>
                    <a:pt x="530719" y="398090"/>
                    <a:pt x="532314" y="401719"/>
                    <a:pt x="534028" y="405307"/>
                  </a:cubicBezTo>
                  <a:cubicBezTo>
                    <a:pt x="534586" y="406463"/>
                    <a:pt x="535145" y="407580"/>
                    <a:pt x="535783" y="408696"/>
                  </a:cubicBezTo>
                  <a:cubicBezTo>
                    <a:pt x="532553" y="402915"/>
                    <a:pt x="528287" y="396216"/>
                    <a:pt x="522864" y="391950"/>
                  </a:cubicBezTo>
                  <a:cubicBezTo>
                    <a:pt x="541445" y="406623"/>
                    <a:pt x="549379" y="438441"/>
                    <a:pt x="541365" y="458297"/>
                  </a:cubicBezTo>
                  <a:cubicBezTo>
                    <a:pt x="532673" y="479549"/>
                    <a:pt x="510982" y="482300"/>
                    <a:pt x="492362" y="467707"/>
                  </a:cubicBezTo>
                  <a:lnTo>
                    <a:pt x="492362" y="467707"/>
                  </a:ln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1" name="Freeform: Shape 1860">
              <a:extLst>
                <a:ext uri="{FF2B5EF4-FFF2-40B4-BE49-F238E27FC236}">
                  <a16:creationId xmlns="" xmlns:a16="http://schemas.microsoft.com/office/drawing/2014/main" id="{C4EC064B-166E-44A5-ABB0-010FFCB3E3FC}"/>
                </a:ext>
              </a:extLst>
            </p:cNvPr>
            <p:cNvSpPr/>
            <p:nvPr/>
          </p:nvSpPr>
          <p:spPr>
            <a:xfrm>
              <a:off x="20602522" y="-1956612"/>
              <a:ext cx="884271" cy="1177281"/>
            </a:xfrm>
            <a:custGeom>
              <a:avLst/>
              <a:gdLst>
                <a:gd name="connsiteX0" fmla="*/ 7177 w 316343"/>
                <a:gd name="connsiteY0" fmla="*/ 14872 h 421166"/>
                <a:gd name="connsiteX1" fmla="*/ 5861 w 316343"/>
                <a:gd name="connsiteY1" fmla="*/ 6898 h 421166"/>
                <a:gd name="connsiteX2" fmla="*/ 57814 w 316343"/>
                <a:gd name="connsiteY2" fmla="*/ 8014 h 421166"/>
                <a:gd name="connsiteX3" fmla="*/ 72687 w 316343"/>
                <a:gd name="connsiteY3" fmla="*/ 0 h 421166"/>
                <a:gd name="connsiteX4" fmla="*/ 280818 w 316343"/>
                <a:gd name="connsiteY4" fmla="*/ 308928 h 421166"/>
                <a:gd name="connsiteX5" fmla="*/ 316344 w 316343"/>
                <a:gd name="connsiteY5" fmla="*/ 421167 h 421166"/>
                <a:gd name="connsiteX6" fmla="*/ 293457 w 316343"/>
                <a:gd name="connsiteY6" fmla="*/ 412116 h 421166"/>
                <a:gd name="connsiteX7" fmla="*/ 257852 w 316343"/>
                <a:gd name="connsiteY7" fmla="*/ 344015 h 421166"/>
                <a:gd name="connsiteX8" fmla="*/ 207174 w 316343"/>
                <a:gd name="connsiteY8" fmla="*/ 231895 h 421166"/>
                <a:gd name="connsiteX9" fmla="*/ 171888 w 316343"/>
                <a:gd name="connsiteY9" fmla="*/ 168220 h 421166"/>
                <a:gd name="connsiteX10" fmla="*/ 167901 w 316343"/>
                <a:gd name="connsiteY10" fmla="*/ 161760 h 421166"/>
                <a:gd name="connsiteX11" fmla="*/ 167502 w 316343"/>
                <a:gd name="connsiteY11" fmla="*/ 161122 h 421166"/>
                <a:gd name="connsiteX12" fmla="*/ 157773 w 316343"/>
                <a:gd name="connsiteY12" fmla="*/ 146410 h 421166"/>
                <a:gd name="connsiteX13" fmla="*/ 135644 w 316343"/>
                <a:gd name="connsiteY13" fmla="*/ 115908 h 421166"/>
                <a:gd name="connsiteX14" fmla="*/ 114034 w 316343"/>
                <a:gd name="connsiteY14" fmla="*/ 90031 h 421166"/>
                <a:gd name="connsiteX15" fmla="*/ 113715 w 316343"/>
                <a:gd name="connsiteY15" fmla="*/ 89672 h 421166"/>
                <a:gd name="connsiteX16" fmla="*/ 108890 w 316343"/>
                <a:gd name="connsiteY16" fmla="*/ 84768 h 421166"/>
                <a:gd name="connsiteX17" fmla="*/ 95413 w 316343"/>
                <a:gd name="connsiteY17" fmla="*/ 72088 h 421166"/>
                <a:gd name="connsiteX18" fmla="*/ 83611 w 316343"/>
                <a:gd name="connsiteY18" fmla="*/ 62200 h 421166"/>
                <a:gd name="connsiteX19" fmla="*/ 74521 w 316343"/>
                <a:gd name="connsiteY19" fmla="*/ 55542 h 421166"/>
                <a:gd name="connsiteX20" fmla="*/ 51435 w 316343"/>
                <a:gd name="connsiteY20" fmla="*/ 43181 h 421166"/>
                <a:gd name="connsiteX21" fmla="*/ 45255 w 316343"/>
                <a:gd name="connsiteY21" fmla="*/ 40669 h 421166"/>
                <a:gd name="connsiteX22" fmla="*/ 32894 w 316343"/>
                <a:gd name="connsiteY22" fmla="*/ 37639 h 421166"/>
                <a:gd name="connsiteX23" fmla="*/ 19458 w 316343"/>
                <a:gd name="connsiteY23" fmla="*/ 35885 h 421166"/>
                <a:gd name="connsiteX24" fmla="*/ 17504 w 316343"/>
                <a:gd name="connsiteY24" fmla="*/ 35765 h 421166"/>
                <a:gd name="connsiteX25" fmla="*/ 10606 w 316343"/>
                <a:gd name="connsiteY25" fmla="*/ 35925 h 421166"/>
                <a:gd name="connsiteX26" fmla="*/ 0 w 316343"/>
                <a:gd name="connsiteY26" fmla="*/ 37400 h 421166"/>
                <a:gd name="connsiteX27" fmla="*/ 7177 w 316343"/>
                <a:gd name="connsiteY27" fmla="*/ 14872 h 421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16343" h="421166">
                  <a:moveTo>
                    <a:pt x="7177" y="14872"/>
                  </a:moveTo>
                  <a:cubicBezTo>
                    <a:pt x="6978" y="12081"/>
                    <a:pt x="6539" y="9450"/>
                    <a:pt x="5861" y="6898"/>
                  </a:cubicBezTo>
                  <a:cubicBezTo>
                    <a:pt x="22926" y="4904"/>
                    <a:pt x="40550" y="5702"/>
                    <a:pt x="57814" y="8014"/>
                  </a:cubicBezTo>
                  <a:cubicBezTo>
                    <a:pt x="64951" y="8971"/>
                    <a:pt x="69856" y="5582"/>
                    <a:pt x="72687" y="0"/>
                  </a:cubicBezTo>
                  <a:cubicBezTo>
                    <a:pt x="161840" y="88595"/>
                    <a:pt x="223203" y="199639"/>
                    <a:pt x="280818" y="308928"/>
                  </a:cubicBezTo>
                  <a:cubicBezTo>
                    <a:pt x="294653" y="345450"/>
                    <a:pt x="306734" y="383368"/>
                    <a:pt x="316344" y="421167"/>
                  </a:cubicBezTo>
                  <a:cubicBezTo>
                    <a:pt x="308888" y="420968"/>
                    <a:pt x="300953" y="417977"/>
                    <a:pt x="293457" y="412116"/>
                  </a:cubicBezTo>
                  <a:cubicBezTo>
                    <a:pt x="275914" y="398360"/>
                    <a:pt x="266623" y="365625"/>
                    <a:pt x="257852" y="344015"/>
                  </a:cubicBezTo>
                  <a:cubicBezTo>
                    <a:pt x="242581" y="306296"/>
                    <a:pt x="225715" y="268298"/>
                    <a:pt x="207174" y="231895"/>
                  </a:cubicBezTo>
                  <a:cubicBezTo>
                    <a:pt x="196130" y="210205"/>
                    <a:pt x="184328" y="188834"/>
                    <a:pt x="171888" y="168220"/>
                  </a:cubicBezTo>
                  <a:cubicBezTo>
                    <a:pt x="170572" y="166027"/>
                    <a:pt x="169256" y="163874"/>
                    <a:pt x="167901" y="161760"/>
                  </a:cubicBezTo>
                  <a:cubicBezTo>
                    <a:pt x="167741" y="161561"/>
                    <a:pt x="167662" y="161402"/>
                    <a:pt x="167502" y="161122"/>
                  </a:cubicBezTo>
                  <a:cubicBezTo>
                    <a:pt x="164312" y="156139"/>
                    <a:pt x="161043" y="151274"/>
                    <a:pt x="157773" y="146410"/>
                  </a:cubicBezTo>
                  <a:cubicBezTo>
                    <a:pt x="150676" y="135923"/>
                    <a:pt x="143260" y="125756"/>
                    <a:pt x="135644" y="115908"/>
                  </a:cubicBezTo>
                  <a:cubicBezTo>
                    <a:pt x="128707" y="106897"/>
                    <a:pt x="121251" y="98284"/>
                    <a:pt x="114034" y="90031"/>
                  </a:cubicBezTo>
                  <a:cubicBezTo>
                    <a:pt x="113914" y="89871"/>
                    <a:pt x="113834" y="89792"/>
                    <a:pt x="113715" y="89672"/>
                  </a:cubicBezTo>
                  <a:cubicBezTo>
                    <a:pt x="112120" y="87997"/>
                    <a:pt x="110525" y="86363"/>
                    <a:pt x="108890" y="84768"/>
                  </a:cubicBezTo>
                  <a:cubicBezTo>
                    <a:pt x="104504" y="80342"/>
                    <a:pt x="99959" y="76155"/>
                    <a:pt x="95413" y="72088"/>
                  </a:cubicBezTo>
                  <a:cubicBezTo>
                    <a:pt x="91546" y="68620"/>
                    <a:pt x="87559" y="65350"/>
                    <a:pt x="83611" y="62200"/>
                  </a:cubicBezTo>
                  <a:cubicBezTo>
                    <a:pt x="81977" y="60924"/>
                    <a:pt x="76315" y="56857"/>
                    <a:pt x="74521" y="55542"/>
                  </a:cubicBezTo>
                  <a:cubicBezTo>
                    <a:pt x="66945" y="50717"/>
                    <a:pt x="59210" y="46610"/>
                    <a:pt x="51435" y="43181"/>
                  </a:cubicBezTo>
                  <a:cubicBezTo>
                    <a:pt x="49361" y="42264"/>
                    <a:pt x="47328" y="41467"/>
                    <a:pt x="45255" y="40669"/>
                  </a:cubicBezTo>
                  <a:cubicBezTo>
                    <a:pt x="41148" y="39393"/>
                    <a:pt x="37001" y="38437"/>
                    <a:pt x="32894" y="37639"/>
                  </a:cubicBezTo>
                  <a:cubicBezTo>
                    <a:pt x="28389" y="36762"/>
                    <a:pt x="23923" y="36244"/>
                    <a:pt x="19458" y="35885"/>
                  </a:cubicBezTo>
                  <a:cubicBezTo>
                    <a:pt x="18820" y="35845"/>
                    <a:pt x="18142" y="35805"/>
                    <a:pt x="17504" y="35765"/>
                  </a:cubicBezTo>
                  <a:cubicBezTo>
                    <a:pt x="16627" y="35805"/>
                    <a:pt x="12041" y="35845"/>
                    <a:pt x="10606" y="35925"/>
                  </a:cubicBezTo>
                  <a:cubicBezTo>
                    <a:pt x="7017" y="36204"/>
                    <a:pt x="3509" y="36762"/>
                    <a:pt x="0" y="37400"/>
                  </a:cubicBezTo>
                  <a:cubicBezTo>
                    <a:pt x="4944" y="32496"/>
                    <a:pt x="7815" y="23804"/>
                    <a:pt x="7177" y="14872"/>
                  </a:cubicBezTo>
                  <a:close/>
                </a:path>
              </a:pathLst>
            </a:custGeom>
            <a:solidFill>
              <a:srgbClr val="EFB342">
                <a:alpha val="80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2" name="Freeform: Shape 1861">
              <a:extLst>
                <a:ext uri="{FF2B5EF4-FFF2-40B4-BE49-F238E27FC236}">
                  <a16:creationId xmlns="" xmlns:a16="http://schemas.microsoft.com/office/drawing/2014/main" id="{C703A182-70DD-4E21-9CF4-02162B710EF3}"/>
                </a:ext>
              </a:extLst>
            </p:cNvPr>
            <p:cNvSpPr/>
            <p:nvPr/>
          </p:nvSpPr>
          <p:spPr>
            <a:xfrm>
              <a:off x="20048174" y="-2114812"/>
              <a:ext cx="569616" cy="2189965"/>
            </a:xfrm>
            <a:custGeom>
              <a:avLst/>
              <a:gdLst>
                <a:gd name="connsiteX0" fmla="*/ 41140 w 203777"/>
                <a:gd name="connsiteY0" fmla="*/ 111339 h 783448"/>
                <a:gd name="connsiteX1" fmla="*/ 199591 w 203777"/>
                <a:gd name="connsiteY1" fmla="*/ 57 h 783448"/>
                <a:gd name="connsiteX2" fmla="*/ 203778 w 203777"/>
                <a:gd name="connsiteY2" fmla="*/ 2728 h 783448"/>
                <a:gd name="connsiteX3" fmla="*/ 103341 w 203777"/>
                <a:gd name="connsiteY3" fmla="*/ 45192 h 783448"/>
                <a:gd name="connsiteX4" fmla="*/ 53381 w 203777"/>
                <a:gd name="connsiteY4" fmla="*/ 107073 h 783448"/>
                <a:gd name="connsiteX5" fmla="*/ 23517 w 203777"/>
                <a:gd name="connsiteY5" fmla="*/ 403560 h 783448"/>
                <a:gd name="connsiteX6" fmla="*/ 92296 w 203777"/>
                <a:gd name="connsiteY6" fmla="*/ 691715 h 783448"/>
                <a:gd name="connsiteX7" fmla="*/ 125788 w 203777"/>
                <a:gd name="connsiteY7" fmla="*/ 648693 h 783448"/>
                <a:gd name="connsiteX8" fmla="*/ 122040 w 203777"/>
                <a:gd name="connsiteY8" fmla="*/ 641835 h 783448"/>
                <a:gd name="connsiteX9" fmla="*/ 121801 w 203777"/>
                <a:gd name="connsiteY9" fmla="*/ 641396 h 783448"/>
                <a:gd name="connsiteX10" fmla="*/ 120964 w 203777"/>
                <a:gd name="connsiteY10" fmla="*/ 639602 h 783448"/>
                <a:gd name="connsiteX11" fmla="*/ 113867 w 203777"/>
                <a:gd name="connsiteY11" fmla="*/ 623255 h 783448"/>
                <a:gd name="connsiteX12" fmla="*/ 101546 w 203777"/>
                <a:gd name="connsiteY12" fmla="*/ 588087 h 783448"/>
                <a:gd name="connsiteX13" fmla="*/ 98476 w 203777"/>
                <a:gd name="connsiteY13" fmla="*/ 577840 h 783448"/>
                <a:gd name="connsiteX14" fmla="*/ 98157 w 203777"/>
                <a:gd name="connsiteY14" fmla="*/ 576764 h 783448"/>
                <a:gd name="connsiteX15" fmla="*/ 97041 w 203777"/>
                <a:gd name="connsiteY15" fmla="*/ 572617 h 783448"/>
                <a:gd name="connsiteX16" fmla="*/ 92137 w 203777"/>
                <a:gd name="connsiteY16" fmla="*/ 553239 h 783448"/>
                <a:gd name="connsiteX17" fmla="*/ 82807 w 203777"/>
                <a:gd name="connsiteY17" fmla="*/ 509061 h 783448"/>
                <a:gd name="connsiteX18" fmla="*/ 65781 w 203777"/>
                <a:gd name="connsiteY18" fmla="*/ 353641 h 783448"/>
                <a:gd name="connsiteX19" fmla="*/ 73636 w 203777"/>
                <a:gd name="connsiteY19" fmla="*/ 207390 h 783448"/>
                <a:gd name="connsiteX20" fmla="*/ 88309 w 203777"/>
                <a:gd name="connsiteY20" fmla="*/ 151689 h 783448"/>
                <a:gd name="connsiteX21" fmla="*/ 94409 w 203777"/>
                <a:gd name="connsiteY21" fmla="*/ 137535 h 783448"/>
                <a:gd name="connsiteX22" fmla="*/ 98755 w 203777"/>
                <a:gd name="connsiteY22" fmla="*/ 129162 h 783448"/>
                <a:gd name="connsiteX23" fmla="*/ 110199 w 203777"/>
                <a:gd name="connsiteY23" fmla="*/ 113213 h 783448"/>
                <a:gd name="connsiteX24" fmla="*/ 124552 w 203777"/>
                <a:gd name="connsiteY24" fmla="*/ 106794 h 783448"/>
                <a:gd name="connsiteX25" fmla="*/ 134560 w 203777"/>
                <a:gd name="connsiteY25" fmla="*/ 95590 h 783448"/>
                <a:gd name="connsiteX26" fmla="*/ 141418 w 203777"/>
                <a:gd name="connsiteY26" fmla="*/ 93516 h 783448"/>
                <a:gd name="connsiteX27" fmla="*/ 153699 w 203777"/>
                <a:gd name="connsiteY27" fmla="*/ 91682 h 783448"/>
                <a:gd name="connsiteX28" fmla="*/ 155174 w 203777"/>
                <a:gd name="connsiteY28" fmla="*/ 91563 h 783448"/>
                <a:gd name="connsiteX29" fmla="*/ 155533 w 203777"/>
                <a:gd name="connsiteY29" fmla="*/ 91563 h 783448"/>
                <a:gd name="connsiteX30" fmla="*/ 161314 w 203777"/>
                <a:gd name="connsiteY30" fmla="*/ 91882 h 783448"/>
                <a:gd name="connsiteX31" fmla="*/ 185676 w 203777"/>
                <a:gd name="connsiteY31" fmla="*/ 96985 h 783448"/>
                <a:gd name="connsiteX32" fmla="*/ 180533 w 203777"/>
                <a:gd name="connsiteY32" fmla="*/ 98540 h 783448"/>
                <a:gd name="connsiteX33" fmla="*/ 176147 w 203777"/>
                <a:gd name="connsiteY33" fmla="*/ 100175 h 783448"/>
                <a:gd name="connsiteX34" fmla="*/ 171880 w 203777"/>
                <a:gd name="connsiteY34" fmla="*/ 102169 h 783448"/>
                <a:gd name="connsiteX35" fmla="*/ 155892 w 203777"/>
                <a:gd name="connsiteY35" fmla="*/ 111179 h 783448"/>
                <a:gd name="connsiteX36" fmla="*/ 143292 w 203777"/>
                <a:gd name="connsiteY36" fmla="*/ 120310 h 783448"/>
                <a:gd name="connsiteX37" fmla="*/ 140422 w 203777"/>
                <a:gd name="connsiteY37" fmla="*/ 122742 h 783448"/>
                <a:gd name="connsiteX38" fmla="*/ 136913 w 203777"/>
                <a:gd name="connsiteY38" fmla="*/ 126171 h 783448"/>
                <a:gd name="connsiteX39" fmla="*/ 115541 w 203777"/>
                <a:gd name="connsiteY39" fmla="*/ 152886 h 783448"/>
                <a:gd name="connsiteX40" fmla="*/ 113947 w 203777"/>
                <a:gd name="connsiteY40" fmla="*/ 155398 h 783448"/>
                <a:gd name="connsiteX41" fmla="*/ 111195 w 203777"/>
                <a:gd name="connsiteY41" fmla="*/ 160342 h 783448"/>
                <a:gd name="connsiteX42" fmla="*/ 103859 w 203777"/>
                <a:gd name="connsiteY42" fmla="*/ 175373 h 783448"/>
                <a:gd name="connsiteX43" fmla="*/ 97360 w 203777"/>
                <a:gd name="connsiteY43" fmla="*/ 191322 h 783448"/>
                <a:gd name="connsiteX44" fmla="*/ 94409 w 203777"/>
                <a:gd name="connsiteY44" fmla="*/ 199616 h 783448"/>
                <a:gd name="connsiteX45" fmla="*/ 93094 w 203777"/>
                <a:gd name="connsiteY45" fmla="*/ 203682 h 783448"/>
                <a:gd name="connsiteX46" fmla="*/ 79258 w 203777"/>
                <a:gd name="connsiteY46" fmla="*/ 280675 h 783448"/>
                <a:gd name="connsiteX47" fmla="*/ 79099 w 203777"/>
                <a:gd name="connsiteY47" fmla="*/ 282708 h 783448"/>
                <a:gd name="connsiteX48" fmla="*/ 78580 w 203777"/>
                <a:gd name="connsiteY48" fmla="*/ 291241 h 783448"/>
                <a:gd name="connsiteX49" fmla="*/ 77863 w 203777"/>
                <a:gd name="connsiteY49" fmla="*/ 311735 h 783448"/>
                <a:gd name="connsiteX50" fmla="*/ 78460 w 203777"/>
                <a:gd name="connsiteY50" fmla="*/ 357149 h 783448"/>
                <a:gd name="connsiteX51" fmla="*/ 81491 w 203777"/>
                <a:gd name="connsiteY51" fmla="*/ 399852 h 783448"/>
                <a:gd name="connsiteX52" fmla="*/ 83285 w 203777"/>
                <a:gd name="connsiteY52" fmla="*/ 416120 h 783448"/>
                <a:gd name="connsiteX53" fmla="*/ 86116 w 203777"/>
                <a:gd name="connsiteY53" fmla="*/ 436295 h 783448"/>
                <a:gd name="connsiteX54" fmla="*/ 103460 w 203777"/>
                <a:gd name="connsiteY54" fmla="*/ 523136 h 783448"/>
                <a:gd name="connsiteX55" fmla="*/ 111315 w 203777"/>
                <a:gd name="connsiteY55" fmla="*/ 552881 h 783448"/>
                <a:gd name="connsiteX56" fmla="*/ 115063 w 203777"/>
                <a:gd name="connsiteY56" fmla="*/ 565759 h 783448"/>
                <a:gd name="connsiteX57" fmla="*/ 118492 w 203777"/>
                <a:gd name="connsiteY57" fmla="*/ 576804 h 783448"/>
                <a:gd name="connsiteX58" fmla="*/ 137072 w 203777"/>
                <a:gd name="connsiteY58" fmla="*/ 626843 h 783448"/>
                <a:gd name="connsiteX59" fmla="*/ 157566 w 203777"/>
                <a:gd name="connsiteY59" fmla="*/ 670184 h 783448"/>
                <a:gd name="connsiteX60" fmla="*/ 157686 w 203777"/>
                <a:gd name="connsiteY60" fmla="*/ 670383 h 783448"/>
                <a:gd name="connsiteX61" fmla="*/ 163707 w 203777"/>
                <a:gd name="connsiteY61" fmla="*/ 680152 h 783448"/>
                <a:gd name="connsiteX62" fmla="*/ 175868 w 203777"/>
                <a:gd name="connsiteY62" fmla="*/ 697097 h 783448"/>
                <a:gd name="connsiteX63" fmla="*/ 175549 w 203777"/>
                <a:gd name="connsiteY63" fmla="*/ 770501 h 783448"/>
                <a:gd name="connsiteX64" fmla="*/ 119369 w 203777"/>
                <a:gd name="connsiteY64" fmla="*/ 766155 h 783448"/>
                <a:gd name="connsiteX65" fmla="*/ 56531 w 203777"/>
                <a:gd name="connsiteY65" fmla="*/ 642194 h 783448"/>
                <a:gd name="connsiteX66" fmla="*/ 12193 w 203777"/>
                <a:gd name="connsiteY66" fmla="*/ 466757 h 783448"/>
                <a:gd name="connsiteX67" fmla="*/ 41140 w 203777"/>
                <a:gd name="connsiteY67" fmla="*/ 111339 h 783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03777" h="783448">
                  <a:moveTo>
                    <a:pt x="41140" y="111339"/>
                  </a:moveTo>
                  <a:cubicBezTo>
                    <a:pt x="68772" y="53286"/>
                    <a:pt x="129098" y="-2017"/>
                    <a:pt x="199591" y="57"/>
                  </a:cubicBezTo>
                  <a:cubicBezTo>
                    <a:pt x="200987" y="894"/>
                    <a:pt x="202382" y="1851"/>
                    <a:pt x="203778" y="2728"/>
                  </a:cubicBezTo>
                  <a:cubicBezTo>
                    <a:pt x="169209" y="2489"/>
                    <a:pt x="126187" y="19913"/>
                    <a:pt x="103341" y="45192"/>
                  </a:cubicBezTo>
                  <a:cubicBezTo>
                    <a:pt x="83245" y="57273"/>
                    <a:pt x="65861" y="78046"/>
                    <a:pt x="53381" y="107073"/>
                  </a:cubicBezTo>
                  <a:cubicBezTo>
                    <a:pt x="14068" y="198579"/>
                    <a:pt x="15662" y="306113"/>
                    <a:pt x="23517" y="403560"/>
                  </a:cubicBezTo>
                  <a:cubicBezTo>
                    <a:pt x="31332" y="500808"/>
                    <a:pt x="43932" y="604794"/>
                    <a:pt x="92296" y="691715"/>
                  </a:cubicBezTo>
                  <a:cubicBezTo>
                    <a:pt x="111315" y="725925"/>
                    <a:pt x="144967" y="682584"/>
                    <a:pt x="125788" y="648693"/>
                  </a:cubicBezTo>
                  <a:cubicBezTo>
                    <a:pt x="124512" y="646420"/>
                    <a:pt x="123237" y="644147"/>
                    <a:pt x="122040" y="641835"/>
                  </a:cubicBezTo>
                  <a:cubicBezTo>
                    <a:pt x="121961" y="641675"/>
                    <a:pt x="121881" y="641556"/>
                    <a:pt x="121801" y="641396"/>
                  </a:cubicBezTo>
                  <a:cubicBezTo>
                    <a:pt x="121602" y="640918"/>
                    <a:pt x="121323" y="640360"/>
                    <a:pt x="120964" y="639602"/>
                  </a:cubicBezTo>
                  <a:cubicBezTo>
                    <a:pt x="118492" y="634259"/>
                    <a:pt x="116100" y="628797"/>
                    <a:pt x="113867" y="623255"/>
                  </a:cubicBezTo>
                  <a:cubicBezTo>
                    <a:pt x="109321" y="611811"/>
                    <a:pt x="105215" y="600049"/>
                    <a:pt x="101546" y="588087"/>
                  </a:cubicBezTo>
                  <a:cubicBezTo>
                    <a:pt x="100510" y="584658"/>
                    <a:pt x="99433" y="581269"/>
                    <a:pt x="98476" y="577840"/>
                  </a:cubicBezTo>
                  <a:cubicBezTo>
                    <a:pt x="98357" y="577442"/>
                    <a:pt x="98277" y="577083"/>
                    <a:pt x="98157" y="576764"/>
                  </a:cubicBezTo>
                  <a:cubicBezTo>
                    <a:pt x="97759" y="575368"/>
                    <a:pt x="97400" y="574013"/>
                    <a:pt x="97041" y="572617"/>
                  </a:cubicBezTo>
                  <a:cubicBezTo>
                    <a:pt x="95326" y="566198"/>
                    <a:pt x="93692" y="559699"/>
                    <a:pt x="92137" y="553239"/>
                  </a:cubicBezTo>
                  <a:cubicBezTo>
                    <a:pt x="88668" y="538606"/>
                    <a:pt x="85558" y="523854"/>
                    <a:pt x="82807" y="509061"/>
                  </a:cubicBezTo>
                  <a:cubicBezTo>
                    <a:pt x="73277" y="457786"/>
                    <a:pt x="67576" y="405554"/>
                    <a:pt x="65781" y="353641"/>
                  </a:cubicBezTo>
                  <a:cubicBezTo>
                    <a:pt x="64107" y="304997"/>
                    <a:pt x="65064" y="255596"/>
                    <a:pt x="73636" y="207390"/>
                  </a:cubicBezTo>
                  <a:cubicBezTo>
                    <a:pt x="78022" y="182790"/>
                    <a:pt x="80972" y="170270"/>
                    <a:pt x="88309" y="151689"/>
                  </a:cubicBezTo>
                  <a:cubicBezTo>
                    <a:pt x="90223" y="146825"/>
                    <a:pt x="92216" y="142041"/>
                    <a:pt x="94409" y="137535"/>
                  </a:cubicBezTo>
                  <a:cubicBezTo>
                    <a:pt x="95167" y="135980"/>
                    <a:pt x="99473" y="128165"/>
                    <a:pt x="98755" y="129162"/>
                  </a:cubicBezTo>
                  <a:cubicBezTo>
                    <a:pt x="102304" y="123420"/>
                    <a:pt x="106052" y="117998"/>
                    <a:pt x="110199" y="113213"/>
                  </a:cubicBezTo>
                  <a:cubicBezTo>
                    <a:pt x="115183" y="114010"/>
                    <a:pt x="120246" y="112256"/>
                    <a:pt x="124552" y="106794"/>
                  </a:cubicBezTo>
                  <a:cubicBezTo>
                    <a:pt x="127782" y="102727"/>
                    <a:pt x="131091" y="98979"/>
                    <a:pt x="134560" y="95590"/>
                  </a:cubicBezTo>
                  <a:cubicBezTo>
                    <a:pt x="136833" y="94792"/>
                    <a:pt x="139106" y="94035"/>
                    <a:pt x="141418" y="93516"/>
                  </a:cubicBezTo>
                  <a:cubicBezTo>
                    <a:pt x="145445" y="92599"/>
                    <a:pt x="149552" y="91922"/>
                    <a:pt x="153699" y="91682"/>
                  </a:cubicBezTo>
                  <a:cubicBezTo>
                    <a:pt x="154416" y="91642"/>
                    <a:pt x="154855" y="91602"/>
                    <a:pt x="155174" y="91563"/>
                  </a:cubicBezTo>
                  <a:cubicBezTo>
                    <a:pt x="155294" y="91563"/>
                    <a:pt x="155374" y="91563"/>
                    <a:pt x="155533" y="91563"/>
                  </a:cubicBezTo>
                  <a:cubicBezTo>
                    <a:pt x="157447" y="91602"/>
                    <a:pt x="159361" y="91682"/>
                    <a:pt x="161314" y="91882"/>
                  </a:cubicBezTo>
                  <a:cubicBezTo>
                    <a:pt x="169408" y="92679"/>
                    <a:pt x="177542" y="94433"/>
                    <a:pt x="185676" y="96985"/>
                  </a:cubicBezTo>
                  <a:cubicBezTo>
                    <a:pt x="183962" y="97464"/>
                    <a:pt x="182247" y="97982"/>
                    <a:pt x="180533" y="98540"/>
                  </a:cubicBezTo>
                  <a:cubicBezTo>
                    <a:pt x="179775" y="98779"/>
                    <a:pt x="177343" y="99696"/>
                    <a:pt x="176147" y="100175"/>
                  </a:cubicBezTo>
                  <a:cubicBezTo>
                    <a:pt x="174711" y="100813"/>
                    <a:pt x="173276" y="101491"/>
                    <a:pt x="171880" y="102169"/>
                  </a:cubicBezTo>
                  <a:cubicBezTo>
                    <a:pt x="166418" y="104760"/>
                    <a:pt x="161115" y="107870"/>
                    <a:pt x="155892" y="111179"/>
                  </a:cubicBezTo>
                  <a:cubicBezTo>
                    <a:pt x="151586" y="113931"/>
                    <a:pt x="147399" y="117041"/>
                    <a:pt x="143292" y="120310"/>
                  </a:cubicBezTo>
                  <a:cubicBezTo>
                    <a:pt x="142734" y="120749"/>
                    <a:pt x="141458" y="121865"/>
                    <a:pt x="140422" y="122742"/>
                  </a:cubicBezTo>
                  <a:cubicBezTo>
                    <a:pt x="139265" y="123859"/>
                    <a:pt x="138069" y="125015"/>
                    <a:pt x="136913" y="126171"/>
                  </a:cubicBezTo>
                  <a:cubicBezTo>
                    <a:pt x="129138" y="133986"/>
                    <a:pt x="122080" y="143157"/>
                    <a:pt x="115541" y="152886"/>
                  </a:cubicBezTo>
                  <a:cubicBezTo>
                    <a:pt x="115183" y="153404"/>
                    <a:pt x="114545" y="154401"/>
                    <a:pt x="113947" y="155398"/>
                  </a:cubicBezTo>
                  <a:cubicBezTo>
                    <a:pt x="113030" y="157032"/>
                    <a:pt x="112072" y="158667"/>
                    <a:pt x="111195" y="160342"/>
                  </a:cubicBezTo>
                  <a:cubicBezTo>
                    <a:pt x="108564" y="165166"/>
                    <a:pt x="106172" y="170230"/>
                    <a:pt x="103859" y="175373"/>
                  </a:cubicBezTo>
                  <a:cubicBezTo>
                    <a:pt x="101546" y="180517"/>
                    <a:pt x="99433" y="185900"/>
                    <a:pt x="97360" y="191322"/>
                  </a:cubicBezTo>
                  <a:cubicBezTo>
                    <a:pt x="96323" y="194033"/>
                    <a:pt x="95366" y="196824"/>
                    <a:pt x="94409" y="199616"/>
                  </a:cubicBezTo>
                  <a:cubicBezTo>
                    <a:pt x="93971" y="200931"/>
                    <a:pt x="93532" y="202327"/>
                    <a:pt x="93094" y="203682"/>
                  </a:cubicBezTo>
                  <a:cubicBezTo>
                    <a:pt x="86156" y="227805"/>
                    <a:pt x="81850" y="253921"/>
                    <a:pt x="79258" y="280675"/>
                  </a:cubicBezTo>
                  <a:cubicBezTo>
                    <a:pt x="79218" y="281153"/>
                    <a:pt x="79138" y="281871"/>
                    <a:pt x="79099" y="282708"/>
                  </a:cubicBezTo>
                  <a:cubicBezTo>
                    <a:pt x="78899" y="285539"/>
                    <a:pt x="78740" y="288370"/>
                    <a:pt x="78580" y="291241"/>
                  </a:cubicBezTo>
                  <a:cubicBezTo>
                    <a:pt x="78221" y="298019"/>
                    <a:pt x="78022" y="304877"/>
                    <a:pt x="77863" y="311735"/>
                  </a:cubicBezTo>
                  <a:cubicBezTo>
                    <a:pt x="77544" y="326727"/>
                    <a:pt x="77823" y="341918"/>
                    <a:pt x="78460" y="357149"/>
                  </a:cubicBezTo>
                  <a:cubicBezTo>
                    <a:pt x="79059" y="371304"/>
                    <a:pt x="80135" y="385578"/>
                    <a:pt x="81491" y="399852"/>
                  </a:cubicBezTo>
                  <a:cubicBezTo>
                    <a:pt x="81730" y="402444"/>
                    <a:pt x="83006" y="413608"/>
                    <a:pt x="83285" y="416120"/>
                  </a:cubicBezTo>
                  <a:cubicBezTo>
                    <a:pt x="84162" y="422858"/>
                    <a:pt x="85119" y="429597"/>
                    <a:pt x="86116" y="436295"/>
                  </a:cubicBezTo>
                  <a:cubicBezTo>
                    <a:pt x="90502" y="465362"/>
                    <a:pt x="96403" y="494389"/>
                    <a:pt x="103460" y="523136"/>
                  </a:cubicBezTo>
                  <a:cubicBezTo>
                    <a:pt x="105892" y="533104"/>
                    <a:pt x="108564" y="543032"/>
                    <a:pt x="111315" y="552881"/>
                  </a:cubicBezTo>
                  <a:cubicBezTo>
                    <a:pt x="112511" y="557187"/>
                    <a:pt x="113787" y="561453"/>
                    <a:pt x="115063" y="565759"/>
                  </a:cubicBezTo>
                  <a:cubicBezTo>
                    <a:pt x="115621" y="567633"/>
                    <a:pt x="117615" y="574172"/>
                    <a:pt x="118492" y="576804"/>
                  </a:cubicBezTo>
                  <a:cubicBezTo>
                    <a:pt x="123835" y="593630"/>
                    <a:pt x="130294" y="610495"/>
                    <a:pt x="137072" y="626843"/>
                  </a:cubicBezTo>
                  <a:cubicBezTo>
                    <a:pt x="143252" y="641755"/>
                    <a:pt x="150110" y="656228"/>
                    <a:pt x="157566" y="670184"/>
                  </a:cubicBezTo>
                  <a:cubicBezTo>
                    <a:pt x="157606" y="670263"/>
                    <a:pt x="157646" y="670303"/>
                    <a:pt x="157686" y="670383"/>
                  </a:cubicBezTo>
                  <a:cubicBezTo>
                    <a:pt x="159680" y="673533"/>
                    <a:pt x="161673" y="676962"/>
                    <a:pt x="163707" y="680152"/>
                  </a:cubicBezTo>
                  <a:cubicBezTo>
                    <a:pt x="167534" y="686092"/>
                    <a:pt x="171601" y="691754"/>
                    <a:pt x="175868" y="697097"/>
                  </a:cubicBezTo>
                  <a:cubicBezTo>
                    <a:pt x="191856" y="717272"/>
                    <a:pt x="190341" y="752360"/>
                    <a:pt x="175549" y="770501"/>
                  </a:cubicBezTo>
                  <a:cubicBezTo>
                    <a:pt x="159520" y="790158"/>
                    <a:pt x="135119" y="786410"/>
                    <a:pt x="119369" y="766155"/>
                  </a:cubicBezTo>
                  <a:cubicBezTo>
                    <a:pt x="90821" y="729433"/>
                    <a:pt x="71244" y="685534"/>
                    <a:pt x="56531" y="642194"/>
                  </a:cubicBezTo>
                  <a:cubicBezTo>
                    <a:pt x="37113" y="584898"/>
                    <a:pt x="21524" y="525688"/>
                    <a:pt x="12193" y="466757"/>
                  </a:cubicBezTo>
                  <a:cubicBezTo>
                    <a:pt x="-5589" y="353680"/>
                    <a:pt x="-9896" y="218594"/>
                    <a:pt x="41140" y="111339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3" name="Freeform: Shape 1862">
              <a:extLst>
                <a:ext uri="{FF2B5EF4-FFF2-40B4-BE49-F238E27FC236}">
                  <a16:creationId xmlns="" xmlns:a16="http://schemas.microsoft.com/office/drawing/2014/main" id="{67B2E73A-8903-47D9-BB13-E99CC6A6C637}"/>
                </a:ext>
              </a:extLst>
            </p:cNvPr>
            <p:cNvSpPr/>
            <p:nvPr/>
          </p:nvSpPr>
          <p:spPr>
            <a:xfrm>
              <a:off x="20268217" y="-1313078"/>
              <a:ext cx="165" cy="2555"/>
            </a:xfrm>
            <a:custGeom>
              <a:avLst/>
              <a:gdLst>
                <a:gd name="connsiteX0" fmla="*/ 60 w 59"/>
                <a:gd name="connsiteY0" fmla="*/ 0 h 914"/>
                <a:gd name="connsiteX1" fmla="*/ 60 w 59"/>
                <a:gd name="connsiteY1" fmla="*/ 0 h 914"/>
                <a:gd name="connsiteX2" fmla="*/ 60 w 59"/>
                <a:gd name="connsiteY2" fmla="*/ 0 h 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" h="914">
                  <a:moveTo>
                    <a:pt x="60" y="0"/>
                  </a:moveTo>
                  <a:cubicBezTo>
                    <a:pt x="-20" y="1076"/>
                    <a:pt x="-20" y="1356"/>
                    <a:pt x="60" y="0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rgbClr val="B59C96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4" name="Freeform: Shape 1863">
              <a:extLst>
                <a:ext uri="{FF2B5EF4-FFF2-40B4-BE49-F238E27FC236}">
                  <a16:creationId xmlns="" xmlns:a16="http://schemas.microsoft.com/office/drawing/2014/main" id="{95834877-53E0-492C-82B4-3B0E62C4C061}"/>
                </a:ext>
              </a:extLst>
            </p:cNvPr>
            <p:cNvSpPr/>
            <p:nvPr/>
          </p:nvSpPr>
          <p:spPr>
            <a:xfrm>
              <a:off x="21668202" y="-1522699"/>
              <a:ext cx="661824" cy="1484654"/>
            </a:xfrm>
            <a:custGeom>
              <a:avLst/>
              <a:gdLst>
                <a:gd name="connsiteX0" fmla="*/ 172740 w 236764"/>
                <a:gd name="connsiteY0" fmla="*/ 492370 h 531127"/>
                <a:gd name="connsiteX1" fmla="*/ 169909 w 236764"/>
                <a:gd name="connsiteY1" fmla="*/ 427259 h 531127"/>
                <a:gd name="connsiteX2" fmla="*/ 165762 w 236764"/>
                <a:gd name="connsiteY2" fmla="*/ 376223 h 531127"/>
                <a:gd name="connsiteX3" fmla="*/ 161616 w 236764"/>
                <a:gd name="connsiteY3" fmla="*/ 346598 h 531127"/>
                <a:gd name="connsiteX4" fmla="*/ 160699 w 236764"/>
                <a:gd name="connsiteY4" fmla="*/ 341853 h 531127"/>
                <a:gd name="connsiteX5" fmla="*/ 157190 w 236764"/>
                <a:gd name="connsiteY5" fmla="*/ 324270 h 531127"/>
                <a:gd name="connsiteX6" fmla="*/ 138570 w 236764"/>
                <a:gd name="connsiteY6" fmla="*/ 256806 h 531127"/>
                <a:gd name="connsiteX7" fmla="*/ 132948 w 236764"/>
                <a:gd name="connsiteY7" fmla="*/ 241097 h 531127"/>
                <a:gd name="connsiteX8" fmla="*/ 128522 w 236764"/>
                <a:gd name="connsiteY8" fmla="*/ 230411 h 531127"/>
                <a:gd name="connsiteX9" fmla="*/ 112454 w 236764"/>
                <a:gd name="connsiteY9" fmla="*/ 195842 h 531127"/>
                <a:gd name="connsiteX10" fmla="*/ 104160 w 236764"/>
                <a:gd name="connsiteY10" fmla="*/ 180292 h 531127"/>
                <a:gd name="connsiteX11" fmla="*/ 98897 w 236764"/>
                <a:gd name="connsiteY11" fmla="*/ 171002 h 531127"/>
                <a:gd name="connsiteX12" fmla="*/ 97581 w 236764"/>
                <a:gd name="connsiteY12" fmla="*/ 168889 h 531127"/>
                <a:gd name="connsiteX13" fmla="*/ 75054 w 236764"/>
                <a:gd name="connsiteY13" fmla="*/ 135995 h 531127"/>
                <a:gd name="connsiteX14" fmla="*/ 63730 w 236764"/>
                <a:gd name="connsiteY14" fmla="*/ 121481 h 531127"/>
                <a:gd name="connsiteX15" fmla="*/ 56593 w 236764"/>
                <a:gd name="connsiteY15" fmla="*/ 112949 h 531127"/>
                <a:gd name="connsiteX16" fmla="*/ 54041 w 236764"/>
                <a:gd name="connsiteY16" fmla="*/ 110277 h 531127"/>
                <a:gd name="connsiteX17" fmla="*/ 21386 w 236764"/>
                <a:gd name="connsiteY17" fmla="*/ 78579 h 531127"/>
                <a:gd name="connsiteX18" fmla="*/ 1729 w 236764"/>
                <a:gd name="connsiteY18" fmla="*/ 15143 h 531127"/>
                <a:gd name="connsiteX19" fmla="*/ 42558 w 236764"/>
                <a:gd name="connsiteY19" fmla="*/ 10558 h 531127"/>
                <a:gd name="connsiteX20" fmla="*/ 214366 w 236764"/>
                <a:gd name="connsiteY20" fmla="*/ 300705 h 531127"/>
                <a:gd name="connsiteX21" fmla="*/ 234422 w 236764"/>
                <a:gd name="connsiteY21" fmla="*/ 429651 h 531127"/>
                <a:gd name="connsiteX22" fmla="*/ 235897 w 236764"/>
                <a:gd name="connsiteY22" fmla="*/ 469563 h 531127"/>
                <a:gd name="connsiteX23" fmla="*/ 234780 w 236764"/>
                <a:gd name="connsiteY23" fmla="*/ 477099 h 531127"/>
                <a:gd name="connsiteX24" fmla="*/ 213768 w 236764"/>
                <a:gd name="connsiteY24" fmla="*/ 530527 h 531127"/>
                <a:gd name="connsiteX25" fmla="*/ 172740 w 236764"/>
                <a:gd name="connsiteY25" fmla="*/ 492370 h 531127"/>
                <a:gd name="connsiteX26" fmla="*/ 172740 w 236764"/>
                <a:gd name="connsiteY26" fmla="*/ 492370 h 531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36764" h="531127">
                  <a:moveTo>
                    <a:pt x="172740" y="492370"/>
                  </a:moveTo>
                  <a:cubicBezTo>
                    <a:pt x="169789" y="470400"/>
                    <a:pt x="170906" y="448829"/>
                    <a:pt x="169909" y="427259"/>
                  </a:cubicBezTo>
                  <a:cubicBezTo>
                    <a:pt x="169112" y="410233"/>
                    <a:pt x="167716" y="393208"/>
                    <a:pt x="165762" y="376223"/>
                  </a:cubicBezTo>
                  <a:cubicBezTo>
                    <a:pt x="164606" y="366334"/>
                    <a:pt x="163211" y="356446"/>
                    <a:pt x="161616" y="346598"/>
                  </a:cubicBezTo>
                  <a:cubicBezTo>
                    <a:pt x="164128" y="362268"/>
                    <a:pt x="161297" y="345282"/>
                    <a:pt x="160699" y="341853"/>
                  </a:cubicBezTo>
                  <a:cubicBezTo>
                    <a:pt x="159622" y="335992"/>
                    <a:pt x="158426" y="330131"/>
                    <a:pt x="157190" y="324270"/>
                  </a:cubicBezTo>
                  <a:cubicBezTo>
                    <a:pt x="152365" y="301503"/>
                    <a:pt x="146065" y="278975"/>
                    <a:pt x="138570" y="256806"/>
                  </a:cubicBezTo>
                  <a:cubicBezTo>
                    <a:pt x="136776" y="251543"/>
                    <a:pt x="134901" y="246320"/>
                    <a:pt x="132948" y="241097"/>
                  </a:cubicBezTo>
                  <a:cubicBezTo>
                    <a:pt x="137573" y="253577"/>
                    <a:pt x="129878" y="233641"/>
                    <a:pt x="128522" y="230411"/>
                  </a:cubicBezTo>
                  <a:cubicBezTo>
                    <a:pt x="123618" y="218649"/>
                    <a:pt x="118155" y="207126"/>
                    <a:pt x="112454" y="195842"/>
                  </a:cubicBezTo>
                  <a:cubicBezTo>
                    <a:pt x="109782" y="190579"/>
                    <a:pt x="106991" y="185396"/>
                    <a:pt x="104160" y="180292"/>
                  </a:cubicBezTo>
                  <a:cubicBezTo>
                    <a:pt x="102446" y="177182"/>
                    <a:pt x="100652" y="174112"/>
                    <a:pt x="98897" y="171002"/>
                  </a:cubicBezTo>
                  <a:cubicBezTo>
                    <a:pt x="92837" y="160516"/>
                    <a:pt x="103961" y="179216"/>
                    <a:pt x="97581" y="168889"/>
                  </a:cubicBezTo>
                  <a:cubicBezTo>
                    <a:pt x="90524" y="157446"/>
                    <a:pt x="82909" y="146521"/>
                    <a:pt x="75054" y="135995"/>
                  </a:cubicBezTo>
                  <a:cubicBezTo>
                    <a:pt x="71346" y="131051"/>
                    <a:pt x="67558" y="126226"/>
                    <a:pt x="63730" y="121481"/>
                  </a:cubicBezTo>
                  <a:cubicBezTo>
                    <a:pt x="61378" y="118571"/>
                    <a:pt x="58985" y="115780"/>
                    <a:pt x="56593" y="112949"/>
                  </a:cubicBezTo>
                  <a:cubicBezTo>
                    <a:pt x="63132" y="120604"/>
                    <a:pt x="54878" y="111194"/>
                    <a:pt x="54041" y="110277"/>
                  </a:cubicBezTo>
                  <a:cubicBezTo>
                    <a:pt x="43555" y="98794"/>
                    <a:pt x="32550" y="88348"/>
                    <a:pt x="21386" y="78579"/>
                  </a:cubicBezTo>
                  <a:cubicBezTo>
                    <a:pt x="4441" y="63747"/>
                    <a:pt x="-3853" y="32966"/>
                    <a:pt x="1729" y="15143"/>
                  </a:cubicBezTo>
                  <a:cubicBezTo>
                    <a:pt x="7710" y="-4035"/>
                    <a:pt x="25772" y="-4355"/>
                    <a:pt x="42558" y="10558"/>
                  </a:cubicBezTo>
                  <a:cubicBezTo>
                    <a:pt x="127286" y="85916"/>
                    <a:pt x="189367" y="192772"/>
                    <a:pt x="214366" y="300705"/>
                  </a:cubicBezTo>
                  <a:cubicBezTo>
                    <a:pt x="224294" y="343528"/>
                    <a:pt x="230993" y="386031"/>
                    <a:pt x="234422" y="429651"/>
                  </a:cubicBezTo>
                  <a:cubicBezTo>
                    <a:pt x="235458" y="442769"/>
                    <a:pt x="235698" y="456246"/>
                    <a:pt x="235897" y="469563"/>
                  </a:cubicBezTo>
                  <a:cubicBezTo>
                    <a:pt x="236016" y="477059"/>
                    <a:pt x="238369" y="501700"/>
                    <a:pt x="234780" y="477099"/>
                  </a:cubicBezTo>
                  <a:cubicBezTo>
                    <a:pt x="238449" y="502138"/>
                    <a:pt x="232189" y="525782"/>
                    <a:pt x="213768" y="530527"/>
                  </a:cubicBezTo>
                  <a:cubicBezTo>
                    <a:pt x="198258" y="534554"/>
                    <a:pt x="176169" y="517927"/>
                    <a:pt x="172740" y="492370"/>
                  </a:cubicBezTo>
                  <a:lnTo>
                    <a:pt x="172740" y="492370"/>
                  </a:lnTo>
                  <a:close/>
                </a:path>
              </a:pathLst>
            </a:custGeom>
            <a:solidFill>
              <a:srgbClr val="F7B54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5" name="Freeform: Shape 1864">
              <a:extLst>
                <a:ext uri="{FF2B5EF4-FFF2-40B4-BE49-F238E27FC236}">
                  <a16:creationId xmlns="" xmlns:a16="http://schemas.microsoft.com/office/drawing/2014/main" id="{039503A9-F26F-4395-B174-82F3DA016813}"/>
                </a:ext>
              </a:extLst>
            </p:cNvPr>
            <p:cNvSpPr/>
            <p:nvPr/>
          </p:nvSpPr>
          <p:spPr>
            <a:xfrm>
              <a:off x="21726087" y="-1522501"/>
              <a:ext cx="601535" cy="1481551"/>
            </a:xfrm>
            <a:custGeom>
              <a:avLst/>
              <a:gdLst>
                <a:gd name="connsiteX0" fmla="*/ 169974 w 215196"/>
                <a:gd name="connsiteY0" fmla="*/ 260005 h 530017"/>
                <a:gd name="connsiteX1" fmla="*/ 96410 w 215196"/>
                <a:gd name="connsiteY1" fmla="*/ 105700 h 530017"/>
                <a:gd name="connsiteX2" fmla="*/ 0 w 215196"/>
                <a:gd name="connsiteY2" fmla="*/ 0 h 530017"/>
                <a:gd name="connsiteX3" fmla="*/ 21850 w 215196"/>
                <a:gd name="connsiteY3" fmla="*/ 10526 h 530017"/>
                <a:gd name="connsiteX4" fmla="*/ 193658 w 215196"/>
                <a:gd name="connsiteY4" fmla="*/ 300674 h 530017"/>
                <a:gd name="connsiteX5" fmla="*/ 213714 w 215196"/>
                <a:gd name="connsiteY5" fmla="*/ 429620 h 530017"/>
                <a:gd name="connsiteX6" fmla="*/ 215189 w 215196"/>
                <a:gd name="connsiteY6" fmla="*/ 469532 h 530017"/>
                <a:gd name="connsiteX7" fmla="*/ 214072 w 215196"/>
                <a:gd name="connsiteY7" fmla="*/ 477067 h 530017"/>
                <a:gd name="connsiteX8" fmla="*/ 194415 w 215196"/>
                <a:gd name="connsiteY8" fmla="*/ 530017 h 530017"/>
                <a:gd name="connsiteX9" fmla="*/ 169974 w 215196"/>
                <a:gd name="connsiteY9" fmla="*/ 260005 h 530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5196" h="530017">
                  <a:moveTo>
                    <a:pt x="169974" y="260005"/>
                  </a:moveTo>
                  <a:cubicBezTo>
                    <a:pt x="153228" y="206297"/>
                    <a:pt x="127750" y="153945"/>
                    <a:pt x="96410" y="105700"/>
                  </a:cubicBezTo>
                  <a:cubicBezTo>
                    <a:pt x="70972" y="66546"/>
                    <a:pt x="37201" y="30462"/>
                    <a:pt x="0" y="0"/>
                  </a:cubicBezTo>
                  <a:cubicBezTo>
                    <a:pt x="6738" y="359"/>
                    <a:pt x="14434" y="3947"/>
                    <a:pt x="21850" y="10526"/>
                  </a:cubicBezTo>
                  <a:cubicBezTo>
                    <a:pt x="106578" y="85884"/>
                    <a:pt x="168658" y="192741"/>
                    <a:pt x="193658" y="300674"/>
                  </a:cubicBezTo>
                  <a:cubicBezTo>
                    <a:pt x="203586" y="343497"/>
                    <a:pt x="210285" y="386000"/>
                    <a:pt x="213714" y="429620"/>
                  </a:cubicBezTo>
                  <a:cubicBezTo>
                    <a:pt x="214750" y="442738"/>
                    <a:pt x="214989" y="456214"/>
                    <a:pt x="215189" y="469532"/>
                  </a:cubicBezTo>
                  <a:cubicBezTo>
                    <a:pt x="215308" y="477027"/>
                    <a:pt x="214072" y="477067"/>
                    <a:pt x="214072" y="477067"/>
                  </a:cubicBezTo>
                  <a:cubicBezTo>
                    <a:pt x="214072" y="477067"/>
                    <a:pt x="211760" y="524475"/>
                    <a:pt x="194415" y="530017"/>
                  </a:cubicBezTo>
                  <a:cubicBezTo>
                    <a:pt x="201792" y="436757"/>
                    <a:pt x="196967" y="346646"/>
                    <a:pt x="169974" y="260005"/>
                  </a:cubicBezTo>
                  <a:close/>
                </a:path>
              </a:pathLst>
            </a:custGeom>
            <a:solidFill>
              <a:srgbClr val="F7B54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6" name="Freeform: Shape 1865">
              <a:extLst>
                <a:ext uri="{FF2B5EF4-FFF2-40B4-BE49-F238E27FC236}">
                  <a16:creationId xmlns="" xmlns:a16="http://schemas.microsoft.com/office/drawing/2014/main" id="{F7FEB780-3718-4207-8A8A-A18F80532E6A}"/>
                </a:ext>
              </a:extLst>
            </p:cNvPr>
            <p:cNvSpPr/>
            <p:nvPr/>
          </p:nvSpPr>
          <p:spPr>
            <a:xfrm>
              <a:off x="21668909" y="-1432780"/>
              <a:ext cx="504234" cy="1335548"/>
            </a:xfrm>
            <a:custGeom>
              <a:avLst/>
              <a:gdLst>
                <a:gd name="connsiteX0" fmla="*/ 2113 w 180387"/>
                <a:gd name="connsiteY0" fmla="*/ 1754 h 477785"/>
                <a:gd name="connsiteX1" fmla="*/ 159607 w 180387"/>
                <a:gd name="connsiteY1" fmla="*/ 245133 h 477785"/>
                <a:gd name="connsiteX2" fmla="*/ 178307 w 180387"/>
                <a:gd name="connsiteY2" fmla="*/ 477785 h 477785"/>
                <a:gd name="connsiteX3" fmla="*/ 172486 w 180387"/>
                <a:gd name="connsiteY3" fmla="*/ 460202 h 477785"/>
                <a:gd name="connsiteX4" fmla="*/ 169655 w 180387"/>
                <a:gd name="connsiteY4" fmla="*/ 395091 h 477785"/>
                <a:gd name="connsiteX5" fmla="*/ 165508 w 180387"/>
                <a:gd name="connsiteY5" fmla="*/ 344055 h 477785"/>
                <a:gd name="connsiteX6" fmla="*/ 162239 w 180387"/>
                <a:gd name="connsiteY6" fmla="*/ 320132 h 477785"/>
                <a:gd name="connsiteX7" fmla="*/ 160445 w 180387"/>
                <a:gd name="connsiteY7" fmla="*/ 309685 h 477785"/>
                <a:gd name="connsiteX8" fmla="*/ 156936 w 180387"/>
                <a:gd name="connsiteY8" fmla="*/ 292102 h 477785"/>
                <a:gd name="connsiteX9" fmla="*/ 138316 w 180387"/>
                <a:gd name="connsiteY9" fmla="*/ 224638 h 477785"/>
                <a:gd name="connsiteX10" fmla="*/ 133930 w 180387"/>
                <a:gd name="connsiteY10" fmla="*/ 212318 h 477785"/>
                <a:gd name="connsiteX11" fmla="*/ 128268 w 180387"/>
                <a:gd name="connsiteY11" fmla="*/ 198243 h 477785"/>
                <a:gd name="connsiteX12" fmla="*/ 112200 w 180387"/>
                <a:gd name="connsiteY12" fmla="*/ 163674 h 477785"/>
                <a:gd name="connsiteX13" fmla="*/ 103906 w 180387"/>
                <a:gd name="connsiteY13" fmla="*/ 148124 h 477785"/>
                <a:gd name="connsiteX14" fmla="*/ 98643 w 180387"/>
                <a:gd name="connsiteY14" fmla="*/ 138834 h 477785"/>
                <a:gd name="connsiteX15" fmla="*/ 98643 w 180387"/>
                <a:gd name="connsiteY15" fmla="*/ 138794 h 477785"/>
                <a:gd name="connsiteX16" fmla="*/ 97367 w 180387"/>
                <a:gd name="connsiteY16" fmla="*/ 136721 h 477785"/>
                <a:gd name="connsiteX17" fmla="*/ 74840 w 180387"/>
                <a:gd name="connsiteY17" fmla="*/ 103827 h 477785"/>
                <a:gd name="connsiteX18" fmla="*/ 63516 w 180387"/>
                <a:gd name="connsiteY18" fmla="*/ 89313 h 477785"/>
                <a:gd name="connsiteX19" fmla="*/ 58851 w 180387"/>
                <a:gd name="connsiteY19" fmla="*/ 83731 h 477785"/>
                <a:gd name="connsiteX20" fmla="*/ 53827 w 180387"/>
                <a:gd name="connsiteY20" fmla="*/ 78109 h 477785"/>
                <a:gd name="connsiteX21" fmla="*/ 21172 w 180387"/>
                <a:gd name="connsiteY21" fmla="*/ 46411 h 477785"/>
                <a:gd name="connsiteX22" fmla="*/ 0 w 180387"/>
                <a:gd name="connsiteY22" fmla="*/ 0 h 477785"/>
                <a:gd name="connsiteX23" fmla="*/ 2113 w 180387"/>
                <a:gd name="connsiteY23" fmla="*/ 1754 h 477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0387" h="477785">
                  <a:moveTo>
                    <a:pt x="2113" y="1754"/>
                  </a:moveTo>
                  <a:cubicBezTo>
                    <a:pt x="81419" y="60845"/>
                    <a:pt x="136282" y="153627"/>
                    <a:pt x="159607" y="245133"/>
                  </a:cubicBezTo>
                  <a:cubicBezTo>
                    <a:pt x="179145" y="321687"/>
                    <a:pt x="183650" y="397403"/>
                    <a:pt x="178307" y="477785"/>
                  </a:cubicBezTo>
                  <a:cubicBezTo>
                    <a:pt x="175436" y="472642"/>
                    <a:pt x="173363" y="466701"/>
                    <a:pt x="172486" y="460202"/>
                  </a:cubicBezTo>
                  <a:cubicBezTo>
                    <a:pt x="169535" y="438232"/>
                    <a:pt x="170652" y="416661"/>
                    <a:pt x="169655" y="395091"/>
                  </a:cubicBezTo>
                  <a:cubicBezTo>
                    <a:pt x="168858" y="378065"/>
                    <a:pt x="167462" y="361040"/>
                    <a:pt x="165508" y="344055"/>
                  </a:cubicBezTo>
                  <a:cubicBezTo>
                    <a:pt x="164591" y="336080"/>
                    <a:pt x="163515" y="327986"/>
                    <a:pt x="162239" y="320132"/>
                  </a:cubicBezTo>
                  <a:cubicBezTo>
                    <a:pt x="161880" y="317859"/>
                    <a:pt x="160803" y="311599"/>
                    <a:pt x="160445" y="309685"/>
                  </a:cubicBezTo>
                  <a:cubicBezTo>
                    <a:pt x="159368" y="303824"/>
                    <a:pt x="158172" y="297963"/>
                    <a:pt x="156936" y="292102"/>
                  </a:cubicBezTo>
                  <a:cubicBezTo>
                    <a:pt x="152111" y="269335"/>
                    <a:pt x="145812" y="246807"/>
                    <a:pt x="138316" y="224638"/>
                  </a:cubicBezTo>
                  <a:cubicBezTo>
                    <a:pt x="136920" y="220531"/>
                    <a:pt x="133930" y="212318"/>
                    <a:pt x="133930" y="212318"/>
                  </a:cubicBezTo>
                  <a:cubicBezTo>
                    <a:pt x="133930" y="212318"/>
                    <a:pt x="129424" y="201034"/>
                    <a:pt x="128268" y="198243"/>
                  </a:cubicBezTo>
                  <a:cubicBezTo>
                    <a:pt x="123364" y="186481"/>
                    <a:pt x="117901" y="174958"/>
                    <a:pt x="112200" y="163674"/>
                  </a:cubicBezTo>
                  <a:cubicBezTo>
                    <a:pt x="109528" y="158411"/>
                    <a:pt x="106737" y="153228"/>
                    <a:pt x="103906" y="148124"/>
                  </a:cubicBezTo>
                  <a:cubicBezTo>
                    <a:pt x="102192" y="145014"/>
                    <a:pt x="100398" y="141944"/>
                    <a:pt x="98643" y="138834"/>
                  </a:cubicBezTo>
                  <a:cubicBezTo>
                    <a:pt x="98643" y="138834"/>
                    <a:pt x="98643" y="138834"/>
                    <a:pt x="98643" y="138794"/>
                  </a:cubicBezTo>
                  <a:cubicBezTo>
                    <a:pt x="98364" y="138316"/>
                    <a:pt x="97925" y="137678"/>
                    <a:pt x="97367" y="136721"/>
                  </a:cubicBezTo>
                  <a:cubicBezTo>
                    <a:pt x="90310" y="125278"/>
                    <a:pt x="82695" y="114353"/>
                    <a:pt x="74840" y="103827"/>
                  </a:cubicBezTo>
                  <a:cubicBezTo>
                    <a:pt x="71132" y="98883"/>
                    <a:pt x="67344" y="94058"/>
                    <a:pt x="63516" y="89313"/>
                  </a:cubicBezTo>
                  <a:cubicBezTo>
                    <a:pt x="61961" y="87439"/>
                    <a:pt x="60406" y="85605"/>
                    <a:pt x="58851" y="83731"/>
                  </a:cubicBezTo>
                  <a:cubicBezTo>
                    <a:pt x="58931" y="83891"/>
                    <a:pt x="54425" y="78787"/>
                    <a:pt x="53827" y="78109"/>
                  </a:cubicBezTo>
                  <a:cubicBezTo>
                    <a:pt x="43341" y="66626"/>
                    <a:pt x="32336" y="56180"/>
                    <a:pt x="21172" y="46411"/>
                  </a:cubicBezTo>
                  <a:cubicBezTo>
                    <a:pt x="8892" y="35645"/>
                    <a:pt x="1196" y="16507"/>
                    <a:pt x="0" y="0"/>
                  </a:cubicBezTo>
                  <a:cubicBezTo>
                    <a:pt x="638" y="598"/>
                    <a:pt x="1396" y="1236"/>
                    <a:pt x="2113" y="1754"/>
                  </a:cubicBezTo>
                  <a:close/>
                </a:path>
              </a:pathLst>
            </a:custGeom>
            <a:solidFill>
              <a:srgbClr val="EFB342">
                <a:alpha val="80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7" name="Freeform: Shape 1866">
              <a:extLst>
                <a:ext uri="{FF2B5EF4-FFF2-40B4-BE49-F238E27FC236}">
                  <a16:creationId xmlns="" xmlns:a16="http://schemas.microsoft.com/office/drawing/2014/main" id="{BAAF0A91-7234-44C8-ACF4-8A80077F34CA}"/>
                </a:ext>
              </a:extLst>
            </p:cNvPr>
            <p:cNvSpPr/>
            <p:nvPr/>
          </p:nvSpPr>
          <p:spPr>
            <a:xfrm>
              <a:off x="18952675" y="-3012952"/>
              <a:ext cx="915080" cy="2140969"/>
            </a:xfrm>
            <a:custGeom>
              <a:avLst/>
              <a:gdLst>
                <a:gd name="connsiteX0" fmla="*/ 1 w 327365"/>
                <a:gd name="connsiteY0" fmla="*/ 712345 h 765920"/>
                <a:gd name="connsiteX1" fmla="*/ 10527 w 327365"/>
                <a:gd name="connsiteY1" fmla="*/ 569006 h 765920"/>
                <a:gd name="connsiteX2" fmla="*/ 81459 w 327365"/>
                <a:gd name="connsiteY2" fmla="*/ 263986 h 765920"/>
                <a:gd name="connsiteX3" fmla="*/ 280500 w 327365"/>
                <a:gd name="connsiteY3" fmla="*/ 2865 h 765920"/>
                <a:gd name="connsiteX4" fmla="*/ 322764 w 327365"/>
                <a:gd name="connsiteY4" fmla="*/ 24675 h 765920"/>
                <a:gd name="connsiteX5" fmla="*/ 312995 w 327365"/>
                <a:gd name="connsiteY5" fmla="*/ 82808 h 765920"/>
                <a:gd name="connsiteX6" fmla="*/ 258331 w 327365"/>
                <a:gd name="connsiteY6" fmla="*/ 117536 h 765920"/>
                <a:gd name="connsiteX7" fmla="*/ 246409 w 327365"/>
                <a:gd name="connsiteY7" fmla="*/ 128062 h 765920"/>
                <a:gd name="connsiteX8" fmla="*/ 245293 w 327365"/>
                <a:gd name="connsiteY8" fmla="*/ 129259 h 765920"/>
                <a:gd name="connsiteX9" fmla="*/ 239671 w 327365"/>
                <a:gd name="connsiteY9" fmla="*/ 135040 h 765920"/>
                <a:gd name="connsiteX10" fmla="*/ 216585 w 327365"/>
                <a:gd name="connsiteY10" fmla="*/ 162113 h 765920"/>
                <a:gd name="connsiteX11" fmla="*/ 196968 w 327365"/>
                <a:gd name="connsiteY11" fmla="*/ 189744 h 765920"/>
                <a:gd name="connsiteX12" fmla="*/ 192303 w 327365"/>
                <a:gd name="connsiteY12" fmla="*/ 197001 h 765920"/>
                <a:gd name="connsiteX13" fmla="*/ 191665 w 327365"/>
                <a:gd name="connsiteY13" fmla="*/ 198117 h 765920"/>
                <a:gd name="connsiteX14" fmla="*/ 181537 w 327365"/>
                <a:gd name="connsiteY14" fmla="*/ 215900 h 765920"/>
                <a:gd name="connsiteX15" fmla="*/ 149481 w 327365"/>
                <a:gd name="connsiteY15" fmla="*/ 284041 h 765920"/>
                <a:gd name="connsiteX16" fmla="*/ 142742 w 327365"/>
                <a:gd name="connsiteY16" fmla="*/ 301266 h 765920"/>
                <a:gd name="connsiteX17" fmla="*/ 139194 w 327365"/>
                <a:gd name="connsiteY17" fmla="*/ 310676 h 765920"/>
                <a:gd name="connsiteX18" fmla="*/ 126674 w 327365"/>
                <a:gd name="connsiteY18" fmla="*/ 349072 h 765920"/>
                <a:gd name="connsiteX19" fmla="*/ 106857 w 327365"/>
                <a:gd name="connsiteY19" fmla="*/ 423992 h 765920"/>
                <a:gd name="connsiteX20" fmla="*/ 92185 w 327365"/>
                <a:gd name="connsiteY20" fmla="*/ 497595 h 765920"/>
                <a:gd name="connsiteX21" fmla="*/ 86762 w 327365"/>
                <a:gd name="connsiteY21" fmla="*/ 531526 h 765920"/>
                <a:gd name="connsiteX22" fmla="*/ 85965 w 327365"/>
                <a:gd name="connsiteY22" fmla="*/ 537666 h 765920"/>
                <a:gd name="connsiteX23" fmla="*/ 83572 w 327365"/>
                <a:gd name="connsiteY23" fmla="*/ 556207 h 765920"/>
                <a:gd name="connsiteX24" fmla="*/ 72408 w 327365"/>
                <a:gd name="connsiteY24" fmla="*/ 717848 h 765920"/>
                <a:gd name="connsiteX25" fmla="*/ 33533 w 327365"/>
                <a:gd name="connsiteY25" fmla="*/ 765853 h 765920"/>
                <a:gd name="connsiteX26" fmla="*/ 1 w 327365"/>
                <a:gd name="connsiteY26" fmla="*/ 712345 h 765920"/>
                <a:gd name="connsiteX27" fmla="*/ 1 w 327365"/>
                <a:gd name="connsiteY27" fmla="*/ 712345 h 76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27365" h="765920">
                  <a:moveTo>
                    <a:pt x="1" y="712345"/>
                  </a:moveTo>
                  <a:cubicBezTo>
                    <a:pt x="1556" y="664060"/>
                    <a:pt x="4666" y="616373"/>
                    <a:pt x="10527" y="569006"/>
                  </a:cubicBezTo>
                  <a:cubicBezTo>
                    <a:pt x="23246" y="465498"/>
                    <a:pt x="45335" y="360994"/>
                    <a:pt x="81459" y="263986"/>
                  </a:cubicBezTo>
                  <a:cubicBezTo>
                    <a:pt x="117264" y="167855"/>
                    <a:pt x="177351" y="50113"/>
                    <a:pt x="280500" y="2865"/>
                  </a:cubicBezTo>
                  <a:cubicBezTo>
                    <a:pt x="295691" y="-4073"/>
                    <a:pt x="312915" y="991"/>
                    <a:pt x="322764" y="24675"/>
                  </a:cubicBezTo>
                  <a:cubicBezTo>
                    <a:pt x="330938" y="44331"/>
                    <a:pt x="328545" y="75671"/>
                    <a:pt x="312995" y="82808"/>
                  </a:cubicBezTo>
                  <a:cubicBezTo>
                    <a:pt x="294096" y="91500"/>
                    <a:pt x="275875" y="103063"/>
                    <a:pt x="258331" y="117536"/>
                  </a:cubicBezTo>
                  <a:cubicBezTo>
                    <a:pt x="254304" y="120846"/>
                    <a:pt x="250356" y="124434"/>
                    <a:pt x="246409" y="128062"/>
                  </a:cubicBezTo>
                  <a:cubicBezTo>
                    <a:pt x="252988" y="121962"/>
                    <a:pt x="246409" y="128142"/>
                    <a:pt x="245293" y="129259"/>
                  </a:cubicBezTo>
                  <a:cubicBezTo>
                    <a:pt x="243419" y="131133"/>
                    <a:pt x="241545" y="133086"/>
                    <a:pt x="239671" y="135040"/>
                  </a:cubicBezTo>
                  <a:cubicBezTo>
                    <a:pt x="231696" y="143373"/>
                    <a:pt x="224041" y="152504"/>
                    <a:pt x="216585" y="162113"/>
                  </a:cubicBezTo>
                  <a:cubicBezTo>
                    <a:pt x="209807" y="170805"/>
                    <a:pt x="203308" y="180095"/>
                    <a:pt x="196968" y="189744"/>
                  </a:cubicBezTo>
                  <a:cubicBezTo>
                    <a:pt x="195413" y="192137"/>
                    <a:pt x="193858" y="194569"/>
                    <a:pt x="192303" y="197001"/>
                  </a:cubicBezTo>
                  <a:cubicBezTo>
                    <a:pt x="197965" y="188070"/>
                    <a:pt x="192662" y="196443"/>
                    <a:pt x="191665" y="198117"/>
                  </a:cubicBezTo>
                  <a:cubicBezTo>
                    <a:pt x="188196" y="203899"/>
                    <a:pt x="184847" y="209840"/>
                    <a:pt x="181537" y="215900"/>
                  </a:cubicBezTo>
                  <a:cubicBezTo>
                    <a:pt x="169855" y="237192"/>
                    <a:pt x="159249" y="260118"/>
                    <a:pt x="149481" y="284041"/>
                  </a:cubicBezTo>
                  <a:cubicBezTo>
                    <a:pt x="147168" y="289703"/>
                    <a:pt x="144935" y="295445"/>
                    <a:pt x="142742" y="301266"/>
                  </a:cubicBezTo>
                  <a:cubicBezTo>
                    <a:pt x="141586" y="304336"/>
                    <a:pt x="134808" y="323156"/>
                    <a:pt x="139194" y="310676"/>
                  </a:cubicBezTo>
                  <a:cubicBezTo>
                    <a:pt x="134768" y="323235"/>
                    <a:pt x="130661" y="336074"/>
                    <a:pt x="126674" y="349072"/>
                  </a:cubicBezTo>
                  <a:cubicBezTo>
                    <a:pt x="119258" y="373354"/>
                    <a:pt x="112759" y="398434"/>
                    <a:pt x="106857" y="423992"/>
                  </a:cubicBezTo>
                  <a:cubicBezTo>
                    <a:pt x="101315" y="448074"/>
                    <a:pt x="96491" y="472635"/>
                    <a:pt x="92185" y="497595"/>
                  </a:cubicBezTo>
                  <a:cubicBezTo>
                    <a:pt x="90231" y="508839"/>
                    <a:pt x="88477" y="520163"/>
                    <a:pt x="86762" y="531526"/>
                  </a:cubicBezTo>
                  <a:cubicBezTo>
                    <a:pt x="89314" y="514262"/>
                    <a:pt x="86483" y="533679"/>
                    <a:pt x="85965" y="537666"/>
                  </a:cubicBezTo>
                  <a:cubicBezTo>
                    <a:pt x="85127" y="543847"/>
                    <a:pt x="84370" y="550027"/>
                    <a:pt x="83572" y="556207"/>
                  </a:cubicBezTo>
                  <a:cubicBezTo>
                    <a:pt x="76914" y="609755"/>
                    <a:pt x="72209" y="663861"/>
                    <a:pt x="72408" y="717848"/>
                  </a:cubicBezTo>
                  <a:cubicBezTo>
                    <a:pt x="72488" y="745479"/>
                    <a:pt x="52353" y="767289"/>
                    <a:pt x="33533" y="765853"/>
                  </a:cubicBezTo>
                  <a:cubicBezTo>
                    <a:pt x="12640" y="764139"/>
                    <a:pt x="-119" y="739897"/>
                    <a:pt x="1" y="712345"/>
                  </a:cubicBezTo>
                  <a:lnTo>
                    <a:pt x="1" y="712345"/>
                  </a:ln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8" name="Freeform: Shape 1867">
              <a:extLst>
                <a:ext uri="{FF2B5EF4-FFF2-40B4-BE49-F238E27FC236}">
                  <a16:creationId xmlns="" xmlns:a16="http://schemas.microsoft.com/office/drawing/2014/main" id="{0BF5479F-048E-4452-B0DD-9E942144181B}"/>
                </a:ext>
              </a:extLst>
            </p:cNvPr>
            <p:cNvSpPr/>
            <p:nvPr/>
          </p:nvSpPr>
          <p:spPr>
            <a:xfrm>
              <a:off x="18952189" y="-2956015"/>
              <a:ext cx="656835" cy="2050600"/>
            </a:xfrm>
            <a:custGeom>
              <a:avLst/>
              <a:gdLst>
                <a:gd name="connsiteX0" fmla="*/ 10541 w 234979"/>
                <a:gd name="connsiteY0" fmla="*/ 537194 h 733591"/>
                <a:gd name="connsiteX1" fmla="*/ 81433 w 234979"/>
                <a:gd name="connsiteY1" fmla="*/ 232812 h 733591"/>
                <a:gd name="connsiteX2" fmla="*/ 234980 w 234979"/>
                <a:gd name="connsiteY2" fmla="*/ 0 h 733591"/>
                <a:gd name="connsiteX3" fmla="*/ 219629 w 234979"/>
                <a:gd name="connsiteY3" fmla="*/ 16507 h 733591"/>
                <a:gd name="connsiteX4" fmla="*/ 128243 w 234979"/>
                <a:gd name="connsiteY4" fmla="*/ 161401 h 733591"/>
                <a:gd name="connsiteX5" fmla="*/ 60500 w 234979"/>
                <a:gd name="connsiteY5" fmla="*/ 352826 h 733591"/>
                <a:gd name="connsiteX6" fmla="*/ 43076 w 234979"/>
                <a:gd name="connsiteY6" fmla="*/ 580415 h 733591"/>
                <a:gd name="connsiteX7" fmla="*/ 66920 w 234979"/>
                <a:gd name="connsiteY7" fmla="*/ 683285 h 733591"/>
                <a:gd name="connsiteX8" fmla="*/ 71625 w 234979"/>
                <a:gd name="connsiteY8" fmla="*/ 694728 h 733591"/>
                <a:gd name="connsiteX9" fmla="*/ 33547 w 234979"/>
                <a:gd name="connsiteY9" fmla="*/ 733524 h 733591"/>
                <a:gd name="connsiteX10" fmla="*/ 15 w 234979"/>
                <a:gd name="connsiteY10" fmla="*/ 680254 h 733591"/>
                <a:gd name="connsiteX11" fmla="*/ 10541 w 234979"/>
                <a:gd name="connsiteY11" fmla="*/ 537194 h 733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4979" h="733591">
                  <a:moveTo>
                    <a:pt x="10541" y="537194"/>
                  </a:moveTo>
                  <a:cubicBezTo>
                    <a:pt x="23300" y="433886"/>
                    <a:pt x="45309" y="329581"/>
                    <a:pt x="81433" y="232812"/>
                  </a:cubicBezTo>
                  <a:cubicBezTo>
                    <a:pt x="113171" y="147845"/>
                    <a:pt x="158984" y="59569"/>
                    <a:pt x="234980" y="0"/>
                  </a:cubicBezTo>
                  <a:cubicBezTo>
                    <a:pt x="229836" y="5183"/>
                    <a:pt x="224693" y="10686"/>
                    <a:pt x="219629" y="16507"/>
                  </a:cubicBezTo>
                  <a:cubicBezTo>
                    <a:pt x="181671" y="60286"/>
                    <a:pt x="153561" y="110445"/>
                    <a:pt x="128243" y="161401"/>
                  </a:cubicBezTo>
                  <a:cubicBezTo>
                    <a:pt x="98140" y="221967"/>
                    <a:pt x="75333" y="288314"/>
                    <a:pt x="60500" y="352826"/>
                  </a:cubicBezTo>
                  <a:cubicBezTo>
                    <a:pt x="43435" y="427108"/>
                    <a:pt x="37295" y="503383"/>
                    <a:pt x="43076" y="580415"/>
                  </a:cubicBezTo>
                  <a:cubicBezTo>
                    <a:pt x="45628" y="614067"/>
                    <a:pt x="54440" y="651467"/>
                    <a:pt x="66920" y="683285"/>
                  </a:cubicBezTo>
                  <a:cubicBezTo>
                    <a:pt x="68435" y="687192"/>
                    <a:pt x="70030" y="691020"/>
                    <a:pt x="71625" y="694728"/>
                  </a:cubicBezTo>
                  <a:cubicBezTo>
                    <a:pt x="67917" y="717854"/>
                    <a:pt x="50174" y="734799"/>
                    <a:pt x="33547" y="733524"/>
                  </a:cubicBezTo>
                  <a:cubicBezTo>
                    <a:pt x="12614" y="731929"/>
                    <a:pt x="-504" y="707368"/>
                    <a:pt x="15" y="680254"/>
                  </a:cubicBezTo>
                  <a:cubicBezTo>
                    <a:pt x="892" y="632687"/>
                    <a:pt x="4720" y="584482"/>
                    <a:pt x="10541" y="537194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9" name="Freeform: Shape 1868">
              <a:extLst>
                <a:ext uri="{FF2B5EF4-FFF2-40B4-BE49-F238E27FC236}">
                  <a16:creationId xmlns="" xmlns:a16="http://schemas.microsoft.com/office/drawing/2014/main" id="{B02C511B-12F0-48A8-ACA4-DBD446B6E634}"/>
                </a:ext>
              </a:extLst>
            </p:cNvPr>
            <p:cNvSpPr/>
            <p:nvPr/>
          </p:nvSpPr>
          <p:spPr>
            <a:xfrm>
              <a:off x="16710307" y="-3007261"/>
              <a:ext cx="1817288" cy="3097184"/>
            </a:xfrm>
            <a:custGeom>
              <a:avLst/>
              <a:gdLst>
                <a:gd name="connsiteX0" fmla="*/ 620539 w 650125"/>
                <a:gd name="connsiteY0" fmla="*/ 85996 h 1108001"/>
                <a:gd name="connsiteX1" fmla="*/ 603195 w 650125"/>
                <a:gd name="connsiteY1" fmla="*/ 87431 h 1108001"/>
                <a:gd name="connsiteX2" fmla="*/ 594662 w 650125"/>
                <a:gd name="connsiteY2" fmla="*/ 86235 h 1108001"/>
                <a:gd name="connsiteX3" fmla="*/ 582740 w 650125"/>
                <a:gd name="connsiteY3" fmla="*/ 84879 h 1108001"/>
                <a:gd name="connsiteX4" fmla="*/ 514998 w 650125"/>
                <a:gd name="connsiteY4" fmla="*/ 88508 h 1108001"/>
                <a:gd name="connsiteX5" fmla="*/ 494305 w 650125"/>
                <a:gd name="connsiteY5" fmla="*/ 93611 h 1108001"/>
                <a:gd name="connsiteX6" fmla="*/ 494903 w 650125"/>
                <a:gd name="connsiteY6" fmla="*/ 93452 h 1108001"/>
                <a:gd name="connsiteX7" fmla="*/ 489360 w 650125"/>
                <a:gd name="connsiteY7" fmla="*/ 95286 h 1108001"/>
                <a:gd name="connsiteX8" fmla="*/ 476083 w 650125"/>
                <a:gd name="connsiteY8" fmla="*/ 100230 h 1108001"/>
                <a:gd name="connsiteX9" fmla="*/ 424848 w 650125"/>
                <a:gd name="connsiteY9" fmla="*/ 126266 h 1108001"/>
                <a:gd name="connsiteX10" fmla="*/ 417232 w 650125"/>
                <a:gd name="connsiteY10" fmla="*/ 131051 h 1108001"/>
                <a:gd name="connsiteX11" fmla="*/ 403716 w 650125"/>
                <a:gd name="connsiteY11" fmla="*/ 140540 h 1108001"/>
                <a:gd name="connsiteX12" fmla="*/ 373333 w 650125"/>
                <a:gd name="connsiteY12" fmla="*/ 164543 h 1108001"/>
                <a:gd name="connsiteX13" fmla="*/ 343987 w 650125"/>
                <a:gd name="connsiteY13" fmla="*/ 191178 h 1108001"/>
                <a:gd name="connsiteX14" fmla="*/ 341436 w 650125"/>
                <a:gd name="connsiteY14" fmla="*/ 193650 h 1108001"/>
                <a:gd name="connsiteX15" fmla="*/ 333820 w 650125"/>
                <a:gd name="connsiteY15" fmla="*/ 201425 h 1108001"/>
                <a:gd name="connsiteX16" fmla="*/ 315798 w 650125"/>
                <a:gd name="connsiteY16" fmla="*/ 220683 h 1108001"/>
                <a:gd name="connsiteX17" fmla="*/ 283980 w 650125"/>
                <a:gd name="connsiteY17" fmla="*/ 257764 h 1108001"/>
                <a:gd name="connsiteX18" fmla="*/ 252521 w 650125"/>
                <a:gd name="connsiteY18" fmla="*/ 298752 h 1108001"/>
                <a:gd name="connsiteX19" fmla="*/ 179994 w 650125"/>
                <a:gd name="connsiteY19" fmla="*/ 412068 h 1108001"/>
                <a:gd name="connsiteX20" fmla="*/ 125769 w 650125"/>
                <a:gd name="connsiteY20" fmla="*/ 524905 h 1108001"/>
                <a:gd name="connsiteX21" fmla="*/ 105075 w 650125"/>
                <a:gd name="connsiteY21" fmla="*/ 580726 h 1108001"/>
                <a:gd name="connsiteX22" fmla="*/ 102922 w 650125"/>
                <a:gd name="connsiteY22" fmla="*/ 587305 h 1108001"/>
                <a:gd name="connsiteX23" fmla="*/ 98735 w 650125"/>
                <a:gd name="connsiteY23" fmla="*/ 600981 h 1108001"/>
                <a:gd name="connsiteX24" fmla="*/ 89964 w 650125"/>
                <a:gd name="connsiteY24" fmla="*/ 632599 h 1108001"/>
                <a:gd name="connsiteX25" fmla="*/ 69589 w 650125"/>
                <a:gd name="connsiteY25" fmla="*/ 741211 h 1108001"/>
                <a:gd name="connsiteX26" fmla="*/ 67037 w 650125"/>
                <a:gd name="connsiteY26" fmla="*/ 766051 h 1108001"/>
                <a:gd name="connsiteX27" fmla="*/ 66758 w 650125"/>
                <a:gd name="connsiteY27" fmla="*/ 770158 h 1108001"/>
                <a:gd name="connsiteX28" fmla="*/ 66001 w 650125"/>
                <a:gd name="connsiteY28" fmla="*/ 782119 h 1108001"/>
                <a:gd name="connsiteX29" fmla="*/ 64924 w 650125"/>
                <a:gd name="connsiteY29" fmla="*/ 832079 h 1108001"/>
                <a:gd name="connsiteX30" fmla="*/ 71104 w 650125"/>
                <a:gd name="connsiteY30" fmla="*/ 917843 h 1108001"/>
                <a:gd name="connsiteX31" fmla="*/ 73855 w 650125"/>
                <a:gd name="connsiteY31" fmla="*/ 936025 h 1108001"/>
                <a:gd name="connsiteX32" fmla="*/ 75530 w 650125"/>
                <a:gd name="connsiteY32" fmla="*/ 944518 h 1108001"/>
                <a:gd name="connsiteX33" fmla="*/ 83185 w 650125"/>
                <a:gd name="connsiteY33" fmla="*/ 977133 h 1108001"/>
                <a:gd name="connsiteX34" fmla="*/ 94948 w 650125"/>
                <a:gd name="connsiteY34" fmla="*/ 1012300 h 1108001"/>
                <a:gd name="connsiteX35" fmla="*/ 97220 w 650125"/>
                <a:gd name="connsiteY35" fmla="*/ 1016247 h 1108001"/>
                <a:gd name="connsiteX36" fmla="*/ 100370 w 650125"/>
                <a:gd name="connsiteY36" fmla="*/ 1021550 h 1108001"/>
                <a:gd name="connsiteX37" fmla="*/ 98018 w 650125"/>
                <a:gd name="connsiteY37" fmla="*/ 1018599 h 1108001"/>
                <a:gd name="connsiteX38" fmla="*/ 104477 w 650125"/>
                <a:gd name="connsiteY38" fmla="*/ 1085385 h 1108001"/>
                <a:gd name="connsiteX39" fmla="*/ 57747 w 650125"/>
                <a:gd name="connsiteY39" fmla="*/ 1100058 h 1108001"/>
                <a:gd name="connsiteX40" fmla="*/ 16280 w 650125"/>
                <a:gd name="connsiteY40" fmla="*/ 1001175 h 1108001"/>
                <a:gd name="connsiteX41" fmla="*/ 212 w 650125"/>
                <a:gd name="connsiteY41" fmla="*/ 831042 h 1108001"/>
                <a:gd name="connsiteX42" fmla="*/ 145904 w 650125"/>
                <a:gd name="connsiteY42" fmla="*/ 372037 h 1108001"/>
                <a:gd name="connsiteX43" fmla="*/ 421977 w 650125"/>
                <a:gd name="connsiteY43" fmla="*/ 56490 h 1108001"/>
                <a:gd name="connsiteX44" fmla="*/ 592748 w 650125"/>
                <a:gd name="connsiteY44" fmla="*/ 151 h 1108001"/>
                <a:gd name="connsiteX45" fmla="*/ 622852 w 650125"/>
                <a:gd name="connsiteY45" fmla="*/ 3102 h 1108001"/>
                <a:gd name="connsiteX46" fmla="*/ 620659 w 650125"/>
                <a:gd name="connsiteY46" fmla="*/ 2823 h 1108001"/>
                <a:gd name="connsiteX47" fmla="*/ 624088 w 650125"/>
                <a:gd name="connsiteY47" fmla="*/ 3182 h 1108001"/>
                <a:gd name="connsiteX48" fmla="*/ 620738 w 650125"/>
                <a:gd name="connsiteY48" fmla="*/ 5135 h 1108001"/>
                <a:gd name="connsiteX49" fmla="*/ 650124 w 650125"/>
                <a:gd name="connsiteY49" fmla="*/ 32169 h 1108001"/>
                <a:gd name="connsiteX50" fmla="*/ 620539 w 650125"/>
                <a:gd name="connsiteY50" fmla="*/ 85996 h 1108001"/>
                <a:gd name="connsiteX51" fmla="*/ 620539 w 650125"/>
                <a:gd name="connsiteY51" fmla="*/ 85996 h 110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50125" h="1108001">
                  <a:moveTo>
                    <a:pt x="620539" y="85996"/>
                  </a:moveTo>
                  <a:cubicBezTo>
                    <a:pt x="613721" y="88348"/>
                    <a:pt x="609215" y="88268"/>
                    <a:pt x="603195" y="87431"/>
                  </a:cubicBezTo>
                  <a:cubicBezTo>
                    <a:pt x="602158" y="87272"/>
                    <a:pt x="579471" y="84201"/>
                    <a:pt x="594662" y="86235"/>
                  </a:cubicBezTo>
                  <a:cubicBezTo>
                    <a:pt x="590715" y="85717"/>
                    <a:pt x="586728" y="85238"/>
                    <a:pt x="582740" y="84879"/>
                  </a:cubicBezTo>
                  <a:cubicBezTo>
                    <a:pt x="560572" y="82806"/>
                    <a:pt x="538004" y="83922"/>
                    <a:pt x="514998" y="88508"/>
                  </a:cubicBezTo>
                  <a:cubicBezTo>
                    <a:pt x="508140" y="89863"/>
                    <a:pt x="501242" y="91618"/>
                    <a:pt x="494305" y="93611"/>
                  </a:cubicBezTo>
                  <a:cubicBezTo>
                    <a:pt x="487765" y="95485"/>
                    <a:pt x="501521" y="91338"/>
                    <a:pt x="494903" y="93452"/>
                  </a:cubicBezTo>
                  <a:cubicBezTo>
                    <a:pt x="493069" y="94050"/>
                    <a:pt x="491195" y="94648"/>
                    <a:pt x="489360" y="95286"/>
                  </a:cubicBezTo>
                  <a:cubicBezTo>
                    <a:pt x="484935" y="96801"/>
                    <a:pt x="480509" y="98476"/>
                    <a:pt x="476083" y="100230"/>
                  </a:cubicBezTo>
                  <a:cubicBezTo>
                    <a:pt x="459138" y="106968"/>
                    <a:pt x="442032" y="115780"/>
                    <a:pt x="424848" y="126266"/>
                  </a:cubicBezTo>
                  <a:cubicBezTo>
                    <a:pt x="422655" y="127582"/>
                    <a:pt x="409098" y="136473"/>
                    <a:pt x="417232" y="131051"/>
                  </a:cubicBezTo>
                  <a:cubicBezTo>
                    <a:pt x="412727" y="134081"/>
                    <a:pt x="408221" y="137271"/>
                    <a:pt x="403716" y="140540"/>
                  </a:cubicBezTo>
                  <a:cubicBezTo>
                    <a:pt x="393548" y="147917"/>
                    <a:pt x="383421" y="156011"/>
                    <a:pt x="373333" y="164543"/>
                  </a:cubicBezTo>
                  <a:cubicBezTo>
                    <a:pt x="363485" y="172877"/>
                    <a:pt x="353716" y="181848"/>
                    <a:pt x="343987" y="191178"/>
                  </a:cubicBezTo>
                  <a:cubicBezTo>
                    <a:pt x="335654" y="199192"/>
                    <a:pt x="349809" y="185317"/>
                    <a:pt x="341436" y="193650"/>
                  </a:cubicBezTo>
                  <a:cubicBezTo>
                    <a:pt x="338884" y="196201"/>
                    <a:pt x="336372" y="198793"/>
                    <a:pt x="333820" y="201425"/>
                  </a:cubicBezTo>
                  <a:cubicBezTo>
                    <a:pt x="327760" y="207645"/>
                    <a:pt x="321739" y="214144"/>
                    <a:pt x="315798" y="220683"/>
                  </a:cubicBezTo>
                  <a:cubicBezTo>
                    <a:pt x="305033" y="232525"/>
                    <a:pt x="294427" y="245005"/>
                    <a:pt x="283980" y="257764"/>
                  </a:cubicBezTo>
                  <a:cubicBezTo>
                    <a:pt x="270384" y="274390"/>
                    <a:pt x="263167" y="283720"/>
                    <a:pt x="252521" y="298752"/>
                  </a:cubicBezTo>
                  <a:cubicBezTo>
                    <a:pt x="226605" y="335355"/>
                    <a:pt x="202482" y="373353"/>
                    <a:pt x="179994" y="412068"/>
                  </a:cubicBezTo>
                  <a:cubicBezTo>
                    <a:pt x="159062" y="448152"/>
                    <a:pt x="141797" y="486788"/>
                    <a:pt x="125769" y="524905"/>
                  </a:cubicBezTo>
                  <a:cubicBezTo>
                    <a:pt x="118113" y="543087"/>
                    <a:pt x="111415" y="561947"/>
                    <a:pt x="105075" y="580726"/>
                  </a:cubicBezTo>
                  <a:cubicBezTo>
                    <a:pt x="105075" y="580766"/>
                    <a:pt x="100211" y="595878"/>
                    <a:pt x="102922" y="587305"/>
                  </a:cubicBezTo>
                  <a:cubicBezTo>
                    <a:pt x="101487" y="591851"/>
                    <a:pt x="100131" y="596396"/>
                    <a:pt x="98735" y="600981"/>
                  </a:cubicBezTo>
                  <a:cubicBezTo>
                    <a:pt x="95586" y="611467"/>
                    <a:pt x="92755" y="622073"/>
                    <a:pt x="89964" y="632599"/>
                  </a:cubicBezTo>
                  <a:cubicBezTo>
                    <a:pt x="80713" y="667846"/>
                    <a:pt x="73776" y="705087"/>
                    <a:pt x="69589" y="741211"/>
                  </a:cubicBezTo>
                  <a:cubicBezTo>
                    <a:pt x="68632" y="749464"/>
                    <a:pt x="67755" y="757757"/>
                    <a:pt x="67037" y="766051"/>
                  </a:cubicBezTo>
                  <a:cubicBezTo>
                    <a:pt x="67994" y="755445"/>
                    <a:pt x="66838" y="768882"/>
                    <a:pt x="66758" y="770158"/>
                  </a:cubicBezTo>
                  <a:cubicBezTo>
                    <a:pt x="66479" y="774145"/>
                    <a:pt x="66240" y="778132"/>
                    <a:pt x="66001" y="782119"/>
                  </a:cubicBezTo>
                  <a:cubicBezTo>
                    <a:pt x="65044" y="798786"/>
                    <a:pt x="64765" y="815452"/>
                    <a:pt x="64924" y="832079"/>
                  </a:cubicBezTo>
                  <a:cubicBezTo>
                    <a:pt x="65203" y="860866"/>
                    <a:pt x="67316" y="889494"/>
                    <a:pt x="71104" y="917843"/>
                  </a:cubicBezTo>
                  <a:cubicBezTo>
                    <a:pt x="71902" y="923944"/>
                    <a:pt x="72859" y="929964"/>
                    <a:pt x="73855" y="936025"/>
                  </a:cubicBezTo>
                  <a:cubicBezTo>
                    <a:pt x="71662" y="922628"/>
                    <a:pt x="74892" y="941288"/>
                    <a:pt x="75530" y="944518"/>
                  </a:cubicBezTo>
                  <a:cubicBezTo>
                    <a:pt x="77683" y="955522"/>
                    <a:pt x="80275" y="966407"/>
                    <a:pt x="83185" y="977133"/>
                  </a:cubicBezTo>
                  <a:cubicBezTo>
                    <a:pt x="86455" y="989214"/>
                    <a:pt x="90322" y="1001016"/>
                    <a:pt x="94948" y="1012300"/>
                  </a:cubicBezTo>
                  <a:cubicBezTo>
                    <a:pt x="88728" y="997148"/>
                    <a:pt x="95227" y="1012579"/>
                    <a:pt x="97220" y="1016247"/>
                  </a:cubicBezTo>
                  <a:cubicBezTo>
                    <a:pt x="98217" y="1018081"/>
                    <a:pt x="99294" y="1019835"/>
                    <a:pt x="100370" y="1021550"/>
                  </a:cubicBezTo>
                  <a:cubicBezTo>
                    <a:pt x="105234" y="1029126"/>
                    <a:pt x="95426" y="1015609"/>
                    <a:pt x="98018" y="1018599"/>
                  </a:cubicBezTo>
                  <a:cubicBezTo>
                    <a:pt x="111375" y="1034269"/>
                    <a:pt x="116000" y="1061661"/>
                    <a:pt x="104477" y="1085385"/>
                  </a:cubicBezTo>
                  <a:cubicBezTo>
                    <a:pt x="94270" y="1106318"/>
                    <a:pt x="71224" y="1116006"/>
                    <a:pt x="57747" y="1100058"/>
                  </a:cubicBezTo>
                  <a:cubicBezTo>
                    <a:pt x="35578" y="1073822"/>
                    <a:pt x="22500" y="1033791"/>
                    <a:pt x="16280" y="1001175"/>
                  </a:cubicBezTo>
                  <a:cubicBezTo>
                    <a:pt x="5435" y="944238"/>
                    <a:pt x="-1303" y="887421"/>
                    <a:pt x="212" y="831042"/>
                  </a:cubicBezTo>
                  <a:cubicBezTo>
                    <a:pt x="4558" y="669800"/>
                    <a:pt x="61774" y="513343"/>
                    <a:pt x="145904" y="372037"/>
                  </a:cubicBezTo>
                  <a:cubicBezTo>
                    <a:pt x="215121" y="255770"/>
                    <a:pt x="306189" y="131131"/>
                    <a:pt x="421977" y="56490"/>
                  </a:cubicBezTo>
                  <a:cubicBezTo>
                    <a:pt x="472375" y="24035"/>
                    <a:pt x="527637" y="-2241"/>
                    <a:pt x="592748" y="151"/>
                  </a:cubicBezTo>
                  <a:cubicBezTo>
                    <a:pt x="602796" y="510"/>
                    <a:pt x="612804" y="1786"/>
                    <a:pt x="622852" y="3102"/>
                  </a:cubicBezTo>
                  <a:cubicBezTo>
                    <a:pt x="629231" y="3939"/>
                    <a:pt x="621536" y="2942"/>
                    <a:pt x="620659" y="2823"/>
                  </a:cubicBezTo>
                  <a:cubicBezTo>
                    <a:pt x="621815" y="2982"/>
                    <a:pt x="622931" y="3102"/>
                    <a:pt x="624088" y="3182"/>
                  </a:cubicBezTo>
                  <a:cubicBezTo>
                    <a:pt x="628394" y="3580"/>
                    <a:pt x="631743" y="1068"/>
                    <a:pt x="620738" y="5135"/>
                  </a:cubicBezTo>
                  <a:cubicBezTo>
                    <a:pt x="636607" y="-726"/>
                    <a:pt x="649885" y="9083"/>
                    <a:pt x="650124" y="32169"/>
                  </a:cubicBezTo>
                  <a:cubicBezTo>
                    <a:pt x="650283" y="53301"/>
                    <a:pt x="636966" y="80294"/>
                    <a:pt x="620539" y="85996"/>
                  </a:cubicBezTo>
                  <a:lnTo>
                    <a:pt x="620539" y="85996"/>
                  </a:ln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0" name="Freeform: Shape 1869">
              <a:extLst>
                <a:ext uri="{FF2B5EF4-FFF2-40B4-BE49-F238E27FC236}">
                  <a16:creationId xmlns="" xmlns:a16="http://schemas.microsoft.com/office/drawing/2014/main" id="{B11BF573-F5F8-42F8-BC98-C4FBB2E166C2}"/>
                </a:ext>
              </a:extLst>
            </p:cNvPr>
            <p:cNvSpPr/>
            <p:nvPr/>
          </p:nvSpPr>
          <p:spPr>
            <a:xfrm>
              <a:off x="15976113" y="-1274223"/>
              <a:ext cx="608814" cy="1317868"/>
            </a:xfrm>
            <a:custGeom>
              <a:avLst/>
              <a:gdLst>
                <a:gd name="connsiteX0" fmla="*/ 38986 w 217800"/>
                <a:gd name="connsiteY0" fmla="*/ 471460 h 471460"/>
                <a:gd name="connsiteX1" fmla="*/ 6570 w 217800"/>
                <a:gd name="connsiteY1" fmla="*/ 408143 h 471460"/>
                <a:gd name="connsiteX2" fmla="*/ 1865 w 217800"/>
                <a:gd name="connsiteY2" fmla="*/ 298057 h 471460"/>
                <a:gd name="connsiteX3" fmla="*/ 43292 w 217800"/>
                <a:gd name="connsiteY3" fmla="*/ 157030 h 471460"/>
                <a:gd name="connsiteX4" fmla="*/ 158322 w 217800"/>
                <a:gd name="connsiteY4" fmla="*/ 23260 h 471460"/>
                <a:gd name="connsiteX5" fmla="*/ 184917 w 217800"/>
                <a:gd name="connsiteY5" fmla="*/ 5477 h 471460"/>
                <a:gd name="connsiteX6" fmla="*/ 217612 w 217800"/>
                <a:gd name="connsiteY6" fmla="*/ 20070 h 471460"/>
                <a:gd name="connsiteX7" fmla="*/ 191934 w 217800"/>
                <a:gd name="connsiteY7" fmla="*/ 79160 h 471460"/>
                <a:gd name="connsiteX8" fmla="*/ 159718 w 217800"/>
                <a:gd name="connsiteY8" fmla="*/ 100611 h 471460"/>
                <a:gd name="connsiteX9" fmla="*/ 144048 w 217800"/>
                <a:gd name="connsiteY9" fmla="*/ 113211 h 471460"/>
                <a:gd name="connsiteX10" fmla="*/ 141616 w 217800"/>
                <a:gd name="connsiteY10" fmla="*/ 115244 h 471460"/>
                <a:gd name="connsiteX11" fmla="*/ 134638 w 217800"/>
                <a:gd name="connsiteY11" fmla="*/ 121943 h 471460"/>
                <a:gd name="connsiteX12" fmla="*/ 109798 w 217800"/>
                <a:gd name="connsiteY12" fmla="*/ 149734 h 471460"/>
                <a:gd name="connsiteX13" fmla="*/ 109001 w 217800"/>
                <a:gd name="connsiteY13" fmla="*/ 150730 h 471460"/>
                <a:gd name="connsiteX14" fmla="*/ 103857 w 217800"/>
                <a:gd name="connsiteY14" fmla="*/ 158027 h 471460"/>
                <a:gd name="connsiteX15" fmla="*/ 94407 w 217800"/>
                <a:gd name="connsiteY15" fmla="*/ 172819 h 471460"/>
                <a:gd name="connsiteX16" fmla="*/ 87310 w 217800"/>
                <a:gd name="connsiteY16" fmla="*/ 185299 h 471460"/>
                <a:gd name="connsiteX17" fmla="*/ 87390 w 217800"/>
                <a:gd name="connsiteY17" fmla="*/ 185220 h 471460"/>
                <a:gd name="connsiteX18" fmla="*/ 83762 w 217800"/>
                <a:gd name="connsiteY18" fmla="*/ 192835 h 471460"/>
                <a:gd name="connsiteX19" fmla="*/ 71641 w 217800"/>
                <a:gd name="connsiteY19" fmla="*/ 223457 h 471460"/>
                <a:gd name="connsiteX20" fmla="*/ 71999 w 217800"/>
                <a:gd name="connsiteY20" fmla="*/ 222301 h 471460"/>
                <a:gd name="connsiteX21" fmla="*/ 69767 w 217800"/>
                <a:gd name="connsiteY21" fmla="*/ 229956 h 471460"/>
                <a:gd name="connsiteX22" fmla="*/ 65939 w 217800"/>
                <a:gd name="connsiteY22" fmla="*/ 245227 h 471460"/>
                <a:gd name="connsiteX23" fmla="*/ 60556 w 217800"/>
                <a:gd name="connsiteY23" fmla="*/ 275290 h 471460"/>
                <a:gd name="connsiteX24" fmla="*/ 61035 w 217800"/>
                <a:gd name="connsiteY24" fmla="*/ 271104 h 471460"/>
                <a:gd name="connsiteX25" fmla="*/ 60237 w 217800"/>
                <a:gd name="connsiteY25" fmla="*/ 278400 h 471460"/>
                <a:gd name="connsiteX26" fmla="*/ 59121 w 217800"/>
                <a:gd name="connsiteY26" fmla="*/ 292714 h 471460"/>
                <a:gd name="connsiteX27" fmla="*/ 58563 w 217800"/>
                <a:gd name="connsiteY27" fmla="*/ 320106 h 471460"/>
                <a:gd name="connsiteX28" fmla="*/ 59759 w 217800"/>
                <a:gd name="connsiteY28" fmla="*/ 345385 h 471460"/>
                <a:gd name="connsiteX29" fmla="*/ 60038 w 217800"/>
                <a:gd name="connsiteY29" fmla="*/ 348176 h 471460"/>
                <a:gd name="connsiteX30" fmla="*/ 61394 w 217800"/>
                <a:gd name="connsiteY30" fmla="*/ 358902 h 471460"/>
                <a:gd name="connsiteX31" fmla="*/ 67893 w 217800"/>
                <a:gd name="connsiteY31" fmla="*/ 392514 h 471460"/>
                <a:gd name="connsiteX32" fmla="*/ 67933 w 217800"/>
                <a:gd name="connsiteY32" fmla="*/ 393710 h 471460"/>
                <a:gd name="connsiteX33" fmla="*/ 69049 w 217800"/>
                <a:gd name="connsiteY33" fmla="*/ 396501 h 471460"/>
                <a:gd name="connsiteX34" fmla="*/ 51864 w 217800"/>
                <a:gd name="connsiteY34" fmla="*/ 382944 h 471460"/>
                <a:gd name="connsiteX35" fmla="*/ 73913 w 217800"/>
                <a:gd name="connsiteY35" fmla="*/ 430432 h 471460"/>
                <a:gd name="connsiteX36" fmla="*/ 38986 w 217800"/>
                <a:gd name="connsiteY36" fmla="*/ 471460 h 471460"/>
                <a:gd name="connsiteX37" fmla="*/ 38986 w 217800"/>
                <a:gd name="connsiteY37" fmla="*/ 471460 h 47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17800" h="471460">
                  <a:moveTo>
                    <a:pt x="38986" y="471460"/>
                  </a:moveTo>
                  <a:cubicBezTo>
                    <a:pt x="18212" y="471420"/>
                    <a:pt x="10916" y="431468"/>
                    <a:pt x="6570" y="408143"/>
                  </a:cubicBezTo>
                  <a:cubicBezTo>
                    <a:pt x="31" y="373295"/>
                    <a:pt x="-1803" y="333264"/>
                    <a:pt x="1865" y="298057"/>
                  </a:cubicBezTo>
                  <a:cubicBezTo>
                    <a:pt x="6928" y="249533"/>
                    <a:pt x="19887" y="200371"/>
                    <a:pt x="43292" y="157030"/>
                  </a:cubicBezTo>
                  <a:cubicBezTo>
                    <a:pt x="70803" y="106034"/>
                    <a:pt x="110595" y="58188"/>
                    <a:pt x="158322" y="23260"/>
                  </a:cubicBezTo>
                  <a:cubicBezTo>
                    <a:pt x="167134" y="16801"/>
                    <a:pt x="176025" y="10940"/>
                    <a:pt x="184917" y="5477"/>
                  </a:cubicBezTo>
                  <a:cubicBezTo>
                    <a:pt x="201065" y="-4451"/>
                    <a:pt x="215498" y="-1620"/>
                    <a:pt x="217612" y="20070"/>
                  </a:cubicBezTo>
                  <a:cubicBezTo>
                    <a:pt x="219406" y="38651"/>
                    <a:pt x="208202" y="69511"/>
                    <a:pt x="191934" y="79160"/>
                  </a:cubicBezTo>
                  <a:cubicBezTo>
                    <a:pt x="181089" y="85580"/>
                    <a:pt x="170363" y="92677"/>
                    <a:pt x="159718" y="100611"/>
                  </a:cubicBezTo>
                  <a:cubicBezTo>
                    <a:pt x="154455" y="104559"/>
                    <a:pt x="149231" y="108785"/>
                    <a:pt x="144048" y="113211"/>
                  </a:cubicBezTo>
                  <a:cubicBezTo>
                    <a:pt x="143171" y="113929"/>
                    <a:pt x="134997" y="121345"/>
                    <a:pt x="141616" y="115244"/>
                  </a:cubicBezTo>
                  <a:cubicBezTo>
                    <a:pt x="139263" y="117398"/>
                    <a:pt x="136951" y="119670"/>
                    <a:pt x="134638" y="121943"/>
                  </a:cubicBezTo>
                  <a:cubicBezTo>
                    <a:pt x="126026" y="130356"/>
                    <a:pt x="117733" y="139766"/>
                    <a:pt x="109798" y="149734"/>
                  </a:cubicBezTo>
                  <a:cubicBezTo>
                    <a:pt x="103339" y="157828"/>
                    <a:pt x="115141" y="142397"/>
                    <a:pt x="109001" y="150730"/>
                  </a:cubicBezTo>
                  <a:cubicBezTo>
                    <a:pt x="107246" y="153123"/>
                    <a:pt x="105572" y="155555"/>
                    <a:pt x="103857" y="158027"/>
                  </a:cubicBezTo>
                  <a:cubicBezTo>
                    <a:pt x="100588" y="162812"/>
                    <a:pt x="97438" y="167796"/>
                    <a:pt x="94407" y="172819"/>
                  </a:cubicBezTo>
                  <a:cubicBezTo>
                    <a:pt x="91935" y="176886"/>
                    <a:pt x="89623" y="181073"/>
                    <a:pt x="87310" y="185299"/>
                  </a:cubicBezTo>
                  <a:cubicBezTo>
                    <a:pt x="82486" y="194151"/>
                    <a:pt x="91895" y="176209"/>
                    <a:pt x="87390" y="185220"/>
                  </a:cubicBezTo>
                  <a:cubicBezTo>
                    <a:pt x="86154" y="187731"/>
                    <a:pt x="84958" y="190283"/>
                    <a:pt x="83762" y="192835"/>
                  </a:cubicBezTo>
                  <a:cubicBezTo>
                    <a:pt x="79136" y="202763"/>
                    <a:pt x="75189" y="213090"/>
                    <a:pt x="71641" y="223457"/>
                  </a:cubicBezTo>
                  <a:cubicBezTo>
                    <a:pt x="68451" y="232827"/>
                    <a:pt x="74910" y="212931"/>
                    <a:pt x="71999" y="222301"/>
                  </a:cubicBezTo>
                  <a:cubicBezTo>
                    <a:pt x="71202" y="224852"/>
                    <a:pt x="70484" y="227404"/>
                    <a:pt x="69767" y="229956"/>
                  </a:cubicBezTo>
                  <a:cubicBezTo>
                    <a:pt x="68331" y="235020"/>
                    <a:pt x="67135" y="240123"/>
                    <a:pt x="65939" y="245227"/>
                  </a:cubicBezTo>
                  <a:cubicBezTo>
                    <a:pt x="63666" y="255195"/>
                    <a:pt x="61912" y="265282"/>
                    <a:pt x="60556" y="275290"/>
                  </a:cubicBezTo>
                  <a:cubicBezTo>
                    <a:pt x="59918" y="279955"/>
                    <a:pt x="60118" y="278560"/>
                    <a:pt x="61035" y="271104"/>
                  </a:cubicBezTo>
                  <a:cubicBezTo>
                    <a:pt x="60756" y="273536"/>
                    <a:pt x="60476" y="275968"/>
                    <a:pt x="60237" y="278400"/>
                  </a:cubicBezTo>
                  <a:cubicBezTo>
                    <a:pt x="59759" y="283185"/>
                    <a:pt x="59400" y="287970"/>
                    <a:pt x="59121" y="292714"/>
                  </a:cubicBezTo>
                  <a:cubicBezTo>
                    <a:pt x="58563" y="301885"/>
                    <a:pt x="58443" y="311016"/>
                    <a:pt x="58563" y="320106"/>
                  </a:cubicBezTo>
                  <a:cubicBezTo>
                    <a:pt x="58682" y="328599"/>
                    <a:pt x="59121" y="337012"/>
                    <a:pt x="59759" y="345385"/>
                  </a:cubicBezTo>
                  <a:cubicBezTo>
                    <a:pt x="60556" y="355752"/>
                    <a:pt x="58642" y="335377"/>
                    <a:pt x="60038" y="348176"/>
                  </a:cubicBezTo>
                  <a:cubicBezTo>
                    <a:pt x="60437" y="351765"/>
                    <a:pt x="60875" y="355353"/>
                    <a:pt x="61394" y="358902"/>
                  </a:cubicBezTo>
                  <a:cubicBezTo>
                    <a:pt x="62949" y="370345"/>
                    <a:pt x="65102" y="381629"/>
                    <a:pt x="67893" y="392514"/>
                  </a:cubicBezTo>
                  <a:cubicBezTo>
                    <a:pt x="69408" y="398455"/>
                    <a:pt x="72757" y="407705"/>
                    <a:pt x="67933" y="393710"/>
                  </a:cubicBezTo>
                  <a:cubicBezTo>
                    <a:pt x="68291" y="394667"/>
                    <a:pt x="68650" y="395624"/>
                    <a:pt x="69049" y="396501"/>
                  </a:cubicBezTo>
                  <a:cubicBezTo>
                    <a:pt x="67135" y="392195"/>
                    <a:pt x="58722" y="382785"/>
                    <a:pt x="51864" y="382944"/>
                  </a:cubicBezTo>
                  <a:cubicBezTo>
                    <a:pt x="67733" y="382506"/>
                    <a:pt x="77143" y="407625"/>
                    <a:pt x="73913" y="430432"/>
                  </a:cubicBezTo>
                  <a:cubicBezTo>
                    <a:pt x="70285" y="456388"/>
                    <a:pt x="54934" y="471540"/>
                    <a:pt x="38986" y="471460"/>
                  </a:cubicBezTo>
                  <a:lnTo>
                    <a:pt x="38986" y="471460"/>
                  </a:ln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1" name="Freeform: Shape 1870">
              <a:extLst>
                <a:ext uri="{FF2B5EF4-FFF2-40B4-BE49-F238E27FC236}">
                  <a16:creationId xmlns="" xmlns:a16="http://schemas.microsoft.com/office/drawing/2014/main" id="{8BAEAED4-4A20-4415-95BA-162D6E620B4C}"/>
                </a:ext>
              </a:extLst>
            </p:cNvPr>
            <p:cNvSpPr/>
            <p:nvPr/>
          </p:nvSpPr>
          <p:spPr>
            <a:xfrm>
              <a:off x="15976113" y="-1273863"/>
              <a:ext cx="608479" cy="1317616"/>
            </a:xfrm>
            <a:custGeom>
              <a:avLst/>
              <a:gdLst>
                <a:gd name="connsiteX0" fmla="*/ 1865 w 217680"/>
                <a:gd name="connsiteY0" fmla="*/ 297968 h 471370"/>
                <a:gd name="connsiteX1" fmla="*/ 6570 w 217680"/>
                <a:gd name="connsiteY1" fmla="*/ 408054 h 471370"/>
                <a:gd name="connsiteX2" fmla="*/ 38986 w 217680"/>
                <a:gd name="connsiteY2" fmla="*/ 471371 h 471370"/>
                <a:gd name="connsiteX3" fmla="*/ 73953 w 217680"/>
                <a:gd name="connsiteY3" fmla="*/ 430382 h 471370"/>
                <a:gd name="connsiteX4" fmla="*/ 68570 w 217680"/>
                <a:gd name="connsiteY4" fmla="*/ 394777 h 471370"/>
                <a:gd name="connsiteX5" fmla="*/ 67933 w 217680"/>
                <a:gd name="connsiteY5" fmla="*/ 392464 h 471370"/>
                <a:gd name="connsiteX6" fmla="*/ 61433 w 217680"/>
                <a:gd name="connsiteY6" fmla="*/ 358852 h 471370"/>
                <a:gd name="connsiteX7" fmla="*/ 60835 w 217680"/>
                <a:gd name="connsiteY7" fmla="*/ 353988 h 471370"/>
                <a:gd name="connsiteX8" fmla="*/ 33563 w 217680"/>
                <a:gd name="connsiteY8" fmla="*/ 304267 h 471370"/>
                <a:gd name="connsiteX9" fmla="*/ 78897 w 217680"/>
                <a:gd name="connsiteY9" fmla="*/ 139915 h 471370"/>
                <a:gd name="connsiteX10" fmla="*/ 129734 w 217680"/>
                <a:gd name="connsiteY10" fmla="*/ 126797 h 471370"/>
                <a:gd name="connsiteX11" fmla="*/ 134519 w 217680"/>
                <a:gd name="connsiteY11" fmla="*/ 121933 h 471370"/>
                <a:gd name="connsiteX12" fmla="*/ 139223 w 217680"/>
                <a:gd name="connsiteY12" fmla="*/ 117388 h 471370"/>
                <a:gd name="connsiteX13" fmla="*/ 143928 w 217680"/>
                <a:gd name="connsiteY13" fmla="*/ 113201 h 471370"/>
                <a:gd name="connsiteX14" fmla="*/ 159598 w 217680"/>
                <a:gd name="connsiteY14" fmla="*/ 100602 h 471370"/>
                <a:gd name="connsiteX15" fmla="*/ 191814 w 217680"/>
                <a:gd name="connsiteY15" fmla="*/ 79151 h 471370"/>
                <a:gd name="connsiteX16" fmla="*/ 217492 w 217680"/>
                <a:gd name="connsiteY16" fmla="*/ 20060 h 471370"/>
                <a:gd name="connsiteX17" fmla="*/ 184797 w 217680"/>
                <a:gd name="connsiteY17" fmla="*/ 5467 h 471370"/>
                <a:gd name="connsiteX18" fmla="*/ 158202 w 217680"/>
                <a:gd name="connsiteY18" fmla="*/ 23250 h 471370"/>
                <a:gd name="connsiteX19" fmla="*/ 43172 w 217680"/>
                <a:gd name="connsiteY19" fmla="*/ 157020 h 471370"/>
                <a:gd name="connsiteX20" fmla="*/ 1865 w 217680"/>
                <a:gd name="connsiteY20" fmla="*/ 297968 h 471370"/>
                <a:gd name="connsiteX21" fmla="*/ 51904 w 217680"/>
                <a:gd name="connsiteY21" fmla="*/ 382895 h 471370"/>
                <a:gd name="connsiteX22" fmla="*/ 53339 w 217680"/>
                <a:gd name="connsiteY22" fmla="*/ 383014 h 471370"/>
                <a:gd name="connsiteX23" fmla="*/ 51904 w 217680"/>
                <a:gd name="connsiteY23" fmla="*/ 382895 h 471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7680" h="471370">
                  <a:moveTo>
                    <a:pt x="1865" y="297968"/>
                  </a:moveTo>
                  <a:cubicBezTo>
                    <a:pt x="-1803" y="333174"/>
                    <a:pt x="31" y="373206"/>
                    <a:pt x="6570" y="408054"/>
                  </a:cubicBezTo>
                  <a:cubicBezTo>
                    <a:pt x="10916" y="431339"/>
                    <a:pt x="18252" y="471291"/>
                    <a:pt x="38986" y="471371"/>
                  </a:cubicBezTo>
                  <a:cubicBezTo>
                    <a:pt x="54934" y="471410"/>
                    <a:pt x="70285" y="456299"/>
                    <a:pt x="73953" y="430382"/>
                  </a:cubicBezTo>
                  <a:cubicBezTo>
                    <a:pt x="75747" y="417623"/>
                    <a:pt x="73554" y="404067"/>
                    <a:pt x="68570" y="394777"/>
                  </a:cubicBezTo>
                  <a:cubicBezTo>
                    <a:pt x="68331" y="393979"/>
                    <a:pt x="68132" y="393182"/>
                    <a:pt x="67933" y="392464"/>
                  </a:cubicBezTo>
                  <a:cubicBezTo>
                    <a:pt x="65141" y="381619"/>
                    <a:pt x="63028" y="370295"/>
                    <a:pt x="61433" y="358852"/>
                  </a:cubicBezTo>
                  <a:cubicBezTo>
                    <a:pt x="61194" y="357217"/>
                    <a:pt x="61035" y="355622"/>
                    <a:pt x="60835" y="353988"/>
                  </a:cubicBezTo>
                  <a:cubicBezTo>
                    <a:pt x="47398" y="343701"/>
                    <a:pt x="37311" y="324482"/>
                    <a:pt x="33563" y="304267"/>
                  </a:cubicBezTo>
                  <a:cubicBezTo>
                    <a:pt x="23396" y="249085"/>
                    <a:pt x="43531" y="185011"/>
                    <a:pt x="78897" y="139915"/>
                  </a:cubicBezTo>
                  <a:cubicBezTo>
                    <a:pt x="95803" y="118384"/>
                    <a:pt x="117294" y="114637"/>
                    <a:pt x="129734" y="126797"/>
                  </a:cubicBezTo>
                  <a:cubicBezTo>
                    <a:pt x="131329" y="125163"/>
                    <a:pt x="132924" y="123488"/>
                    <a:pt x="134519" y="121933"/>
                  </a:cubicBezTo>
                  <a:cubicBezTo>
                    <a:pt x="136074" y="120418"/>
                    <a:pt x="137629" y="118863"/>
                    <a:pt x="139223" y="117388"/>
                  </a:cubicBezTo>
                  <a:cubicBezTo>
                    <a:pt x="140180" y="116551"/>
                    <a:pt x="143410" y="113680"/>
                    <a:pt x="143928" y="113201"/>
                  </a:cubicBezTo>
                  <a:cubicBezTo>
                    <a:pt x="149112" y="108815"/>
                    <a:pt x="154335" y="104549"/>
                    <a:pt x="159598" y="100602"/>
                  </a:cubicBezTo>
                  <a:cubicBezTo>
                    <a:pt x="170284" y="92667"/>
                    <a:pt x="181009" y="85570"/>
                    <a:pt x="191814" y="79151"/>
                  </a:cubicBezTo>
                  <a:cubicBezTo>
                    <a:pt x="208082" y="69462"/>
                    <a:pt x="219286" y="38641"/>
                    <a:pt x="217492" y="20060"/>
                  </a:cubicBezTo>
                  <a:cubicBezTo>
                    <a:pt x="215419" y="-1590"/>
                    <a:pt x="200945" y="-4461"/>
                    <a:pt x="184797" y="5467"/>
                  </a:cubicBezTo>
                  <a:cubicBezTo>
                    <a:pt x="175906" y="10930"/>
                    <a:pt x="167014" y="16791"/>
                    <a:pt x="158202" y="23250"/>
                  </a:cubicBezTo>
                  <a:cubicBezTo>
                    <a:pt x="110516" y="58178"/>
                    <a:pt x="70724" y="105984"/>
                    <a:pt x="43172" y="157020"/>
                  </a:cubicBezTo>
                  <a:cubicBezTo>
                    <a:pt x="19887" y="200282"/>
                    <a:pt x="6928" y="249443"/>
                    <a:pt x="1865" y="297968"/>
                  </a:cubicBezTo>
                  <a:close/>
                  <a:moveTo>
                    <a:pt x="51904" y="382895"/>
                  </a:moveTo>
                  <a:cubicBezTo>
                    <a:pt x="51904" y="382895"/>
                    <a:pt x="52861" y="382935"/>
                    <a:pt x="53339" y="383014"/>
                  </a:cubicBezTo>
                  <a:cubicBezTo>
                    <a:pt x="52861" y="382935"/>
                    <a:pt x="51904" y="382895"/>
                    <a:pt x="51904" y="382895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2" name="Freeform: Shape 1871">
              <a:extLst>
                <a:ext uri="{FF2B5EF4-FFF2-40B4-BE49-F238E27FC236}">
                  <a16:creationId xmlns="" xmlns:a16="http://schemas.microsoft.com/office/drawing/2014/main" id="{522A6B65-8F5D-437D-BE02-66AA0C1D706F}"/>
                </a:ext>
              </a:extLst>
            </p:cNvPr>
            <p:cNvSpPr/>
            <p:nvPr/>
          </p:nvSpPr>
          <p:spPr>
            <a:xfrm>
              <a:off x="17422049" y="-2367252"/>
              <a:ext cx="1372924" cy="2900066"/>
            </a:xfrm>
            <a:custGeom>
              <a:avLst/>
              <a:gdLst>
                <a:gd name="connsiteX0" fmla="*/ 471338 w 491156"/>
                <a:gd name="connsiteY0" fmla="*/ 8549 h 1037483"/>
                <a:gd name="connsiteX1" fmla="*/ 401642 w 491156"/>
                <a:gd name="connsiteY1" fmla="*/ 2169 h 1037483"/>
                <a:gd name="connsiteX2" fmla="*/ 238965 w 491156"/>
                <a:gd name="connsiteY2" fmla="*/ 98620 h 1037483"/>
                <a:gd name="connsiteX3" fmla="*/ 67595 w 491156"/>
                <a:gd name="connsiteY3" fmla="*/ 361774 h 1037483"/>
                <a:gd name="connsiteX4" fmla="*/ 12 w 491156"/>
                <a:gd name="connsiteY4" fmla="*/ 695542 h 1037483"/>
                <a:gd name="connsiteX5" fmla="*/ 33983 w 491156"/>
                <a:gd name="connsiteY5" fmla="*/ 956942 h 1037483"/>
                <a:gd name="connsiteX6" fmla="*/ 56431 w 491156"/>
                <a:gd name="connsiteY6" fmla="*/ 964318 h 1037483"/>
                <a:gd name="connsiteX7" fmla="*/ 131470 w 491156"/>
                <a:gd name="connsiteY7" fmla="*/ 1033895 h 1037483"/>
                <a:gd name="connsiteX8" fmla="*/ 136654 w 491156"/>
                <a:gd name="connsiteY8" fmla="*/ 1037483 h 1037483"/>
                <a:gd name="connsiteX9" fmla="*/ 129118 w 491156"/>
                <a:gd name="connsiteY9" fmla="*/ 973648 h 1037483"/>
                <a:gd name="connsiteX10" fmla="*/ 123217 w 491156"/>
                <a:gd name="connsiteY10" fmla="*/ 956703 h 1037483"/>
                <a:gd name="connsiteX11" fmla="*/ 101088 w 491156"/>
                <a:gd name="connsiteY11" fmla="*/ 878913 h 1037483"/>
                <a:gd name="connsiteX12" fmla="*/ 89326 w 491156"/>
                <a:gd name="connsiteY12" fmla="*/ 823690 h 1037483"/>
                <a:gd name="connsiteX13" fmla="*/ 86853 w 491156"/>
                <a:gd name="connsiteY13" fmla="*/ 809775 h 1037483"/>
                <a:gd name="connsiteX14" fmla="*/ 86574 w 491156"/>
                <a:gd name="connsiteY14" fmla="*/ 808180 h 1037483"/>
                <a:gd name="connsiteX15" fmla="*/ 86455 w 491156"/>
                <a:gd name="connsiteY15" fmla="*/ 807343 h 1037483"/>
                <a:gd name="connsiteX16" fmla="*/ 82308 w 491156"/>
                <a:gd name="connsiteY16" fmla="*/ 777239 h 1037483"/>
                <a:gd name="connsiteX17" fmla="*/ 76766 w 491156"/>
                <a:gd name="connsiteY17" fmla="*/ 713205 h 1037483"/>
                <a:gd name="connsiteX18" fmla="*/ 75649 w 491156"/>
                <a:gd name="connsiteY18" fmla="*/ 679553 h 1037483"/>
                <a:gd name="connsiteX19" fmla="*/ 75570 w 491156"/>
                <a:gd name="connsiteY19" fmla="*/ 662408 h 1037483"/>
                <a:gd name="connsiteX20" fmla="*/ 75809 w 491156"/>
                <a:gd name="connsiteY20" fmla="*/ 652241 h 1037483"/>
                <a:gd name="connsiteX21" fmla="*/ 81670 w 491156"/>
                <a:gd name="connsiteY21" fmla="*/ 579594 h 1037483"/>
                <a:gd name="connsiteX22" fmla="*/ 87252 w 491156"/>
                <a:gd name="connsiteY22" fmla="*/ 542952 h 1037483"/>
                <a:gd name="connsiteX23" fmla="*/ 87930 w 491156"/>
                <a:gd name="connsiteY23" fmla="*/ 539204 h 1037483"/>
                <a:gd name="connsiteX24" fmla="*/ 88608 w 491156"/>
                <a:gd name="connsiteY24" fmla="*/ 536014 h 1037483"/>
                <a:gd name="connsiteX25" fmla="*/ 92715 w 491156"/>
                <a:gd name="connsiteY25" fmla="*/ 517434 h 1037483"/>
                <a:gd name="connsiteX26" fmla="*/ 115641 w 491156"/>
                <a:gd name="connsiteY26" fmla="*/ 439644 h 1037483"/>
                <a:gd name="connsiteX27" fmla="*/ 120426 w 491156"/>
                <a:gd name="connsiteY27" fmla="*/ 427323 h 1037483"/>
                <a:gd name="connsiteX28" fmla="*/ 128201 w 491156"/>
                <a:gd name="connsiteY28" fmla="*/ 408624 h 1037483"/>
                <a:gd name="connsiteX29" fmla="*/ 145585 w 491156"/>
                <a:gd name="connsiteY29" fmla="*/ 371383 h 1037483"/>
                <a:gd name="connsiteX30" fmla="*/ 224731 w 491156"/>
                <a:gd name="connsiteY30" fmla="*/ 245388 h 1037483"/>
                <a:gd name="connsiteX31" fmla="*/ 237609 w 491156"/>
                <a:gd name="connsiteY31" fmla="*/ 229200 h 1037483"/>
                <a:gd name="connsiteX32" fmla="*/ 240440 w 491156"/>
                <a:gd name="connsiteY32" fmla="*/ 225731 h 1037483"/>
                <a:gd name="connsiteX33" fmla="*/ 241596 w 491156"/>
                <a:gd name="connsiteY33" fmla="*/ 224455 h 1037483"/>
                <a:gd name="connsiteX34" fmla="*/ 260256 w 491156"/>
                <a:gd name="connsiteY34" fmla="*/ 204400 h 1037483"/>
                <a:gd name="connsiteX35" fmla="*/ 295982 w 491156"/>
                <a:gd name="connsiteY35" fmla="*/ 171984 h 1037483"/>
                <a:gd name="connsiteX36" fmla="*/ 307385 w 491156"/>
                <a:gd name="connsiteY36" fmla="*/ 163252 h 1037483"/>
                <a:gd name="connsiteX37" fmla="*/ 311970 w 491156"/>
                <a:gd name="connsiteY37" fmla="*/ 160102 h 1037483"/>
                <a:gd name="connsiteX38" fmla="*/ 325208 w 491156"/>
                <a:gd name="connsiteY38" fmla="*/ 151968 h 1037483"/>
                <a:gd name="connsiteX39" fmla="*/ 355391 w 491156"/>
                <a:gd name="connsiteY39" fmla="*/ 137455 h 1037483"/>
                <a:gd name="connsiteX40" fmla="*/ 371579 w 491156"/>
                <a:gd name="connsiteY40" fmla="*/ 131913 h 1037483"/>
                <a:gd name="connsiteX41" fmla="*/ 377520 w 491156"/>
                <a:gd name="connsiteY41" fmla="*/ 130278 h 1037483"/>
                <a:gd name="connsiteX42" fmla="*/ 399728 w 491156"/>
                <a:gd name="connsiteY42" fmla="*/ 127447 h 1037483"/>
                <a:gd name="connsiteX43" fmla="*/ 433978 w 491156"/>
                <a:gd name="connsiteY43" fmla="*/ 129879 h 1037483"/>
                <a:gd name="connsiteX44" fmla="*/ 435214 w 491156"/>
                <a:gd name="connsiteY44" fmla="*/ 130278 h 1037483"/>
                <a:gd name="connsiteX45" fmla="*/ 438125 w 491156"/>
                <a:gd name="connsiteY45" fmla="*/ 131354 h 1037483"/>
                <a:gd name="connsiteX46" fmla="*/ 487526 w 491156"/>
                <a:gd name="connsiteY46" fmla="*/ 87296 h 1037483"/>
                <a:gd name="connsiteX47" fmla="*/ 471338 w 491156"/>
                <a:gd name="connsiteY47" fmla="*/ 8549 h 1037483"/>
                <a:gd name="connsiteX48" fmla="*/ 127284 w 491156"/>
                <a:gd name="connsiteY48" fmla="*/ 968784 h 1037483"/>
                <a:gd name="connsiteX49" fmla="*/ 127284 w 491156"/>
                <a:gd name="connsiteY49" fmla="*/ 968784 h 1037483"/>
                <a:gd name="connsiteX50" fmla="*/ 127284 w 491156"/>
                <a:gd name="connsiteY50" fmla="*/ 968784 h 1037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491156" h="1037483">
                  <a:moveTo>
                    <a:pt x="471338" y="8549"/>
                  </a:moveTo>
                  <a:cubicBezTo>
                    <a:pt x="449528" y="-941"/>
                    <a:pt x="424927" y="-1658"/>
                    <a:pt x="401642" y="2169"/>
                  </a:cubicBezTo>
                  <a:cubicBezTo>
                    <a:pt x="335734" y="12975"/>
                    <a:pt x="281548" y="56276"/>
                    <a:pt x="238965" y="98620"/>
                  </a:cubicBezTo>
                  <a:cubicBezTo>
                    <a:pt x="164245" y="172941"/>
                    <a:pt x="108504" y="267198"/>
                    <a:pt x="67595" y="361774"/>
                  </a:cubicBezTo>
                  <a:cubicBezTo>
                    <a:pt x="21822" y="467594"/>
                    <a:pt x="611" y="583302"/>
                    <a:pt x="12" y="695542"/>
                  </a:cubicBezTo>
                  <a:cubicBezTo>
                    <a:pt x="-466" y="782542"/>
                    <a:pt x="12851" y="870101"/>
                    <a:pt x="33983" y="956942"/>
                  </a:cubicBezTo>
                  <a:cubicBezTo>
                    <a:pt x="41519" y="956065"/>
                    <a:pt x="49334" y="958457"/>
                    <a:pt x="56431" y="964318"/>
                  </a:cubicBezTo>
                  <a:cubicBezTo>
                    <a:pt x="81989" y="985371"/>
                    <a:pt x="104437" y="1014956"/>
                    <a:pt x="131470" y="1033895"/>
                  </a:cubicBezTo>
                  <a:cubicBezTo>
                    <a:pt x="133185" y="1035091"/>
                    <a:pt x="134899" y="1036287"/>
                    <a:pt x="136654" y="1037483"/>
                  </a:cubicBezTo>
                  <a:cubicBezTo>
                    <a:pt x="139484" y="1016152"/>
                    <a:pt x="136175" y="992747"/>
                    <a:pt x="129118" y="973648"/>
                  </a:cubicBezTo>
                  <a:cubicBezTo>
                    <a:pt x="127084" y="968106"/>
                    <a:pt x="125131" y="962444"/>
                    <a:pt x="123217" y="956703"/>
                  </a:cubicBezTo>
                  <a:cubicBezTo>
                    <a:pt x="114883" y="931464"/>
                    <a:pt x="107427" y="905467"/>
                    <a:pt x="101088" y="878913"/>
                  </a:cubicBezTo>
                  <a:cubicBezTo>
                    <a:pt x="96702" y="860731"/>
                    <a:pt x="92715" y="842350"/>
                    <a:pt x="89326" y="823690"/>
                  </a:cubicBezTo>
                  <a:cubicBezTo>
                    <a:pt x="88488" y="819065"/>
                    <a:pt x="87651" y="814440"/>
                    <a:pt x="86853" y="809775"/>
                  </a:cubicBezTo>
                  <a:cubicBezTo>
                    <a:pt x="86734" y="809177"/>
                    <a:pt x="86654" y="808658"/>
                    <a:pt x="86574" y="808180"/>
                  </a:cubicBezTo>
                  <a:cubicBezTo>
                    <a:pt x="86535" y="807901"/>
                    <a:pt x="86495" y="807662"/>
                    <a:pt x="86455" y="807343"/>
                  </a:cubicBezTo>
                  <a:cubicBezTo>
                    <a:pt x="85019" y="797375"/>
                    <a:pt x="83544" y="787327"/>
                    <a:pt x="82308" y="777239"/>
                  </a:cubicBezTo>
                  <a:cubicBezTo>
                    <a:pt x="79796" y="756067"/>
                    <a:pt x="77803" y="734736"/>
                    <a:pt x="76766" y="713205"/>
                  </a:cubicBezTo>
                  <a:cubicBezTo>
                    <a:pt x="76208" y="702001"/>
                    <a:pt x="75769" y="690797"/>
                    <a:pt x="75649" y="679553"/>
                  </a:cubicBezTo>
                  <a:cubicBezTo>
                    <a:pt x="75570" y="673852"/>
                    <a:pt x="75530" y="668110"/>
                    <a:pt x="75570" y="662408"/>
                  </a:cubicBezTo>
                  <a:cubicBezTo>
                    <a:pt x="75570" y="661132"/>
                    <a:pt x="75729" y="655152"/>
                    <a:pt x="75809" y="652241"/>
                  </a:cubicBezTo>
                  <a:cubicBezTo>
                    <a:pt x="76567" y="628118"/>
                    <a:pt x="78520" y="603677"/>
                    <a:pt x="81670" y="579594"/>
                  </a:cubicBezTo>
                  <a:cubicBezTo>
                    <a:pt x="83265" y="567314"/>
                    <a:pt x="85059" y="555073"/>
                    <a:pt x="87252" y="542952"/>
                  </a:cubicBezTo>
                  <a:cubicBezTo>
                    <a:pt x="87531" y="541397"/>
                    <a:pt x="87771" y="540161"/>
                    <a:pt x="87930" y="539204"/>
                  </a:cubicBezTo>
                  <a:cubicBezTo>
                    <a:pt x="88129" y="538327"/>
                    <a:pt x="88329" y="537290"/>
                    <a:pt x="88608" y="536014"/>
                  </a:cubicBezTo>
                  <a:cubicBezTo>
                    <a:pt x="89924" y="529834"/>
                    <a:pt x="91239" y="523574"/>
                    <a:pt x="92715" y="517434"/>
                  </a:cubicBezTo>
                  <a:cubicBezTo>
                    <a:pt x="99094" y="490799"/>
                    <a:pt x="106670" y="464644"/>
                    <a:pt x="115641" y="439644"/>
                  </a:cubicBezTo>
                  <a:cubicBezTo>
                    <a:pt x="116199" y="438368"/>
                    <a:pt x="120426" y="427323"/>
                    <a:pt x="120426" y="427323"/>
                  </a:cubicBezTo>
                  <a:cubicBezTo>
                    <a:pt x="120426" y="427323"/>
                    <a:pt x="125529" y="414764"/>
                    <a:pt x="128201" y="408624"/>
                  </a:cubicBezTo>
                  <a:cubicBezTo>
                    <a:pt x="133743" y="395944"/>
                    <a:pt x="139524" y="383424"/>
                    <a:pt x="145585" y="371383"/>
                  </a:cubicBezTo>
                  <a:cubicBezTo>
                    <a:pt x="167873" y="327444"/>
                    <a:pt x="193989" y="284941"/>
                    <a:pt x="224731" y="245388"/>
                  </a:cubicBezTo>
                  <a:cubicBezTo>
                    <a:pt x="228997" y="239886"/>
                    <a:pt x="233263" y="234463"/>
                    <a:pt x="237609" y="229200"/>
                  </a:cubicBezTo>
                  <a:cubicBezTo>
                    <a:pt x="239045" y="227486"/>
                    <a:pt x="239922" y="226409"/>
                    <a:pt x="240440" y="225731"/>
                  </a:cubicBezTo>
                  <a:cubicBezTo>
                    <a:pt x="240799" y="225333"/>
                    <a:pt x="241158" y="224974"/>
                    <a:pt x="241596" y="224455"/>
                  </a:cubicBezTo>
                  <a:cubicBezTo>
                    <a:pt x="247737" y="217557"/>
                    <a:pt x="253957" y="210739"/>
                    <a:pt x="260256" y="204400"/>
                  </a:cubicBezTo>
                  <a:cubicBezTo>
                    <a:pt x="271979" y="192598"/>
                    <a:pt x="283940" y="181553"/>
                    <a:pt x="295982" y="171984"/>
                  </a:cubicBezTo>
                  <a:cubicBezTo>
                    <a:pt x="299769" y="168994"/>
                    <a:pt x="303597" y="166003"/>
                    <a:pt x="307385" y="163252"/>
                  </a:cubicBezTo>
                  <a:cubicBezTo>
                    <a:pt x="308103" y="162694"/>
                    <a:pt x="310495" y="161059"/>
                    <a:pt x="311970" y="160102"/>
                  </a:cubicBezTo>
                  <a:cubicBezTo>
                    <a:pt x="316316" y="157231"/>
                    <a:pt x="320782" y="154480"/>
                    <a:pt x="325208" y="151968"/>
                  </a:cubicBezTo>
                  <a:cubicBezTo>
                    <a:pt x="335255" y="146306"/>
                    <a:pt x="345303" y="141322"/>
                    <a:pt x="355391" y="137455"/>
                  </a:cubicBezTo>
                  <a:cubicBezTo>
                    <a:pt x="360773" y="135382"/>
                    <a:pt x="366196" y="133468"/>
                    <a:pt x="371579" y="131913"/>
                  </a:cubicBezTo>
                  <a:cubicBezTo>
                    <a:pt x="373572" y="131354"/>
                    <a:pt x="375566" y="130796"/>
                    <a:pt x="377520" y="130278"/>
                  </a:cubicBezTo>
                  <a:cubicBezTo>
                    <a:pt x="384936" y="128842"/>
                    <a:pt x="392392" y="127806"/>
                    <a:pt x="399728" y="127447"/>
                  </a:cubicBezTo>
                  <a:cubicBezTo>
                    <a:pt x="411291" y="126889"/>
                    <a:pt x="422774" y="127447"/>
                    <a:pt x="433978" y="129879"/>
                  </a:cubicBezTo>
                  <a:cubicBezTo>
                    <a:pt x="434377" y="130039"/>
                    <a:pt x="434816" y="130118"/>
                    <a:pt x="435214" y="130278"/>
                  </a:cubicBezTo>
                  <a:cubicBezTo>
                    <a:pt x="436171" y="130597"/>
                    <a:pt x="437168" y="130956"/>
                    <a:pt x="438125" y="131354"/>
                  </a:cubicBezTo>
                  <a:cubicBezTo>
                    <a:pt x="456506" y="139448"/>
                    <a:pt x="478435" y="122144"/>
                    <a:pt x="487526" y="87296"/>
                  </a:cubicBezTo>
                  <a:cubicBezTo>
                    <a:pt x="496019" y="54960"/>
                    <a:pt x="489201" y="16324"/>
                    <a:pt x="471338" y="8549"/>
                  </a:cubicBezTo>
                  <a:close/>
                  <a:moveTo>
                    <a:pt x="127284" y="968784"/>
                  </a:moveTo>
                  <a:cubicBezTo>
                    <a:pt x="125609" y="964358"/>
                    <a:pt x="124134" y="960212"/>
                    <a:pt x="127284" y="968784"/>
                  </a:cubicBezTo>
                  <a:lnTo>
                    <a:pt x="127284" y="968784"/>
                  </a:ln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3" name="Freeform: Shape 1872">
              <a:extLst>
                <a:ext uri="{FF2B5EF4-FFF2-40B4-BE49-F238E27FC236}">
                  <a16:creationId xmlns="" xmlns:a16="http://schemas.microsoft.com/office/drawing/2014/main" id="{51A7FAA7-2250-4C8A-A4E2-7CD73EF83A91}"/>
                </a:ext>
              </a:extLst>
            </p:cNvPr>
            <p:cNvSpPr/>
            <p:nvPr/>
          </p:nvSpPr>
          <p:spPr>
            <a:xfrm>
              <a:off x="17609144" y="-2063163"/>
              <a:ext cx="1200983" cy="2625286"/>
            </a:xfrm>
            <a:custGeom>
              <a:avLst/>
              <a:gdLst>
                <a:gd name="connsiteX0" fmla="*/ 321194 w 429645"/>
                <a:gd name="connsiteY0" fmla="*/ 3429 h 939182"/>
                <a:gd name="connsiteX1" fmla="*/ 287462 w 429645"/>
                <a:gd name="connsiteY1" fmla="*/ 6818 h 939182"/>
                <a:gd name="connsiteX2" fmla="*/ 283475 w 429645"/>
                <a:gd name="connsiteY2" fmla="*/ 7616 h 939182"/>
                <a:gd name="connsiteX3" fmla="*/ 276418 w 429645"/>
                <a:gd name="connsiteY3" fmla="*/ 9649 h 939182"/>
                <a:gd name="connsiteX4" fmla="*/ 254847 w 429645"/>
                <a:gd name="connsiteY4" fmla="*/ 18182 h 939182"/>
                <a:gd name="connsiteX5" fmla="*/ 222790 w 429645"/>
                <a:gd name="connsiteY5" fmla="*/ 38915 h 939182"/>
                <a:gd name="connsiteX6" fmla="*/ 208077 w 429645"/>
                <a:gd name="connsiteY6" fmla="*/ 52232 h 939182"/>
                <a:gd name="connsiteX7" fmla="*/ 201020 w 429645"/>
                <a:gd name="connsiteY7" fmla="*/ 59369 h 939182"/>
                <a:gd name="connsiteX8" fmla="*/ 194202 w 429645"/>
                <a:gd name="connsiteY8" fmla="*/ 66746 h 939182"/>
                <a:gd name="connsiteX9" fmla="*/ 90295 w 429645"/>
                <a:gd name="connsiteY9" fmla="*/ 231496 h 939182"/>
                <a:gd name="connsiteX10" fmla="*/ 36708 w 429645"/>
                <a:gd name="connsiteY10" fmla="*/ 340108 h 939182"/>
                <a:gd name="connsiteX11" fmla="*/ 26780 w 429645"/>
                <a:gd name="connsiteY11" fmla="*/ 373879 h 939182"/>
                <a:gd name="connsiteX12" fmla="*/ 3973 w 429645"/>
                <a:gd name="connsiteY12" fmla="*/ 468615 h 939182"/>
                <a:gd name="connsiteX13" fmla="*/ 4611 w 429645"/>
                <a:gd name="connsiteY13" fmla="*/ 678421 h 939182"/>
                <a:gd name="connsiteX14" fmla="*/ 44961 w 429645"/>
                <a:gd name="connsiteY14" fmla="*/ 909159 h 939182"/>
                <a:gd name="connsiteX15" fmla="*/ 64538 w 429645"/>
                <a:gd name="connsiteY15" fmla="*/ 925068 h 939182"/>
                <a:gd name="connsiteX16" fmla="*/ 85032 w 429645"/>
                <a:gd name="connsiteY16" fmla="*/ 939183 h 939182"/>
                <a:gd name="connsiteX17" fmla="*/ 77736 w 429645"/>
                <a:gd name="connsiteY17" fmla="*/ 872955 h 939182"/>
                <a:gd name="connsiteX18" fmla="*/ 71835 w 429645"/>
                <a:gd name="connsiteY18" fmla="*/ 856010 h 939182"/>
                <a:gd name="connsiteX19" fmla="*/ 49507 w 429645"/>
                <a:gd name="connsiteY19" fmla="*/ 777981 h 939182"/>
                <a:gd name="connsiteX20" fmla="*/ 37585 w 429645"/>
                <a:gd name="connsiteY20" fmla="*/ 722599 h 939182"/>
                <a:gd name="connsiteX21" fmla="*/ 35073 w 429645"/>
                <a:gd name="connsiteY21" fmla="*/ 708643 h 939182"/>
                <a:gd name="connsiteX22" fmla="*/ 34794 w 429645"/>
                <a:gd name="connsiteY22" fmla="*/ 707049 h 939182"/>
                <a:gd name="connsiteX23" fmla="*/ 34674 w 429645"/>
                <a:gd name="connsiteY23" fmla="*/ 706171 h 939182"/>
                <a:gd name="connsiteX24" fmla="*/ 30488 w 429645"/>
                <a:gd name="connsiteY24" fmla="*/ 675988 h 939182"/>
                <a:gd name="connsiteX25" fmla="*/ 24746 w 429645"/>
                <a:gd name="connsiteY25" fmla="*/ 611755 h 939182"/>
                <a:gd name="connsiteX26" fmla="*/ 23550 w 429645"/>
                <a:gd name="connsiteY26" fmla="*/ 577983 h 939182"/>
                <a:gd name="connsiteX27" fmla="*/ 23430 w 429645"/>
                <a:gd name="connsiteY27" fmla="*/ 560759 h 939182"/>
                <a:gd name="connsiteX28" fmla="*/ 23630 w 429645"/>
                <a:gd name="connsiteY28" fmla="*/ 550511 h 939182"/>
                <a:gd name="connsiteX29" fmla="*/ 29292 w 429645"/>
                <a:gd name="connsiteY29" fmla="*/ 477666 h 939182"/>
                <a:gd name="connsiteX30" fmla="*/ 34754 w 429645"/>
                <a:gd name="connsiteY30" fmla="*/ 440904 h 939182"/>
                <a:gd name="connsiteX31" fmla="*/ 35392 w 429645"/>
                <a:gd name="connsiteY31" fmla="*/ 437156 h 939182"/>
                <a:gd name="connsiteX32" fmla="*/ 36070 w 429645"/>
                <a:gd name="connsiteY32" fmla="*/ 433966 h 939182"/>
                <a:gd name="connsiteX33" fmla="*/ 40137 w 429645"/>
                <a:gd name="connsiteY33" fmla="*/ 415346 h 939182"/>
                <a:gd name="connsiteX34" fmla="*/ 62824 w 429645"/>
                <a:gd name="connsiteY34" fmla="*/ 337316 h 939182"/>
                <a:gd name="connsiteX35" fmla="*/ 67608 w 429645"/>
                <a:gd name="connsiteY35" fmla="*/ 324956 h 939182"/>
                <a:gd name="connsiteX36" fmla="*/ 75344 w 429645"/>
                <a:gd name="connsiteY36" fmla="*/ 306216 h 939182"/>
                <a:gd name="connsiteX37" fmla="*/ 92648 w 429645"/>
                <a:gd name="connsiteY37" fmla="*/ 268896 h 939182"/>
                <a:gd name="connsiteX38" fmla="*/ 171554 w 429645"/>
                <a:gd name="connsiteY38" fmla="*/ 142702 h 939182"/>
                <a:gd name="connsiteX39" fmla="*/ 184433 w 429645"/>
                <a:gd name="connsiteY39" fmla="*/ 126514 h 939182"/>
                <a:gd name="connsiteX40" fmla="*/ 187304 w 429645"/>
                <a:gd name="connsiteY40" fmla="*/ 123005 h 939182"/>
                <a:gd name="connsiteX41" fmla="*/ 188420 w 429645"/>
                <a:gd name="connsiteY41" fmla="*/ 121729 h 939182"/>
                <a:gd name="connsiteX42" fmla="*/ 207080 w 429645"/>
                <a:gd name="connsiteY42" fmla="*/ 101673 h 939182"/>
                <a:gd name="connsiteX43" fmla="*/ 242845 w 429645"/>
                <a:gd name="connsiteY43" fmla="*/ 69257 h 939182"/>
                <a:gd name="connsiteX44" fmla="*/ 254249 w 429645"/>
                <a:gd name="connsiteY44" fmla="*/ 60526 h 939182"/>
                <a:gd name="connsiteX45" fmla="*/ 258834 w 429645"/>
                <a:gd name="connsiteY45" fmla="*/ 57376 h 939182"/>
                <a:gd name="connsiteX46" fmla="*/ 272072 w 429645"/>
                <a:gd name="connsiteY46" fmla="*/ 49282 h 939182"/>
                <a:gd name="connsiteX47" fmla="*/ 302294 w 429645"/>
                <a:gd name="connsiteY47" fmla="*/ 34848 h 939182"/>
                <a:gd name="connsiteX48" fmla="*/ 318522 w 429645"/>
                <a:gd name="connsiteY48" fmla="*/ 29346 h 939182"/>
                <a:gd name="connsiteX49" fmla="*/ 324503 w 429645"/>
                <a:gd name="connsiteY49" fmla="*/ 27711 h 939182"/>
                <a:gd name="connsiteX50" fmla="*/ 346791 w 429645"/>
                <a:gd name="connsiteY50" fmla="*/ 24960 h 939182"/>
                <a:gd name="connsiteX51" fmla="*/ 381241 w 429645"/>
                <a:gd name="connsiteY51" fmla="*/ 27552 h 939182"/>
                <a:gd name="connsiteX52" fmla="*/ 382437 w 429645"/>
                <a:gd name="connsiteY52" fmla="*/ 27910 h 939182"/>
                <a:gd name="connsiteX53" fmla="*/ 385348 w 429645"/>
                <a:gd name="connsiteY53" fmla="*/ 29027 h 939182"/>
                <a:gd name="connsiteX54" fmla="*/ 429645 w 429645"/>
                <a:gd name="connsiteY54" fmla="*/ 0 h 939182"/>
                <a:gd name="connsiteX55" fmla="*/ 321194 w 429645"/>
                <a:gd name="connsiteY55" fmla="*/ 3429 h 939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429645" h="939182">
                  <a:moveTo>
                    <a:pt x="321194" y="3429"/>
                  </a:moveTo>
                  <a:cubicBezTo>
                    <a:pt x="309990" y="3748"/>
                    <a:pt x="298507" y="4745"/>
                    <a:pt x="287462" y="6818"/>
                  </a:cubicBezTo>
                  <a:cubicBezTo>
                    <a:pt x="285389" y="7217"/>
                    <a:pt x="284033" y="7536"/>
                    <a:pt x="283475" y="7616"/>
                  </a:cubicBezTo>
                  <a:cubicBezTo>
                    <a:pt x="281122" y="8254"/>
                    <a:pt x="278770" y="8932"/>
                    <a:pt x="276418" y="9649"/>
                  </a:cubicBezTo>
                  <a:cubicBezTo>
                    <a:pt x="269320" y="11842"/>
                    <a:pt x="262064" y="14872"/>
                    <a:pt x="254847" y="18182"/>
                  </a:cubicBezTo>
                  <a:cubicBezTo>
                    <a:pt x="241809" y="24242"/>
                    <a:pt x="235310" y="28708"/>
                    <a:pt x="222790" y="38915"/>
                  </a:cubicBezTo>
                  <a:cubicBezTo>
                    <a:pt x="217846" y="42982"/>
                    <a:pt x="212902" y="47567"/>
                    <a:pt x="208077" y="52232"/>
                  </a:cubicBezTo>
                  <a:cubicBezTo>
                    <a:pt x="205725" y="54545"/>
                    <a:pt x="203372" y="56937"/>
                    <a:pt x="201020" y="59369"/>
                  </a:cubicBezTo>
                  <a:cubicBezTo>
                    <a:pt x="200701" y="59728"/>
                    <a:pt x="193484" y="67743"/>
                    <a:pt x="194202" y="66746"/>
                  </a:cubicBezTo>
                  <a:cubicBezTo>
                    <a:pt x="151579" y="116745"/>
                    <a:pt x="119123" y="174360"/>
                    <a:pt x="90295" y="231496"/>
                  </a:cubicBezTo>
                  <a:cubicBezTo>
                    <a:pt x="72154" y="267461"/>
                    <a:pt x="54849" y="304023"/>
                    <a:pt x="36708" y="340108"/>
                  </a:cubicBezTo>
                  <a:cubicBezTo>
                    <a:pt x="33319" y="351192"/>
                    <a:pt x="30009" y="362396"/>
                    <a:pt x="26780" y="373879"/>
                  </a:cubicBezTo>
                  <a:cubicBezTo>
                    <a:pt x="17410" y="407252"/>
                    <a:pt x="10033" y="438192"/>
                    <a:pt x="3973" y="468615"/>
                  </a:cubicBezTo>
                  <a:cubicBezTo>
                    <a:pt x="-971" y="538351"/>
                    <a:pt x="-1888" y="609203"/>
                    <a:pt x="4611" y="678421"/>
                  </a:cubicBezTo>
                  <a:cubicBezTo>
                    <a:pt x="11947" y="756091"/>
                    <a:pt x="26062" y="832645"/>
                    <a:pt x="44961" y="909159"/>
                  </a:cubicBezTo>
                  <a:cubicBezTo>
                    <a:pt x="51261" y="914941"/>
                    <a:pt x="57760" y="920323"/>
                    <a:pt x="64538" y="925068"/>
                  </a:cubicBezTo>
                  <a:cubicBezTo>
                    <a:pt x="71356" y="929813"/>
                    <a:pt x="78175" y="934518"/>
                    <a:pt x="85032" y="939183"/>
                  </a:cubicBezTo>
                  <a:cubicBezTo>
                    <a:pt x="88342" y="917253"/>
                    <a:pt x="85072" y="892812"/>
                    <a:pt x="77736" y="872955"/>
                  </a:cubicBezTo>
                  <a:cubicBezTo>
                    <a:pt x="75702" y="867413"/>
                    <a:pt x="73749" y="861751"/>
                    <a:pt x="71835" y="856010"/>
                  </a:cubicBezTo>
                  <a:cubicBezTo>
                    <a:pt x="63422" y="830651"/>
                    <a:pt x="55966" y="804615"/>
                    <a:pt x="49507" y="777981"/>
                  </a:cubicBezTo>
                  <a:cubicBezTo>
                    <a:pt x="45081" y="759719"/>
                    <a:pt x="41054" y="741299"/>
                    <a:pt x="37585" y="722599"/>
                  </a:cubicBezTo>
                  <a:cubicBezTo>
                    <a:pt x="36748" y="717973"/>
                    <a:pt x="35910" y="713269"/>
                    <a:pt x="35073" y="708643"/>
                  </a:cubicBezTo>
                  <a:cubicBezTo>
                    <a:pt x="34953" y="708045"/>
                    <a:pt x="34874" y="707527"/>
                    <a:pt x="34794" y="707049"/>
                  </a:cubicBezTo>
                  <a:cubicBezTo>
                    <a:pt x="34754" y="706769"/>
                    <a:pt x="34714" y="706490"/>
                    <a:pt x="34674" y="706171"/>
                  </a:cubicBezTo>
                  <a:cubicBezTo>
                    <a:pt x="33199" y="696164"/>
                    <a:pt x="31684" y="686116"/>
                    <a:pt x="30488" y="675988"/>
                  </a:cubicBezTo>
                  <a:cubicBezTo>
                    <a:pt x="27896" y="654777"/>
                    <a:pt x="25863" y="633365"/>
                    <a:pt x="24746" y="611755"/>
                  </a:cubicBezTo>
                  <a:cubicBezTo>
                    <a:pt x="24148" y="600511"/>
                    <a:pt x="23709" y="589267"/>
                    <a:pt x="23550" y="577983"/>
                  </a:cubicBezTo>
                  <a:cubicBezTo>
                    <a:pt x="23470" y="572242"/>
                    <a:pt x="23390" y="566500"/>
                    <a:pt x="23430" y="560759"/>
                  </a:cubicBezTo>
                  <a:cubicBezTo>
                    <a:pt x="23430" y="559483"/>
                    <a:pt x="23550" y="553422"/>
                    <a:pt x="23630" y="550511"/>
                  </a:cubicBezTo>
                  <a:cubicBezTo>
                    <a:pt x="24308" y="526349"/>
                    <a:pt x="26221" y="501828"/>
                    <a:pt x="29292" y="477666"/>
                  </a:cubicBezTo>
                  <a:cubicBezTo>
                    <a:pt x="30847" y="465345"/>
                    <a:pt x="32641" y="453064"/>
                    <a:pt x="34754" y="440904"/>
                  </a:cubicBezTo>
                  <a:cubicBezTo>
                    <a:pt x="35033" y="439309"/>
                    <a:pt x="35232" y="438112"/>
                    <a:pt x="35392" y="437156"/>
                  </a:cubicBezTo>
                  <a:cubicBezTo>
                    <a:pt x="35591" y="436279"/>
                    <a:pt x="35791" y="435242"/>
                    <a:pt x="36070" y="433966"/>
                  </a:cubicBezTo>
                  <a:cubicBezTo>
                    <a:pt x="37386" y="427746"/>
                    <a:pt x="38701" y="421486"/>
                    <a:pt x="40137" y="415346"/>
                  </a:cubicBezTo>
                  <a:cubicBezTo>
                    <a:pt x="46436" y="388632"/>
                    <a:pt x="53893" y="362396"/>
                    <a:pt x="62824" y="337316"/>
                  </a:cubicBezTo>
                  <a:cubicBezTo>
                    <a:pt x="62425" y="338712"/>
                    <a:pt x="67608" y="324956"/>
                    <a:pt x="67608" y="324956"/>
                  </a:cubicBezTo>
                  <a:cubicBezTo>
                    <a:pt x="67608" y="324956"/>
                    <a:pt x="72672" y="312397"/>
                    <a:pt x="75344" y="306216"/>
                  </a:cubicBezTo>
                  <a:cubicBezTo>
                    <a:pt x="80886" y="293497"/>
                    <a:pt x="86587" y="280938"/>
                    <a:pt x="92648" y="268896"/>
                  </a:cubicBezTo>
                  <a:cubicBezTo>
                    <a:pt x="114817" y="224878"/>
                    <a:pt x="140893" y="182294"/>
                    <a:pt x="171554" y="142702"/>
                  </a:cubicBezTo>
                  <a:cubicBezTo>
                    <a:pt x="175821" y="137199"/>
                    <a:pt x="180087" y="131737"/>
                    <a:pt x="184433" y="126514"/>
                  </a:cubicBezTo>
                  <a:cubicBezTo>
                    <a:pt x="185868" y="124799"/>
                    <a:pt x="186746" y="123723"/>
                    <a:pt x="187304" y="123005"/>
                  </a:cubicBezTo>
                  <a:cubicBezTo>
                    <a:pt x="187663" y="122606"/>
                    <a:pt x="187982" y="122247"/>
                    <a:pt x="188420" y="121729"/>
                  </a:cubicBezTo>
                  <a:cubicBezTo>
                    <a:pt x="194561" y="114791"/>
                    <a:pt x="200781" y="108013"/>
                    <a:pt x="207080" y="101673"/>
                  </a:cubicBezTo>
                  <a:cubicBezTo>
                    <a:pt x="218843" y="89871"/>
                    <a:pt x="230724" y="78827"/>
                    <a:pt x="242845" y="69257"/>
                  </a:cubicBezTo>
                  <a:cubicBezTo>
                    <a:pt x="246633" y="66267"/>
                    <a:pt x="250421" y="63317"/>
                    <a:pt x="254249" y="60526"/>
                  </a:cubicBezTo>
                  <a:cubicBezTo>
                    <a:pt x="255006" y="60007"/>
                    <a:pt x="257359" y="58373"/>
                    <a:pt x="258834" y="57376"/>
                  </a:cubicBezTo>
                  <a:cubicBezTo>
                    <a:pt x="263140" y="54505"/>
                    <a:pt x="267646" y="51754"/>
                    <a:pt x="272072" y="49282"/>
                  </a:cubicBezTo>
                  <a:cubicBezTo>
                    <a:pt x="282119" y="43660"/>
                    <a:pt x="292207" y="38676"/>
                    <a:pt x="302294" y="34848"/>
                  </a:cubicBezTo>
                  <a:cubicBezTo>
                    <a:pt x="307717" y="32775"/>
                    <a:pt x="313140" y="30861"/>
                    <a:pt x="318522" y="29346"/>
                  </a:cubicBezTo>
                  <a:cubicBezTo>
                    <a:pt x="320516" y="28788"/>
                    <a:pt x="322510" y="28229"/>
                    <a:pt x="324503" y="27711"/>
                  </a:cubicBezTo>
                  <a:cubicBezTo>
                    <a:pt x="331959" y="26316"/>
                    <a:pt x="339415" y="25279"/>
                    <a:pt x="346791" y="24960"/>
                  </a:cubicBezTo>
                  <a:cubicBezTo>
                    <a:pt x="358394" y="24441"/>
                    <a:pt x="369957" y="25080"/>
                    <a:pt x="381241" y="27552"/>
                  </a:cubicBezTo>
                  <a:cubicBezTo>
                    <a:pt x="381639" y="27671"/>
                    <a:pt x="382038" y="27791"/>
                    <a:pt x="382437" y="27910"/>
                  </a:cubicBezTo>
                  <a:cubicBezTo>
                    <a:pt x="383394" y="28229"/>
                    <a:pt x="384391" y="28588"/>
                    <a:pt x="385348" y="29027"/>
                  </a:cubicBezTo>
                  <a:cubicBezTo>
                    <a:pt x="400778" y="35965"/>
                    <a:pt x="419039" y="24681"/>
                    <a:pt x="429645" y="0"/>
                  </a:cubicBezTo>
                  <a:cubicBezTo>
                    <a:pt x="393003" y="6021"/>
                    <a:pt x="357078" y="2392"/>
                    <a:pt x="321194" y="3429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4" name="Freeform: Shape 1873">
              <a:extLst>
                <a:ext uri="{FF2B5EF4-FFF2-40B4-BE49-F238E27FC236}">
                  <a16:creationId xmlns="" xmlns:a16="http://schemas.microsoft.com/office/drawing/2014/main" id="{D17B5AB8-A1B7-47D1-A002-19040BAABDEE}"/>
                </a:ext>
              </a:extLst>
            </p:cNvPr>
            <p:cNvSpPr/>
            <p:nvPr/>
          </p:nvSpPr>
          <p:spPr>
            <a:xfrm>
              <a:off x="17816157" y="349673"/>
              <a:ext cx="5040" cy="13733"/>
            </a:xfrm>
            <a:custGeom>
              <a:avLst/>
              <a:gdLst>
                <a:gd name="connsiteX0" fmla="*/ 1804 w 1803"/>
                <a:gd name="connsiteY0" fmla="*/ 4913 h 4913"/>
                <a:gd name="connsiteX1" fmla="*/ 1804 w 1803"/>
                <a:gd name="connsiteY1" fmla="*/ 4913 h 4913"/>
                <a:gd name="connsiteX2" fmla="*/ 1804 w 1803"/>
                <a:gd name="connsiteY2" fmla="*/ 4913 h 4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3" h="4913">
                  <a:moveTo>
                    <a:pt x="1804" y="4913"/>
                  </a:moveTo>
                  <a:cubicBezTo>
                    <a:pt x="-1266" y="-3500"/>
                    <a:pt x="169" y="527"/>
                    <a:pt x="1804" y="4913"/>
                  </a:cubicBezTo>
                  <a:lnTo>
                    <a:pt x="1804" y="4913"/>
                  </a:lnTo>
                  <a:close/>
                </a:path>
              </a:pathLst>
            </a:custGeom>
            <a:solidFill>
              <a:srgbClr val="B59C96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5" name="Freeform: Shape 1874">
              <a:extLst>
                <a:ext uri="{FF2B5EF4-FFF2-40B4-BE49-F238E27FC236}">
                  <a16:creationId xmlns="" xmlns:a16="http://schemas.microsoft.com/office/drawing/2014/main" id="{46370879-7ADF-4D2D-AAC7-AF9F61B68C6F}"/>
                </a:ext>
              </a:extLst>
            </p:cNvPr>
            <p:cNvSpPr/>
            <p:nvPr/>
          </p:nvSpPr>
          <p:spPr>
            <a:xfrm>
              <a:off x="15671401" y="1739223"/>
              <a:ext cx="3861448" cy="2739622"/>
            </a:xfrm>
            <a:custGeom>
              <a:avLst/>
              <a:gdLst>
                <a:gd name="connsiteX0" fmla="*/ 1351448 w 1381412"/>
                <a:gd name="connsiteY0" fmla="*/ 942798 h 980085"/>
                <a:gd name="connsiteX1" fmla="*/ 1239049 w 1381412"/>
                <a:gd name="connsiteY1" fmla="*/ 976211 h 980085"/>
                <a:gd name="connsiteX2" fmla="*/ 957952 w 1381412"/>
                <a:gd name="connsiteY2" fmla="*/ 934505 h 980085"/>
                <a:gd name="connsiteX3" fmla="*/ 531682 w 1381412"/>
                <a:gd name="connsiteY3" fmla="*/ 620394 h 980085"/>
                <a:gd name="connsiteX4" fmla="*/ 17693 w 1381412"/>
                <a:gd name="connsiteY4" fmla="*/ 51781 h 980085"/>
                <a:gd name="connsiteX5" fmla="*/ 73354 w 1381412"/>
                <a:gd name="connsiteY5" fmla="*/ 28376 h 980085"/>
                <a:gd name="connsiteX6" fmla="*/ 122875 w 1381412"/>
                <a:gd name="connsiteY6" fmla="*/ 93048 h 980085"/>
                <a:gd name="connsiteX7" fmla="*/ 191375 w 1381412"/>
                <a:gd name="connsiteY7" fmla="*/ 178055 h 980085"/>
                <a:gd name="connsiteX8" fmla="*/ 336030 w 1381412"/>
                <a:gd name="connsiteY8" fmla="*/ 342806 h 980085"/>
                <a:gd name="connsiteX9" fmla="*/ 473030 w 1381412"/>
                <a:gd name="connsiteY9" fmla="*/ 484152 h 980085"/>
                <a:gd name="connsiteX10" fmla="*/ 537822 w 1381412"/>
                <a:gd name="connsiteY10" fmla="*/ 546073 h 980085"/>
                <a:gd name="connsiteX11" fmla="*/ 552973 w 1381412"/>
                <a:gd name="connsiteY11" fmla="*/ 560068 h 980085"/>
                <a:gd name="connsiteX12" fmla="*/ 561586 w 1381412"/>
                <a:gd name="connsiteY12" fmla="*/ 567962 h 980085"/>
                <a:gd name="connsiteX13" fmla="*/ 593563 w 1381412"/>
                <a:gd name="connsiteY13" fmla="*/ 596351 h 980085"/>
                <a:gd name="connsiteX14" fmla="*/ 816088 w 1381412"/>
                <a:gd name="connsiteY14" fmla="*/ 764970 h 980085"/>
                <a:gd name="connsiteX15" fmla="*/ 865729 w 1381412"/>
                <a:gd name="connsiteY15" fmla="*/ 794036 h 980085"/>
                <a:gd name="connsiteX16" fmla="*/ 888774 w 1381412"/>
                <a:gd name="connsiteY16" fmla="*/ 806277 h 980085"/>
                <a:gd name="connsiteX17" fmla="*/ 900098 w 1381412"/>
                <a:gd name="connsiteY17" fmla="*/ 811979 h 980085"/>
                <a:gd name="connsiteX18" fmla="*/ 899101 w 1381412"/>
                <a:gd name="connsiteY18" fmla="*/ 811500 h 980085"/>
                <a:gd name="connsiteX19" fmla="*/ 906517 w 1381412"/>
                <a:gd name="connsiteY19" fmla="*/ 815049 h 980085"/>
                <a:gd name="connsiteX20" fmla="*/ 994993 w 1381412"/>
                <a:gd name="connsiteY20" fmla="*/ 850176 h 980085"/>
                <a:gd name="connsiteX21" fmla="*/ 1147782 w 1381412"/>
                <a:gd name="connsiteY21" fmla="*/ 876332 h 980085"/>
                <a:gd name="connsiteX22" fmla="*/ 1180756 w 1381412"/>
                <a:gd name="connsiteY22" fmla="*/ 875893 h 980085"/>
                <a:gd name="connsiteX23" fmla="*/ 1195788 w 1381412"/>
                <a:gd name="connsiteY23" fmla="*/ 874936 h 980085"/>
                <a:gd name="connsiteX24" fmla="*/ 1203085 w 1381412"/>
                <a:gd name="connsiteY24" fmla="*/ 874298 h 980085"/>
                <a:gd name="connsiteX25" fmla="*/ 1199496 w 1381412"/>
                <a:gd name="connsiteY25" fmla="*/ 874657 h 980085"/>
                <a:gd name="connsiteX26" fmla="*/ 1204201 w 1381412"/>
                <a:gd name="connsiteY26" fmla="*/ 874179 h 980085"/>
                <a:gd name="connsiteX27" fmla="*/ 1257629 w 1381412"/>
                <a:gd name="connsiteY27" fmla="*/ 865367 h 980085"/>
                <a:gd name="connsiteX28" fmla="*/ 1344869 w 1381412"/>
                <a:gd name="connsiteY28" fmla="*/ 836539 h 980085"/>
                <a:gd name="connsiteX29" fmla="*/ 1381312 w 1381412"/>
                <a:gd name="connsiteY29" fmla="*/ 877249 h 980085"/>
                <a:gd name="connsiteX30" fmla="*/ 1351448 w 1381412"/>
                <a:gd name="connsiteY30" fmla="*/ 942798 h 980085"/>
                <a:gd name="connsiteX31" fmla="*/ 1351448 w 1381412"/>
                <a:gd name="connsiteY31" fmla="*/ 942798 h 98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381412" h="980085">
                  <a:moveTo>
                    <a:pt x="1351448" y="942798"/>
                  </a:moveTo>
                  <a:cubicBezTo>
                    <a:pt x="1318155" y="960182"/>
                    <a:pt x="1276050" y="971905"/>
                    <a:pt x="1239049" y="976211"/>
                  </a:cubicBezTo>
                  <a:cubicBezTo>
                    <a:pt x="1138811" y="987933"/>
                    <a:pt x="1049259" y="972782"/>
                    <a:pt x="957952" y="934505"/>
                  </a:cubicBezTo>
                  <a:cubicBezTo>
                    <a:pt x="797069" y="867081"/>
                    <a:pt x="658754" y="739212"/>
                    <a:pt x="531682" y="620394"/>
                  </a:cubicBezTo>
                  <a:cubicBezTo>
                    <a:pt x="345161" y="445954"/>
                    <a:pt x="172556" y="253014"/>
                    <a:pt x="17693" y="51781"/>
                  </a:cubicBezTo>
                  <a:cubicBezTo>
                    <a:pt x="-31828" y="-12572"/>
                    <a:pt x="34280" y="-12811"/>
                    <a:pt x="73354" y="28376"/>
                  </a:cubicBezTo>
                  <a:cubicBezTo>
                    <a:pt x="99111" y="55529"/>
                    <a:pt x="97756" y="60792"/>
                    <a:pt x="122875" y="93048"/>
                  </a:cubicBezTo>
                  <a:cubicBezTo>
                    <a:pt x="145164" y="121716"/>
                    <a:pt x="168010" y="150224"/>
                    <a:pt x="191375" y="178055"/>
                  </a:cubicBezTo>
                  <a:cubicBezTo>
                    <a:pt x="238264" y="233955"/>
                    <a:pt x="286629" y="289377"/>
                    <a:pt x="336030" y="342806"/>
                  </a:cubicBezTo>
                  <a:cubicBezTo>
                    <a:pt x="380328" y="390732"/>
                    <a:pt x="426460" y="438100"/>
                    <a:pt x="473030" y="484152"/>
                  </a:cubicBezTo>
                  <a:cubicBezTo>
                    <a:pt x="494481" y="505364"/>
                    <a:pt x="516251" y="525978"/>
                    <a:pt x="537822" y="546073"/>
                  </a:cubicBezTo>
                  <a:cubicBezTo>
                    <a:pt x="542886" y="550778"/>
                    <a:pt x="547910" y="555442"/>
                    <a:pt x="552973" y="560068"/>
                  </a:cubicBezTo>
                  <a:cubicBezTo>
                    <a:pt x="555485" y="562381"/>
                    <a:pt x="571155" y="576615"/>
                    <a:pt x="561586" y="567962"/>
                  </a:cubicBezTo>
                  <a:cubicBezTo>
                    <a:pt x="572231" y="577612"/>
                    <a:pt x="582917" y="587141"/>
                    <a:pt x="593563" y="596351"/>
                  </a:cubicBezTo>
                  <a:cubicBezTo>
                    <a:pt x="663777" y="657196"/>
                    <a:pt x="737540" y="715010"/>
                    <a:pt x="816088" y="764970"/>
                  </a:cubicBezTo>
                  <a:cubicBezTo>
                    <a:pt x="832475" y="775376"/>
                    <a:pt x="849222" y="784985"/>
                    <a:pt x="865729" y="794036"/>
                  </a:cubicBezTo>
                  <a:cubicBezTo>
                    <a:pt x="873424" y="798262"/>
                    <a:pt x="881079" y="802329"/>
                    <a:pt x="888774" y="806277"/>
                  </a:cubicBezTo>
                  <a:cubicBezTo>
                    <a:pt x="892562" y="808230"/>
                    <a:pt x="896350" y="810104"/>
                    <a:pt x="900098" y="811979"/>
                  </a:cubicBezTo>
                  <a:cubicBezTo>
                    <a:pt x="907036" y="815408"/>
                    <a:pt x="892203" y="808151"/>
                    <a:pt x="899101" y="811500"/>
                  </a:cubicBezTo>
                  <a:cubicBezTo>
                    <a:pt x="901573" y="812696"/>
                    <a:pt x="904045" y="813892"/>
                    <a:pt x="906517" y="815049"/>
                  </a:cubicBezTo>
                  <a:cubicBezTo>
                    <a:pt x="936142" y="829083"/>
                    <a:pt x="966086" y="841643"/>
                    <a:pt x="994993" y="850176"/>
                  </a:cubicBezTo>
                  <a:cubicBezTo>
                    <a:pt x="1045989" y="865208"/>
                    <a:pt x="1094753" y="873899"/>
                    <a:pt x="1147782" y="876332"/>
                  </a:cubicBezTo>
                  <a:cubicBezTo>
                    <a:pt x="1158468" y="876810"/>
                    <a:pt x="1169752" y="876411"/>
                    <a:pt x="1180756" y="875893"/>
                  </a:cubicBezTo>
                  <a:cubicBezTo>
                    <a:pt x="1185740" y="875654"/>
                    <a:pt x="1190764" y="875335"/>
                    <a:pt x="1195788" y="874936"/>
                  </a:cubicBezTo>
                  <a:cubicBezTo>
                    <a:pt x="1198220" y="874737"/>
                    <a:pt x="1200652" y="874537"/>
                    <a:pt x="1203085" y="874298"/>
                  </a:cubicBezTo>
                  <a:cubicBezTo>
                    <a:pt x="1205597" y="874059"/>
                    <a:pt x="1210939" y="873541"/>
                    <a:pt x="1199496" y="874657"/>
                  </a:cubicBezTo>
                  <a:cubicBezTo>
                    <a:pt x="1201051" y="874498"/>
                    <a:pt x="1202646" y="874338"/>
                    <a:pt x="1204201" y="874179"/>
                  </a:cubicBezTo>
                  <a:cubicBezTo>
                    <a:pt x="1221944" y="872265"/>
                    <a:pt x="1239767" y="869314"/>
                    <a:pt x="1257629" y="865367"/>
                  </a:cubicBezTo>
                  <a:cubicBezTo>
                    <a:pt x="1286417" y="858987"/>
                    <a:pt x="1316281" y="850814"/>
                    <a:pt x="1344869" y="836539"/>
                  </a:cubicBezTo>
                  <a:cubicBezTo>
                    <a:pt x="1364207" y="826891"/>
                    <a:pt x="1380116" y="852768"/>
                    <a:pt x="1381312" y="877249"/>
                  </a:cubicBezTo>
                  <a:cubicBezTo>
                    <a:pt x="1382668" y="906435"/>
                    <a:pt x="1370148" y="933269"/>
                    <a:pt x="1351448" y="942798"/>
                  </a:cubicBezTo>
                  <a:lnTo>
                    <a:pt x="1351448" y="942798"/>
                  </a:lnTo>
                  <a:close/>
                </a:path>
              </a:pathLst>
            </a:custGeom>
            <a:solidFill>
              <a:srgbClr val="F7B54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6" name="Freeform: Shape 1875">
              <a:extLst>
                <a:ext uri="{FF2B5EF4-FFF2-40B4-BE49-F238E27FC236}">
                  <a16:creationId xmlns="" xmlns:a16="http://schemas.microsoft.com/office/drawing/2014/main" id="{41070CB1-DCF2-4BDC-AD7A-077BECAED82B}"/>
                </a:ext>
              </a:extLst>
            </p:cNvPr>
            <p:cNvSpPr/>
            <p:nvPr/>
          </p:nvSpPr>
          <p:spPr>
            <a:xfrm>
              <a:off x="16664870" y="2980779"/>
              <a:ext cx="2867878" cy="1497954"/>
            </a:xfrm>
            <a:custGeom>
              <a:avLst/>
              <a:gdLst>
                <a:gd name="connsiteX0" fmla="*/ 279 w 1025968"/>
                <a:gd name="connsiteY0" fmla="*/ 239 h 535885"/>
                <a:gd name="connsiteX1" fmla="*/ 142024 w 1025968"/>
                <a:gd name="connsiteY1" fmla="*/ 111641 h 535885"/>
                <a:gd name="connsiteX2" fmla="*/ 328744 w 1025968"/>
                <a:gd name="connsiteY2" fmla="*/ 268338 h 535885"/>
                <a:gd name="connsiteX3" fmla="*/ 511676 w 1025968"/>
                <a:gd name="connsiteY3" fmla="*/ 389269 h 535885"/>
                <a:gd name="connsiteX4" fmla="*/ 688149 w 1025968"/>
                <a:gd name="connsiteY4" fmla="*/ 466740 h 535885"/>
                <a:gd name="connsiteX5" fmla="*/ 871959 w 1025968"/>
                <a:gd name="connsiteY5" fmla="*/ 460600 h 535885"/>
                <a:gd name="connsiteX6" fmla="*/ 894247 w 1025968"/>
                <a:gd name="connsiteY6" fmla="*/ 422921 h 535885"/>
                <a:gd name="connsiteX7" fmla="*/ 902182 w 1025968"/>
                <a:gd name="connsiteY7" fmla="*/ 421247 h 535885"/>
                <a:gd name="connsiteX8" fmla="*/ 989421 w 1025968"/>
                <a:gd name="connsiteY8" fmla="*/ 392419 h 535885"/>
                <a:gd name="connsiteX9" fmla="*/ 1025864 w 1025968"/>
                <a:gd name="connsiteY9" fmla="*/ 433128 h 535885"/>
                <a:gd name="connsiteX10" fmla="*/ 996040 w 1025968"/>
                <a:gd name="connsiteY10" fmla="*/ 498598 h 535885"/>
                <a:gd name="connsiteX11" fmla="*/ 883641 w 1025968"/>
                <a:gd name="connsiteY11" fmla="*/ 532011 h 535885"/>
                <a:gd name="connsiteX12" fmla="*/ 602544 w 1025968"/>
                <a:gd name="connsiteY12" fmla="*/ 490305 h 535885"/>
                <a:gd name="connsiteX13" fmla="*/ 176274 w 1025968"/>
                <a:gd name="connsiteY13" fmla="*/ 176194 h 535885"/>
                <a:gd name="connsiteX14" fmla="*/ 0 w 1025968"/>
                <a:gd name="connsiteY14" fmla="*/ 0 h 535885"/>
                <a:gd name="connsiteX15" fmla="*/ 279 w 1025968"/>
                <a:gd name="connsiteY15" fmla="*/ 239 h 53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25968" h="535885">
                  <a:moveTo>
                    <a:pt x="279" y="239"/>
                  </a:moveTo>
                  <a:cubicBezTo>
                    <a:pt x="48564" y="36084"/>
                    <a:pt x="96370" y="73165"/>
                    <a:pt x="142024" y="111641"/>
                  </a:cubicBezTo>
                  <a:cubicBezTo>
                    <a:pt x="203745" y="163634"/>
                    <a:pt x="265228" y="219455"/>
                    <a:pt x="328744" y="268338"/>
                  </a:cubicBezTo>
                  <a:cubicBezTo>
                    <a:pt x="385801" y="312277"/>
                    <a:pt x="447961" y="353664"/>
                    <a:pt x="511676" y="389269"/>
                  </a:cubicBezTo>
                  <a:cubicBezTo>
                    <a:pt x="568613" y="421087"/>
                    <a:pt x="627743" y="452147"/>
                    <a:pt x="688149" y="466740"/>
                  </a:cubicBezTo>
                  <a:cubicBezTo>
                    <a:pt x="749672" y="481572"/>
                    <a:pt x="809798" y="479021"/>
                    <a:pt x="871959" y="460600"/>
                  </a:cubicBezTo>
                  <a:cubicBezTo>
                    <a:pt x="883920" y="457052"/>
                    <a:pt x="891735" y="440903"/>
                    <a:pt x="894247" y="422921"/>
                  </a:cubicBezTo>
                  <a:cubicBezTo>
                    <a:pt x="896878" y="422403"/>
                    <a:pt x="899510" y="421844"/>
                    <a:pt x="902182" y="421247"/>
                  </a:cubicBezTo>
                  <a:cubicBezTo>
                    <a:pt x="930969" y="414867"/>
                    <a:pt x="960833" y="406693"/>
                    <a:pt x="989421" y="392419"/>
                  </a:cubicBezTo>
                  <a:cubicBezTo>
                    <a:pt x="1008759" y="382770"/>
                    <a:pt x="1024668" y="408647"/>
                    <a:pt x="1025864" y="433128"/>
                  </a:cubicBezTo>
                  <a:cubicBezTo>
                    <a:pt x="1027260" y="462275"/>
                    <a:pt x="1014580" y="489029"/>
                    <a:pt x="996040" y="498598"/>
                  </a:cubicBezTo>
                  <a:cubicBezTo>
                    <a:pt x="962827" y="515743"/>
                    <a:pt x="920642" y="527705"/>
                    <a:pt x="883641" y="532011"/>
                  </a:cubicBezTo>
                  <a:cubicBezTo>
                    <a:pt x="783403" y="543733"/>
                    <a:pt x="693851" y="528582"/>
                    <a:pt x="602544" y="490305"/>
                  </a:cubicBezTo>
                  <a:cubicBezTo>
                    <a:pt x="441661" y="422881"/>
                    <a:pt x="303106" y="295012"/>
                    <a:pt x="176274" y="176194"/>
                  </a:cubicBezTo>
                  <a:cubicBezTo>
                    <a:pt x="115748" y="119496"/>
                    <a:pt x="57455" y="59967"/>
                    <a:pt x="0" y="0"/>
                  </a:cubicBezTo>
                  <a:cubicBezTo>
                    <a:pt x="80" y="119"/>
                    <a:pt x="160" y="159"/>
                    <a:pt x="279" y="239"/>
                  </a:cubicBezTo>
                  <a:close/>
                </a:path>
              </a:pathLst>
            </a:custGeom>
            <a:solidFill>
              <a:srgbClr val="F7B54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7" name="Freeform: Shape 1876">
              <a:extLst>
                <a:ext uri="{FF2B5EF4-FFF2-40B4-BE49-F238E27FC236}">
                  <a16:creationId xmlns="" xmlns:a16="http://schemas.microsoft.com/office/drawing/2014/main" id="{38FD836F-8C4C-4D77-B344-EECE47390127}"/>
                </a:ext>
              </a:extLst>
            </p:cNvPr>
            <p:cNvSpPr/>
            <p:nvPr/>
          </p:nvSpPr>
          <p:spPr>
            <a:xfrm>
              <a:off x="15831686" y="1892648"/>
              <a:ext cx="1019057" cy="1167045"/>
            </a:xfrm>
            <a:custGeom>
              <a:avLst/>
              <a:gdLst>
                <a:gd name="connsiteX0" fmla="*/ 23469 w 364562"/>
                <a:gd name="connsiteY0" fmla="*/ 10250 h 417504"/>
                <a:gd name="connsiteX1" fmla="*/ 132479 w 364562"/>
                <a:gd name="connsiteY1" fmla="*/ 152234 h 417504"/>
                <a:gd name="connsiteX2" fmla="*/ 351137 w 364562"/>
                <a:gd name="connsiteY2" fmla="*/ 386761 h 417504"/>
                <a:gd name="connsiteX3" fmla="*/ 349661 w 364562"/>
                <a:gd name="connsiteY3" fmla="*/ 412638 h 417504"/>
                <a:gd name="connsiteX4" fmla="*/ 120677 w 364562"/>
                <a:gd name="connsiteY4" fmla="*/ 170057 h 417504"/>
                <a:gd name="connsiteX5" fmla="*/ 5886 w 364562"/>
                <a:gd name="connsiteY5" fmla="*/ 23408 h 417504"/>
                <a:gd name="connsiteX6" fmla="*/ 23469 w 364562"/>
                <a:gd name="connsiteY6" fmla="*/ 10250 h 417504"/>
                <a:gd name="connsiteX7" fmla="*/ 23469 w 364562"/>
                <a:gd name="connsiteY7" fmla="*/ 10250 h 417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4562" h="417504">
                  <a:moveTo>
                    <a:pt x="23469" y="10250"/>
                  </a:moveTo>
                  <a:cubicBezTo>
                    <a:pt x="58517" y="58615"/>
                    <a:pt x="94960" y="105863"/>
                    <a:pt x="132479" y="152234"/>
                  </a:cubicBezTo>
                  <a:cubicBezTo>
                    <a:pt x="199305" y="234809"/>
                    <a:pt x="269718" y="317105"/>
                    <a:pt x="351137" y="386761"/>
                  </a:cubicBezTo>
                  <a:cubicBezTo>
                    <a:pt x="370993" y="403747"/>
                    <a:pt x="367404" y="427949"/>
                    <a:pt x="349661" y="412638"/>
                  </a:cubicBezTo>
                  <a:cubicBezTo>
                    <a:pt x="265093" y="339752"/>
                    <a:pt x="191171" y="254984"/>
                    <a:pt x="120677" y="170057"/>
                  </a:cubicBezTo>
                  <a:cubicBezTo>
                    <a:pt x="81124" y="122450"/>
                    <a:pt x="42289" y="73288"/>
                    <a:pt x="5886" y="23408"/>
                  </a:cubicBezTo>
                  <a:cubicBezTo>
                    <a:pt x="-9903" y="1678"/>
                    <a:pt x="9554" y="-9486"/>
                    <a:pt x="23469" y="10250"/>
                  </a:cubicBezTo>
                  <a:lnTo>
                    <a:pt x="23469" y="10250"/>
                  </a:ln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8" name="Freeform: Shape 1877">
              <a:extLst>
                <a:ext uri="{FF2B5EF4-FFF2-40B4-BE49-F238E27FC236}">
                  <a16:creationId xmlns="" xmlns:a16="http://schemas.microsoft.com/office/drawing/2014/main" id="{41A4DA38-9B26-4533-9078-AC5242BC5E0A}"/>
                </a:ext>
              </a:extLst>
            </p:cNvPr>
            <p:cNvSpPr/>
            <p:nvPr/>
          </p:nvSpPr>
          <p:spPr>
            <a:xfrm>
              <a:off x="18205821" y="-3599661"/>
              <a:ext cx="2379524" cy="3760985"/>
            </a:xfrm>
            <a:custGeom>
              <a:avLst/>
              <a:gdLst>
                <a:gd name="connsiteX0" fmla="*/ 36166 w 851262"/>
                <a:gd name="connsiteY0" fmla="*/ 716977 h 1345472"/>
                <a:gd name="connsiteX1" fmla="*/ 120734 w 851262"/>
                <a:gd name="connsiteY1" fmla="*/ 601070 h 1345472"/>
                <a:gd name="connsiteX2" fmla="*/ 147528 w 851262"/>
                <a:gd name="connsiteY2" fmla="*/ 565065 h 1345472"/>
                <a:gd name="connsiteX3" fmla="*/ 151794 w 851262"/>
                <a:gd name="connsiteY3" fmla="*/ 558247 h 1345472"/>
                <a:gd name="connsiteX4" fmla="*/ 157935 w 851262"/>
                <a:gd name="connsiteY4" fmla="*/ 547601 h 1345472"/>
                <a:gd name="connsiteX5" fmla="*/ 170813 w 851262"/>
                <a:gd name="connsiteY5" fmla="*/ 521326 h 1345472"/>
                <a:gd name="connsiteX6" fmla="*/ 171531 w 851262"/>
                <a:gd name="connsiteY6" fmla="*/ 519731 h 1345472"/>
                <a:gd name="connsiteX7" fmla="*/ 172807 w 851262"/>
                <a:gd name="connsiteY7" fmla="*/ 516103 h 1345472"/>
                <a:gd name="connsiteX8" fmla="*/ 176954 w 851262"/>
                <a:gd name="connsiteY8" fmla="*/ 503503 h 1345472"/>
                <a:gd name="connsiteX9" fmla="*/ 181100 w 851262"/>
                <a:gd name="connsiteY9" fmla="*/ 488392 h 1345472"/>
                <a:gd name="connsiteX10" fmla="*/ 184051 w 851262"/>
                <a:gd name="connsiteY10" fmla="*/ 478105 h 1345472"/>
                <a:gd name="connsiteX11" fmla="*/ 248524 w 851262"/>
                <a:gd name="connsiteY11" fmla="*/ 327110 h 1345472"/>
                <a:gd name="connsiteX12" fmla="*/ 548041 w 851262"/>
                <a:gd name="connsiteY12" fmla="*/ 10048 h 1345472"/>
                <a:gd name="connsiteX13" fmla="*/ 823357 w 851262"/>
                <a:gd name="connsiteY13" fmla="*/ 68142 h 1345472"/>
                <a:gd name="connsiteX14" fmla="*/ 850270 w 851262"/>
                <a:gd name="connsiteY14" fmla="*/ 111004 h 1345472"/>
                <a:gd name="connsiteX15" fmla="*/ 829816 w 851262"/>
                <a:gd name="connsiteY15" fmla="*/ 141227 h 1345472"/>
                <a:gd name="connsiteX16" fmla="*/ 817695 w 851262"/>
                <a:gd name="connsiteY16" fmla="*/ 138715 h 1345472"/>
                <a:gd name="connsiteX17" fmla="*/ 809800 w 851262"/>
                <a:gd name="connsiteY17" fmla="*/ 132934 h 1345472"/>
                <a:gd name="connsiteX18" fmla="*/ 792735 w 851262"/>
                <a:gd name="connsiteY18" fmla="*/ 124600 h 1345472"/>
                <a:gd name="connsiteX19" fmla="*/ 789944 w 851262"/>
                <a:gd name="connsiteY19" fmla="*/ 123165 h 1345472"/>
                <a:gd name="connsiteX20" fmla="*/ 788110 w 851262"/>
                <a:gd name="connsiteY20" fmla="*/ 122048 h 1345472"/>
                <a:gd name="connsiteX21" fmla="*/ 787592 w 851262"/>
                <a:gd name="connsiteY21" fmla="*/ 118300 h 1345472"/>
                <a:gd name="connsiteX22" fmla="*/ 771842 w 851262"/>
                <a:gd name="connsiteY22" fmla="*/ 110406 h 1345472"/>
                <a:gd name="connsiteX23" fmla="*/ 763788 w 851262"/>
                <a:gd name="connsiteY23" fmla="*/ 106658 h 1345472"/>
                <a:gd name="connsiteX24" fmla="*/ 758645 w 851262"/>
                <a:gd name="connsiteY24" fmla="*/ 104345 h 1345472"/>
                <a:gd name="connsiteX25" fmla="*/ 758206 w 851262"/>
                <a:gd name="connsiteY25" fmla="*/ 104186 h 1345472"/>
                <a:gd name="connsiteX26" fmla="*/ 695926 w 851262"/>
                <a:gd name="connsiteY26" fmla="*/ 83692 h 1345472"/>
                <a:gd name="connsiteX27" fmla="*/ 641023 w 851262"/>
                <a:gd name="connsiteY27" fmla="*/ 76714 h 1345472"/>
                <a:gd name="connsiteX28" fmla="*/ 637673 w 851262"/>
                <a:gd name="connsiteY28" fmla="*/ 76674 h 1345472"/>
                <a:gd name="connsiteX29" fmla="*/ 631254 w 851262"/>
                <a:gd name="connsiteY29" fmla="*/ 76874 h 1345472"/>
                <a:gd name="connsiteX30" fmla="*/ 618575 w 851262"/>
                <a:gd name="connsiteY30" fmla="*/ 77751 h 1345472"/>
                <a:gd name="connsiteX31" fmla="*/ 591861 w 851262"/>
                <a:gd name="connsiteY31" fmla="*/ 81858 h 1345472"/>
                <a:gd name="connsiteX32" fmla="*/ 543177 w 851262"/>
                <a:gd name="connsiteY32" fmla="*/ 97487 h 1345472"/>
                <a:gd name="connsiteX33" fmla="*/ 540825 w 851262"/>
                <a:gd name="connsiteY33" fmla="*/ 98524 h 1345472"/>
                <a:gd name="connsiteX34" fmla="*/ 536997 w 851262"/>
                <a:gd name="connsiteY34" fmla="*/ 100358 h 1345472"/>
                <a:gd name="connsiteX35" fmla="*/ 526072 w 851262"/>
                <a:gd name="connsiteY35" fmla="*/ 106060 h 1345472"/>
                <a:gd name="connsiteX36" fmla="*/ 502986 w 851262"/>
                <a:gd name="connsiteY36" fmla="*/ 119975 h 1345472"/>
                <a:gd name="connsiteX37" fmla="*/ 460722 w 851262"/>
                <a:gd name="connsiteY37" fmla="*/ 152192 h 1345472"/>
                <a:gd name="connsiteX38" fmla="*/ 450993 w 851262"/>
                <a:gd name="connsiteY38" fmla="*/ 160844 h 1345472"/>
                <a:gd name="connsiteX39" fmla="*/ 446328 w 851262"/>
                <a:gd name="connsiteY39" fmla="*/ 165190 h 1345472"/>
                <a:gd name="connsiteX40" fmla="*/ 446129 w 851262"/>
                <a:gd name="connsiteY40" fmla="*/ 165389 h 1345472"/>
                <a:gd name="connsiteX41" fmla="*/ 426153 w 851262"/>
                <a:gd name="connsiteY41" fmla="*/ 185883 h 1345472"/>
                <a:gd name="connsiteX42" fmla="*/ 357254 w 851262"/>
                <a:gd name="connsiteY42" fmla="*/ 273841 h 1345472"/>
                <a:gd name="connsiteX43" fmla="*/ 349878 w 851262"/>
                <a:gd name="connsiteY43" fmla="*/ 285005 h 1345472"/>
                <a:gd name="connsiteX44" fmla="*/ 346369 w 851262"/>
                <a:gd name="connsiteY44" fmla="*/ 290428 h 1345472"/>
                <a:gd name="connsiteX45" fmla="*/ 332175 w 851262"/>
                <a:gd name="connsiteY45" fmla="*/ 313793 h 1345472"/>
                <a:gd name="connsiteX46" fmla="*/ 306537 w 851262"/>
                <a:gd name="connsiteY46" fmla="*/ 359964 h 1345472"/>
                <a:gd name="connsiteX47" fmla="*/ 266586 w 851262"/>
                <a:gd name="connsiteY47" fmla="*/ 444692 h 1345472"/>
                <a:gd name="connsiteX48" fmla="*/ 259369 w 851262"/>
                <a:gd name="connsiteY48" fmla="*/ 462395 h 1345472"/>
                <a:gd name="connsiteX49" fmla="*/ 258332 w 851262"/>
                <a:gd name="connsiteY49" fmla="*/ 465067 h 1345472"/>
                <a:gd name="connsiteX50" fmla="*/ 256259 w 851262"/>
                <a:gd name="connsiteY50" fmla="*/ 470569 h 1345472"/>
                <a:gd name="connsiteX51" fmla="*/ 246729 w 851262"/>
                <a:gd name="connsiteY51" fmla="*/ 498599 h 1345472"/>
                <a:gd name="connsiteX52" fmla="*/ 237320 w 851262"/>
                <a:gd name="connsiteY52" fmla="*/ 533088 h 1345472"/>
                <a:gd name="connsiteX53" fmla="*/ 184130 w 851262"/>
                <a:gd name="connsiteY53" fmla="*/ 638669 h 1345472"/>
                <a:gd name="connsiteX54" fmla="*/ 122648 w 851262"/>
                <a:gd name="connsiteY54" fmla="*/ 715462 h 1345472"/>
                <a:gd name="connsiteX55" fmla="*/ 102433 w 851262"/>
                <a:gd name="connsiteY55" fmla="*/ 741299 h 1345472"/>
                <a:gd name="connsiteX56" fmla="*/ 94897 w 851262"/>
                <a:gd name="connsiteY56" fmla="*/ 754696 h 1345472"/>
                <a:gd name="connsiteX57" fmla="*/ 91428 w 851262"/>
                <a:gd name="connsiteY57" fmla="*/ 762511 h 1345472"/>
                <a:gd name="connsiteX58" fmla="*/ 91030 w 851262"/>
                <a:gd name="connsiteY58" fmla="*/ 763627 h 1345472"/>
                <a:gd name="connsiteX59" fmla="*/ 83374 w 851262"/>
                <a:gd name="connsiteY59" fmla="*/ 787909 h 1345472"/>
                <a:gd name="connsiteX60" fmla="*/ 77234 w 851262"/>
                <a:gd name="connsiteY60" fmla="*/ 813587 h 1345472"/>
                <a:gd name="connsiteX61" fmla="*/ 76317 w 851262"/>
                <a:gd name="connsiteY61" fmla="*/ 818132 h 1345472"/>
                <a:gd name="connsiteX62" fmla="*/ 73925 w 851262"/>
                <a:gd name="connsiteY62" fmla="*/ 834280 h 1345472"/>
                <a:gd name="connsiteX63" fmla="*/ 70017 w 851262"/>
                <a:gd name="connsiteY63" fmla="*/ 900069 h 1345472"/>
                <a:gd name="connsiteX64" fmla="*/ 70376 w 851262"/>
                <a:gd name="connsiteY64" fmla="*/ 908163 h 1345472"/>
                <a:gd name="connsiteX65" fmla="*/ 71652 w 851262"/>
                <a:gd name="connsiteY65" fmla="*/ 925587 h 1345472"/>
                <a:gd name="connsiteX66" fmla="*/ 76875 w 851262"/>
                <a:gd name="connsiteY66" fmla="*/ 964183 h 1345472"/>
                <a:gd name="connsiteX67" fmla="*/ 80384 w 851262"/>
                <a:gd name="connsiteY67" fmla="*/ 981488 h 1345472"/>
                <a:gd name="connsiteX68" fmla="*/ 80623 w 851262"/>
                <a:gd name="connsiteY68" fmla="*/ 982524 h 1345472"/>
                <a:gd name="connsiteX69" fmla="*/ 83055 w 851262"/>
                <a:gd name="connsiteY69" fmla="*/ 991615 h 1345472"/>
                <a:gd name="connsiteX70" fmla="*/ 96293 w 851262"/>
                <a:gd name="connsiteY70" fmla="*/ 1031048 h 1345472"/>
                <a:gd name="connsiteX71" fmla="*/ 103988 w 851262"/>
                <a:gd name="connsiteY71" fmla="*/ 1049150 h 1345472"/>
                <a:gd name="connsiteX72" fmla="*/ 106380 w 851262"/>
                <a:gd name="connsiteY72" fmla="*/ 1054254 h 1345472"/>
                <a:gd name="connsiteX73" fmla="*/ 109211 w 851262"/>
                <a:gd name="connsiteY73" fmla="*/ 1059836 h 1345472"/>
                <a:gd name="connsiteX74" fmla="*/ 132337 w 851262"/>
                <a:gd name="connsiteY74" fmla="*/ 1098033 h 1345472"/>
                <a:gd name="connsiteX75" fmla="*/ 144897 w 851262"/>
                <a:gd name="connsiteY75" fmla="*/ 1115218 h 1345472"/>
                <a:gd name="connsiteX76" fmla="*/ 151635 w 851262"/>
                <a:gd name="connsiteY76" fmla="*/ 1123671 h 1345472"/>
                <a:gd name="connsiteX77" fmla="*/ 152233 w 851262"/>
                <a:gd name="connsiteY77" fmla="*/ 1124428 h 1345472"/>
                <a:gd name="connsiteX78" fmla="*/ 154147 w 851262"/>
                <a:gd name="connsiteY78" fmla="*/ 1126581 h 1345472"/>
                <a:gd name="connsiteX79" fmla="*/ 188995 w 851262"/>
                <a:gd name="connsiteY79" fmla="*/ 1161390 h 1345472"/>
                <a:gd name="connsiteX80" fmla="*/ 269137 w 851262"/>
                <a:gd name="connsiteY80" fmla="*/ 1216373 h 1345472"/>
                <a:gd name="connsiteX81" fmla="*/ 310524 w 851262"/>
                <a:gd name="connsiteY81" fmla="*/ 1234036 h 1345472"/>
                <a:gd name="connsiteX82" fmla="*/ 320413 w 851262"/>
                <a:gd name="connsiteY82" fmla="*/ 1237226 h 1345472"/>
                <a:gd name="connsiteX83" fmla="*/ 326114 w 851262"/>
                <a:gd name="connsiteY83" fmla="*/ 1238821 h 1345472"/>
                <a:gd name="connsiteX84" fmla="*/ 345333 w 851262"/>
                <a:gd name="connsiteY84" fmla="*/ 1242489 h 1345472"/>
                <a:gd name="connsiteX85" fmla="*/ 380539 w 851262"/>
                <a:gd name="connsiteY85" fmla="*/ 1244642 h 1345472"/>
                <a:gd name="connsiteX86" fmla="*/ 393219 w 851262"/>
                <a:gd name="connsiteY86" fmla="*/ 1243765 h 1345472"/>
                <a:gd name="connsiteX87" fmla="*/ 407971 w 851262"/>
                <a:gd name="connsiteY87" fmla="*/ 1241054 h 1345472"/>
                <a:gd name="connsiteX88" fmla="*/ 436918 w 851262"/>
                <a:gd name="connsiteY88" fmla="*/ 1231923 h 1345472"/>
                <a:gd name="connsiteX89" fmla="*/ 447006 w 851262"/>
                <a:gd name="connsiteY89" fmla="*/ 1227338 h 1345472"/>
                <a:gd name="connsiteX90" fmla="*/ 457891 w 851262"/>
                <a:gd name="connsiteY90" fmla="*/ 1221118 h 1345472"/>
                <a:gd name="connsiteX91" fmla="*/ 480498 w 851262"/>
                <a:gd name="connsiteY91" fmla="*/ 1205129 h 1345472"/>
                <a:gd name="connsiteX92" fmla="*/ 490745 w 851262"/>
                <a:gd name="connsiteY92" fmla="*/ 1196437 h 1345472"/>
                <a:gd name="connsiteX93" fmla="*/ 491583 w 851262"/>
                <a:gd name="connsiteY93" fmla="*/ 1195679 h 1345472"/>
                <a:gd name="connsiteX94" fmla="*/ 495530 w 851262"/>
                <a:gd name="connsiteY94" fmla="*/ 1191812 h 1345472"/>
                <a:gd name="connsiteX95" fmla="*/ 521526 w 851262"/>
                <a:gd name="connsiteY95" fmla="*/ 1161190 h 1345472"/>
                <a:gd name="connsiteX96" fmla="*/ 531694 w 851262"/>
                <a:gd name="connsiteY96" fmla="*/ 1146637 h 1345472"/>
                <a:gd name="connsiteX97" fmla="*/ 534565 w 851262"/>
                <a:gd name="connsiteY97" fmla="*/ 1142171 h 1345472"/>
                <a:gd name="connsiteX98" fmla="*/ 535522 w 851262"/>
                <a:gd name="connsiteY98" fmla="*/ 1140536 h 1345472"/>
                <a:gd name="connsiteX99" fmla="*/ 550234 w 851262"/>
                <a:gd name="connsiteY99" fmla="*/ 1111510 h 1345472"/>
                <a:gd name="connsiteX100" fmla="*/ 550673 w 851262"/>
                <a:gd name="connsiteY100" fmla="*/ 1110593 h 1345472"/>
                <a:gd name="connsiteX101" fmla="*/ 573320 w 851262"/>
                <a:gd name="connsiteY101" fmla="*/ 1127219 h 1345472"/>
                <a:gd name="connsiteX102" fmla="*/ 615345 w 851262"/>
                <a:gd name="connsiteY102" fmla="*/ 1161350 h 1345472"/>
                <a:gd name="connsiteX103" fmla="*/ 613152 w 851262"/>
                <a:gd name="connsiteY103" fmla="*/ 1167849 h 1345472"/>
                <a:gd name="connsiteX104" fmla="*/ 516144 w 851262"/>
                <a:gd name="connsiteY104" fmla="*/ 1296555 h 1345472"/>
                <a:gd name="connsiteX105" fmla="*/ 220653 w 851262"/>
                <a:gd name="connsiteY105" fmla="*/ 1299386 h 1345472"/>
                <a:gd name="connsiteX106" fmla="*/ 7578 w 851262"/>
                <a:gd name="connsiteY106" fmla="*/ 990817 h 1345472"/>
                <a:gd name="connsiteX107" fmla="*/ 36166 w 851262"/>
                <a:gd name="connsiteY107" fmla="*/ 716977 h 1345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851262" h="1345472">
                  <a:moveTo>
                    <a:pt x="36166" y="716977"/>
                  </a:moveTo>
                  <a:cubicBezTo>
                    <a:pt x="54946" y="672959"/>
                    <a:pt x="90431" y="637592"/>
                    <a:pt x="120734" y="601070"/>
                  </a:cubicBezTo>
                  <a:cubicBezTo>
                    <a:pt x="130104" y="589786"/>
                    <a:pt x="138995" y="577585"/>
                    <a:pt x="147528" y="565065"/>
                  </a:cubicBezTo>
                  <a:cubicBezTo>
                    <a:pt x="147129" y="565544"/>
                    <a:pt x="151555" y="558646"/>
                    <a:pt x="151794" y="558247"/>
                  </a:cubicBezTo>
                  <a:cubicBezTo>
                    <a:pt x="153908" y="554778"/>
                    <a:pt x="155941" y="551190"/>
                    <a:pt x="157935" y="547601"/>
                  </a:cubicBezTo>
                  <a:cubicBezTo>
                    <a:pt x="162640" y="539188"/>
                    <a:pt x="166866" y="530337"/>
                    <a:pt x="170813" y="521326"/>
                  </a:cubicBezTo>
                  <a:cubicBezTo>
                    <a:pt x="171092" y="520688"/>
                    <a:pt x="171332" y="520170"/>
                    <a:pt x="171531" y="519731"/>
                  </a:cubicBezTo>
                  <a:cubicBezTo>
                    <a:pt x="171770" y="519013"/>
                    <a:pt x="172169" y="517857"/>
                    <a:pt x="172807" y="516103"/>
                  </a:cubicBezTo>
                  <a:cubicBezTo>
                    <a:pt x="174322" y="511956"/>
                    <a:pt x="175638" y="507730"/>
                    <a:pt x="176954" y="503503"/>
                  </a:cubicBezTo>
                  <a:cubicBezTo>
                    <a:pt x="178509" y="498519"/>
                    <a:pt x="179784" y="493455"/>
                    <a:pt x="181100" y="488392"/>
                  </a:cubicBezTo>
                  <a:cubicBezTo>
                    <a:pt x="182017" y="484923"/>
                    <a:pt x="182974" y="481454"/>
                    <a:pt x="184051" y="478105"/>
                  </a:cubicBezTo>
                  <a:cubicBezTo>
                    <a:pt x="200837" y="426630"/>
                    <a:pt x="222766" y="375554"/>
                    <a:pt x="248524" y="327110"/>
                  </a:cubicBezTo>
                  <a:cubicBezTo>
                    <a:pt x="313555" y="204862"/>
                    <a:pt x="410204" y="49043"/>
                    <a:pt x="548041" y="10048"/>
                  </a:cubicBezTo>
                  <a:cubicBezTo>
                    <a:pt x="645927" y="-17663"/>
                    <a:pt x="735280" y="15272"/>
                    <a:pt x="823357" y="68142"/>
                  </a:cubicBezTo>
                  <a:cubicBezTo>
                    <a:pt x="835558" y="75438"/>
                    <a:pt x="847001" y="94338"/>
                    <a:pt x="850270" y="111004"/>
                  </a:cubicBezTo>
                  <a:cubicBezTo>
                    <a:pt x="854497" y="132694"/>
                    <a:pt x="844768" y="144417"/>
                    <a:pt x="829816" y="141227"/>
                  </a:cubicBezTo>
                  <a:cubicBezTo>
                    <a:pt x="824991" y="140190"/>
                    <a:pt x="822559" y="139712"/>
                    <a:pt x="817695" y="138715"/>
                  </a:cubicBezTo>
                  <a:cubicBezTo>
                    <a:pt x="815103" y="136522"/>
                    <a:pt x="812472" y="134528"/>
                    <a:pt x="809800" y="132934"/>
                  </a:cubicBezTo>
                  <a:cubicBezTo>
                    <a:pt x="804099" y="129504"/>
                    <a:pt x="798397" y="126833"/>
                    <a:pt x="792735" y="124600"/>
                  </a:cubicBezTo>
                  <a:cubicBezTo>
                    <a:pt x="791818" y="124082"/>
                    <a:pt x="790861" y="123604"/>
                    <a:pt x="789944" y="123165"/>
                  </a:cubicBezTo>
                  <a:cubicBezTo>
                    <a:pt x="789346" y="122766"/>
                    <a:pt x="788708" y="122368"/>
                    <a:pt x="788110" y="122048"/>
                  </a:cubicBezTo>
                  <a:cubicBezTo>
                    <a:pt x="787950" y="120773"/>
                    <a:pt x="787751" y="119537"/>
                    <a:pt x="787592" y="118300"/>
                  </a:cubicBezTo>
                  <a:cubicBezTo>
                    <a:pt x="782329" y="115549"/>
                    <a:pt x="777066" y="112958"/>
                    <a:pt x="771842" y="110406"/>
                  </a:cubicBezTo>
                  <a:cubicBezTo>
                    <a:pt x="769171" y="109130"/>
                    <a:pt x="766499" y="107854"/>
                    <a:pt x="763788" y="106658"/>
                  </a:cubicBezTo>
                  <a:cubicBezTo>
                    <a:pt x="762074" y="105860"/>
                    <a:pt x="760359" y="105103"/>
                    <a:pt x="758645" y="104345"/>
                  </a:cubicBezTo>
                  <a:cubicBezTo>
                    <a:pt x="758485" y="104266"/>
                    <a:pt x="758366" y="104226"/>
                    <a:pt x="758206" y="104186"/>
                  </a:cubicBezTo>
                  <a:cubicBezTo>
                    <a:pt x="737353" y="95295"/>
                    <a:pt x="716580" y="88476"/>
                    <a:pt x="695926" y="83692"/>
                  </a:cubicBezTo>
                  <a:cubicBezTo>
                    <a:pt x="677505" y="79425"/>
                    <a:pt x="659045" y="76993"/>
                    <a:pt x="641023" y="76714"/>
                  </a:cubicBezTo>
                  <a:cubicBezTo>
                    <a:pt x="639906" y="76714"/>
                    <a:pt x="638192" y="76674"/>
                    <a:pt x="637673" y="76674"/>
                  </a:cubicBezTo>
                  <a:cubicBezTo>
                    <a:pt x="635560" y="76674"/>
                    <a:pt x="633367" y="76794"/>
                    <a:pt x="631254" y="76874"/>
                  </a:cubicBezTo>
                  <a:cubicBezTo>
                    <a:pt x="627028" y="77033"/>
                    <a:pt x="622801" y="77352"/>
                    <a:pt x="618575" y="77751"/>
                  </a:cubicBezTo>
                  <a:cubicBezTo>
                    <a:pt x="609643" y="78588"/>
                    <a:pt x="600712" y="80024"/>
                    <a:pt x="591861" y="81858"/>
                  </a:cubicBezTo>
                  <a:cubicBezTo>
                    <a:pt x="575473" y="85247"/>
                    <a:pt x="559086" y="90550"/>
                    <a:pt x="543177" y="97487"/>
                  </a:cubicBezTo>
                  <a:cubicBezTo>
                    <a:pt x="542738" y="97687"/>
                    <a:pt x="541702" y="98125"/>
                    <a:pt x="540825" y="98524"/>
                  </a:cubicBezTo>
                  <a:cubicBezTo>
                    <a:pt x="539549" y="99122"/>
                    <a:pt x="538273" y="99720"/>
                    <a:pt x="536997" y="100358"/>
                  </a:cubicBezTo>
                  <a:cubicBezTo>
                    <a:pt x="533329" y="102152"/>
                    <a:pt x="529700" y="104066"/>
                    <a:pt x="526072" y="106060"/>
                  </a:cubicBezTo>
                  <a:cubicBezTo>
                    <a:pt x="518297" y="110247"/>
                    <a:pt x="510602" y="114951"/>
                    <a:pt x="502986" y="119975"/>
                  </a:cubicBezTo>
                  <a:cubicBezTo>
                    <a:pt x="488672" y="129345"/>
                    <a:pt x="474597" y="140190"/>
                    <a:pt x="460722" y="152192"/>
                  </a:cubicBezTo>
                  <a:cubicBezTo>
                    <a:pt x="457452" y="155023"/>
                    <a:pt x="454223" y="157933"/>
                    <a:pt x="450993" y="160844"/>
                  </a:cubicBezTo>
                  <a:cubicBezTo>
                    <a:pt x="449438" y="162279"/>
                    <a:pt x="447724" y="163715"/>
                    <a:pt x="446328" y="165190"/>
                  </a:cubicBezTo>
                  <a:cubicBezTo>
                    <a:pt x="446248" y="165270"/>
                    <a:pt x="446208" y="165310"/>
                    <a:pt x="446129" y="165389"/>
                  </a:cubicBezTo>
                  <a:cubicBezTo>
                    <a:pt x="439390" y="171888"/>
                    <a:pt x="432772" y="178826"/>
                    <a:pt x="426153" y="185883"/>
                  </a:cubicBezTo>
                  <a:cubicBezTo>
                    <a:pt x="400994" y="212757"/>
                    <a:pt x="377509" y="243458"/>
                    <a:pt x="357254" y="273841"/>
                  </a:cubicBezTo>
                  <a:cubicBezTo>
                    <a:pt x="354822" y="277509"/>
                    <a:pt x="352310" y="281257"/>
                    <a:pt x="349878" y="285005"/>
                  </a:cubicBezTo>
                  <a:cubicBezTo>
                    <a:pt x="348722" y="286799"/>
                    <a:pt x="347526" y="288593"/>
                    <a:pt x="346369" y="290428"/>
                  </a:cubicBezTo>
                  <a:cubicBezTo>
                    <a:pt x="341545" y="298003"/>
                    <a:pt x="336840" y="305858"/>
                    <a:pt x="332175" y="313793"/>
                  </a:cubicBezTo>
                  <a:cubicBezTo>
                    <a:pt x="323363" y="328705"/>
                    <a:pt x="314831" y="344135"/>
                    <a:pt x="306537" y="359964"/>
                  </a:cubicBezTo>
                  <a:cubicBezTo>
                    <a:pt x="292383" y="386918"/>
                    <a:pt x="278946" y="415227"/>
                    <a:pt x="266586" y="444692"/>
                  </a:cubicBezTo>
                  <a:cubicBezTo>
                    <a:pt x="264113" y="450553"/>
                    <a:pt x="261721" y="456454"/>
                    <a:pt x="259369" y="462395"/>
                  </a:cubicBezTo>
                  <a:cubicBezTo>
                    <a:pt x="259090" y="463113"/>
                    <a:pt x="258691" y="464070"/>
                    <a:pt x="258332" y="465067"/>
                  </a:cubicBezTo>
                  <a:cubicBezTo>
                    <a:pt x="257654" y="466901"/>
                    <a:pt x="256937" y="468735"/>
                    <a:pt x="256259" y="470569"/>
                  </a:cubicBezTo>
                  <a:cubicBezTo>
                    <a:pt x="252909" y="479739"/>
                    <a:pt x="249680" y="489109"/>
                    <a:pt x="246729" y="498599"/>
                  </a:cubicBezTo>
                  <a:cubicBezTo>
                    <a:pt x="243221" y="509883"/>
                    <a:pt x="240629" y="521685"/>
                    <a:pt x="237320" y="533088"/>
                  </a:cubicBezTo>
                  <a:cubicBezTo>
                    <a:pt x="226873" y="569252"/>
                    <a:pt x="206020" y="608007"/>
                    <a:pt x="184130" y="638669"/>
                  </a:cubicBezTo>
                  <a:cubicBezTo>
                    <a:pt x="165032" y="665423"/>
                    <a:pt x="143461" y="690024"/>
                    <a:pt x="122648" y="715462"/>
                  </a:cubicBezTo>
                  <a:cubicBezTo>
                    <a:pt x="115790" y="723795"/>
                    <a:pt x="108932" y="732328"/>
                    <a:pt x="102433" y="741299"/>
                  </a:cubicBezTo>
                  <a:cubicBezTo>
                    <a:pt x="102752" y="741259"/>
                    <a:pt x="96731" y="750868"/>
                    <a:pt x="94897" y="754696"/>
                  </a:cubicBezTo>
                  <a:cubicBezTo>
                    <a:pt x="93661" y="757248"/>
                    <a:pt x="92545" y="759879"/>
                    <a:pt x="91428" y="762511"/>
                  </a:cubicBezTo>
                  <a:cubicBezTo>
                    <a:pt x="91309" y="762870"/>
                    <a:pt x="91189" y="763229"/>
                    <a:pt x="91030" y="763627"/>
                  </a:cubicBezTo>
                  <a:cubicBezTo>
                    <a:pt x="88199" y="771522"/>
                    <a:pt x="85647" y="779696"/>
                    <a:pt x="83374" y="787909"/>
                  </a:cubicBezTo>
                  <a:cubicBezTo>
                    <a:pt x="81022" y="796362"/>
                    <a:pt x="79028" y="804935"/>
                    <a:pt x="77234" y="813587"/>
                  </a:cubicBezTo>
                  <a:cubicBezTo>
                    <a:pt x="76915" y="815102"/>
                    <a:pt x="76636" y="816617"/>
                    <a:pt x="76317" y="818132"/>
                  </a:cubicBezTo>
                  <a:cubicBezTo>
                    <a:pt x="75440" y="823475"/>
                    <a:pt x="74642" y="828858"/>
                    <a:pt x="73925" y="834280"/>
                  </a:cubicBezTo>
                  <a:cubicBezTo>
                    <a:pt x="71054" y="856050"/>
                    <a:pt x="69858" y="878099"/>
                    <a:pt x="70017" y="900069"/>
                  </a:cubicBezTo>
                  <a:cubicBezTo>
                    <a:pt x="70097" y="902780"/>
                    <a:pt x="70256" y="905452"/>
                    <a:pt x="70376" y="908163"/>
                  </a:cubicBezTo>
                  <a:cubicBezTo>
                    <a:pt x="70655" y="913984"/>
                    <a:pt x="71134" y="919806"/>
                    <a:pt x="71652" y="925587"/>
                  </a:cubicBezTo>
                  <a:cubicBezTo>
                    <a:pt x="72808" y="938585"/>
                    <a:pt x="74642" y="951464"/>
                    <a:pt x="76875" y="964183"/>
                  </a:cubicBezTo>
                  <a:cubicBezTo>
                    <a:pt x="77912" y="970004"/>
                    <a:pt x="79108" y="975786"/>
                    <a:pt x="80384" y="981488"/>
                  </a:cubicBezTo>
                  <a:cubicBezTo>
                    <a:pt x="80464" y="981806"/>
                    <a:pt x="80543" y="982125"/>
                    <a:pt x="80623" y="982524"/>
                  </a:cubicBezTo>
                  <a:cubicBezTo>
                    <a:pt x="81381" y="985554"/>
                    <a:pt x="82218" y="988585"/>
                    <a:pt x="83055" y="991615"/>
                  </a:cubicBezTo>
                  <a:cubicBezTo>
                    <a:pt x="86763" y="1005132"/>
                    <a:pt x="91309" y="1018209"/>
                    <a:pt x="96293" y="1031048"/>
                  </a:cubicBezTo>
                  <a:cubicBezTo>
                    <a:pt x="98685" y="1037188"/>
                    <a:pt x="101277" y="1043209"/>
                    <a:pt x="103988" y="1049150"/>
                  </a:cubicBezTo>
                  <a:cubicBezTo>
                    <a:pt x="104387" y="1050027"/>
                    <a:pt x="105663" y="1052659"/>
                    <a:pt x="106380" y="1054254"/>
                  </a:cubicBezTo>
                  <a:cubicBezTo>
                    <a:pt x="107337" y="1056128"/>
                    <a:pt x="108254" y="1058002"/>
                    <a:pt x="109211" y="1059836"/>
                  </a:cubicBezTo>
                  <a:cubicBezTo>
                    <a:pt x="116189" y="1073193"/>
                    <a:pt x="124043" y="1085872"/>
                    <a:pt x="132337" y="1098033"/>
                  </a:cubicBezTo>
                  <a:cubicBezTo>
                    <a:pt x="136364" y="1103934"/>
                    <a:pt x="140590" y="1109636"/>
                    <a:pt x="144897" y="1115218"/>
                  </a:cubicBezTo>
                  <a:cubicBezTo>
                    <a:pt x="147089" y="1118088"/>
                    <a:pt x="149362" y="1120880"/>
                    <a:pt x="151635" y="1123671"/>
                  </a:cubicBezTo>
                  <a:cubicBezTo>
                    <a:pt x="151874" y="1123950"/>
                    <a:pt x="152034" y="1124149"/>
                    <a:pt x="152233" y="1124428"/>
                  </a:cubicBezTo>
                  <a:cubicBezTo>
                    <a:pt x="152672" y="1124907"/>
                    <a:pt x="153230" y="1125584"/>
                    <a:pt x="154147" y="1126581"/>
                  </a:cubicBezTo>
                  <a:cubicBezTo>
                    <a:pt x="165151" y="1139101"/>
                    <a:pt x="176914" y="1150584"/>
                    <a:pt x="188995" y="1161390"/>
                  </a:cubicBezTo>
                  <a:cubicBezTo>
                    <a:pt x="216467" y="1185911"/>
                    <a:pt x="238914" y="1200783"/>
                    <a:pt x="269137" y="1216373"/>
                  </a:cubicBezTo>
                  <a:cubicBezTo>
                    <a:pt x="282614" y="1223350"/>
                    <a:pt x="296450" y="1229132"/>
                    <a:pt x="310524" y="1234036"/>
                  </a:cubicBezTo>
                  <a:cubicBezTo>
                    <a:pt x="313794" y="1235192"/>
                    <a:pt x="317103" y="1236229"/>
                    <a:pt x="320413" y="1237226"/>
                  </a:cubicBezTo>
                  <a:cubicBezTo>
                    <a:pt x="321051" y="1237425"/>
                    <a:pt x="324440" y="1238342"/>
                    <a:pt x="326114" y="1238821"/>
                  </a:cubicBezTo>
                  <a:cubicBezTo>
                    <a:pt x="332494" y="1240336"/>
                    <a:pt x="338913" y="1241532"/>
                    <a:pt x="345333" y="1242489"/>
                  </a:cubicBezTo>
                  <a:cubicBezTo>
                    <a:pt x="357015" y="1244243"/>
                    <a:pt x="368817" y="1244841"/>
                    <a:pt x="380539" y="1244642"/>
                  </a:cubicBezTo>
                  <a:cubicBezTo>
                    <a:pt x="382533" y="1244602"/>
                    <a:pt x="391584" y="1243805"/>
                    <a:pt x="393219" y="1243765"/>
                  </a:cubicBezTo>
                  <a:cubicBezTo>
                    <a:pt x="398163" y="1243047"/>
                    <a:pt x="403067" y="1242130"/>
                    <a:pt x="407971" y="1241054"/>
                  </a:cubicBezTo>
                  <a:cubicBezTo>
                    <a:pt x="417780" y="1238901"/>
                    <a:pt x="427469" y="1235711"/>
                    <a:pt x="436918" y="1231923"/>
                  </a:cubicBezTo>
                  <a:cubicBezTo>
                    <a:pt x="438633" y="1231245"/>
                    <a:pt x="445092" y="1228175"/>
                    <a:pt x="447006" y="1227338"/>
                  </a:cubicBezTo>
                  <a:cubicBezTo>
                    <a:pt x="450674" y="1225384"/>
                    <a:pt x="454302" y="1223310"/>
                    <a:pt x="457891" y="1221118"/>
                  </a:cubicBezTo>
                  <a:cubicBezTo>
                    <a:pt x="465666" y="1216373"/>
                    <a:pt x="473202" y="1210950"/>
                    <a:pt x="480498" y="1205129"/>
                  </a:cubicBezTo>
                  <a:cubicBezTo>
                    <a:pt x="483967" y="1202378"/>
                    <a:pt x="487356" y="1199427"/>
                    <a:pt x="490745" y="1196437"/>
                  </a:cubicBezTo>
                  <a:cubicBezTo>
                    <a:pt x="491025" y="1196198"/>
                    <a:pt x="491303" y="1195918"/>
                    <a:pt x="491583" y="1195679"/>
                  </a:cubicBezTo>
                  <a:cubicBezTo>
                    <a:pt x="492739" y="1194603"/>
                    <a:pt x="494653" y="1192729"/>
                    <a:pt x="495530" y="1191812"/>
                  </a:cubicBezTo>
                  <a:cubicBezTo>
                    <a:pt x="504741" y="1182442"/>
                    <a:pt x="513393" y="1172115"/>
                    <a:pt x="521526" y="1161190"/>
                  </a:cubicBezTo>
                  <a:cubicBezTo>
                    <a:pt x="525035" y="1156485"/>
                    <a:pt x="528424" y="1151581"/>
                    <a:pt x="531694" y="1146637"/>
                  </a:cubicBezTo>
                  <a:cubicBezTo>
                    <a:pt x="532651" y="1145162"/>
                    <a:pt x="533608" y="1143646"/>
                    <a:pt x="534565" y="1142171"/>
                  </a:cubicBezTo>
                  <a:cubicBezTo>
                    <a:pt x="534884" y="1141613"/>
                    <a:pt x="535202" y="1141095"/>
                    <a:pt x="535522" y="1140536"/>
                  </a:cubicBezTo>
                  <a:cubicBezTo>
                    <a:pt x="540864" y="1131366"/>
                    <a:pt x="546088" y="1121757"/>
                    <a:pt x="550234" y="1111510"/>
                  </a:cubicBezTo>
                  <a:cubicBezTo>
                    <a:pt x="550354" y="1111191"/>
                    <a:pt x="550513" y="1110912"/>
                    <a:pt x="550673" y="1110593"/>
                  </a:cubicBezTo>
                  <a:cubicBezTo>
                    <a:pt x="558328" y="1116055"/>
                    <a:pt x="565944" y="1121438"/>
                    <a:pt x="573320" y="1127219"/>
                  </a:cubicBezTo>
                  <a:cubicBezTo>
                    <a:pt x="586916" y="1137865"/>
                    <a:pt x="601948" y="1148471"/>
                    <a:pt x="615345" y="1161350"/>
                  </a:cubicBezTo>
                  <a:cubicBezTo>
                    <a:pt x="614707" y="1163543"/>
                    <a:pt x="614069" y="1165855"/>
                    <a:pt x="613152" y="1167849"/>
                  </a:cubicBezTo>
                  <a:cubicBezTo>
                    <a:pt x="591382" y="1216692"/>
                    <a:pt x="560003" y="1260511"/>
                    <a:pt x="516144" y="1296555"/>
                  </a:cubicBezTo>
                  <a:cubicBezTo>
                    <a:pt x="429622" y="1367647"/>
                    <a:pt x="311641" y="1354768"/>
                    <a:pt x="220653" y="1299386"/>
                  </a:cubicBezTo>
                  <a:cubicBezTo>
                    <a:pt x="109131" y="1231524"/>
                    <a:pt x="29707" y="1116494"/>
                    <a:pt x="7578" y="990817"/>
                  </a:cubicBezTo>
                  <a:cubicBezTo>
                    <a:pt x="-8132" y="900428"/>
                    <a:pt x="201" y="801306"/>
                    <a:pt x="36166" y="716977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9" name="Freeform: Shape 1878">
              <a:extLst>
                <a:ext uri="{FF2B5EF4-FFF2-40B4-BE49-F238E27FC236}">
                  <a16:creationId xmlns="" xmlns:a16="http://schemas.microsoft.com/office/drawing/2014/main" id="{09C939D5-6443-4F03-9353-F894E283D25E}"/>
                </a:ext>
              </a:extLst>
            </p:cNvPr>
            <p:cNvSpPr/>
            <p:nvPr/>
          </p:nvSpPr>
          <p:spPr>
            <a:xfrm>
              <a:off x="18205821" y="-1935211"/>
              <a:ext cx="1720068" cy="2096202"/>
            </a:xfrm>
            <a:custGeom>
              <a:avLst/>
              <a:gdLst>
                <a:gd name="connsiteX0" fmla="*/ 36166 w 615345"/>
                <a:gd name="connsiteY0" fmla="*/ 121529 h 749905"/>
                <a:gd name="connsiteX1" fmla="*/ 120734 w 615345"/>
                <a:gd name="connsiteY1" fmla="*/ 5622 h 749905"/>
                <a:gd name="connsiteX2" fmla="*/ 125200 w 615345"/>
                <a:gd name="connsiteY2" fmla="*/ 0 h 749905"/>
                <a:gd name="connsiteX3" fmla="*/ 140909 w 615345"/>
                <a:gd name="connsiteY3" fmla="*/ 74720 h 749905"/>
                <a:gd name="connsiteX4" fmla="*/ 147369 w 615345"/>
                <a:gd name="connsiteY4" fmla="*/ 90310 h 749905"/>
                <a:gd name="connsiteX5" fmla="*/ 122648 w 615345"/>
                <a:gd name="connsiteY5" fmla="*/ 119895 h 749905"/>
                <a:gd name="connsiteX6" fmla="*/ 102433 w 615345"/>
                <a:gd name="connsiteY6" fmla="*/ 145732 h 749905"/>
                <a:gd name="connsiteX7" fmla="*/ 94897 w 615345"/>
                <a:gd name="connsiteY7" fmla="*/ 159129 h 749905"/>
                <a:gd name="connsiteX8" fmla="*/ 91428 w 615345"/>
                <a:gd name="connsiteY8" fmla="*/ 166944 h 749905"/>
                <a:gd name="connsiteX9" fmla="*/ 91030 w 615345"/>
                <a:gd name="connsiteY9" fmla="*/ 168060 h 749905"/>
                <a:gd name="connsiteX10" fmla="*/ 83374 w 615345"/>
                <a:gd name="connsiteY10" fmla="*/ 192342 h 749905"/>
                <a:gd name="connsiteX11" fmla="*/ 77234 w 615345"/>
                <a:gd name="connsiteY11" fmla="*/ 218020 h 749905"/>
                <a:gd name="connsiteX12" fmla="*/ 76317 w 615345"/>
                <a:gd name="connsiteY12" fmla="*/ 222565 h 749905"/>
                <a:gd name="connsiteX13" fmla="*/ 73925 w 615345"/>
                <a:gd name="connsiteY13" fmla="*/ 238713 h 749905"/>
                <a:gd name="connsiteX14" fmla="*/ 70017 w 615345"/>
                <a:gd name="connsiteY14" fmla="*/ 304502 h 749905"/>
                <a:gd name="connsiteX15" fmla="*/ 70376 w 615345"/>
                <a:gd name="connsiteY15" fmla="*/ 312596 h 749905"/>
                <a:gd name="connsiteX16" fmla="*/ 71652 w 615345"/>
                <a:gd name="connsiteY16" fmla="*/ 330020 h 749905"/>
                <a:gd name="connsiteX17" fmla="*/ 76875 w 615345"/>
                <a:gd name="connsiteY17" fmla="*/ 368616 h 749905"/>
                <a:gd name="connsiteX18" fmla="*/ 80384 w 615345"/>
                <a:gd name="connsiteY18" fmla="*/ 385920 h 749905"/>
                <a:gd name="connsiteX19" fmla="*/ 80623 w 615345"/>
                <a:gd name="connsiteY19" fmla="*/ 386957 h 749905"/>
                <a:gd name="connsiteX20" fmla="*/ 83055 w 615345"/>
                <a:gd name="connsiteY20" fmla="*/ 396047 h 749905"/>
                <a:gd name="connsiteX21" fmla="*/ 96293 w 615345"/>
                <a:gd name="connsiteY21" fmla="*/ 435481 h 749905"/>
                <a:gd name="connsiteX22" fmla="*/ 103988 w 615345"/>
                <a:gd name="connsiteY22" fmla="*/ 453583 h 749905"/>
                <a:gd name="connsiteX23" fmla="*/ 106380 w 615345"/>
                <a:gd name="connsiteY23" fmla="*/ 458686 h 749905"/>
                <a:gd name="connsiteX24" fmla="*/ 109211 w 615345"/>
                <a:gd name="connsiteY24" fmla="*/ 464268 h 749905"/>
                <a:gd name="connsiteX25" fmla="*/ 132337 w 615345"/>
                <a:gd name="connsiteY25" fmla="*/ 502466 h 749905"/>
                <a:gd name="connsiteX26" fmla="*/ 144897 w 615345"/>
                <a:gd name="connsiteY26" fmla="*/ 519650 h 749905"/>
                <a:gd name="connsiteX27" fmla="*/ 151635 w 615345"/>
                <a:gd name="connsiteY27" fmla="*/ 528103 h 749905"/>
                <a:gd name="connsiteX28" fmla="*/ 152233 w 615345"/>
                <a:gd name="connsiteY28" fmla="*/ 528861 h 749905"/>
                <a:gd name="connsiteX29" fmla="*/ 154147 w 615345"/>
                <a:gd name="connsiteY29" fmla="*/ 531014 h 749905"/>
                <a:gd name="connsiteX30" fmla="*/ 188995 w 615345"/>
                <a:gd name="connsiteY30" fmla="*/ 565822 h 749905"/>
                <a:gd name="connsiteX31" fmla="*/ 269137 w 615345"/>
                <a:gd name="connsiteY31" fmla="*/ 620806 h 749905"/>
                <a:gd name="connsiteX32" fmla="*/ 310524 w 615345"/>
                <a:gd name="connsiteY32" fmla="*/ 638469 h 749905"/>
                <a:gd name="connsiteX33" fmla="*/ 320413 w 615345"/>
                <a:gd name="connsiteY33" fmla="*/ 641659 h 749905"/>
                <a:gd name="connsiteX34" fmla="*/ 326114 w 615345"/>
                <a:gd name="connsiteY34" fmla="*/ 643253 h 749905"/>
                <a:gd name="connsiteX35" fmla="*/ 345333 w 615345"/>
                <a:gd name="connsiteY35" fmla="*/ 646922 h 749905"/>
                <a:gd name="connsiteX36" fmla="*/ 380539 w 615345"/>
                <a:gd name="connsiteY36" fmla="*/ 649075 h 749905"/>
                <a:gd name="connsiteX37" fmla="*/ 393219 w 615345"/>
                <a:gd name="connsiteY37" fmla="*/ 648198 h 749905"/>
                <a:gd name="connsiteX38" fmla="*/ 407971 w 615345"/>
                <a:gd name="connsiteY38" fmla="*/ 645486 h 749905"/>
                <a:gd name="connsiteX39" fmla="*/ 436918 w 615345"/>
                <a:gd name="connsiteY39" fmla="*/ 636355 h 749905"/>
                <a:gd name="connsiteX40" fmla="*/ 447006 w 615345"/>
                <a:gd name="connsiteY40" fmla="*/ 631770 h 749905"/>
                <a:gd name="connsiteX41" fmla="*/ 457891 w 615345"/>
                <a:gd name="connsiteY41" fmla="*/ 625550 h 749905"/>
                <a:gd name="connsiteX42" fmla="*/ 480498 w 615345"/>
                <a:gd name="connsiteY42" fmla="*/ 609562 h 749905"/>
                <a:gd name="connsiteX43" fmla="*/ 490745 w 615345"/>
                <a:gd name="connsiteY43" fmla="*/ 600870 h 749905"/>
                <a:gd name="connsiteX44" fmla="*/ 491583 w 615345"/>
                <a:gd name="connsiteY44" fmla="*/ 600112 h 749905"/>
                <a:gd name="connsiteX45" fmla="*/ 495530 w 615345"/>
                <a:gd name="connsiteY45" fmla="*/ 596244 h 749905"/>
                <a:gd name="connsiteX46" fmla="*/ 521526 w 615345"/>
                <a:gd name="connsiteY46" fmla="*/ 565623 h 749905"/>
                <a:gd name="connsiteX47" fmla="*/ 531694 w 615345"/>
                <a:gd name="connsiteY47" fmla="*/ 551069 h 749905"/>
                <a:gd name="connsiteX48" fmla="*/ 534565 w 615345"/>
                <a:gd name="connsiteY48" fmla="*/ 546604 h 749905"/>
                <a:gd name="connsiteX49" fmla="*/ 535522 w 615345"/>
                <a:gd name="connsiteY49" fmla="*/ 544969 h 749905"/>
                <a:gd name="connsiteX50" fmla="*/ 550234 w 615345"/>
                <a:gd name="connsiteY50" fmla="*/ 515942 h 749905"/>
                <a:gd name="connsiteX51" fmla="*/ 550673 w 615345"/>
                <a:gd name="connsiteY51" fmla="*/ 515025 h 749905"/>
                <a:gd name="connsiteX52" fmla="*/ 573320 w 615345"/>
                <a:gd name="connsiteY52" fmla="*/ 531652 h 749905"/>
                <a:gd name="connsiteX53" fmla="*/ 615345 w 615345"/>
                <a:gd name="connsiteY53" fmla="*/ 565782 h 749905"/>
                <a:gd name="connsiteX54" fmla="*/ 613152 w 615345"/>
                <a:gd name="connsiteY54" fmla="*/ 572281 h 749905"/>
                <a:gd name="connsiteX55" fmla="*/ 516144 w 615345"/>
                <a:gd name="connsiteY55" fmla="*/ 700988 h 749905"/>
                <a:gd name="connsiteX56" fmla="*/ 220653 w 615345"/>
                <a:gd name="connsiteY56" fmla="*/ 703819 h 749905"/>
                <a:gd name="connsiteX57" fmla="*/ 7578 w 615345"/>
                <a:gd name="connsiteY57" fmla="*/ 395250 h 749905"/>
                <a:gd name="connsiteX58" fmla="*/ 36166 w 615345"/>
                <a:gd name="connsiteY58" fmla="*/ 121529 h 749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615345" h="749905">
                  <a:moveTo>
                    <a:pt x="36166" y="121529"/>
                  </a:moveTo>
                  <a:cubicBezTo>
                    <a:pt x="54946" y="77511"/>
                    <a:pt x="90471" y="42145"/>
                    <a:pt x="120734" y="5622"/>
                  </a:cubicBezTo>
                  <a:cubicBezTo>
                    <a:pt x="122249" y="3788"/>
                    <a:pt x="123725" y="1874"/>
                    <a:pt x="125200" y="0"/>
                  </a:cubicBezTo>
                  <a:cubicBezTo>
                    <a:pt x="127871" y="25319"/>
                    <a:pt x="133015" y="49840"/>
                    <a:pt x="140909" y="74720"/>
                  </a:cubicBezTo>
                  <a:cubicBezTo>
                    <a:pt x="142704" y="80302"/>
                    <a:pt x="144857" y="85525"/>
                    <a:pt x="147369" y="90310"/>
                  </a:cubicBezTo>
                  <a:cubicBezTo>
                    <a:pt x="139155" y="100158"/>
                    <a:pt x="130822" y="109927"/>
                    <a:pt x="122648" y="119895"/>
                  </a:cubicBezTo>
                  <a:cubicBezTo>
                    <a:pt x="115790" y="128228"/>
                    <a:pt x="108932" y="136761"/>
                    <a:pt x="102433" y="145732"/>
                  </a:cubicBezTo>
                  <a:cubicBezTo>
                    <a:pt x="102752" y="145692"/>
                    <a:pt x="96731" y="155301"/>
                    <a:pt x="94897" y="159129"/>
                  </a:cubicBezTo>
                  <a:cubicBezTo>
                    <a:pt x="93661" y="161681"/>
                    <a:pt x="92545" y="164312"/>
                    <a:pt x="91428" y="166944"/>
                  </a:cubicBezTo>
                  <a:cubicBezTo>
                    <a:pt x="91309" y="167302"/>
                    <a:pt x="91189" y="167661"/>
                    <a:pt x="91030" y="168060"/>
                  </a:cubicBezTo>
                  <a:cubicBezTo>
                    <a:pt x="88199" y="175955"/>
                    <a:pt x="85647" y="184128"/>
                    <a:pt x="83374" y="192342"/>
                  </a:cubicBezTo>
                  <a:cubicBezTo>
                    <a:pt x="81022" y="200795"/>
                    <a:pt x="79028" y="209367"/>
                    <a:pt x="77234" y="218020"/>
                  </a:cubicBezTo>
                  <a:cubicBezTo>
                    <a:pt x="76915" y="219535"/>
                    <a:pt x="76636" y="221050"/>
                    <a:pt x="76317" y="222565"/>
                  </a:cubicBezTo>
                  <a:cubicBezTo>
                    <a:pt x="75440" y="227908"/>
                    <a:pt x="74642" y="233291"/>
                    <a:pt x="73925" y="238713"/>
                  </a:cubicBezTo>
                  <a:cubicBezTo>
                    <a:pt x="71054" y="260483"/>
                    <a:pt x="69858" y="282532"/>
                    <a:pt x="70017" y="304502"/>
                  </a:cubicBezTo>
                  <a:cubicBezTo>
                    <a:pt x="70097" y="307213"/>
                    <a:pt x="70256" y="309884"/>
                    <a:pt x="70376" y="312596"/>
                  </a:cubicBezTo>
                  <a:cubicBezTo>
                    <a:pt x="70655" y="318417"/>
                    <a:pt x="71134" y="324238"/>
                    <a:pt x="71652" y="330020"/>
                  </a:cubicBezTo>
                  <a:cubicBezTo>
                    <a:pt x="72808" y="343018"/>
                    <a:pt x="74642" y="355897"/>
                    <a:pt x="76875" y="368616"/>
                  </a:cubicBezTo>
                  <a:cubicBezTo>
                    <a:pt x="77912" y="374437"/>
                    <a:pt x="79108" y="380218"/>
                    <a:pt x="80384" y="385920"/>
                  </a:cubicBezTo>
                  <a:cubicBezTo>
                    <a:pt x="80464" y="386239"/>
                    <a:pt x="80543" y="386558"/>
                    <a:pt x="80623" y="386957"/>
                  </a:cubicBezTo>
                  <a:cubicBezTo>
                    <a:pt x="81381" y="389987"/>
                    <a:pt x="82218" y="393017"/>
                    <a:pt x="83055" y="396047"/>
                  </a:cubicBezTo>
                  <a:cubicBezTo>
                    <a:pt x="86763" y="409564"/>
                    <a:pt x="91309" y="422642"/>
                    <a:pt x="96293" y="435481"/>
                  </a:cubicBezTo>
                  <a:cubicBezTo>
                    <a:pt x="98685" y="441621"/>
                    <a:pt x="101277" y="447642"/>
                    <a:pt x="103988" y="453583"/>
                  </a:cubicBezTo>
                  <a:cubicBezTo>
                    <a:pt x="104387" y="454460"/>
                    <a:pt x="105663" y="457091"/>
                    <a:pt x="106380" y="458686"/>
                  </a:cubicBezTo>
                  <a:cubicBezTo>
                    <a:pt x="107337" y="460560"/>
                    <a:pt x="108254" y="462434"/>
                    <a:pt x="109211" y="464268"/>
                  </a:cubicBezTo>
                  <a:cubicBezTo>
                    <a:pt x="116189" y="477625"/>
                    <a:pt x="124043" y="490305"/>
                    <a:pt x="132337" y="502466"/>
                  </a:cubicBezTo>
                  <a:cubicBezTo>
                    <a:pt x="136364" y="508367"/>
                    <a:pt x="140590" y="514068"/>
                    <a:pt x="144897" y="519650"/>
                  </a:cubicBezTo>
                  <a:cubicBezTo>
                    <a:pt x="147089" y="522521"/>
                    <a:pt x="149362" y="525312"/>
                    <a:pt x="151635" y="528103"/>
                  </a:cubicBezTo>
                  <a:cubicBezTo>
                    <a:pt x="151874" y="528382"/>
                    <a:pt x="152034" y="528582"/>
                    <a:pt x="152233" y="528861"/>
                  </a:cubicBezTo>
                  <a:cubicBezTo>
                    <a:pt x="152672" y="529339"/>
                    <a:pt x="153230" y="530017"/>
                    <a:pt x="154147" y="531014"/>
                  </a:cubicBezTo>
                  <a:cubicBezTo>
                    <a:pt x="165151" y="543534"/>
                    <a:pt x="176914" y="555017"/>
                    <a:pt x="188995" y="565822"/>
                  </a:cubicBezTo>
                  <a:cubicBezTo>
                    <a:pt x="216467" y="590343"/>
                    <a:pt x="238914" y="605216"/>
                    <a:pt x="269137" y="620806"/>
                  </a:cubicBezTo>
                  <a:cubicBezTo>
                    <a:pt x="282614" y="627783"/>
                    <a:pt x="296450" y="633564"/>
                    <a:pt x="310524" y="638469"/>
                  </a:cubicBezTo>
                  <a:cubicBezTo>
                    <a:pt x="313794" y="639625"/>
                    <a:pt x="317103" y="640662"/>
                    <a:pt x="320413" y="641659"/>
                  </a:cubicBezTo>
                  <a:cubicBezTo>
                    <a:pt x="321051" y="641858"/>
                    <a:pt x="324440" y="642775"/>
                    <a:pt x="326114" y="643253"/>
                  </a:cubicBezTo>
                  <a:cubicBezTo>
                    <a:pt x="332494" y="644768"/>
                    <a:pt x="338913" y="645965"/>
                    <a:pt x="345333" y="646922"/>
                  </a:cubicBezTo>
                  <a:cubicBezTo>
                    <a:pt x="357015" y="648676"/>
                    <a:pt x="368817" y="649274"/>
                    <a:pt x="380539" y="649075"/>
                  </a:cubicBezTo>
                  <a:cubicBezTo>
                    <a:pt x="382533" y="649035"/>
                    <a:pt x="391584" y="648237"/>
                    <a:pt x="393219" y="648198"/>
                  </a:cubicBezTo>
                  <a:cubicBezTo>
                    <a:pt x="398163" y="647480"/>
                    <a:pt x="403067" y="646563"/>
                    <a:pt x="407971" y="645486"/>
                  </a:cubicBezTo>
                  <a:cubicBezTo>
                    <a:pt x="417780" y="643333"/>
                    <a:pt x="427469" y="640143"/>
                    <a:pt x="436918" y="636355"/>
                  </a:cubicBezTo>
                  <a:cubicBezTo>
                    <a:pt x="438633" y="635678"/>
                    <a:pt x="445092" y="632608"/>
                    <a:pt x="447006" y="631770"/>
                  </a:cubicBezTo>
                  <a:cubicBezTo>
                    <a:pt x="450674" y="629816"/>
                    <a:pt x="454302" y="627743"/>
                    <a:pt x="457891" y="625550"/>
                  </a:cubicBezTo>
                  <a:cubicBezTo>
                    <a:pt x="465666" y="620806"/>
                    <a:pt x="473202" y="615383"/>
                    <a:pt x="480498" y="609562"/>
                  </a:cubicBezTo>
                  <a:cubicBezTo>
                    <a:pt x="483967" y="606810"/>
                    <a:pt x="487356" y="603860"/>
                    <a:pt x="490745" y="600870"/>
                  </a:cubicBezTo>
                  <a:cubicBezTo>
                    <a:pt x="491025" y="600630"/>
                    <a:pt x="491303" y="600351"/>
                    <a:pt x="491583" y="600112"/>
                  </a:cubicBezTo>
                  <a:cubicBezTo>
                    <a:pt x="492739" y="599035"/>
                    <a:pt x="494653" y="597161"/>
                    <a:pt x="495530" y="596244"/>
                  </a:cubicBezTo>
                  <a:cubicBezTo>
                    <a:pt x="504741" y="586875"/>
                    <a:pt x="513393" y="576548"/>
                    <a:pt x="521526" y="565623"/>
                  </a:cubicBezTo>
                  <a:cubicBezTo>
                    <a:pt x="525035" y="560918"/>
                    <a:pt x="528424" y="556014"/>
                    <a:pt x="531694" y="551069"/>
                  </a:cubicBezTo>
                  <a:cubicBezTo>
                    <a:pt x="532651" y="549594"/>
                    <a:pt x="533608" y="548079"/>
                    <a:pt x="534565" y="546604"/>
                  </a:cubicBezTo>
                  <a:cubicBezTo>
                    <a:pt x="534884" y="546046"/>
                    <a:pt x="535202" y="545527"/>
                    <a:pt x="535522" y="544969"/>
                  </a:cubicBezTo>
                  <a:cubicBezTo>
                    <a:pt x="540864" y="535799"/>
                    <a:pt x="546088" y="526189"/>
                    <a:pt x="550234" y="515942"/>
                  </a:cubicBezTo>
                  <a:cubicBezTo>
                    <a:pt x="550354" y="515623"/>
                    <a:pt x="550513" y="515344"/>
                    <a:pt x="550673" y="515025"/>
                  </a:cubicBezTo>
                  <a:cubicBezTo>
                    <a:pt x="558328" y="520488"/>
                    <a:pt x="565944" y="525870"/>
                    <a:pt x="573320" y="531652"/>
                  </a:cubicBezTo>
                  <a:cubicBezTo>
                    <a:pt x="586916" y="542298"/>
                    <a:pt x="601948" y="552904"/>
                    <a:pt x="615345" y="565782"/>
                  </a:cubicBezTo>
                  <a:cubicBezTo>
                    <a:pt x="614707" y="567975"/>
                    <a:pt x="614069" y="570288"/>
                    <a:pt x="613152" y="572281"/>
                  </a:cubicBezTo>
                  <a:cubicBezTo>
                    <a:pt x="591382" y="621124"/>
                    <a:pt x="560003" y="664944"/>
                    <a:pt x="516144" y="700988"/>
                  </a:cubicBezTo>
                  <a:cubicBezTo>
                    <a:pt x="429622" y="772079"/>
                    <a:pt x="311641" y="759201"/>
                    <a:pt x="220653" y="703819"/>
                  </a:cubicBezTo>
                  <a:cubicBezTo>
                    <a:pt x="109131" y="635957"/>
                    <a:pt x="29707" y="520926"/>
                    <a:pt x="7578" y="395250"/>
                  </a:cubicBezTo>
                  <a:cubicBezTo>
                    <a:pt x="-8132" y="304980"/>
                    <a:pt x="201" y="205859"/>
                    <a:pt x="36166" y="121529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0" name="Freeform: Shape 1879">
              <a:extLst>
                <a:ext uri="{FF2B5EF4-FFF2-40B4-BE49-F238E27FC236}">
                  <a16:creationId xmlns="" xmlns:a16="http://schemas.microsoft.com/office/drawing/2014/main" id="{1BE0BF80-C43B-4559-9DC0-1CCE2349567B}"/>
                </a:ext>
              </a:extLst>
            </p:cNvPr>
            <p:cNvSpPr/>
            <p:nvPr/>
          </p:nvSpPr>
          <p:spPr>
            <a:xfrm>
              <a:off x="18206388" y="-1844155"/>
              <a:ext cx="1628106" cy="2005171"/>
            </a:xfrm>
            <a:custGeom>
              <a:avLst/>
              <a:gdLst>
                <a:gd name="connsiteX0" fmla="*/ 35962 w 582446"/>
                <a:gd name="connsiteY0" fmla="*/ 88954 h 717339"/>
                <a:gd name="connsiteX1" fmla="*/ 97564 w 582446"/>
                <a:gd name="connsiteY1" fmla="*/ 0 h 717339"/>
                <a:gd name="connsiteX2" fmla="*/ 29982 w 582446"/>
                <a:gd name="connsiteY2" fmla="*/ 284925 h 717339"/>
                <a:gd name="connsiteX3" fmla="*/ 171726 w 582446"/>
                <a:gd name="connsiteY3" fmla="*/ 564586 h 717339"/>
                <a:gd name="connsiteX4" fmla="*/ 286557 w 582446"/>
                <a:gd name="connsiteY4" fmla="*/ 645486 h 717339"/>
                <a:gd name="connsiteX5" fmla="*/ 410240 w 582446"/>
                <a:gd name="connsiteY5" fmla="*/ 676347 h 717339"/>
                <a:gd name="connsiteX6" fmla="*/ 542056 w 582446"/>
                <a:gd name="connsiteY6" fmla="*/ 635279 h 717339"/>
                <a:gd name="connsiteX7" fmla="*/ 582447 w 582446"/>
                <a:gd name="connsiteY7" fmla="*/ 596683 h 717339"/>
                <a:gd name="connsiteX8" fmla="*/ 516140 w 582446"/>
                <a:gd name="connsiteY8" fmla="*/ 668453 h 717339"/>
                <a:gd name="connsiteX9" fmla="*/ 220649 w 582446"/>
                <a:gd name="connsiteY9" fmla="*/ 671283 h 717339"/>
                <a:gd name="connsiteX10" fmla="*/ 7574 w 582446"/>
                <a:gd name="connsiteY10" fmla="*/ 362715 h 717339"/>
                <a:gd name="connsiteX11" fmla="*/ 35962 w 582446"/>
                <a:gd name="connsiteY11" fmla="*/ 88954 h 717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446" h="717339">
                  <a:moveTo>
                    <a:pt x="35962" y="88954"/>
                  </a:moveTo>
                  <a:cubicBezTo>
                    <a:pt x="49200" y="56857"/>
                    <a:pt x="73681" y="25438"/>
                    <a:pt x="97564" y="0"/>
                  </a:cubicBezTo>
                  <a:cubicBezTo>
                    <a:pt x="43458" y="88715"/>
                    <a:pt x="18857" y="188475"/>
                    <a:pt x="29982" y="284925"/>
                  </a:cubicBezTo>
                  <a:cubicBezTo>
                    <a:pt x="41744" y="386997"/>
                    <a:pt x="92022" y="491182"/>
                    <a:pt x="171726" y="564586"/>
                  </a:cubicBezTo>
                  <a:cubicBezTo>
                    <a:pt x="207252" y="597321"/>
                    <a:pt x="244094" y="625271"/>
                    <a:pt x="286557" y="645486"/>
                  </a:cubicBezTo>
                  <a:cubicBezTo>
                    <a:pt x="322960" y="662830"/>
                    <a:pt x="366540" y="676985"/>
                    <a:pt x="410240" y="676347"/>
                  </a:cubicBezTo>
                  <a:cubicBezTo>
                    <a:pt x="456930" y="675629"/>
                    <a:pt x="504736" y="663987"/>
                    <a:pt x="542056" y="635279"/>
                  </a:cubicBezTo>
                  <a:cubicBezTo>
                    <a:pt x="556371" y="624274"/>
                    <a:pt x="570007" y="611276"/>
                    <a:pt x="582447" y="596683"/>
                  </a:cubicBezTo>
                  <a:cubicBezTo>
                    <a:pt x="563069" y="624912"/>
                    <a:pt x="539584" y="649234"/>
                    <a:pt x="516140" y="668453"/>
                  </a:cubicBezTo>
                  <a:cubicBezTo>
                    <a:pt x="429618" y="739464"/>
                    <a:pt x="311637" y="726665"/>
                    <a:pt x="220649" y="671283"/>
                  </a:cubicBezTo>
                  <a:cubicBezTo>
                    <a:pt x="109127" y="603421"/>
                    <a:pt x="29703" y="488391"/>
                    <a:pt x="7574" y="362715"/>
                  </a:cubicBezTo>
                  <a:cubicBezTo>
                    <a:pt x="-8335" y="272405"/>
                    <a:pt x="676" y="174599"/>
                    <a:pt x="35962" y="88954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1" name="Freeform: Shape 1880">
              <a:extLst>
                <a:ext uri="{FF2B5EF4-FFF2-40B4-BE49-F238E27FC236}">
                  <a16:creationId xmlns="" xmlns:a16="http://schemas.microsoft.com/office/drawing/2014/main" id="{5A7587EF-CD89-4226-84E9-79A9A29FD145}"/>
                </a:ext>
              </a:extLst>
            </p:cNvPr>
            <p:cNvSpPr/>
            <p:nvPr/>
          </p:nvSpPr>
          <p:spPr>
            <a:xfrm>
              <a:off x="18808245" y="-3502581"/>
              <a:ext cx="1141057" cy="1192390"/>
            </a:xfrm>
            <a:custGeom>
              <a:avLst/>
              <a:gdLst>
                <a:gd name="connsiteX0" fmla="*/ 793 w 408207"/>
                <a:gd name="connsiteY0" fmla="*/ 406174 h 426571"/>
                <a:gd name="connsiteX1" fmla="*/ 57690 w 408207"/>
                <a:gd name="connsiteY1" fmla="*/ 285760 h 426571"/>
                <a:gd name="connsiteX2" fmla="*/ 207649 w 408207"/>
                <a:gd name="connsiteY2" fmla="*/ 80340 h 426571"/>
                <a:gd name="connsiteX3" fmla="*/ 388508 w 408207"/>
                <a:gd name="connsiteY3" fmla="*/ 78 h 426571"/>
                <a:gd name="connsiteX4" fmla="*/ 406928 w 408207"/>
                <a:gd name="connsiteY4" fmla="*/ 14512 h 426571"/>
                <a:gd name="connsiteX5" fmla="*/ 399991 w 408207"/>
                <a:gd name="connsiteY5" fmla="*/ 26155 h 426571"/>
                <a:gd name="connsiteX6" fmla="*/ 63272 w 408207"/>
                <a:gd name="connsiteY6" fmla="*/ 345728 h 426571"/>
                <a:gd name="connsiteX7" fmla="*/ 31096 w 408207"/>
                <a:gd name="connsiteY7" fmla="*/ 418813 h 426571"/>
                <a:gd name="connsiteX8" fmla="*/ 793 w 408207"/>
                <a:gd name="connsiteY8" fmla="*/ 406174 h 426571"/>
                <a:gd name="connsiteX9" fmla="*/ 793 w 408207"/>
                <a:gd name="connsiteY9" fmla="*/ 406174 h 42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8207" h="426571">
                  <a:moveTo>
                    <a:pt x="793" y="406174"/>
                  </a:moveTo>
                  <a:cubicBezTo>
                    <a:pt x="18098" y="364787"/>
                    <a:pt x="36558" y="324636"/>
                    <a:pt x="57690" y="285760"/>
                  </a:cubicBezTo>
                  <a:cubicBezTo>
                    <a:pt x="97642" y="212316"/>
                    <a:pt x="145169" y="136081"/>
                    <a:pt x="207649" y="80340"/>
                  </a:cubicBezTo>
                  <a:cubicBezTo>
                    <a:pt x="255654" y="37478"/>
                    <a:pt x="318333" y="-1995"/>
                    <a:pt x="388508" y="78"/>
                  </a:cubicBezTo>
                  <a:cubicBezTo>
                    <a:pt x="394409" y="238"/>
                    <a:pt x="403220" y="6259"/>
                    <a:pt x="406928" y="14512"/>
                  </a:cubicBezTo>
                  <a:cubicBezTo>
                    <a:pt x="410916" y="23443"/>
                    <a:pt x="404735" y="26274"/>
                    <a:pt x="399991" y="26155"/>
                  </a:cubicBezTo>
                  <a:cubicBezTo>
                    <a:pt x="231652" y="23324"/>
                    <a:pt x="124556" y="223002"/>
                    <a:pt x="63272" y="345728"/>
                  </a:cubicBezTo>
                  <a:cubicBezTo>
                    <a:pt x="51750" y="368774"/>
                    <a:pt x="40625" y="393415"/>
                    <a:pt x="31096" y="418813"/>
                  </a:cubicBezTo>
                  <a:cubicBezTo>
                    <a:pt x="24796" y="435719"/>
                    <a:pt x="-5227" y="422003"/>
                    <a:pt x="793" y="406174"/>
                  </a:cubicBezTo>
                  <a:lnTo>
                    <a:pt x="793" y="406174"/>
                  </a:ln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2" name="Freeform: Shape 1881">
              <a:extLst>
                <a:ext uri="{FF2B5EF4-FFF2-40B4-BE49-F238E27FC236}">
                  <a16:creationId xmlns="" xmlns:a16="http://schemas.microsoft.com/office/drawing/2014/main" id="{3486CF4C-69A9-4858-B18E-321F087068D8}"/>
                </a:ext>
              </a:extLst>
            </p:cNvPr>
            <p:cNvSpPr/>
            <p:nvPr/>
          </p:nvSpPr>
          <p:spPr>
            <a:xfrm>
              <a:off x="19584492" y="-1372930"/>
              <a:ext cx="292354" cy="899320"/>
            </a:xfrm>
            <a:custGeom>
              <a:avLst/>
              <a:gdLst>
                <a:gd name="connsiteX0" fmla="*/ 75243 w 104588"/>
                <a:gd name="connsiteY0" fmla="*/ 161601 h 321727"/>
                <a:gd name="connsiteX1" fmla="*/ 81742 w 104588"/>
                <a:gd name="connsiteY1" fmla="*/ 99999 h 321727"/>
                <a:gd name="connsiteX2" fmla="*/ 83297 w 104588"/>
                <a:gd name="connsiteY2" fmla="*/ 80103 h 321727"/>
                <a:gd name="connsiteX3" fmla="*/ 83935 w 104588"/>
                <a:gd name="connsiteY3" fmla="*/ 76674 h 321727"/>
                <a:gd name="connsiteX4" fmla="*/ 85650 w 104588"/>
                <a:gd name="connsiteY4" fmla="*/ 54784 h 321727"/>
                <a:gd name="connsiteX5" fmla="*/ 87324 w 104588"/>
                <a:gd name="connsiteY5" fmla="*/ 46610 h 321727"/>
                <a:gd name="connsiteX6" fmla="*/ 90873 w 104588"/>
                <a:gd name="connsiteY6" fmla="*/ 35924 h 321727"/>
                <a:gd name="connsiteX7" fmla="*/ 102356 w 104588"/>
                <a:gd name="connsiteY7" fmla="*/ 5622 h 321727"/>
                <a:gd name="connsiteX8" fmla="*/ 104589 w 104588"/>
                <a:gd name="connsiteY8" fmla="*/ 0 h 321727"/>
                <a:gd name="connsiteX9" fmla="*/ 91830 w 104588"/>
                <a:gd name="connsiteY9" fmla="*/ 58651 h 321727"/>
                <a:gd name="connsiteX10" fmla="*/ 84254 w 104588"/>
                <a:gd name="connsiteY10" fmla="*/ 105740 h 321727"/>
                <a:gd name="connsiteX11" fmla="*/ 82460 w 104588"/>
                <a:gd name="connsiteY11" fmla="*/ 119097 h 321727"/>
                <a:gd name="connsiteX12" fmla="*/ 81503 w 104588"/>
                <a:gd name="connsiteY12" fmla="*/ 127072 h 321727"/>
                <a:gd name="connsiteX13" fmla="*/ 79071 w 104588"/>
                <a:gd name="connsiteY13" fmla="*/ 152031 h 321727"/>
                <a:gd name="connsiteX14" fmla="*/ 73847 w 104588"/>
                <a:gd name="connsiteY14" fmla="*/ 273561 h 321727"/>
                <a:gd name="connsiteX15" fmla="*/ 35571 w 104588"/>
                <a:gd name="connsiteY15" fmla="*/ 321607 h 321727"/>
                <a:gd name="connsiteX16" fmla="*/ 5 w 104588"/>
                <a:gd name="connsiteY16" fmla="*/ 266304 h 321727"/>
                <a:gd name="connsiteX17" fmla="*/ 1839 w 104588"/>
                <a:gd name="connsiteY17" fmla="*/ 205580 h 321727"/>
                <a:gd name="connsiteX18" fmla="*/ 75243 w 104588"/>
                <a:gd name="connsiteY18" fmla="*/ 161601 h 321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4588" h="321727">
                  <a:moveTo>
                    <a:pt x="75243" y="161601"/>
                  </a:moveTo>
                  <a:cubicBezTo>
                    <a:pt x="78353" y="141266"/>
                    <a:pt x="80227" y="120573"/>
                    <a:pt x="81742" y="99999"/>
                  </a:cubicBezTo>
                  <a:cubicBezTo>
                    <a:pt x="82221" y="93340"/>
                    <a:pt x="82699" y="86721"/>
                    <a:pt x="83297" y="80103"/>
                  </a:cubicBezTo>
                  <a:cubicBezTo>
                    <a:pt x="83457" y="79225"/>
                    <a:pt x="83696" y="78149"/>
                    <a:pt x="83935" y="76674"/>
                  </a:cubicBezTo>
                  <a:cubicBezTo>
                    <a:pt x="85251" y="69417"/>
                    <a:pt x="85809" y="62041"/>
                    <a:pt x="85650" y="54784"/>
                  </a:cubicBezTo>
                  <a:cubicBezTo>
                    <a:pt x="86088" y="52192"/>
                    <a:pt x="86646" y="49042"/>
                    <a:pt x="87324" y="46610"/>
                  </a:cubicBezTo>
                  <a:cubicBezTo>
                    <a:pt x="88002" y="44098"/>
                    <a:pt x="90115" y="38118"/>
                    <a:pt x="90873" y="35924"/>
                  </a:cubicBezTo>
                  <a:cubicBezTo>
                    <a:pt x="94541" y="25797"/>
                    <a:pt x="98528" y="15630"/>
                    <a:pt x="102356" y="5622"/>
                  </a:cubicBezTo>
                  <a:cubicBezTo>
                    <a:pt x="103074" y="3748"/>
                    <a:pt x="103831" y="1874"/>
                    <a:pt x="104589" y="0"/>
                  </a:cubicBezTo>
                  <a:cubicBezTo>
                    <a:pt x="99764" y="19099"/>
                    <a:pt x="95578" y="38715"/>
                    <a:pt x="91830" y="58651"/>
                  </a:cubicBezTo>
                  <a:cubicBezTo>
                    <a:pt x="88919" y="74122"/>
                    <a:pt x="86487" y="89871"/>
                    <a:pt x="84254" y="105740"/>
                  </a:cubicBezTo>
                  <a:cubicBezTo>
                    <a:pt x="83616" y="110166"/>
                    <a:pt x="83058" y="114671"/>
                    <a:pt x="82460" y="119097"/>
                  </a:cubicBezTo>
                  <a:cubicBezTo>
                    <a:pt x="82380" y="119815"/>
                    <a:pt x="81782" y="124799"/>
                    <a:pt x="81503" y="127072"/>
                  </a:cubicBezTo>
                  <a:cubicBezTo>
                    <a:pt x="80546" y="135285"/>
                    <a:pt x="79828" y="143698"/>
                    <a:pt x="79071" y="152031"/>
                  </a:cubicBezTo>
                  <a:cubicBezTo>
                    <a:pt x="75442" y="192182"/>
                    <a:pt x="73887" y="233290"/>
                    <a:pt x="73847" y="273561"/>
                  </a:cubicBezTo>
                  <a:cubicBezTo>
                    <a:pt x="73808" y="301631"/>
                    <a:pt x="55347" y="323560"/>
                    <a:pt x="35571" y="321607"/>
                  </a:cubicBezTo>
                  <a:cubicBezTo>
                    <a:pt x="14957" y="319613"/>
                    <a:pt x="-314" y="294454"/>
                    <a:pt x="5" y="266304"/>
                  </a:cubicBezTo>
                  <a:cubicBezTo>
                    <a:pt x="204" y="246009"/>
                    <a:pt x="842" y="225715"/>
                    <a:pt x="1839" y="205580"/>
                  </a:cubicBezTo>
                  <a:cubicBezTo>
                    <a:pt x="28713" y="225356"/>
                    <a:pt x="69143" y="201233"/>
                    <a:pt x="75243" y="161601"/>
                  </a:cubicBezTo>
                  <a:close/>
                </a:path>
              </a:pathLst>
            </a:custGeom>
            <a:solidFill>
              <a:srgbClr val="E5970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3" name="Freeform: Shape 1882">
              <a:extLst>
                <a:ext uri="{FF2B5EF4-FFF2-40B4-BE49-F238E27FC236}">
                  <a16:creationId xmlns="" xmlns:a16="http://schemas.microsoft.com/office/drawing/2014/main" id="{0FD0A11A-513A-47A8-9FB2-986C05B1DEFD}"/>
                </a:ext>
              </a:extLst>
            </p:cNvPr>
            <p:cNvSpPr/>
            <p:nvPr/>
          </p:nvSpPr>
          <p:spPr>
            <a:xfrm>
              <a:off x="20373859" y="-2064527"/>
              <a:ext cx="1290921" cy="1663405"/>
            </a:xfrm>
            <a:custGeom>
              <a:avLst/>
              <a:gdLst>
                <a:gd name="connsiteX0" fmla="*/ 400699 w 461820"/>
                <a:gd name="connsiteY0" fmla="*/ 454908 h 595074"/>
                <a:gd name="connsiteX1" fmla="*/ 388578 w 461820"/>
                <a:gd name="connsiteY1" fmla="*/ 420100 h 595074"/>
                <a:gd name="connsiteX2" fmla="*/ 381521 w 461820"/>
                <a:gd name="connsiteY2" fmla="*/ 398649 h 595074"/>
                <a:gd name="connsiteX3" fmla="*/ 377215 w 461820"/>
                <a:gd name="connsiteY3" fmla="*/ 385930 h 595074"/>
                <a:gd name="connsiteX4" fmla="*/ 374862 w 461820"/>
                <a:gd name="connsiteY4" fmla="*/ 379112 h 595074"/>
                <a:gd name="connsiteX5" fmla="*/ 374862 w 461820"/>
                <a:gd name="connsiteY5" fmla="*/ 379032 h 595074"/>
                <a:gd name="connsiteX6" fmla="*/ 313140 w 461820"/>
                <a:gd name="connsiteY6" fmla="*/ 236291 h 595074"/>
                <a:gd name="connsiteX7" fmla="*/ 303372 w 461820"/>
                <a:gd name="connsiteY7" fmla="*/ 218468 h 595074"/>
                <a:gd name="connsiteX8" fmla="*/ 302614 w 461820"/>
                <a:gd name="connsiteY8" fmla="*/ 217152 h 595074"/>
                <a:gd name="connsiteX9" fmla="*/ 297391 w 461820"/>
                <a:gd name="connsiteY9" fmla="*/ 208460 h 595074"/>
                <a:gd name="connsiteX10" fmla="*/ 273348 w 461820"/>
                <a:gd name="connsiteY10" fmla="*/ 172416 h 595074"/>
                <a:gd name="connsiteX11" fmla="*/ 261546 w 461820"/>
                <a:gd name="connsiteY11" fmla="*/ 156866 h 595074"/>
                <a:gd name="connsiteX12" fmla="*/ 255485 w 461820"/>
                <a:gd name="connsiteY12" fmla="*/ 149410 h 595074"/>
                <a:gd name="connsiteX13" fmla="*/ 254529 w 461820"/>
                <a:gd name="connsiteY13" fmla="*/ 148413 h 595074"/>
                <a:gd name="connsiteX14" fmla="*/ 226339 w 461820"/>
                <a:gd name="connsiteY14" fmla="*/ 120742 h 595074"/>
                <a:gd name="connsiteX15" fmla="*/ 219561 w 461820"/>
                <a:gd name="connsiteY15" fmla="*/ 115200 h 595074"/>
                <a:gd name="connsiteX16" fmla="*/ 218604 w 461820"/>
                <a:gd name="connsiteY16" fmla="*/ 114602 h 595074"/>
                <a:gd name="connsiteX17" fmla="*/ 204410 w 461820"/>
                <a:gd name="connsiteY17" fmla="*/ 105551 h 595074"/>
                <a:gd name="connsiteX18" fmla="*/ 189777 w 461820"/>
                <a:gd name="connsiteY18" fmla="*/ 98135 h 595074"/>
                <a:gd name="connsiteX19" fmla="*/ 188461 w 461820"/>
                <a:gd name="connsiteY19" fmla="*/ 97577 h 595074"/>
                <a:gd name="connsiteX20" fmla="*/ 178413 w 461820"/>
                <a:gd name="connsiteY20" fmla="*/ 94586 h 595074"/>
                <a:gd name="connsiteX21" fmla="*/ 163860 w 461820"/>
                <a:gd name="connsiteY21" fmla="*/ 92114 h 595074"/>
                <a:gd name="connsiteX22" fmla="*/ 163102 w 461820"/>
                <a:gd name="connsiteY22" fmla="*/ 91915 h 595074"/>
                <a:gd name="connsiteX23" fmla="*/ 156284 w 461820"/>
                <a:gd name="connsiteY23" fmla="*/ 92313 h 595074"/>
                <a:gd name="connsiteX24" fmla="*/ 143127 w 461820"/>
                <a:gd name="connsiteY24" fmla="*/ 94785 h 595074"/>
                <a:gd name="connsiteX25" fmla="*/ 136787 w 461820"/>
                <a:gd name="connsiteY25" fmla="*/ 96859 h 595074"/>
                <a:gd name="connsiteX26" fmla="*/ 134195 w 461820"/>
                <a:gd name="connsiteY26" fmla="*/ 98374 h 595074"/>
                <a:gd name="connsiteX27" fmla="*/ 120878 w 461820"/>
                <a:gd name="connsiteY27" fmla="*/ 107225 h 595074"/>
                <a:gd name="connsiteX28" fmla="*/ 118246 w 461820"/>
                <a:gd name="connsiteY28" fmla="*/ 109219 h 595074"/>
                <a:gd name="connsiteX29" fmla="*/ 111548 w 461820"/>
                <a:gd name="connsiteY29" fmla="*/ 116556 h 595074"/>
                <a:gd name="connsiteX30" fmla="*/ 99267 w 461820"/>
                <a:gd name="connsiteY30" fmla="*/ 133700 h 595074"/>
                <a:gd name="connsiteX31" fmla="*/ 96437 w 461820"/>
                <a:gd name="connsiteY31" fmla="*/ 138485 h 595074"/>
                <a:gd name="connsiteX32" fmla="*/ 97075 w 461820"/>
                <a:gd name="connsiteY32" fmla="*/ 137408 h 595074"/>
                <a:gd name="connsiteX33" fmla="*/ 92011 w 461820"/>
                <a:gd name="connsiteY33" fmla="*/ 148094 h 595074"/>
                <a:gd name="connsiteX34" fmla="*/ 84156 w 461820"/>
                <a:gd name="connsiteY34" fmla="*/ 168548 h 595074"/>
                <a:gd name="connsiteX35" fmla="*/ 80249 w 461820"/>
                <a:gd name="connsiteY35" fmla="*/ 181188 h 595074"/>
                <a:gd name="connsiteX36" fmla="*/ 78933 w 461820"/>
                <a:gd name="connsiteY36" fmla="*/ 187089 h 595074"/>
                <a:gd name="connsiteX37" fmla="*/ 70560 w 461820"/>
                <a:gd name="connsiteY37" fmla="*/ 246857 h 595074"/>
                <a:gd name="connsiteX38" fmla="*/ 70560 w 461820"/>
                <a:gd name="connsiteY38" fmla="*/ 250525 h 595074"/>
                <a:gd name="connsiteX39" fmla="*/ 70320 w 461820"/>
                <a:gd name="connsiteY39" fmla="*/ 267311 h 595074"/>
                <a:gd name="connsiteX40" fmla="*/ 71596 w 461820"/>
                <a:gd name="connsiteY40" fmla="*/ 302279 h 595074"/>
                <a:gd name="connsiteX41" fmla="*/ 73111 w 461820"/>
                <a:gd name="connsiteY41" fmla="*/ 320381 h 595074"/>
                <a:gd name="connsiteX42" fmla="*/ 74108 w 461820"/>
                <a:gd name="connsiteY42" fmla="*/ 329591 h 595074"/>
                <a:gd name="connsiteX43" fmla="*/ 74308 w 461820"/>
                <a:gd name="connsiteY43" fmla="*/ 330349 h 595074"/>
                <a:gd name="connsiteX44" fmla="*/ 80887 w 461820"/>
                <a:gd name="connsiteY44" fmla="*/ 368506 h 595074"/>
                <a:gd name="connsiteX45" fmla="*/ 134474 w 461820"/>
                <a:gd name="connsiteY45" fmla="*/ 522731 h 595074"/>
                <a:gd name="connsiteX46" fmla="*/ 122074 w 461820"/>
                <a:gd name="connsiteY46" fmla="*/ 590114 h 595074"/>
                <a:gd name="connsiteX47" fmla="*/ 73151 w 461820"/>
                <a:gd name="connsiteY47" fmla="*/ 565872 h 595074"/>
                <a:gd name="connsiteX48" fmla="*/ 29013 w 461820"/>
                <a:gd name="connsiteY48" fmla="*/ 96061 h 595074"/>
                <a:gd name="connsiteX49" fmla="*/ 126939 w 461820"/>
                <a:gd name="connsiteY49" fmla="*/ 1206 h 595074"/>
                <a:gd name="connsiteX50" fmla="*/ 261666 w 461820"/>
                <a:gd name="connsiteY50" fmla="*/ 60017 h 595074"/>
                <a:gd name="connsiteX51" fmla="*/ 401178 w 461820"/>
                <a:gd name="connsiteY51" fmla="*/ 276163 h 595074"/>
                <a:gd name="connsiteX52" fmla="*/ 441687 w 461820"/>
                <a:gd name="connsiteY52" fmla="*/ 379830 h 595074"/>
                <a:gd name="connsiteX53" fmla="*/ 453011 w 461820"/>
                <a:gd name="connsiteY53" fmla="*/ 412844 h 595074"/>
                <a:gd name="connsiteX54" fmla="*/ 454725 w 461820"/>
                <a:gd name="connsiteY54" fmla="*/ 417828 h 595074"/>
                <a:gd name="connsiteX55" fmla="*/ 452692 w 461820"/>
                <a:gd name="connsiteY55" fmla="*/ 412126 h 595074"/>
                <a:gd name="connsiteX56" fmla="*/ 455164 w 461820"/>
                <a:gd name="connsiteY56" fmla="*/ 417947 h 595074"/>
                <a:gd name="connsiteX57" fmla="*/ 447549 w 461820"/>
                <a:gd name="connsiteY57" fmla="*/ 479828 h 595074"/>
                <a:gd name="connsiteX58" fmla="*/ 400699 w 461820"/>
                <a:gd name="connsiteY58" fmla="*/ 454908 h 595074"/>
                <a:gd name="connsiteX59" fmla="*/ 400699 w 461820"/>
                <a:gd name="connsiteY59" fmla="*/ 454908 h 595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461820" h="595074">
                  <a:moveTo>
                    <a:pt x="400699" y="454908"/>
                  </a:moveTo>
                  <a:cubicBezTo>
                    <a:pt x="395197" y="444701"/>
                    <a:pt x="392246" y="431464"/>
                    <a:pt x="388578" y="420100"/>
                  </a:cubicBezTo>
                  <a:cubicBezTo>
                    <a:pt x="386226" y="412923"/>
                    <a:pt x="383913" y="405786"/>
                    <a:pt x="381521" y="398649"/>
                  </a:cubicBezTo>
                  <a:cubicBezTo>
                    <a:pt x="380125" y="394383"/>
                    <a:pt x="378690" y="390157"/>
                    <a:pt x="377215" y="385930"/>
                  </a:cubicBezTo>
                  <a:cubicBezTo>
                    <a:pt x="376457" y="383657"/>
                    <a:pt x="375659" y="381385"/>
                    <a:pt x="374862" y="379112"/>
                  </a:cubicBezTo>
                  <a:cubicBezTo>
                    <a:pt x="370675" y="366951"/>
                    <a:pt x="377773" y="387286"/>
                    <a:pt x="374862" y="379032"/>
                  </a:cubicBezTo>
                  <a:cubicBezTo>
                    <a:pt x="357637" y="330229"/>
                    <a:pt x="337422" y="282223"/>
                    <a:pt x="313140" y="236291"/>
                  </a:cubicBezTo>
                  <a:cubicBezTo>
                    <a:pt x="309951" y="230270"/>
                    <a:pt x="306681" y="224369"/>
                    <a:pt x="303372" y="218468"/>
                  </a:cubicBezTo>
                  <a:cubicBezTo>
                    <a:pt x="297630" y="208261"/>
                    <a:pt x="308515" y="227160"/>
                    <a:pt x="302614" y="217152"/>
                  </a:cubicBezTo>
                  <a:cubicBezTo>
                    <a:pt x="300900" y="214242"/>
                    <a:pt x="299145" y="211331"/>
                    <a:pt x="297391" y="208460"/>
                  </a:cubicBezTo>
                  <a:cubicBezTo>
                    <a:pt x="289815" y="195980"/>
                    <a:pt x="281721" y="183979"/>
                    <a:pt x="273348" y="172416"/>
                  </a:cubicBezTo>
                  <a:cubicBezTo>
                    <a:pt x="269520" y="167113"/>
                    <a:pt x="265533" y="161930"/>
                    <a:pt x="261546" y="156866"/>
                  </a:cubicBezTo>
                  <a:cubicBezTo>
                    <a:pt x="259552" y="154354"/>
                    <a:pt x="257519" y="151882"/>
                    <a:pt x="255485" y="149410"/>
                  </a:cubicBezTo>
                  <a:cubicBezTo>
                    <a:pt x="262902" y="158381"/>
                    <a:pt x="255964" y="150008"/>
                    <a:pt x="254529" y="148413"/>
                  </a:cubicBezTo>
                  <a:cubicBezTo>
                    <a:pt x="245478" y="138246"/>
                    <a:pt x="236028" y="129075"/>
                    <a:pt x="226339" y="120742"/>
                  </a:cubicBezTo>
                  <a:cubicBezTo>
                    <a:pt x="224106" y="118828"/>
                    <a:pt x="221834" y="116994"/>
                    <a:pt x="219561" y="115200"/>
                  </a:cubicBezTo>
                  <a:cubicBezTo>
                    <a:pt x="228014" y="121938"/>
                    <a:pt x="220239" y="115758"/>
                    <a:pt x="218604" y="114602"/>
                  </a:cubicBezTo>
                  <a:cubicBezTo>
                    <a:pt x="213939" y="111292"/>
                    <a:pt x="209154" y="108342"/>
                    <a:pt x="204410" y="105551"/>
                  </a:cubicBezTo>
                  <a:cubicBezTo>
                    <a:pt x="199585" y="102720"/>
                    <a:pt x="194681" y="100368"/>
                    <a:pt x="189777" y="98135"/>
                  </a:cubicBezTo>
                  <a:cubicBezTo>
                    <a:pt x="181284" y="94267"/>
                    <a:pt x="197113" y="100686"/>
                    <a:pt x="188461" y="97577"/>
                  </a:cubicBezTo>
                  <a:cubicBezTo>
                    <a:pt x="185112" y="96380"/>
                    <a:pt x="181762" y="95463"/>
                    <a:pt x="178413" y="94586"/>
                  </a:cubicBezTo>
                  <a:cubicBezTo>
                    <a:pt x="173549" y="93310"/>
                    <a:pt x="168685" y="92632"/>
                    <a:pt x="163860" y="92114"/>
                  </a:cubicBezTo>
                  <a:cubicBezTo>
                    <a:pt x="162066" y="91915"/>
                    <a:pt x="154051" y="91915"/>
                    <a:pt x="163102" y="91915"/>
                  </a:cubicBezTo>
                  <a:cubicBezTo>
                    <a:pt x="160790" y="91915"/>
                    <a:pt x="158517" y="92114"/>
                    <a:pt x="156284" y="92313"/>
                  </a:cubicBezTo>
                  <a:cubicBezTo>
                    <a:pt x="151819" y="92712"/>
                    <a:pt x="147433" y="93669"/>
                    <a:pt x="143127" y="94785"/>
                  </a:cubicBezTo>
                  <a:cubicBezTo>
                    <a:pt x="141013" y="95344"/>
                    <a:pt x="138900" y="96101"/>
                    <a:pt x="136787" y="96859"/>
                  </a:cubicBezTo>
                  <a:cubicBezTo>
                    <a:pt x="145200" y="93829"/>
                    <a:pt x="135870" y="97497"/>
                    <a:pt x="134195" y="98374"/>
                  </a:cubicBezTo>
                  <a:cubicBezTo>
                    <a:pt x="129570" y="100806"/>
                    <a:pt x="125144" y="103876"/>
                    <a:pt x="120878" y="107225"/>
                  </a:cubicBezTo>
                  <a:cubicBezTo>
                    <a:pt x="119443" y="108342"/>
                    <a:pt x="111548" y="115798"/>
                    <a:pt x="118246" y="109219"/>
                  </a:cubicBezTo>
                  <a:cubicBezTo>
                    <a:pt x="115934" y="111492"/>
                    <a:pt x="113741" y="114004"/>
                    <a:pt x="111548" y="116556"/>
                  </a:cubicBezTo>
                  <a:cubicBezTo>
                    <a:pt x="107122" y="121699"/>
                    <a:pt x="103055" y="127600"/>
                    <a:pt x="99267" y="133700"/>
                  </a:cubicBezTo>
                  <a:cubicBezTo>
                    <a:pt x="98311" y="135256"/>
                    <a:pt x="97354" y="136850"/>
                    <a:pt x="96437" y="138485"/>
                  </a:cubicBezTo>
                  <a:cubicBezTo>
                    <a:pt x="98869" y="134019"/>
                    <a:pt x="99028" y="133661"/>
                    <a:pt x="97075" y="137408"/>
                  </a:cubicBezTo>
                  <a:cubicBezTo>
                    <a:pt x="95280" y="140837"/>
                    <a:pt x="93646" y="144466"/>
                    <a:pt x="92011" y="148094"/>
                  </a:cubicBezTo>
                  <a:cubicBezTo>
                    <a:pt x="89100" y="154553"/>
                    <a:pt x="86588" y="161491"/>
                    <a:pt x="84156" y="168548"/>
                  </a:cubicBezTo>
                  <a:cubicBezTo>
                    <a:pt x="82760" y="172655"/>
                    <a:pt x="81485" y="176921"/>
                    <a:pt x="80249" y="181188"/>
                  </a:cubicBezTo>
                  <a:cubicBezTo>
                    <a:pt x="83319" y="170542"/>
                    <a:pt x="79411" y="185016"/>
                    <a:pt x="78933" y="187089"/>
                  </a:cubicBezTo>
                  <a:cubicBezTo>
                    <a:pt x="74627" y="205948"/>
                    <a:pt x="72035" y="226163"/>
                    <a:pt x="70560" y="246857"/>
                  </a:cubicBezTo>
                  <a:cubicBezTo>
                    <a:pt x="71397" y="235174"/>
                    <a:pt x="70600" y="248811"/>
                    <a:pt x="70560" y="250525"/>
                  </a:cubicBezTo>
                  <a:cubicBezTo>
                    <a:pt x="70360" y="256067"/>
                    <a:pt x="70360" y="261689"/>
                    <a:pt x="70320" y="267311"/>
                  </a:cubicBezTo>
                  <a:cubicBezTo>
                    <a:pt x="70281" y="278834"/>
                    <a:pt x="70839" y="290556"/>
                    <a:pt x="71596" y="302279"/>
                  </a:cubicBezTo>
                  <a:cubicBezTo>
                    <a:pt x="71995" y="308299"/>
                    <a:pt x="72514" y="314360"/>
                    <a:pt x="73111" y="320381"/>
                  </a:cubicBezTo>
                  <a:cubicBezTo>
                    <a:pt x="73431" y="323451"/>
                    <a:pt x="73750" y="326521"/>
                    <a:pt x="74108" y="329591"/>
                  </a:cubicBezTo>
                  <a:cubicBezTo>
                    <a:pt x="73470" y="324129"/>
                    <a:pt x="73510" y="324368"/>
                    <a:pt x="74308" y="330349"/>
                  </a:cubicBezTo>
                  <a:cubicBezTo>
                    <a:pt x="75982" y="343068"/>
                    <a:pt x="78375" y="355827"/>
                    <a:pt x="80887" y="368506"/>
                  </a:cubicBezTo>
                  <a:cubicBezTo>
                    <a:pt x="91652" y="422572"/>
                    <a:pt x="111229" y="473409"/>
                    <a:pt x="134474" y="522731"/>
                  </a:cubicBezTo>
                  <a:cubicBezTo>
                    <a:pt x="145599" y="546295"/>
                    <a:pt x="137624" y="579070"/>
                    <a:pt x="122074" y="590114"/>
                  </a:cubicBezTo>
                  <a:cubicBezTo>
                    <a:pt x="104092" y="602873"/>
                    <a:pt x="84515" y="589675"/>
                    <a:pt x="73151" y="565872"/>
                  </a:cubicBezTo>
                  <a:cubicBezTo>
                    <a:pt x="7522" y="427995"/>
                    <a:pt x="-29080" y="241036"/>
                    <a:pt x="29013" y="96061"/>
                  </a:cubicBezTo>
                  <a:cubicBezTo>
                    <a:pt x="45879" y="53997"/>
                    <a:pt x="79411" y="8582"/>
                    <a:pt x="126939" y="1206"/>
                  </a:cubicBezTo>
                  <a:cubicBezTo>
                    <a:pt x="179530" y="-6968"/>
                    <a:pt x="225621" y="27920"/>
                    <a:pt x="261666" y="60017"/>
                  </a:cubicBezTo>
                  <a:cubicBezTo>
                    <a:pt x="323866" y="115399"/>
                    <a:pt x="366888" y="198891"/>
                    <a:pt x="401178" y="276163"/>
                  </a:cubicBezTo>
                  <a:cubicBezTo>
                    <a:pt x="416169" y="309934"/>
                    <a:pt x="429566" y="345022"/>
                    <a:pt x="441687" y="379830"/>
                  </a:cubicBezTo>
                  <a:cubicBezTo>
                    <a:pt x="445515" y="390794"/>
                    <a:pt x="449263" y="401839"/>
                    <a:pt x="453011" y="412844"/>
                  </a:cubicBezTo>
                  <a:cubicBezTo>
                    <a:pt x="453569" y="414518"/>
                    <a:pt x="454167" y="416153"/>
                    <a:pt x="454725" y="417828"/>
                  </a:cubicBezTo>
                  <a:cubicBezTo>
                    <a:pt x="457676" y="426280"/>
                    <a:pt x="449861" y="404431"/>
                    <a:pt x="452692" y="412126"/>
                  </a:cubicBezTo>
                  <a:cubicBezTo>
                    <a:pt x="453410" y="414080"/>
                    <a:pt x="454167" y="416153"/>
                    <a:pt x="455164" y="417947"/>
                  </a:cubicBezTo>
                  <a:cubicBezTo>
                    <a:pt x="467564" y="440355"/>
                    <a:pt x="461265" y="470458"/>
                    <a:pt x="447549" y="479828"/>
                  </a:cubicBezTo>
                  <a:cubicBezTo>
                    <a:pt x="431400" y="490992"/>
                    <a:pt x="412860" y="477476"/>
                    <a:pt x="400699" y="454908"/>
                  </a:cubicBezTo>
                  <a:lnTo>
                    <a:pt x="400699" y="454908"/>
                  </a:ln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4" name="Freeform: Shape 1883">
              <a:extLst>
                <a:ext uri="{FF2B5EF4-FFF2-40B4-BE49-F238E27FC236}">
                  <a16:creationId xmlns="" xmlns:a16="http://schemas.microsoft.com/office/drawing/2014/main" id="{6E3A9D6C-9BDC-475A-9FA4-59907C2254A0}"/>
                </a:ext>
              </a:extLst>
            </p:cNvPr>
            <p:cNvSpPr/>
            <p:nvPr/>
          </p:nvSpPr>
          <p:spPr>
            <a:xfrm>
              <a:off x="20377138" y="-1403690"/>
              <a:ext cx="4036" cy="65980"/>
            </a:xfrm>
            <a:custGeom>
              <a:avLst/>
              <a:gdLst>
                <a:gd name="connsiteX0" fmla="*/ 10 w 1444"/>
                <a:gd name="connsiteY0" fmla="*/ 23604 h 23604"/>
                <a:gd name="connsiteX1" fmla="*/ 329 w 1444"/>
                <a:gd name="connsiteY1" fmla="*/ 0 h 23604"/>
                <a:gd name="connsiteX2" fmla="*/ 1445 w 1444"/>
                <a:gd name="connsiteY2" fmla="*/ 23006 h 23604"/>
                <a:gd name="connsiteX3" fmla="*/ 10 w 1444"/>
                <a:gd name="connsiteY3" fmla="*/ 23604 h 23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4" h="23604">
                  <a:moveTo>
                    <a:pt x="10" y="23604"/>
                  </a:moveTo>
                  <a:cubicBezTo>
                    <a:pt x="-30" y="15670"/>
                    <a:pt x="50" y="7815"/>
                    <a:pt x="329" y="0"/>
                  </a:cubicBezTo>
                  <a:cubicBezTo>
                    <a:pt x="568" y="7615"/>
                    <a:pt x="967" y="15311"/>
                    <a:pt x="1445" y="23006"/>
                  </a:cubicBezTo>
                  <a:cubicBezTo>
                    <a:pt x="1006" y="23166"/>
                    <a:pt x="488" y="23365"/>
                    <a:pt x="10" y="23604"/>
                  </a:cubicBezTo>
                  <a:close/>
                </a:path>
              </a:pathLst>
            </a:custGeom>
            <a:solidFill>
              <a:srgbClr val="B59C96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5" name="Freeform: Shape 1884">
              <a:extLst>
                <a:ext uri="{FF2B5EF4-FFF2-40B4-BE49-F238E27FC236}">
                  <a16:creationId xmlns="" xmlns:a16="http://schemas.microsoft.com/office/drawing/2014/main" id="{6E76C346-229C-4ADE-B9FF-D2347489771A}"/>
                </a:ext>
              </a:extLst>
            </p:cNvPr>
            <p:cNvSpPr/>
            <p:nvPr/>
          </p:nvSpPr>
          <p:spPr>
            <a:xfrm>
              <a:off x="20500612" y="-1913512"/>
              <a:ext cx="1118253" cy="1431429"/>
            </a:xfrm>
            <a:custGeom>
              <a:avLst/>
              <a:gdLst>
                <a:gd name="connsiteX0" fmla="*/ 97781 w 400049"/>
                <a:gd name="connsiteY0" fmla="*/ 40841 h 512086"/>
                <a:gd name="connsiteX1" fmla="*/ 94790 w 400049"/>
                <a:gd name="connsiteY1" fmla="*/ 41758 h 512086"/>
                <a:gd name="connsiteX2" fmla="*/ 88889 w 400049"/>
                <a:gd name="connsiteY2" fmla="*/ 44389 h 512086"/>
                <a:gd name="connsiteX3" fmla="*/ 75572 w 400049"/>
                <a:gd name="connsiteY3" fmla="*/ 53241 h 512086"/>
                <a:gd name="connsiteX4" fmla="*/ 70708 w 400049"/>
                <a:gd name="connsiteY4" fmla="*/ 57547 h 512086"/>
                <a:gd name="connsiteX5" fmla="*/ 66242 w 400049"/>
                <a:gd name="connsiteY5" fmla="*/ 62531 h 512086"/>
                <a:gd name="connsiteX6" fmla="*/ 53962 w 400049"/>
                <a:gd name="connsiteY6" fmla="*/ 79676 h 512086"/>
                <a:gd name="connsiteX7" fmla="*/ 51968 w 400049"/>
                <a:gd name="connsiteY7" fmla="*/ 83025 h 512086"/>
                <a:gd name="connsiteX8" fmla="*/ 51769 w 400049"/>
                <a:gd name="connsiteY8" fmla="*/ 83384 h 512086"/>
                <a:gd name="connsiteX9" fmla="*/ 46705 w 400049"/>
                <a:gd name="connsiteY9" fmla="*/ 94070 h 512086"/>
                <a:gd name="connsiteX10" fmla="*/ 38850 w 400049"/>
                <a:gd name="connsiteY10" fmla="*/ 114524 h 512086"/>
                <a:gd name="connsiteX11" fmla="*/ 35939 w 400049"/>
                <a:gd name="connsiteY11" fmla="*/ 123854 h 512086"/>
                <a:gd name="connsiteX12" fmla="*/ 33667 w 400049"/>
                <a:gd name="connsiteY12" fmla="*/ 133065 h 512086"/>
                <a:gd name="connsiteX13" fmla="*/ 25653 w 400049"/>
                <a:gd name="connsiteY13" fmla="*/ 188207 h 512086"/>
                <a:gd name="connsiteX14" fmla="*/ 25294 w 400049"/>
                <a:gd name="connsiteY14" fmla="*/ 196501 h 512086"/>
                <a:gd name="connsiteX15" fmla="*/ 25054 w 400049"/>
                <a:gd name="connsiteY15" fmla="*/ 213287 h 512086"/>
                <a:gd name="connsiteX16" fmla="*/ 26330 w 400049"/>
                <a:gd name="connsiteY16" fmla="*/ 248254 h 512086"/>
                <a:gd name="connsiteX17" fmla="*/ 27846 w 400049"/>
                <a:gd name="connsiteY17" fmla="*/ 266356 h 512086"/>
                <a:gd name="connsiteX18" fmla="*/ 28444 w 400049"/>
                <a:gd name="connsiteY18" fmla="*/ 271739 h 512086"/>
                <a:gd name="connsiteX19" fmla="*/ 29082 w 400049"/>
                <a:gd name="connsiteY19" fmla="*/ 276324 h 512086"/>
                <a:gd name="connsiteX20" fmla="*/ 35661 w 400049"/>
                <a:gd name="connsiteY20" fmla="*/ 314482 h 512086"/>
                <a:gd name="connsiteX21" fmla="*/ 89248 w 400049"/>
                <a:gd name="connsiteY21" fmla="*/ 468706 h 512086"/>
                <a:gd name="connsiteX22" fmla="*/ 91999 w 400049"/>
                <a:gd name="connsiteY22" fmla="*/ 512087 h 512086"/>
                <a:gd name="connsiteX23" fmla="*/ 36817 w 400049"/>
                <a:gd name="connsiteY23" fmla="*/ 409935 h 512086"/>
                <a:gd name="connsiteX24" fmla="*/ 33029 w 400049"/>
                <a:gd name="connsiteY24" fmla="*/ 401083 h 512086"/>
                <a:gd name="connsiteX25" fmla="*/ 11578 w 400049"/>
                <a:gd name="connsiteY25" fmla="*/ 292592 h 512086"/>
                <a:gd name="connsiteX26" fmla="*/ 374 w 400049"/>
                <a:gd name="connsiteY26" fmla="*/ 141158 h 512086"/>
                <a:gd name="connsiteX27" fmla="*/ 1211 w 400049"/>
                <a:gd name="connsiteY27" fmla="*/ 126884 h 512086"/>
                <a:gd name="connsiteX28" fmla="*/ 2846 w 400049"/>
                <a:gd name="connsiteY28" fmla="*/ 110935 h 512086"/>
                <a:gd name="connsiteX29" fmla="*/ 7910 w 400049"/>
                <a:gd name="connsiteY29" fmla="*/ 81151 h 512086"/>
                <a:gd name="connsiteX30" fmla="*/ 9504 w 400049"/>
                <a:gd name="connsiteY30" fmla="*/ 74532 h 512086"/>
                <a:gd name="connsiteX31" fmla="*/ 10900 w 400049"/>
                <a:gd name="connsiteY31" fmla="*/ 69788 h 512086"/>
                <a:gd name="connsiteX32" fmla="*/ 15286 w 400049"/>
                <a:gd name="connsiteY32" fmla="*/ 57148 h 512086"/>
                <a:gd name="connsiteX33" fmla="*/ 20350 w 400049"/>
                <a:gd name="connsiteY33" fmla="*/ 45426 h 512086"/>
                <a:gd name="connsiteX34" fmla="*/ 22303 w 400049"/>
                <a:gd name="connsiteY34" fmla="*/ 41558 h 512086"/>
                <a:gd name="connsiteX35" fmla="*/ 24177 w 400049"/>
                <a:gd name="connsiteY35" fmla="*/ 38408 h 512086"/>
                <a:gd name="connsiteX36" fmla="*/ 97462 w 400049"/>
                <a:gd name="connsiteY36" fmla="*/ 251 h 512086"/>
                <a:gd name="connsiteX37" fmla="*/ 228242 w 400049"/>
                <a:gd name="connsiteY37" fmla="*/ 70186 h 512086"/>
                <a:gd name="connsiteX38" fmla="*/ 394707 w 400049"/>
                <a:gd name="connsiteY38" fmla="*/ 414600 h 512086"/>
                <a:gd name="connsiteX39" fmla="*/ 400050 w 400049"/>
                <a:gd name="connsiteY39" fmla="*/ 427120 h 512086"/>
                <a:gd name="connsiteX40" fmla="*/ 355393 w 400049"/>
                <a:gd name="connsiteY40" fmla="*/ 400804 h 512086"/>
                <a:gd name="connsiteX41" fmla="*/ 343272 w 400049"/>
                <a:gd name="connsiteY41" fmla="*/ 365996 h 512086"/>
                <a:gd name="connsiteX42" fmla="*/ 336215 w 400049"/>
                <a:gd name="connsiteY42" fmla="*/ 344545 h 512086"/>
                <a:gd name="connsiteX43" fmla="*/ 331909 w 400049"/>
                <a:gd name="connsiteY43" fmla="*/ 331826 h 512086"/>
                <a:gd name="connsiteX44" fmla="*/ 329556 w 400049"/>
                <a:gd name="connsiteY44" fmla="*/ 325008 h 512086"/>
                <a:gd name="connsiteX45" fmla="*/ 329197 w 400049"/>
                <a:gd name="connsiteY45" fmla="*/ 324011 h 512086"/>
                <a:gd name="connsiteX46" fmla="*/ 267795 w 400049"/>
                <a:gd name="connsiteY46" fmla="*/ 182186 h 512086"/>
                <a:gd name="connsiteX47" fmla="*/ 258026 w 400049"/>
                <a:gd name="connsiteY47" fmla="*/ 164364 h 512086"/>
                <a:gd name="connsiteX48" fmla="*/ 257906 w 400049"/>
                <a:gd name="connsiteY48" fmla="*/ 164125 h 512086"/>
                <a:gd name="connsiteX49" fmla="*/ 257268 w 400049"/>
                <a:gd name="connsiteY49" fmla="*/ 163048 h 512086"/>
                <a:gd name="connsiteX50" fmla="*/ 252045 w 400049"/>
                <a:gd name="connsiteY50" fmla="*/ 154356 h 512086"/>
                <a:gd name="connsiteX51" fmla="*/ 228003 w 400049"/>
                <a:gd name="connsiteY51" fmla="*/ 118312 h 512086"/>
                <a:gd name="connsiteX52" fmla="*/ 216200 w 400049"/>
                <a:gd name="connsiteY52" fmla="*/ 102762 h 512086"/>
                <a:gd name="connsiteX53" fmla="*/ 212532 w 400049"/>
                <a:gd name="connsiteY53" fmla="*/ 98256 h 512086"/>
                <a:gd name="connsiteX54" fmla="*/ 209183 w 400049"/>
                <a:gd name="connsiteY54" fmla="*/ 94309 h 512086"/>
                <a:gd name="connsiteX55" fmla="*/ 180993 w 400049"/>
                <a:gd name="connsiteY55" fmla="*/ 66638 h 512086"/>
                <a:gd name="connsiteX56" fmla="*/ 177923 w 400049"/>
                <a:gd name="connsiteY56" fmla="*/ 64046 h 512086"/>
                <a:gd name="connsiteX57" fmla="*/ 173258 w 400049"/>
                <a:gd name="connsiteY57" fmla="*/ 60498 h 512086"/>
                <a:gd name="connsiteX58" fmla="*/ 159064 w 400049"/>
                <a:gd name="connsiteY58" fmla="*/ 51447 h 512086"/>
                <a:gd name="connsiteX59" fmla="*/ 144431 w 400049"/>
                <a:gd name="connsiteY59" fmla="*/ 44030 h 512086"/>
                <a:gd name="connsiteX60" fmla="*/ 143514 w 400049"/>
                <a:gd name="connsiteY60" fmla="*/ 43632 h 512086"/>
                <a:gd name="connsiteX61" fmla="*/ 143075 w 400049"/>
                <a:gd name="connsiteY61" fmla="*/ 43472 h 512086"/>
                <a:gd name="connsiteX62" fmla="*/ 133028 w 400049"/>
                <a:gd name="connsiteY62" fmla="*/ 40482 h 512086"/>
                <a:gd name="connsiteX63" fmla="*/ 118474 w 400049"/>
                <a:gd name="connsiteY63" fmla="*/ 38010 h 512086"/>
                <a:gd name="connsiteX64" fmla="*/ 115564 w 400049"/>
                <a:gd name="connsiteY64" fmla="*/ 37890 h 512086"/>
                <a:gd name="connsiteX65" fmla="*/ 110899 w 400049"/>
                <a:gd name="connsiteY65" fmla="*/ 38209 h 512086"/>
                <a:gd name="connsiteX66" fmla="*/ 97781 w 400049"/>
                <a:gd name="connsiteY66" fmla="*/ 40841 h 51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00049" h="512086">
                  <a:moveTo>
                    <a:pt x="97781" y="40841"/>
                  </a:moveTo>
                  <a:cubicBezTo>
                    <a:pt x="96784" y="41120"/>
                    <a:pt x="95787" y="41439"/>
                    <a:pt x="94790" y="41758"/>
                  </a:cubicBezTo>
                  <a:cubicBezTo>
                    <a:pt x="95628" y="41558"/>
                    <a:pt x="90125" y="43751"/>
                    <a:pt x="88889" y="44389"/>
                  </a:cubicBezTo>
                  <a:cubicBezTo>
                    <a:pt x="84264" y="46822"/>
                    <a:pt x="79838" y="49892"/>
                    <a:pt x="75572" y="53241"/>
                  </a:cubicBezTo>
                  <a:cubicBezTo>
                    <a:pt x="74775" y="53879"/>
                    <a:pt x="71824" y="56590"/>
                    <a:pt x="70708" y="57547"/>
                  </a:cubicBezTo>
                  <a:cubicBezTo>
                    <a:pt x="69193" y="59182"/>
                    <a:pt x="67717" y="60817"/>
                    <a:pt x="66242" y="62531"/>
                  </a:cubicBezTo>
                  <a:cubicBezTo>
                    <a:pt x="61817" y="67674"/>
                    <a:pt x="57749" y="73575"/>
                    <a:pt x="53962" y="79676"/>
                  </a:cubicBezTo>
                  <a:cubicBezTo>
                    <a:pt x="53284" y="80753"/>
                    <a:pt x="52646" y="81909"/>
                    <a:pt x="51968" y="83025"/>
                  </a:cubicBezTo>
                  <a:cubicBezTo>
                    <a:pt x="51888" y="83145"/>
                    <a:pt x="51849" y="83264"/>
                    <a:pt x="51769" y="83384"/>
                  </a:cubicBezTo>
                  <a:cubicBezTo>
                    <a:pt x="49974" y="86733"/>
                    <a:pt x="48340" y="90441"/>
                    <a:pt x="46705" y="94070"/>
                  </a:cubicBezTo>
                  <a:cubicBezTo>
                    <a:pt x="43794" y="100529"/>
                    <a:pt x="41282" y="107467"/>
                    <a:pt x="38850" y="114524"/>
                  </a:cubicBezTo>
                  <a:cubicBezTo>
                    <a:pt x="37814" y="117554"/>
                    <a:pt x="35939" y="123854"/>
                    <a:pt x="35939" y="123854"/>
                  </a:cubicBezTo>
                  <a:cubicBezTo>
                    <a:pt x="35939" y="123854"/>
                    <a:pt x="34026" y="131350"/>
                    <a:pt x="33667" y="133065"/>
                  </a:cubicBezTo>
                  <a:cubicBezTo>
                    <a:pt x="29719" y="150489"/>
                    <a:pt x="27207" y="169149"/>
                    <a:pt x="25653" y="188207"/>
                  </a:cubicBezTo>
                  <a:cubicBezTo>
                    <a:pt x="25732" y="187649"/>
                    <a:pt x="25334" y="195225"/>
                    <a:pt x="25294" y="196501"/>
                  </a:cubicBezTo>
                  <a:cubicBezTo>
                    <a:pt x="25094" y="202043"/>
                    <a:pt x="25094" y="207665"/>
                    <a:pt x="25054" y="213287"/>
                  </a:cubicBezTo>
                  <a:cubicBezTo>
                    <a:pt x="25015" y="224810"/>
                    <a:pt x="25573" y="236532"/>
                    <a:pt x="26330" y="248254"/>
                  </a:cubicBezTo>
                  <a:cubicBezTo>
                    <a:pt x="26729" y="254275"/>
                    <a:pt x="27287" y="260336"/>
                    <a:pt x="27846" y="266356"/>
                  </a:cubicBezTo>
                  <a:cubicBezTo>
                    <a:pt x="28005" y="268151"/>
                    <a:pt x="28244" y="269945"/>
                    <a:pt x="28444" y="271739"/>
                  </a:cubicBezTo>
                  <a:cubicBezTo>
                    <a:pt x="28523" y="272058"/>
                    <a:pt x="28683" y="273533"/>
                    <a:pt x="29082" y="276324"/>
                  </a:cubicBezTo>
                  <a:cubicBezTo>
                    <a:pt x="30756" y="289043"/>
                    <a:pt x="33149" y="301802"/>
                    <a:pt x="35661" y="314482"/>
                  </a:cubicBezTo>
                  <a:cubicBezTo>
                    <a:pt x="46426" y="368548"/>
                    <a:pt x="66003" y="419385"/>
                    <a:pt x="89248" y="468706"/>
                  </a:cubicBezTo>
                  <a:cubicBezTo>
                    <a:pt x="95548" y="482103"/>
                    <a:pt x="95947" y="498450"/>
                    <a:pt x="91999" y="512087"/>
                  </a:cubicBezTo>
                  <a:cubicBezTo>
                    <a:pt x="70469" y="480508"/>
                    <a:pt x="51729" y="444663"/>
                    <a:pt x="36817" y="409935"/>
                  </a:cubicBezTo>
                  <a:cubicBezTo>
                    <a:pt x="35581" y="407024"/>
                    <a:pt x="34265" y="404074"/>
                    <a:pt x="33029" y="401083"/>
                  </a:cubicBezTo>
                  <a:cubicBezTo>
                    <a:pt x="24297" y="365358"/>
                    <a:pt x="17319" y="328716"/>
                    <a:pt x="11578" y="292592"/>
                  </a:cubicBezTo>
                  <a:cubicBezTo>
                    <a:pt x="3643" y="242712"/>
                    <a:pt x="-1460" y="191756"/>
                    <a:pt x="374" y="141158"/>
                  </a:cubicBezTo>
                  <a:cubicBezTo>
                    <a:pt x="733" y="131190"/>
                    <a:pt x="374" y="136613"/>
                    <a:pt x="1211" y="126884"/>
                  </a:cubicBezTo>
                  <a:cubicBezTo>
                    <a:pt x="1690" y="121541"/>
                    <a:pt x="2168" y="116159"/>
                    <a:pt x="2846" y="110935"/>
                  </a:cubicBezTo>
                  <a:cubicBezTo>
                    <a:pt x="4162" y="100728"/>
                    <a:pt x="5717" y="90721"/>
                    <a:pt x="7910" y="81151"/>
                  </a:cubicBezTo>
                  <a:cubicBezTo>
                    <a:pt x="8109" y="80274"/>
                    <a:pt x="9744" y="73815"/>
                    <a:pt x="9504" y="74532"/>
                  </a:cubicBezTo>
                  <a:cubicBezTo>
                    <a:pt x="9943" y="72938"/>
                    <a:pt x="10382" y="71343"/>
                    <a:pt x="10900" y="69788"/>
                  </a:cubicBezTo>
                  <a:cubicBezTo>
                    <a:pt x="12256" y="65482"/>
                    <a:pt x="13691" y="61215"/>
                    <a:pt x="15286" y="57148"/>
                  </a:cubicBezTo>
                  <a:cubicBezTo>
                    <a:pt x="16881" y="53121"/>
                    <a:pt x="18515" y="49174"/>
                    <a:pt x="20350" y="45426"/>
                  </a:cubicBezTo>
                  <a:cubicBezTo>
                    <a:pt x="20987" y="44110"/>
                    <a:pt x="21665" y="42834"/>
                    <a:pt x="22303" y="41558"/>
                  </a:cubicBezTo>
                  <a:cubicBezTo>
                    <a:pt x="22782" y="40761"/>
                    <a:pt x="23938" y="38767"/>
                    <a:pt x="24177" y="38408"/>
                  </a:cubicBezTo>
                  <a:cubicBezTo>
                    <a:pt x="42359" y="10179"/>
                    <a:pt x="68276" y="-1942"/>
                    <a:pt x="97462" y="251"/>
                  </a:cubicBezTo>
                  <a:cubicBezTo>
                    <a:pt x="151648" y="4318"/>
                    <a:pt x="193354" y="35418"/>
                    <a:pt x="228242" y="70186"/>
                  </a:cubicBezTo>
                  <a:cubicBezTo>
                    <a:pt x="316040" y="157705"/>
                    <a:pt x="362092" y="293230"/>
                    <a:pt x="394707" y="414600"/>
                  </a:cubicBezTo>
                  <a:cubicBezTo>
                    <a:pt x="396023" y="419544"/>
                    <a:pt x="397897" y="423691"/>
                    <a:pt x="400050" y="427120"/>
                  </a:cubicBezTo>
                  <a:cubicBezTo>
                    <a:pt x="384340" y="435533"/>
                    <a:pt x="366996" y="422295"/>
                    <a:pt x="355393" y="400804"/>
                  </a:cubicBezTo>
                  <a:cubicBezTo>
                    <a:pt x="349891" y="390597"/>
                    <a:pt x="346940" y="377359"/>
                    <a:pt x="343272" y="365996"/>
                  </a:cubicBezTo>
                  <a:cubicBezTo>
                    <a:pt x="340920" y="358819"/>
                    <a:pt x="338607" y="351682"/>
                    <a:pt x="336215" y="344545"/>
                  </a:cubicBezTo>
                  <a:cubicBezTo>
                    <a:pt x="334819" y="340279"/>
                    <a:pt x="333384" y="336052"/>
                    <a:pt x="331909" y="331826"/>
                  </a:cubicBezTo>
                  <a:cubicBezTo>
                    <a:pt x="331151" y="329553"/>
                    <a:pt x="330354" y="327280"/>
                    <a:pt x="329556" y="325008"/>
                  </a:cubicBezTo>
                  <a:cubicBezTo>
                    <a:pt x="329437" y="324649"/>
                    <a:pt x="329317" y="324330"/>
                    <a:pt x="329197" y="324011"/>
                  </a:cubicBezTo>
                  <a:cubicBezTo>
                    <a:pt x="312730" y="275806"/>
                    <a:pt x="291917" y="227840"/>
                    <a:pt x="267795" y="182186"/>
                  </a:cubicBezTo>
                  <a:cubicBezTo>
                    <a:pt x="264605" y="176166"/>
                    <a:pt x="261335" y="170265"/>
                    <a:pt x="258026" y="164364"/>
                  </a:cubicBezTo>
                  <a:cubicBezTo>
                    <a:pt x="257986" y="164284"/>
                    <a:pt x="257946" y="164204"/>
                    <a:pt x="257906" y="164125"/>
                  </a:cubicBezTo>
                  <a:cubicBezTo>
                    <a:pt x="257707" y="163806"/>
                    <a:pt x="257508" y="163487"/>
                    <a:pt x="257268" y="163048"/>
                  </a:cubicBezTo>
                  <a:cubicBezTo>
                    <a:pt x="255554" y="160137"/>
                    <a:pt x="253800" y="157227"/>
                    <a:pt x="252045" y="154356"/>
                  </a:cubicBezTo>
                  <a:cubicBezTo>
                    <a:pt x="244470" y="141876"/>
                    <a:pt x="236376" y="129875"/>
                    <a:pt x="228003" y="118312"/>
                  </a:cubicBezTo>
                  <a:cubicBezTo>
                    <a:pt x="224175" y="113009"/>
                    <a:pt x="220188" y="107826"/>
                    <a:pt x="216200" y="102762"/>
                  </a:cubicBezTo>
                  <a:cubicBezTo>
                    <a:pt x="215004" y="101247"/>
                    <a:pt x="213768" y="99731"/>
                    <a:pt x="212532" y="98256"/>
                  </a:cubicBezTo>
                  <a:cubicBezTo>
                    <a:pt x="211496" y="96980"/>
                    <a:pt x="209781" y="95027"/>
                    <a:pt x="209183" y="94309"/>
                  </a:cubicBezTo>
                  <a:cubicBezTo>
                    <a:pt x="200172" y="84142"/>
                    <a:pt x="190682" y="74971"/>
                    <a:pt x="180993" y="66638"/>
                  </a:cubicBezTo>
                  <a:cubicBezTo>
                    <a:pt x="179957" y="65761"/>
                    <a:pt x="178960" y="64883"/>
                    <a:pt x="177923" y="64046"/>
                  </a:cubicBezTo>
                  <a:cubicBezTo>
                    <a:pt x="177206" y="63528"/>
                    <a:pt x="174215" y="61175"/>
                    <a:pt x="173258" y="60498"/>
                  </a:cubicBezTo>
                  <a:cubicBezTo>
                    <a:pt x="168593" y="57148"/>
                    <a:pt x="163809" y="54238"/>
                    <a:pt x="159064" y="51447"/>
                  </a:cubicBezTo>
                  <a:cubicBezTo>
                    <a:pt x="154240" y="48616"/>
                    <a:pt x="149335" y="46263"/>
                    <a:pt x="144431" y="44030"/>
                  </a:cubicBezTo>
                  <a:cubicBezTo>
                    <a:pt x="144072" y="43871"/>
                    <a:pt x="143793" y="43751"/>
                    <a:pt x="143514" y="43632"/>
                  </a:cubicBezTo>
                  <a:cubicBezTo>
                    <a:pt x="143394" y="43592"/>
                    <a:pt x="143235" y="43552"/>
                    <a:pt x="143075" y="43472"/>
                  </a:cubicBezTo>
                  <a:cubicBezTo>
                    <a:pt x="139726" y="42276"/>
                    <a:pt x="136377" y="41359"/>
                    <a:pt x="133028" y="40482"/>
                  </a:cubicBezTo>
                  <a:cubicBezTo>
                    <a:pt x="128163" y="39206"/>
                    <a:pt x="123299" y="38528"/>
                    <a:pt x="118474" y="38010"/>
                  </a:cubicBezTo>
                  <a:cubicBezTo>
                    <a:pt x="117876" y="37970"/>
                    <a:pt x="116640" y="37930"/>
                    <a:pt x="115564" y="37890"/>
                  </a:cubicBezTo>
                  <a:cubicBezTo>
                    <a:pt x="114009" y="37970"/>
                    <a:pt x="112454" y="38090"/>
                    <a:pt x="110899" y="38209"/>
                  </a:cubicBezTo>
                  <a:cubicBezTo>
                    <a:pt x="106473" y="38767"/>
                    <a:pt x="102087" y="39724"/>
                    <a:pt x="97781" y="40841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6" name="Freeform: Shape 1885">
              <a:extLst>
                <a:ext uri="{FF2B5EF4-FFF2-40B4-BE49-F238E27FC236}">
                  <a16:creationId xmlns="" xmlns:a16="http://schemas.microsoft.com/office/drawing/2014/main" id="{A4FD0A75-FE67-48BA-9A83-E36CB9D07760}"/>
                </a:ext>
              </a:extLst>
            </p:cNvPr>
            <p:cNvSpPr/>
            <p:nvPr/>
          </p:nvSpPr>
          <p:spPr>
            <a:xfrm>
              <a:off x="19701771" y="-3477186"/>
              <a:ext cx="1263678" cy="857145"/>
            </a:xfrm>
            <a:custGeom>
              <a:avLst/>
              <a:gdLst>
                <a:gd name="connsiteX0" fmla="*/ 273 w 452074"/>
                <a:gd name="connsiteY0" fmla="*/ 253630 h 306639"/>
                <a:gd name="connsiteX1" fmla="*/ 88789 w 452074"/>
                <a:gd name="connsiteY1" fmla="*/ 40395 h 306639"/>
                <a:gd name="connsiteX2" fmla="*/ 423872 w 452074"/>
                <a:gd name="connsiteY2" fmla="*/ 117906 h 306639"/>
                <a:gd name="connsiteX3" fmla="*/ 452062 w 452074"/>
                <a:gd name="connsiteY3" fmla="*/ 173886 h 306639"/>
                <a:gd name="connsiteX4" fmla="*/ 421400 w 452074"/>
                <a:gd name="connsiteY4" fmla="*/ 184372 h 306639"/>
                <a:gd name="connsiteX5" fmla="*/ 347159 w 452074"/>
                <a:gd name="connsiteY5" fmla="*/ 131741 h 306639"/>
                <a:gd name="connsiteX6" fmla="*/ 339065 w 452074"/>
                <a:gd name="connsiteY6" fmla="*/ 126677 h 306639"/>
                <a:gd name="connsiteX7" fmla="*/ 336274 w 452074"/>
                <a:gd name="connsiteY7" fmla="*/ 125043 h 306639"/>
                <a:gd name="connsiteX8" fmla="*/ 321003 w 452074"/>
                <a:gd name="connsiteY8" fmla="*/ 116390 h 306639"/>
                <a:gd name="connsiteX9" fmla="*/ 289983 w 452074"/>
                <a:gd name="connsiteY9" fmla="*/ 100960 h 306639"/>
                <a:gd name="connsiteX10" fmla="*/ 237551 w 452074"/>
                <a:gd name="connsiteY10" fmla="*/ 83177 h 306639"/>
                <a:gd name="connsiteX11" fmla="*/ 231929 w 452074"/>
                <a:gd name="connsiteY11" fmla="*/ 82260 h 306639"/>
                <a:gd name="connsiteX12" fmla="*/ 221164 w 452074"/>
                <a:gd name="connsiteY12" fmla="*/ 80945 h 306639"/>
                <a:gd name="connsiteX13" fmla="*/ 199354 w 452074"/>
                <a:gd name="connsiteY13" fmla="*/ 80546 h 306639"/>
                <a:gd name="connsiteX14" fmla="*/ 180933 w 452074"/>
                <a:gd name="connsiteY14" fmla="*/ 82938 h 306639"/>
                <a:gd name="connsiteX15" fmla="*/ 181890 w 452074"/>
                <a:gd name="connsiteY15" fmla="*/ 82699 h 306639"/>
                <a:gd name="connsiteX16" fmla="*/ 177663 w 452074"/>
                <a:gd name="connsiteY16" fmla="*/ 83855 h 306639"/>
                <a:gd name="connsiteX17" fmla="*/ 168134 w 452074"/>
                <a:gd name="connsiteY17" fmla="*/ 87085 h 306639"/>
                <a:gd name="connsiteX18" fmla="*/ 152943 w 452074"/>
                <a:gd name="connsiteY18" fmla="*/ 94222 h 306639"/>
                <a:gd name="connsiteX19" fmla="*/ 145846 w 452074"/>
                <a:gd name="connsiteY19" fmla="*/ 98488 h 306639"/>
                <a:gd name="connsiteX20" fmla="*/ 142696 w 452074"/>
                <a:gd name="connsiteY20" fmla="*/ 100482 h 306639"/>
                <a:gd name="connsiteX21" fmla="*/ 118215 w 452074"/>
                <a:gd name="connsiteY21" fmla="*/ 124485 h 306639"/>
                <a:gd name="connsiteX22" fmla="*/ 108167 w 452074"/>
                <a:gd name="connsiteY22" fmla="*/ 137802 h 306639"/>
                <a:gd name="connsiteX23" fmla="*/ 109762 w 452074"/>
                <a:gd name="connsiteY23" fmla="*/ 135449 h 306639"/>
                <a:gd name="connsiteX24" fmla="*/ 107529 w 452074"/>
                <a:gd name="connsiteY24" fmla="*/ 138958 h 306639"/>
                <a:gd name="connsiteX25" fmla="*/ 102545 w 452074"/>
                <a:gd name="connsiteY25" fmla="*/ 147331 h 306639"/>
                <a:gd name="connsiteX26" fmla="*/ 90623 w 452074"/>
                <a:gd name="connsiteY26" fmla="*/ 170856 h 306639"/>
                <a:gd name="connsiteX27" fmla="*/ 85240 w 452074"/>
                <a:gd name="connsiteY27" fmla="*/ 183455 h 306639"/>
                <a:gd name="connsiteX28" fmla="*/ 83327 w 452074"/>
                <a:gd name="connsiteY28" fmla="*/ 188001 h 306639"/>
                <a:gd name="connsiteX29" fmla="*/ 70089 w 452074"/>
                <a:gd name="connsiteY29" fmla="*/ 233654 h 306639"/>
                <a:gd name="connsiteX30" fmla="*/ 63590 w 452074"/>
                <a:gd name="connsiteY30" fmla="*/ 267744 h 306639"/>
                <a:gd name="connsiteX31" fmla="*/ 64348 w 452074"/>
                <a:gd name="connsiteY31" fmla="*/ 262242 h 306639"/>
                <a:gd name="connsiteX32" fmla="*/ 63829 w 452074"/>
                <a:gd name="connsiteY32" fmla="*/ 266548 h 306639"/>
                <a:gd name="connsiteX33" fmla="*/ 63470 w 452074"/>
                <a:gd name="connsiteY33" fmla="*/ 270176 h 306639"/>
                <a:gd name="connsiteX34" fmla="*/ 29699 w 452074"/>
                <a:gd name="connsiteY34" fmla="*/ 305862 h 306639"/>
                <a:gd name="connsiteX35" fmla="*/ 273 w 452074"/>
                <a:gd name="connsiteY35" fmla="*/ 253630 h 306639"/>
                <a:gd name="connsiteX36" fmla="*/ 273 w 452074"/>
                <a:gd name="connsiteY36" fmla="*/ 253630 h 306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52074" h="306639">
                  <a:moveTo>
                    <a:pt x="273" y="253630"/>
                  </a:moveTo>
                  <a:cubicBezTo>
                    <a:pt x="12235" y="177514"/>
                    <a:pt x="32410" y="96295"/>
                    <a:pt x="88789" y="40395"/>
                  </a:cubicBezTo>
                  <a:cubicBezTo>
                    <a:pt x="190263" y="-60122"/>
                    <a:pt x="337869" y="50442"/>
                    <a:pt x="423872" y="117906"/>
                  </a:cubicBezTo>
                  <a:cubicBezTo>
                    <a:pt x="439462" y="130106"/>
                    <a:pt x="452540" y="155944"/>
                    <a:pt x="452062" y="173886"/>
                  </a:cubicBezTo>
                  <a:cubicBezTo>
                    <a:pt x="451583" y="192028"/>
                    <a:pt x="437389" y="196732"/>
                    <a:pt x="421400" y="184372"/>
                  </a:cubicBezTo>
                  <a:cubicBezTo>
                    <a:pt x="396520" y="165114"/>
                    <a:pt x="371760" y="147371"/>
                    <a:pt x="347159" y="131741"/>
                  </a:cubicBezTo>
                  <a:cubicBezTo>
                    <a:pt x="344448" y="130027"/>
                    <a:pt x="341776" y="128352"/>
                    <a:pt x="339065" y="126677"/>
                  </a:cubicBezTo>
                  <a:cubicBezTo>
                    <a:pt x="330253" y="121255"/>
                    <a:pt x="344966" y="130146"/>
                    <a:pt x="336274" y="125043"/>
                  </a:cubicBezTo>
                  <a:cubicBezTo>
                    <a:pt x="331170" y="122013"/>
                    <a:pt x="326067" y="119182"/>
                    <a:pt x="321003" y="116390"/>
                  </a:cubicBezTo>
                  <a:cubicBezTo>
                    <a:pt x="310636" y="110689"/>
                    <a:pt x="300270" y="105585"/>
                    <a:pt x="289983" y="100960"/>
                  </a:cubicBezTo>
                  <a:cubicBezTo>
                    <a:pt x="272320" y="93026"/>
                    <a:pt x="254816" y="87045"/>
                    <a:pt x="237551" y="83177"/>
                  </a:cubicBezTo>
                  <a:cubicBezTo>
                    <a:pt x="246442" y="85171"/>
                    <a:pt x="234082" y="82619"/>
                    <a:pt x="231929" y="82260"/>
                  </a:cubicBezTo>
                  <a:cubicBezTo>
                    <a:pt x="228341" y="81702"/>
                    <a:pt x="224752" y="81303"/>
                    <a:pt x="221164" y="80945"/>
                  </a:cubicBezTo>
                  <a:cubicBezTo>
                    <a:pt x="213827" y="80267"/>
                    <a:pt x="206571" y="80187"/>
                    <a:pt x="199354" y="80546"/>
                  </a:cubicBezTo>
                  <a:cubicBezTo>
                    <a:pt x="193134" y="80865"/>
                    <a:pt x="186994" y="81702"/>
                    <a:pt x="180933" y="82938"/>
                  </a:cubicBezTo>
                  <a:cubicBezTo>
                    <a:pt x="175471" y="84015"/>
                    <a:pt x="187233" y="81383"/>
                    <a:pt x="181890" y="82699"/>
                  </a:cubicBezTo>
                  <a:cubicBezTo>
                    <a:pt x="180455" y="83058"/>
                    <a:pt x="179059" y="83456"/>
                    <a:pt x="177663" y="83855"/>
                  </a:cubicBezTo>
                  <a:cubicBezTo>
                    <a:pt x="174474" y="84772"/>
                    <a:pt x="171284" y="85889"/>
                    <a:pt x="168134" y="87085"/>
                  </a:cubicBezTo>
                  <a:cubicBezTo>
                    <a:pt x="162951" y="89038"/>
                    <a:pt x="157887" y="91471"/>
                    <a:pt x="152943" y="94222"/>
                  </a:cubicBezTo>
                  <a:cubicBezTo>
                    <a:pt x="150551" y="95538"/>
                    <a:pt x="148158" y="97013"/>
                    <a:pt x="145846" y="98488"/>
                  </a:cubicBezTo>
                  <a:cubicBezTo>
                    <a:pt x="143772" y="99844"/>
                    <a:pt x="134403" y="106821"/>
                    <a:pt x="142696" y="100482"/>
                  </a:cubicBezTo>
                  <a:cubicBezTo>
                    <a:pt x="134004" y="107140"/>
                    <a:pt x="125870" y="115274"/>
                    <a:pt x="118215" y="124485"/>
                  </a:cubicBezTo>
                  <a:cubicBezTo>
                    <a:pt x="114746" y="128671"/>
                    <a:pt x="111436" y="133137"/>
                    <a:pt x="108167" y="137802"/>
                  </a:cubicBezTo>
                  <a:cubicBezTo>
                    <a:pt x="104858" y="142546"/>
                    <a:pt x="112951" y="130625"/>
                    <a:pt x="109762" y="135449"/>
                  </a:cubicBezTo>
                  <a:cubicBezTo>
                    <a:pt x="109004" y="136606"/>
                    <a:pt x="108247" y="137802"/>
                    <a:pt x="107529" y="138958"/>
                  </a:cubicBezTo>
                  <a:cubicBezTo>
                    <a:pt x="105814" y="141669"/>
                    <a:pt x="104180" y="144460"/>
                    <a:pt x="102545" y="147331"/>
                  </a:cubicBezTo>
                  <a:cubicBezTo>
                    <a:pt x="98279" y="154708"/>
                    <a:pt x="94331" y="162642"/>
                    <a:pt x="90623" y="170856"/>
                  </a:cubicBezTo>
                  <a:cubicBezTo>
                    <a:pt x="88749" y="174962"/>
                    <a:pt x="86995" y="179189"/>
                    <a:pt x="85240" y="183455"/>
                  </a:cubicBezTo>
                  <a:cubicBezTo>
                    <a:pt x="83725" y="187163"/>
                    <a:pt x="77984" y="203032"/>
                    <a:pt x="83327" y="188001"/>
                  </a:cubicBezTo>
                  <a:cubicBezTo>
                    <a:pt x="78223" y="202394"/>
                    <a:pt x="73797" y="217705"/>
                    <a:pt x="70089" y="233654"/>
                  </a:cubicBezTo>
                  <a:cubicBezTo>
                    <a:pt x="67537" y="244698"/>
                    <a:pt x="65304" y="256062"/>
                    <a:pt x="63590" y="267744"/>
                  </a:cubicBezTo>
                  <a:cubicBezTo>
                    <a:pt x="62155" y="277314"/>
                    <a:pt x="65265" y="255145"/>
                    <a:pt x="64348" y="262242"/>
                  </a:cubicBezTo>
                  <a:cubicBezTo>
                    <a:pt x="64148" y="263677"/>
                    <a:pt x="63989" y="265113"/>
                    <a:pt x="63829" y="266548"/>
                  </a:cubicBezTo>
                  <a:cubicBezTo>
                    <a:pt x="63710" y="267744"/>
                    <a:pt x="63550" y="268940"/>
                    <a:pt x="63470" y="270176"/>
                  </a:cubicBezTo>
                  <a:cubicBezTo>
                    <a:pt x="61477" y="293661"/>
                    <a:pt x="47960" y="310527"/>
                    <a:pt x="29699" y="305862"/>
                  </a:cubicBezTo>
                  <a:cubicBezTo>
                    <a:pt x="12953" y="301516"/>
                    <a:pt x="-2239" y="277234"/>
                    <a:pt x="273" y="253630"/>
                  </a:cubicBezTo>
                  <a:lnTo>
                    <a:pt x="273" y="253630"/>
                  </a:ln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7" name="Freeform: Shape 1886">
              <a:extLst>
                <a:ext uri="{FF2B5EF4-FFF2-40B4-BE49-F238E27FC236}">
                  <a16:creationId xmlns="" xmlns:a16="http://schemas.microsoft.com/office/drawing/2014/main" id="{BF552A26-F085-4389-9191-797B176E0C8D}"/>
                </a:ext>
              </a:extLst>
            </p:cNvPr>
            <p:cNvSpPr/>
            <p:nvPr/>
          </p:nvSpPr>
          <p:spPr>
            <a:xfrm>
              <a:off x="19701707" y="-3257498"/>
              <a:ext cx="238111" cy="637349"/>
            </a:xfrm>
            <a:custGeom>
              <a:avLst/>
              <a:gdLst>
                <a:gd name="connsiteX0" fmla="*/ 296 w 85183"/>
                <a:gd name="connsiteY0" fmla="*/ 175038 h 228008"/>
                <a:gd name="connsiteX1" fmla="*/ 58509 w 85183"/>
                <a:gd name="connsiteY1" fmla="*/ 0 h 228008"/>
                <a:gd name="connsiteX2" fmla="*/ 58430 w 85183"/>
                <a:gd name="connsiteY2" fmla="*/ 1037 h 228008"/>
                <a:gd name="connsiteX3" fmla="*/ 79442 w 85183"/>
                <a:gd name="connsiteY3" fmla="*/ 97008 h 228008"/>
                <a:gd name="connsiteX4" fmla="*/ 85184 w 85183"/>
                <a:gd name="connsiteY4" fmla="*/ 104863 h 228008"/>
                <a:gd name="connsiteX5" fmla="*/ 81755 w 85183"/>
                <a:gd name="connsiteY5" fmla="*/ 113914 h 228008"/>
                <a:gd name="connsiteX6" fmla="*/ 70072 w 85183"/>
                <a:gd name="connsiteY6" fmla="*/ 155022 h 228008"/>
                <a:gd name="connsiteX7" fmla="*/ 63892 w 85183"/>
                <a:gd name="connsiteY7" fmla="*/ 187039 h 228008"/>
                <a:gd name="connsiteX8" fmla="*/ 63773 w 85183"/>
                <a:gd name="connsiteY8" fmla="*/ 187916 h 228008"/>
                <a:gd name="connsiteX9" fmla="*/ 63414 w 85183"/>
                <a:gd name="connsiteY9" fmla="*/ 191545 h 228008"/>
                <a:gd name="connsiteX10" fmla="*/ 29642 w 85183"/>
                <a:gd name="connsiteY10" fmla="*/ 227230 h 228008"/>
                <a:gd name="connsiteX11" fmla="*/ 296 w 85183"/>
                <a:gd name="connsiteY11" fmla="*/ 175038 h 228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5183" h="228008">
                  <a:moveTo>
                    <a:pt x="296" y="175038"/>
                  </a:moveTo>
                  <a:cubicBezTo>
                    <a:pt x="7035" y="115030"/>
                    <a:pt x="24658" y="51833"/>
                    <a:pt x="58509" y="0"/>
                  </a:cubicBezTo>
                  <a:cubicBezTo>
                    <a:pt x="58470" y="359"/>
                    <a:pt x="58430" y="678"/>
                    <a:pt x="58430" y="1037"/>
                  </a:cubicBezTo>
                  <a:cubicBezTo>
                    <a:pt x="56037" y="34529"/>
                    <a:pt x="59666" y="67304"/>
                    <a:pt x="79442" y="97008"/>
                  </a:cubicBezTo>
                  <a:cubicBezTo>
                    <a:pt x="81276" y="99760"/>
                    <a:pt x="83190" y="102351"/>
                    <a:pt x="85184" y="104863"/>
                  </a:cubicBezTo>
                  <a:cubicBezTo>
                    <a:pt x="84466" y="106657"/>
                    <a:pt x="82751" y="111282"/>
                    <a:pt x="81755" y="113914"/>
                  </a:cubicBezTo>
                  <a:cubicBezTo>
                    <a:pt x="77289" y="126992"/>
                    <a:pt x="73382" y="140748"/>
                    <a:pt x="70072" y="155022"/>
                  </a:cubicBezTo>
                  <a:cubicBezTo>
                    <a:pt x="67640" y="165389"/>
                    <a:pt x="65567" y="176074"/>
                    <a:pt x="63892" y="187039"/>
                  </a:cubicBezTo>
                  <a:cubicBezTo>
                    <a:pt x="63852" y="187318"/>
                    <a:pt x="63812" y="187637"/>
                    <a:pt x="63773" y="187916"/>
                  </a:cubicBezTo>
                  <a:cubicBezTo>
                    <a:pt x="63613" y="189112"/>
                    <a:pt x="63493" y="190309"/>
                    <a:pt x="63414" y="191545"/>
                  </a:cubicBezTo>
                  <a:cubicBezTo>
                    <a:pt x="61420" y="215029"/>
                    <a:pt x="47903" y="231895"/>
                    <a:pt x="29642" y="227230"/>
                  </a:cubicBezTo>
                  <a:cubicBezTo>
                    <a:pt x="12976" y="222924"/>
                    <a:pt x="-2335" y="198482"/>
                    <a:pt x="296" y="175038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8" name="Freeform: Shape 1887">
              <a:extLst>
                <a:ext uri="{FF2B5EF4-FFF2-40B4-BE49-F238E27FC236}">
                  <a16:creationId xmlns="" xmlns:a16="http://schemas.microsoft.com/office/drawing/2014/main" id="{A26CC34E-EFC4-4DCC-A51A-DAEDBC2C7098}"/>
                </a:ext>
              </a:extLst>
            </p:cNvPr>
            <p:cNvSpPr/>
            <p:nvPr/>
          </p:nvSpPr>
          <p:spPr>
            <a:xfrm>
              <a:off x="19950116" y="-3382892"/>
              <a:ext cx="893271" cy="294143"/>
            </a:xfrm>
            <a:custGeom>
              <a:avLst/>
              <a:gdLst>
                <a:gd name="connsiteX0" fmla="*/ 305443 w 319563"/>
                <a:gd name="connsiteY0" fmla="*/ 100879 h 105228"/>
                <a:gd name="connsiteX1" fmla="*/ 203531 w 319563"/>
                <a:gd name="connsiteY1" fmla="*/ 45417 h 105228"/>
                <a:gd name="connsiteX2" fmla="*/ 26021 w 319563"/>
                <a:gd name="connsiteY2" fmla="*/ 54428 h 105228"/>
                <a:gd name="connsiteX3" fmla="*/ 2616 w 319563"/>
                <a:gd name="connsiteY3" fmla="*/ 29867 h 105228"/>
                <a:gd name="connsiteX4" fmla="*/ 191848 w 319563"/>
                <a:gd name="connsiteY4" fmla="*/ 19939 h 105228"/>
                <a:gd name="connsiteX5" fmla="*/ 304845 w 319563"/>
                <a:gd name="connsiteY5" fmla="*/ 81820 h 105228"/>
                <a:gd name="connsiteX6" fmla="*/ 319558 w 319563"/>
                <a:gd name="connsiteY6" fmla="*/ 101158 h 105228"/>
                <a:gd name="connsiteX7" fmla="*/ 305443 w 319563"/>
                <a:gd name="connsiteY7" fmla="*/ 100879 h 105228"/>
                <a:gd name="connsiteX8" fmla="*/ 305443 w 319563"/>
                <a:gd name="connsiteY8" fmla="*/ 100879 h 10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9563" h="105228">
                  <a:moveTo>
                    <a:pt x="305443" y="100879"/>
                  </a:moveTo>
                  <a:cubicBezTo>
                    <a:pt x="275141" y="78710"/>
                    <a:pt x="237422" y="59611"/>
                    <a:pt x="203531" y="45417"/>
                  </a:cubicBezTo>
                  <a:cubicBezTo>
                    <a:pt x="147551" y="21932"/>
                    <a:pt x="75941" y="15274"/>
                    <a:pt x="26021" y="54428"/>
                  </a:cubicBezTo>
                  <a:cubicBezTo>
                    <a:pt x="18406" y="60409"/>
                    <a:pt x="-8388" y="38519"/>
                    <a:pt x="2616" y="29867"/>
                  </a:cubicBezTo>
                  <a:cubicBezTo>
                    <a:pt x="55845" y="-12078"/>
                    <a:pt x="131841" y="-4503"/>
                    <a:pt x="191848" y="19939"/>
                  </a:cubicBezTo>
                  <a:cubicBezTo>
                    <a:pt x="231322" y="36007"/>
                    <a:pt x="269918" y="57897"/>
                    <a:pt x="304845" y="81820"/>
                  </a:cubicBezTo>
                  <a:cubicBezTo>
                    <a:pt x="309231" y="84811"/>
                    <a:pt x="319279" y="93423"/>
                    <a:pt x="319558" y="101158"/>
                  </a:cubicBezTo>
                  <a:cubicBezTo>
                    <a:pt x="319837" y="108734"/>
                    <a:pt x="309869" y="103989"/>
                    <a:pt x="305443" y="100879"/>
                  </a:cubicBezTo>
                  <a:lnTo>
                    <a:pt x="305443" y="100879"/>
                  </a:ln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9" name="Freeform: Shape 1888">
              <a:extLst>
                <a:ext uri="{FF2B5EF4-FFF2-40B4-BE49-F238E27FC236}">
                  <a16:creationId xmlns="" xmlns:a16="http://schemas.microsoft.com/office/drawing/2014/main" id="{4ADDCBF8-0433-4F14-8CA6-E827668CA135}"/>
                </a:ext>
              </a:extLst>
            </p:cNvPr>
            <p:cNvSpPr/>
            <p:nvPr/>
          </p:nvSpPr>
          <p:spPr>
            <a:xfrm>
              <a:off x="20738066" y="-3103022"/>
              <a:ext cx="1499044" cy="1636304"/>
            </a:xfrm>
            <a:custGeom>
              <a:avLst/>
              <a:gdLst>
                <a:gd name="connsiteX0" fmla="*/ 4261 w 536275"/>
                <a:gd name="connsiteY0" fmla="*/ 40629 h 585379"/>
                <a:gd name="connsiteX1" fmla="*/ 133566 w 536275"/>
                <a:gd name="connsiteY1" fmla="*/ 7057 h 585379"/>
                <a:gd name="connsiteX2" fmla="*/ 422677 w 536275"/>
                <a:gd name="connsiteY2" fmla="*/ 281854 h 585379"/>
                <a:gd name="connsiteX3" fmla="*/ 516934 w 536275"/>
                <a:gd name="connsiteY3" fmla="*/ 468534 h 585379"/>
                <a:gd name="connsiteX4" fmla="*/ 532125 w 536275"/>
                <a:gd name="connsiteY4" fmla="*/ 526189 h 585379"/>
                <a:gd name="connsiteX5" fmla="*/ 534996 w 536275"/>
                <a:gd name="connsiteY5" fmla="*/ 572321 h 585379"/>
                <a:gd name="connsiteX6" fmla="*/ 497078 w 536275"/>
                <a:gd name="connsiteY6" fmla="*/ 574235 h 585379"/>
                <a:gd name="connsiteX7" fmla="*/ 473832 w 536275"/>
                <a:gd name="connsiteY7" fmla="*/ 514546 h 585379"/>
                <a:gd name="connsiteX8" fmla="*/ 473474 w 536275"/>
                <a:gd name="connsiteY8" fmla="*/ 520009 h 585379"/>
                <a:gd name="connsiteX9" fmla="*/ 473474 w 536275"/>
                <a:gd name="connsiteY9" fmla="*/ 515583 h 585379"/>
                <a:gd name="connsiteX10" fmla="*/ 472158 w 536275"/>
                <a:gd name="connsiteY10" fmla="*/ 501389 h 585379"/>
                <a:gd name="connsiteX11" fmla="*/ 472836 w 536275"/>
                <a:gd name="connsiteY11" fmla="*/ 506293 h 585379"/>
                <a:gd name="connsiteX12" fmla="*/ 472118 w 536275"/>
                <a:gd name="connsiteY12" fmla="*/ 501788 h 585379"/>
                <a:gd name="connsiteX13" fmla="*/ 470284 w 536275"/>
                <a:gd name="connsiteY13" fmla="*/ 491939 h 585379"/>
                <a:gd name="connsiteX14" fmla="*/ 464423 w 536275"/>
                <a:gd name="connsiteY14" fmla="*/ 467099 h 585379"/>
                <a:gd name="connsiteX15" fmla="*/ 456488 w 536275"/>
                <a:gd name="connsiteY15" fmla="*/ 440465 h 585379"/>
                <a:gd name="connsiteX16" fmla="*/ 454535 w 536275"/>
                <a:gd name="connsiteY16" fmla="*/ 434444 h 585379"/>
                <a:gd name="connsiteX17" fmla="*/ 447796 w 536275"/>
                <a:gd name="connsiteY17" fmla="*/ 416541 h 585379"/>
                <a:gd name="connsiteX18" fmla="*/ 415500 w 536275"/>
                <a:gd name="connsiteY18" fmla="*/ 346606 h 585379"/>
                <a:gd name="connsiteX19" fmla="*/ 414742 w 536275"/>
                <a:gd name="connsiteY19" fmla="*/ 345131 h 585379"/>
                <a:gd name="connsiteX20" fmla="*/ 409719 w 536275"/>
                <a:gd name="connsiteY20" fmla="*/ 336120 h 585379"/>
                <a:gd name="connsiteX21" fmla="*/ 399073 w 536275"/>
                <a:gd name="connsiteY21" fmla="*/ 317898 h 585379"/>
                <a:gd name="connsiteX22" fmla="*/ 373196 w 536275"/>
                <a:gd name="connsiteY22" fmla="*/ 277707 h 585379"/>
                <a:gd name="connsiteX23" fmla="*/ 366697 w 536275"/>
                <a:gd name="connsiteY23" fmla="*/ 268298 h 585379"/>
                <a:gd name="connsiteX24" fmla="*/ 364504 w 536275"/>
                <a:gd name="connsiteY24" fmla="*/ 265307 h 585379"/>
                <a:gd name="connsiteX25" fmla="*/ 350309 w 536275"/>
                <a:gd name="connsiteY25" fmla="*/ 246408 h 585379"/>
                <a:gd name="connsiteX26" fmla="*/ 316737 w 536275"/>
                <a:gd name="connsiteY26" fmla="*/ 205500 h 585379"/>
                <a:gd name="connsiteX27" fmla="*/ 313109 w 536275"/>
                <a:gd name="connsiteY27" fmla="*/ 201313 h 585379"/>
                <a:gd name="connsiteX28" fmla="*/ 304536 w 536275"/>
                <a:gd name="connsiteY28" fmla="*/ 191983 h 585379"/>
                <a:gd name="connsiteX29" fmla="*/ 286714 w 536275"/>
                <a:gd name="connsiteY29" fmla="*/ 173402 h 585379"/>
                <a:gd name="connsiteX30" fmla="*/ 266379 w 536275"/>
                <a:gd name="connsiteY30" fmla="*/ 153506 h 585379"/>
                <a:gd name="connsiteX31" fmla="*/ 247121 w 536275"/>
                <a:gd name="connsiteY31" fmla="*/ 136202 h 585379"/>
                <a:gd name="connsiteX32" fmla="*/ 210160 w 536275"/>
                <a:gd name="connsiteY32" fmla="*/ 108531 h 585379"/>
                <a:gd name="connsiteX33" fmla="*/ 201547 w 536275"/>
                <a:gd name="connsiteY33" fmla="*/ 103029 h 585379"/>
                <a:gd name="connsiteX34" fmla="*/ 198078 w 536275"/>
                <a:gd name="connsiteY34" fmla="*/ 100955 h 585379"/>
                <a:gd name="connsiteX35" fmla="*/ 179618 w 536275"/>
                <a:gd name="connsiteY35" fmla="*/ 91745 h 585379"/>
                <a:gd name="connsiteX36" fmla="*/ 164746 w 536275"/>
                <a:gd name="connsiteY36" fmla="*/ 85923 h 585379"/>
                <a:gd name="connsiteX37" fmla="*/ 157648 w 536275"/>
                <a:gd name="connsiteY37" fmla="*/ 83651 h 585379"/>
                <a:gd name="connsiteX38" fmla="*/ 153223 w 536275"/>
                <a:gd name="connsiteY38" fmla="*/ 82335 h 585379"/>
                <a:gd name="connsiteX39" fmla="*/ 126269 w 536275"/>
                <a:gd name="connsiteY39" fmla="*/ 79584 h 585379"/>
                <a:gd name="connsiteX40" fmla="*/ 102984 w 536275"/>
                <a:gd name="connsiteY40" fmla="*/ 82455 h 585379"/>
                <a:gd name="connsiteX41" fmla="*/ 102346 w 536275"/>
                <a:gd name="connsiteY41" fmla="*/ 82614 h 585379"/>
                <a:gd name="connsiteX42" fmla="*/ 97761 w 536275"/>
                <a:gd name="connsiteY42" fmla="*/ 84090 h 585379"/>
                <a:gd name="connsiteX43" fmla="*/ 87872 w 536275"/>
                <a:gd name="connsiteY43" fmla="*/ 88117 h 585379"/>
                <a:gd name="connsiteX44" fmla="*/ 60919 w 536275"/>
                <a:gd name="connsiteY44" fmla="*/ 105581 h 585379"/>
                <a:gd name="connsiteX45" fmla="*/ 57052 w 536275"/>
                <a:gd name="connsiteY45" fmla="*/ 109089 h 585379"/>
                <a:gd name="connsiteX46" fmla="*/ 59643 w 536275"/>
                <a:gd name="connsiteY46" fmla="*/ 106617 h 585379"/>
                <a:gd name="connsiteX47" fmla="*/ 58008 w 536275"/>
                <a:gd name="connsiteY47" fmla="*/ 108292 h 585379"/>
                <a:gd name="connsiteX48" fmla="*/ 55696 w 536275"/>
                <a:gd name="connsiteY48" fmla="*/ 110883 h 585379"/>
                <a:gd name="connsiteX49" fmla="*/ 14588 w 536275"/>
                <a:gd name="connsiteY49" fmla="*/ 98124 h 585379"/>
                <a:gd name="connsiteX50" fmla="*/ 4261 w 536275"/>
                <a:gd name="connsiteY50" fmla="*/ 40629 h 585379"/>
                <a:gd name="connsiteX51" fmla="*/ 4261 w 536275"/>
                <a:gd name="connsiteY51" fmla="*/ 40629 h 58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36275" h="585379">
                  <a:moveTo>
                    <a:pt x="4261" y="40629"/>
                  </a:moveTo>
                  <a:cubicBezTo>
                    <a:pt x="35202" y="1674"/>
                    <a:pt x="87275" y="-8692"/>
                    <a:pt x="133566" y="7057"/>
                  </a:cubicBezTo>
                  <a:cubicBezTo>
                    <a:pt x="256610" y="48922"/>
                    <a:pt x="356011" y="182533"/>
                    <a:pt x="422677" y="281854"/>
                  </a:cubicBezTo>
                  <a:cubicBezTo>
                    <a:pt x="460954" y="338831"/>
                    <a:pt x="494845" y="402307"/>
                    <a:pt x="516934" y="468534"/>
                  </a:cubicBezTo>
                  <a:cubicBezTo>
                    <a:pt x="523393" y="487952"/>
                    <a:pt x="528776" y="507409"/>
                    <a:pt x="532125" y="526189"/>
                  </a:cubicBezTo>
                  <a:cubicBezTo>
                    <a:pt x="534916" y="541859"/>
                    <a:pt x="538106" y="559801"/>
                    <a:pt x="534996" y="572321"/>
                  </a:cubicBezTo>
                  <a:cubicBezTo>
                    <a:pt x="530969" y="588589"/>
                    <a:pt x="513904" y="590144"/>
                    <a:pt x="497078" y="574235"/>
                  </a:cubicBezTo>
                  <a:cubicBezTo>
                    <a:pt x="480611" y="558685"/>
                    <a:pt x="469845" y="530894"/>
                    <a:pt x="473832" y="514546"/>
                  </a:cubicBezTo>
                  <a:cubicBezTo>
                    <a:pt x="475148" y="509164"/>
                    <a:pt x="473274" y="523877"/>
                    <a:pt x="473474" y="520009"/>
                  </a:cubicBezTo>
                  <a:cubicBezTo>
                    <a:pt x="473553" y="518574"/>
                    <a:pt x="473514" y="517098"/>
                    <a:pt x="473474" y="515583"/>
                  </a:cubicBezTo>
                  <a:cubicBezTo>
                    <a:pt x="473354" y="510998"/>
                    <a:pt x="472796" y="506213"/>
                    <a:pt x="472158" y="501389"/>
                  </a:cubicBezTo>
                  <a:cubicBezTo>
                    <a:pt x="471320" y="495129"/>
                    <a:pt x="473832" y="512832"/>
                    <a:pt x="472836" y="506293"/>
                  </a:cubicBezTo>
                  <a:cubicBezTo>
                    <a:pt x="472596" y="504778"/>
                    <a:pt x="472357" y="503303"/>
                    <a:pt x="472118" y="501788"/>
                  </a:cubicBezTo>
                  <a:cubicBezTo>
                    <a:pt x="471560" y="498518"/>
                    <a:pt x="470922" y="495249"/>
                    <a:pt x="470284" y="491939"/>
                  </a:cubicBezTo>
                  <a:cubicBezTo>
                    <a:pt x="468649" y="483726"/>
                    <a:pt x="466616" y="475432"/>
                    <a:pt x="464423" y="467099"/>
                  </a:cubicBezTo>
                  <a:cubicBezTo>
                    <a:pt x="462070" y="458247"/>
                    <a:pt x="459399" y="449356"/>
                    <a:pt x="456488" y="440465"/>
                  </a:cubicBezTo>
                  <a:cubicBezTo>
                    <a:pt x="455412" y="437195"/>
                    <a:pt x="449511" y="420329"/>
                    <a:pt x="454535" y="434444"/>
                  </a:cubicBezTo>
                  <a:cubicBezTo>
                    <a:pt x="452421" y="428463"/>
                    <a:pt x="450148" y="422482"/>
                    <a:pt x="447796" y="416541"/>
                  </a:cubicBezTo>
                  <a:cubicBezTo>
                    <a:pt x="438626" y="393097"/>
                    <a:pt x="427661" y="369692"/>
                    <a:pt x="415500" y="346606"/>
                  </a:cubicBezTo>
                  <a:cubicBezTo>
                    <a:pt x="414503" y="344692"/>
                    <a:pt x="408961" y="334605"/>
                    <a:pt x="414742" y="345131"/>
                  </a:cubicBezTo>
                  <a:cubicBezTo>
                    <a:pt x="413108" y="342140"/>
                    <a:pt x="411393" y="339110"/>
                    <a:pt x="409719" y="336120"/>
                  </a:cubicBezTo>
                  <a:cubicBezTo>
                    <a:pt x="406250" y="330019"/>
                    <a:pt x="402701" y="323959"/>
                    <a:pt x="399073" y="317898"/>
                  </a:cubicBezTo>
                  <a:cubicBezTo>
                    <a:pt x="390859" y="304262"/>
                    <a:pt x="382167" y="290825"/>
                    <a:pt x="373196" y="277707"/>
                  </a:cubicBezTo>
                  <a:cubicBezTo>
                    <a:pt x="371043" y="274557"/>
                    <a:pt x="368850" y="271448"/>
                    <a:pt x="366697" y="268298"/>
                  </a:cubicBezTo>
                  <a:cubicBezTo>
                    <a:pt x="372797" y="277030"/>
                    <a:pt x="365341" y="266464"/>
                    <a:pt x="364504" y="265307"/>
                  </a:cubicBezTo>
                  <a:cubicBezTo>
                    <a:pt x="359879" y="258928"/>
                    <a:pt x="355094" y="252628"/>
                    <a:pt x="350309" y="246408"/>
                  </a:cubicBezTo>
                  <a:cubicBezTo>
                    <a:pt x="339384" y="232214"/>
                    <a:pt x="328101" y="218617"/>
                    <a:pt x="316737" y="205500"/>
                  </a:cubicBezTo>
                  <a:cubicBezTo>
                    <a:pt x="316458" y="205180"/>
                    <a:pt x="307407" y="194973"/>
                    <a:pt x="313109" y="201313"/>
                  </a:cubicBezTo>
                  <a:cubicBezTo>
                    <a:pt x="310238" y="198163"/>
                    <a:pt x="307367" y="195053"/>
                    <a:pt x="304536" y="191983"/>
                  </a:cubicBezTo>
                  <a:cubicBezTo>
                    <a:pt x="298635" y="185603"/>
                    <a:pt x="292655" y="179463"/>
                    <a:pt x="286714" y="173402"/>
                  </a:cubicBezTo>
                  <a:cubicBezTo>
                    <a:pt x="279935" y="166505"/>
                    <a:pt x="273157" y="159926"/>
                    <a:pt x="266379" y="153506"/>
                  </a:cubicBezTo>
                  <a:cubicBezTo>
                    <a:pt x="259242" y="146768"/>
                    <a:pt x="251267" y="139671"/>
                    <a:pt x="247121" y="136202"/>
                  </a:cubicBezTo>
                  <a:cubicBezTo>
                    <a:pt x="234681" y="125756"/>
                    <a:pt x="222321" y="116665"/>
                    <a:pt x="210160" y="108531"/>
                  </a:cubicBezTo>
                  <a:cubicBezTo>
                    <a:pt x="207289" y="106617"/>
                    <a:pt x="204418" y="104823"/>
                    <a:pt x="201547" y="103029"/>
                  </a:cubicBezTo>
                  <a:cubicBezTo>
                    <a:pt x="201069" y="102710"/>
                    <a:pt x="191898" y="97486"/>
                    <a:pt x="198078" y="100955"/>
                  </a:cubicBezTo>
                  <a:cubicBezTo>
                    <a:pt x="191819" y="97447"/>
                    <a:pt x="185678" y="94496"/>
                    <a:pt x="179618" y="91745"/>
                  </a:cubicBezTo>
                  <a:cubicBezTo>
                    <a:pt x="174594" y="89472"/>
                    <a:pt x="169650" y="87638"/>
                    <a:pt x="164746" y="85923"/>
                  </a:cubicBezTo>
                  <a:cubicBezTo>
                    <a:pt x="162353" y="85086"/>
                    <a:pt x="160001" y="84369"/>
                    <a:pt x="157648" y="83651"/>
                  </a:cubicBezTo>
                  <a:cubicBezTo>
                    <a:pt x="156492" y="83292"/>
                    <a:pt x="146684" y="80900"/>
                    <a:pt x="153223" y="82335"/>
                  </a:cubicBezTo>
                  <a:cubicBezTo>
                    <a:pt x="143932" y="80302"/>
                    <a:pt x="135001" y="79544"/>
                    <a:pt x="126269" y="79584"/>
                  </a:cubicBezTo>
                  <a:cubicBezTo>
                    <a:pt x="118215" y="79624"/>
                    <a:pt x="110520" y="80740"/>
                    <a:pt x="102984" y="82455"/>
                  </a:cubicBezTo>
                  <a:cubicBezTo>
                    <a:pt x="97282" y="83770"/>
                    <a:pt x="107808" y="81019"/>
                    <a:pt x="102346" y="82614"/>
                  </a:cubicBezTo>
                  <a:cubicBezTo>
                    <a:pt x="100791" y="83053"/>
                    <a:pt x="99276" y="83571"/>
                    <a:pt x="97761" y="84090"/>
                  </a:cubicBezTo>
                  <a:cubicBezTo>
                    <a:pt x="94412" y="85246"/>
                    <a:pt x="91102" y="86641"/>
                    <a:pt x="87872" y="88117"/>
                  </a:cubicBezTo>
                  <a:cubicBezTo>
                    <a:pt x="78383" y="92463"/>
                    <a:pt x="69372" y="98363"/>
                    <a:pt x="60919" y="105581"/>
                  </a:cubicBezTo>
                  <a:cubicBezTo>
                    <a:pt x="59603" y="106697"/>
                    <a:pt x="58328" y="107893"/>
                    <a:pt x="57052" y="109089"/>
                  </a:cubicBezTo>
                  <a:cubicBezTo>
                    <a:pt x="54300" y="111641"/>
                    <a:pt x="62115" y="104105"/>
                    <a:pt x="59643" y="106617"/>
                  </a:cubicBezTo>
                  <a:cubicBezTo>
                    <a:pt x="59085" y="107175"/>
                    <a:pt x="58567" y="107734"/>
                    <a:pt x="58008" y="108292"/>
                  </a:cubicBezTo>
                  <a:cubicBezTo>
                    <a:pt x="57211" y="109129"/>
                    <a:pt x="56453" y="109966"/>
                    <a:pt x="55696" y="110883"/>
                  </a:cubicBezTo>
                  <a:cubicBezTo>
                    <a:pt x="46685" y="121928"/>
                    <a:pt x="29101" y="118220"/>
                    <a:pt x="14588" y="98124"/>
                  </a:cubicBezTo>
                  <a:cubicBezTo>
                    <a:pt x="1151" y="79863"/>
                    <a:pt x="-4630" y="51554"/>
                    <a:pt x="4261" y="40629"/>
                  </a:cubicBezTo>
                  <a:lnTo>
                    <a:pt x="4261" y="40629"/>
                  </a:ln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0" name="Freeform: Shape 1889">
              <a:extLst>
                <a:ext uri="{FF2B5EF4-FFF2-40B4-BE49-F238E27FC236}">
                  <a16:creationId xmlns="" xmlns:a16="http://schemas.microsoft.com/office/drawing/2014/main" id="{F398DA8B-FA53-4ABC-9946-EBC0FC458C4B}"/>
                </a:ext>
              </a:extLst>
            </p:cNvPr>
            <p:cNvSpPr/>
            <p:nvPr/>
          </p:nvSpPr>
          <p:spPr>
            <a:xfrm>
              <a:off x="20738547" y="-2958690"/>
              <a:ext cx="1498561" cy="1491860"/>
            </a:xfrm>
            <a:custGeom>
              <a:avLst/>
              <a:gdLst>
                <a:gd name="connsiteX0" fmla="*/ 24662 w 536102"/>
                <a:gd name="connsiteY0" fmla="*/ 7775 h 533705"/>
                <a:gd name="connsiteX1" fmla="*/ 80682 w 536102"/>
                <a:gd name="connsiteY1" fmla="*/ 9968 h 533705"/>
                <a:gd name="connsiteX2" fmla="*/ 150139 w 536102"/>
                <a:gd name="connsiteY2" fmla="*/ 12281 h 533705"/>
                <a:gd name="connsiteX3" fmla="*/ 303566 w 536102"/>
                <a:gd name="connsiteY3" fmla="*/ 117463 h 533705"/>
                <a:gd name="connsiteX4" fmla="*/ 531514 w 536102"/>
                <a:gd name="connsiteY4" fmla="*/ 472203 h 533705"/>
                <a:gd name="connsiteX5" fmla="*/ 531952 w 536102"/>
                <a:gd name="connsiteY5" fmla="*/ 474516 h 533705"/>
                <a:gd name="connsiteX6" fmla="*/ 534823 w 536102"/>
                <a:gd name="connsiteY6" fmla="*/ 520647 h 533705"/>
                <a:gd name="connsiteX7" fmla="*/ 496905 w 536102"/>
                <a:gd name="connsiteY7" fmla="*/ 522561 h 533705"/>
                <a:gd name="connsiteX8" fmla="*/ 473341 w 536102"/>
                <a:gd name="connsiteY8" fmla="*/ 464707 h 533705"/>
                <a:gd name="connsiteX9" fmla="*/ 473341 w 536102"/>
                <a:gd name="connsiteY9" fmla="*/ 463949 h 533705"/>
                <a:gd name="connsiteX10" fmla="*/ 472424 w 536102"/>
                <a:gd name="connsiteY10" fmla="*/ 452865 h 533705"/>
                <a:gd name="connsiteX11" fmla="*/ 471985 w 536102"/>
                <a:gd name="connsiteY11" fmla="*/ 450154 h 533705"/>
                <a:gd name="connsiteX12" fmla="*/ 470151 w 536102"/>
                <a:gd name="connsiteY12" fmla="*/ 440305 h 533705"/>
                <a:gd name="connsiteX13" fmla="*/ 464290 w 536102"/>
                <a:gd name="connsiteY13" fmla="*/ 415465 h 533705"/>
                <a:gd name="connsiteX14" fmla="*/ 456355 w 536102"/>
                <a:gd name="connsiteY14" fmla="*/ 388831 h 533705"/>
                <a:gd name="connsiteX15" fmla="*/ 452767 w 536102"/>
                <a:gd name="connsiteY15" fmla="*/ 378305 h 533705"/>
                <a:gd name="connsiteX16" fmla="*/ 447703 w 536102"/>
                <a:gd name="connsiteY16" fmla="*/ 364948 h 533705"/>
                <a:gd name="connsiteX17" fmla="*/ 415407 w 536102"/>
                <a:gd name="connsiteY17" fmla="*/ 295012 h 533705"/>
                <a:gd name="connsiteX18" fmla="*/ 413692 w 536102"/>
                <a:gd name="connsiteY18" fmla="*/ 291822 h 533705"/>
                <a:gd name="connsiteX19" fmla="*/ 409625 w 536102"/>
                <a:gd name="connsiteY19" fmla="*/ 284526 h 533705"/>
                <a:gd name="connsiteX20" fmla="*/ 398980 w 536102"/>
                <a:gd name="connsiteY20" fmla="*/ 266304 h 533705"/>
                <a:gd name="connsiteX21" fmla="*/ 373103 w 536102"/>
                <a:gd name="connsiteY21" fmla="*/ 226114 h 533705"/>
                <a:gd name="connsiteX22" fmla="*/ 368797 w 536102"/>
                <a:gd name="connsiteY22" fmla="*/ 219894 h 533705"/>
                <a:gd name="connsiteX23" fmla="*/ 364411 w 536102"/>
                <a:gd name="connsiteY23" fmla="*/ 213753 h 533705"/>
                <a:gd name="connsiteX24" fmla="*/ 350216 w 536102"/>
                <a:gd name="connsiteY24" fmla="*/ 194854 h 533705"/>
                <a:gd name="connsiteX25" fmla="*/ 316644 w 536102"/>
                <a:gd name="connsiteY25" fmla="*/ 153945 h 533705"/>
                <a:gd name="connsiteX26" fmla="*/ 311381 w 536102"/>
                <a:gd name="connsiteY26" fmla="*/ 147965 h 533705"/>
                <a:gd name="connsiteX27" fmla="*/ 304443 w 536102"/>
                <a:gd name="connsiteY27" fmla="*/ 140389 h 533705"/>
                <a:gd name="connsiteX28" fmla="*/ 286621 w 536102"/>
                <a:gd name="connsiteY28" fmla="*/ 121809 h 533705"/>
                <a:gd name="connsiteX29" fmla="*/ 266286 w 536102"/>
                <a:gd name="connsiteY29" fmla="*/ 101913 h 533705"/>
                <a:gd name="connsiteX30" fmla="*/ 247028 w 536102"/>
                <a:gd name="connsiteY30" fmla="*/ 84608 h 533705"/>
                <a:gd name="connsiteX31" fmla="*/ 210067 w 536102"/>
                <a:gd name="connsiteY31" fmla="*/ 56937 h 533705"/>
                <a:gd name="connsiteX32" fmla="*/ 201454 w 536102"/>
                <a:gd name="connsiteY32" fmla="*/ 51435 h 533705"/>
                <a:gd name="connsiteX33" fmla="*/ 196111 w 536102"/>
                <a:gd name="connsiteY33" fmla="*/ 48325 h 533705"/>
                <a:gd name="connsiteX34" fmla="*/ 179525 w 536102"/>
                <a:gd name="connsiteY34" fmla="*/ 40151 h 533705"/>
                <a:gd name="connsiteX35" fmla="*/ 164652 w 536102"/>
                <a:gd name="connsiteY35" fmla="*/ 34330 h 533705"/>
                <a:gd name="connsiteX36" fmla="*/ 157555 w 536102"/>
                <a:gd name="connsiteY36" fmla="*/ 32057 h 533705"/>
                <a:gd name="connsiteX37" fmla="*/ 150976 w 536102"/>
                <a:gd name="connsiteY37" fmla="*/ 30303 h 533705"/>
                <a:gd name="connsiteX38" fmla="*/ 126136 w 536102"/>
                <a:gd name="connsiteY38" fmla="*/ 27990 h 533705"/>
                <a:gd name="connsiteX39" fmla="*/ 102851 w 536102"/>
                <a:gd name="connsiteY39" fmla="*/ 30861 h 533705"/>
                <a:gd name="connsiteX40" fmla="*/ 102333 w 536102"/>
                <a:gd name="connsiteY40" fmla="*/ 30981 h 533705"/>
                <a:gd name="connsiteX41" fmla="*/ 102213 w 536102"/>
                <a:gd name="connsiteY41" fmla="*/ 31020 h 533705"/>
                <a:gd name="connsiteX42" fmla="*/ 97628 w 536102"/>
                <a:gd name="connsiteY42" fmla="*/ 32496 h 533705"/>
                <a:gd name="connsiteX43" fmla="*/ 87740 w 536102"/>
                <a:gd name="connsiteY43" fmla="*/ 36523 h 533705"/>
                <a:gd name="connsiteX44" fmla="*/ 60786 w 536102"/>
                <a:gd name="connsiteY44" fmla="*/ 53986 h 533705"/>
                <a:gd name="connsiteX45" fmla="*/ 58195 w 536102"/>
                <a:gd name="connsiteY45" fmla="*/ 56299 h 533705"/>
                <a:gd name="connsiteX46" fmla="*/ 57836 w 536102"/>
                <a:gd name="connsiteY46" fmla="*/ 56698 h 533705"/>
                <a:gd name="connsiteX47" fmla="*/ 55523 w 536102"/>
                <a:gd name="connsiteY47" fmla="*/ 59289 h 533705"/>
                <a:gd name="connsiteX48" fmla="*/ 14415 w 536102"/>
                <a:gd name="connsiteY48" fmla="*/ 46530 h 533705"/>
                <a:gd name="connsiteX49" fmla="*/ 221 w 536102"/>
                <a:gd name="connsiteY49" fmla="*/ 0 h 533705"/>
                <a:gd name="connsiteX50" fmla="*/ 24662 w 536102"/>
                <a:gd name="connsiteY50" fmla="*/ 7775 h 533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536102" h="533705">
                  <a:moveTo>
                    <a:pt x="24662" y="7775"/>
                  </a:moveTo>
                  <a:cubicBezTo>
                    <a:pt x="45436" y="14753"/>
                    <a:pt x="64614" y="16068"/>
                    <a:pt x="80682" y="9968"/>
                  </a:cubicBezTo>
                  <a:cubicBezTo>
                    <a:pt x="103888" y="9290"/>
                    <a:pt x="125538" y="3987"/>
                    <a:pt x="150139" y="12281"/>
                  </a:cubicBezTo>
                  <a:cubicBezTo>
                    <a:pt x="210545" y="32615"/>
                    <a:pt x="259468" y="74202"/>
                    <a:pt x="303566" y="117463"/>
                  </a:cubicBezTo>
                  <a:cubicBezTo>
                    <a:pt x="403684" y="215667"/>
                    <a:pt x="468955" y="347484"/>
                    <a:pt x="531514" y="472203"/>
                  </a:cubicBezTo>
                  <a:cubicBezTo>
                    <a:pt x="531673" y="472960"/>
                    <a:pt x="531833" y="473758"/>
                    <a:pt x="531952" y="474516"/>
                  </a:cubicBezTo>
                  <a:cubicBezTo>
                    <a:pt x="534743" y="490185"/>
                    <a:pt x="537933" y="508128"/>
                    <a:pt x="534823" y="520647"/>
                  </a:cubicBezTo>
                  <a:cubicBezTo>
                    <a:pt x="530796" y="536915"/>
                    <a:pt x="513731" y="538470"/>
                    <a:pt x="496905" y="522561"/>
                  </a:cubicBezTo>
                  <a:cubicBezTo>
                    <a:pt x="481036" y="507529"/>
                    <a:pt x="470470" y="481214"/>
                    <a:pt x="473341" y="464707"/>
                  </a:cubicBezTo>
                  <a:cubicBezTo>
                    <a:pt x="473341" y="464468"/>
                    <a:pt x="473341" y="464189"/>
                    <a:pt x="473341" y="463949"/>
                  </a:cubicBezTo>
                  <a:cubicBezTo>
                    <a:pt x="473261" y="460401"/>
                    <a:pt x="472862" y="456613"/>
                    <a:pt x="472424" y="452865"/>
                  </a:cubicBezTo>
                  <a:cubicBezTo>
                    <a:pt x="472264" y="451948"/>
                    <a:pt x="472144" y="451071"/>
                    <a:pt x="471985" y="450154"/>
                  </a:cubicBezTo>
                  <a:cubicBezTo>
                    <a:pt x="471427" y="446884"/>
                    <a:pt x="470789" y="443615"/>
                    <a:pt x="470151" y="440305"/>
                  </a:cubicBezTo>
                  <a:cubicBezTo>
                    <a:pt x="468516" y="432092"/>
                    <a:pt x="466483" y="423798"/>
                    <a:pt x="464290" y="415465"/>
                  </a:cubicBezTo>
                  <a:cubicBezTo>
                    <a:pt x="461937" y="406614"/>
                    <a:pt x="459266" y="397722"/>
                    <a:pt x="456355" y="388831"/>
                  </a:cubicBezTo>
                  <a:cubicBezTo>
                    <a:pt x="455757" y="386957"/>
                    <a:pt x="453604" y="380737"/>
                    <a:pt x="452767" y="378305"/>
                  </a:cubicBezTo>
                  <a:cubicBezTo>
                    <a:pt x="451132" y="373839"/>
                    <a:pt x="449457" y="369373"/>
                    <a:pt x="447703" y="364948"/>
                  </a:cubicBezTo>
                  <a:cubicBezTo>
                    <a:pt x="438532" y="341503"/>
                    <a:pt x="427568" y="318098"/>
                    <a:pt x="415407" y="295012"/>
                  </a:cubicBezTo>
                  <a:cubicBezTo>
                    <a:pt x="415088" y="294454"/>
                    <a:pt x="414410" y="293098"/>
                    <a:pt x="413692" y="291822"/>
                  </a:cubicBezTo>
                  <a:cubicBezTo>
                    <a:pt x="412376" y="289390"/>
                    <a:pt x="410981" y="286958"/>
                    <a:pt x="409625" y="284526"/>
                  </a:cubicBezTo>
                  <a:cubicBezTo>
                    <a:pt x="406156" y="278426"/>
                    <a:pt x="402608" y="272365"/>
                    <a:pt x="398980" y="266304"/>
                  </a:cubicBezTo>
                  <a:cubicBezTo>
                    <a:pt x="390766" y="252668"/>
                    <a:pt x="382074" y="239231"/>
                    <a:pt x="373103" y="226114"/>
                  </a:cubicBezTo>
                  <a:cubicBezTo>
                    <a:pt x="371667" y="224000"/>
                    <a:pt x="370232" y="221927"/>
                    <a:pt x="368797" y="219894"/>
                  </a:cubicBezTo>
                  <a:cubicBezTo>
                    <a:pt x="367999" y="218777"/>
                    <a:pt x="364929" y="214471"/>
                    <a:pt x="364411" y="213753"/>
                  </a:cubicBezTo>
                  <a:cubicBezTo>
                    <a:pt x="359746" y="207374"/>
                    <a:pt x="355001" y="201074"/>
                    <a:pt x="350216" y="194854"/>
                  </a:cubicBezTo>
                  <a:cubicBezTo>
                    <a:pt x="339291" y="180660"/>
                    <a:pt x="328008" y="167063"/>
                    <a:pt x="316644" y="153945"/>
                  </a:cubicBezTo>
                  <a:cubicBezTo>
                    <a:pt x="316445" y="153746"/>
                    <a:pt x="312378" y="149161"/>
                    <a:pt x="311381" y="147965"/>
                  </a:cubicBezTo>
                  <a:cubicBezTo>
                    <a:pt x="309069" y="145413"/>
                    <a:pt x="306756" y="142901"/>
                    <a:pt x="304443" y="140389"/>
                  </a:cubicBezTo>
                  <a:cubicBezTo>
                    <a:pt x="298542" y="134009"/>
                    <a:pt x="292561" y="127869"/>
                    <a:pt x="286621" y="121809"/>
                  </a:cubicBezTo>
                  <a:cubicBezTo>
                    <a:pt x="279842" y="114911"/>
                    <a:pt x="273064" y="108332"/>
                    <a:pt x="266286" y="101913"/>
                  </a:cubicBezTo>
                  <a:cubicBezTo>
                    <a:pt x="259149" y="95174"/>
                    <a:pt x="251174" y="88077"/>
                    <a:pt x="247028" y="84608"/>
                  </a:cubicBezTo>
                  <a:cubicBezTo>
                    <a:pt x="234588" y="74162"/>
                    <a:pt x="222227" y="65071"/>
                    <a:pt x="210067" y="56937"/>
                  </a:cubicBezTo>
                  <a:cubicBezTo>
                    <a:pt x="207196" y="55023"/>
                    <a:pt x="204325" y="53229"/>
                    <a:pt x="201454" y="51435"/>
                  </a:cubicBezTo>
                  <a:cubicBezTo>
                    <a:pt x="201135" y="51235"/>
                    <a:pt x="197108" y="48923"/>
                    <a:pt x="196111" y="48325"/>
                  </a:cubicBezTo>
                  <a:cubicBezTo>
                    <a:pt x="190529" y="45255"/>
                    <a:pt x="184987" y="42623"/>
                    <a:pt x="179525" y="40151"/>
                  </a:cubicBezTo>
                  <a:cubicBezTo>
                    <a:pt x="174501" y="37878"/>
                    <a:pt x="169557" y="36044"/>
                    <a:pt x="164652" y="34330"/>
                  </a:cubicBezTo>
                  <a:cubicBezTo>
                    <a:pt x="162260" y="33492"/>
                    <a:pt x="159908" y="32775"/>
                    <a:pt x="157555" y="32057"/>
                  </a:cubicBezTo>
                  <a:cubicBezTo>
                    <a:pt x="156758" y="31818"/>
                    <a:pt x="151774" y="30582"/>
                    <a:pt x="150976" y="30303"/>
                  </a:cubicBezTo>
                  <a:cubicBezTo>
                    <a:pt x="142444" y="28588"/>
                    <a:pt x="134190" y="27910"/>
                    <a:pt x="126136" y="27990"/>
                  </a:cubicBezTo>
                  <a:cubicBezTo>
                    <a:pt x="118082" y="28030"/>
                    <a:pt x="110387" y="29106"/>
                    <a:pt x="102851" y="30861"/>
                  </a:cubicBezTo>
                  <a:cubicBezTo>
                    <a:pt x="102652" y="30901"/>
                    <a:pt x="102492" y="30901"/>
                    <a:pt x="102333" y="30981"/>
                  </a:cubicBezTo>
                  <a:cubicBezTo>
                    <a:pt x="102293" y="30981"/>
                    <a:pt x="102253" y="31020"/>
                    <a:pt x="102213" y="31020"/>
                  </a:cubicBezTo>
                  <a:cubicBezTo>
                    <a:pt x="100698" y="31419"/>
                    <a:pt x="99143" y="31977"/>
                    <a:pt x="97628" y="32496"/>
                  </a:cubicBezTo>
                  <a:cubicBezTo>
                    <a:pt x="94279" y="33652"/>
                    <a:pt x="90969" y="35047"/>
                    <a:pt x="87740" y="36523"/>
                  </a:cubicBezTo>
                  <a:cubicBezTo>
                    <a:pt x="78250" y="40869"/>
                    <a:pt x="69239" y="46770"/>
                    <a:pt x="60786" y="53986"/>
                  </a:cubicBezTo>
                  <a:cubicBezTo>
                    <a:pt x="59909" y="54744"/>
                    <a:pt x="59072" y="55542"/>
                    <a:pt x="58195" y="56299"/>
                  </a:cubicBezTo>
                  <a:cubicBezTo>
                    <a:pt x="58075" y="56419"/>
                    <a:pt x="57955" y="56538"/>
                    <a:pt x="57836" y="56698"/>
                  </a:cubicBezTo>
                  <a:cubicBezTo>
                    <a:pt x="57038" y="57535"/>
                    <a:pt x="56281" y="58373"/>
                    <a:pt x="55523" y="59289"/>
                  </a:cubicBezTo>
                  <a:cubicBezTo>
                    <a:pt x="46512" y="70334"/>
                    <a:pt x="28929" y="66626"/>
                    <a:pt x="14415" y="46530"/>
                  </a:cubicBezTo>
                  <a:cubicBezTo>
                    <a:pt x="4447" y="32735"/>
                    <a:pt x="-1215" y="13437"/>
                    <a:pt x="221" y="0"/>
                  </a:cubicBezTo>
                  <a:cubicBezTo>
                    <a:pt x="8554" y="3788"/>
                    <a:pt x="16768" y="6340"/>
                    <a:pt x="24662" y="7775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1" name="Freeform: Shape 1890">
              <a:extLst>
                <a:ext uri="{FF2B5EF4-FFF2-40B4-BE49-F238E27FC236}">
                  <a16:creationId xmlns="" xmlns:a16="http://schemas.microsoft.com/office/drawing/2014/main" id="{844E1B11-9173-407D-A4F4-FB72986C8385}"/>
                </a:ext>
              </a:extLst>
            </p:cNvPr>
            <p:cNvSpPr/>
            <p:nvPr/>
          </p:nvSpPr>
          <p:spPr>
            <a:xfrm>
              <a:off x="19845530" y="-2978157"/>
              <a:ext cx="2864398" cy="2956989"/>
            </a:xfrm>
            <a:custGeom>
              <a:avLst/>
              <a:gdLst>
                <a:gd name="connsiteX0" fmla="*/ 118938 w 1024723"/>
                <a:gd name="connsiteY0" fmla="*/ 107879 h 1057847"/>
                <a:gd name="connsiteX1" fmla="*/ 103188 w 1024723"/>
                <a:gd name="connsiteY1" fmla="*/ 115255 h 1057847"/>
                <a:gd name="connsiteX2" fmla="*/ 93420 w 1024723"/>
                <a:gd name="connsiteY2" fmla="*/ 120439 h 1057847"/>
                <a:gd name="connsiteX3" fmla="*/ 91307 w 1024723"/>
                <a:gd name="connsiteY3" fmla="*/ 119282 h 1057847"/>
                <a:gd name="connsiteX4" fmla="*/ 0 w 1024723"/>
                <a:gd name="connsiteY4" fmla="*/ 98908 h 1057847"/>
                <a:gd name="connsiteX5" fmla="*/ 14434 w 1024723"/>
                <a:gd name="connsiteY5" fmla="*/ 69522 h 1057847"/>
                <a:gd name="connsiteX6" fmla="*/ 320131 w 1024723"/>
                <a:gd name="connsiteY6" fmla="*/ 18407 h 1057847"/>
                <a:gd name="connsiteX7" fmla="*/ 481373 w 1024723"/>
                <a:gd name="connsiteY7" fmla="*/ 98270 h 1057847"/>
                <a:gd name="connsiteX8" fmla="*/ 627623 w 1024723"/>
                <a:gd name="connsiteY8" fmla="*/ 212383 h 1057847"/>
                <a:gd name="connsiteX9" fmla="*/ 839264 w 1024723"/>
                <a:gd name="connsiteY9" fmla="*/ 477173 h 1057847"/>
                <a:gd name="connsiteX10" fmla="*/ 1019126 w 1024723"/>
                <a:gd name="connsiteY10" fmla="*/ 964926 h 1057847"/>
                <a:gd name="connsiteX11" fmla="*/ 1024628 w 1024723"/>
                <a:gd name="connsiteY11" fmla="*/ 1018075 h 1057847"/>
                <a:gd name="connsiteX12" fmla="*/ 994924 w 1024723"/>
                <a:gd name="connsiteY12" fmla="*/ 1057628 h 1057847"/>
                <a:gd name="connsiteX13" fmla="*/ 961590 w 1024723"/>
                <a:gd name="connsiteY13" fmla="*/ 1008147 h 1057847"/>
                <a:gd name="connsiteX14" fmla="*/ 949789 w 1024723"/>
                <a:gd name="connsiteY14" fmla="*/ 910859 h 1057847"/>
                <a:gd name="connsiteX15" fmla="*/ 948632 w 1024723"/>
                <a:gd name="connsiteY15" fmla="*/ 904320 h 1057847"/>
                <a:gd name="connsiteX16" fmla="*/ 946359 w 1024723"/>
                <a:gd name="connsiteY16" fmla="*/ 892319 h 1057847"/>
                <a:gd name="connsiteX17" fmla="*/ 940698 w 1024723"/>
                <a:gd name="connsiteY17" fmla="*/ 864887 h 1057847"/>
                <a:gd name="connsiteX18" fmla="*/ 926583 w 1024723"/>
                <a:gd name="connsiteY18" fmla="*/ 807312 h 1057847"/>
                <a:gd name="connsiteX19" fmla="*/ 883880 w 1024723"/>
                <a:gd name="connsiteY19" fmla="*/ 678406 h 1057847"/>
                <a:gd name="connsiteX20" fmla="*/ 870523 w 1024723"/>
                <a:gd name="connsiteY20" fmla="*/ 645751 h 1057847"/>
                <a:gd name="connsiteX21" fmla="*/ 863386 w 1024723"/>
                <a:gd name="connsiteY21" fmla="*/ 629284 h 1057847"/>
                <a:gd name="connsiteX22" fmla="*/ 860196 w 1024723"/>
                <a:gd name="connsiteY22" fmla="*/ 622107 h 1057847"/>
                <a:gd name="connsiteX23" fmla="*/ 858362 w 1024723"/>
                <a:gd name="connsiteY23" fmla="*/ 618120 h 1057847"/>
                <a:gd name="connsiteX24" fmla="*/ 823793 w 1024723"/>
                <a:gd name="connsiteY24" fmla="*/ 548663 h 1057847"/>
                <a:gd name="connsiteX25" fmla="*/ 784041 w 1024723"/>
                <a:gd name="connsiteY25" fmla="*/ 479605 h 1057847"/>
                <a:gd name="connsiteX26" fmla="*/ 763188 w 1024723"/>
                <a:gd name="connsiteY26" fmla="*/ 446950 h 1057847"/>
                <a:gd name="connsiteX27" fmla="*/ 761155 w 1024723"/>
                <a:gd name="connsiteY27" fmla="*/ 443920 h 1057847"/>
                <a:gd name="connsiteX28" fmla="*/ 757088 w 1024723"/>
                <a:gd name="connsiteY28" fmla="*/ 437939 h 1057847"/>
                <a:gd name="connsiteX29" fmla="*/ 744049 w 1024723"/>
                <a:gd name="connsiteY29" fmla="*/ 419279 h 1057847"/>
                <a:gd name="connsiteX30" fmla="*/ 694569 w 1024723"/>
                <a:gd name="connsiteY30" fmla="*/ 354646 h 1057847"/>
                <a:gd name="connsiteX31" fmla="*/ 671562 w 1024723"/>
                <a:gd name="connsiteY31" fmla="*/ 327653 h 1057847"/>
                <a:gd name="connsiteX32" fmla="*/ 661515 w 1024723"/>
                <a:gd name="connsiteY32" fmla="*/ 316569 h 1057847"/>
                <a:gd name="connsiteX33" fmla="*/ 645965 w 1024723"/>
                <a:gd name="connsiteY33" fmla="*/ 300142 h 1057847"/>
                <a:gd name="connsiteX34" fmla="*/ 587712 w 1024723"/>
                <a:gd name="connsiteY34" fmla="*/ 245158 h 1057847"/>
                <a:gd name="connsiteX35" fmla="*/ 580455 w 1024723"/>
                <a:gd name="connsiteY35" fmla="*/ 239018 h 1057847"/>
                <a:gd name="connsiteX36" fmla="*/ 577305 w 1024723"/>
                <a:gd name="connsiteY36" fmla="*/ 236426 h 1057847"/>
                <a:gd name="connsiteX37" fmla="*/ 563709 w 1024723"/>
                <a:gd name="connsiteY37" fmla="*/ 225740 h 1057847"/>
                <a:gd name="connsiteX38" fmla="*/ 524196 w 1024723"/>
                <a:gd name="connsiteY38" fmla="*/ 197432 h 1057847"/>
                <a:gd name="connsiteX39" fmla="*/ 359924 w 1024723"/>
                <a:gd name="connsiteY39" fmla="*/ 109793 h 1057847"/>
                <a:gd name="connsiteX40" fmla="*/ 289630 w 1024723"/>
                <a:gd name="connsiteY40" fmla="*/ 90694 h 1057847"/>
                <a:gd name="connsiteX41" fmla="*/ 258888 w 1024723"/>
                <a:gd name="connsiteY41" fmla="*/ 86468 h 1057847"/>
                <a:gd name="connsiteX42" fmla="*/ 251512 w 1024723"/>
                <a:gd name="connsiteY42" fmla="*/ 85830 h 1057847"/>
                <a:gd name="connsiteX43" fmla="*/ 251153 w 1024723"/>
                <a:gd name="connsiteY43" fmla="*/ 85790 h 1057847"/>
                <a:gd name="connsiteX44" fmla="*/ 249678 w 1024723"/>
                <a:gd name="connsiteY44" fmla="*/ 85710 h 1057847"/>
                <a:gd name="connsiteX45" fmla="*/ 233251 w 1024723"/>
                <a:gd name="connsiteY45" fmla="*/ 85351 h 1057847"/>
                <a:gd name="connsiteX46" fmla="*/ 134249 w 1024723"/>
                <a:gd name="connsiteY46" fmla="*/ 102018 h 1057847"/>
                <a:gd name="connsiteX47" fmla="*/ 124560 w 1024723"/>
                <a:gd name="connsiteY47" fmla="*/ 105567 h 1057847"/>
                <a:gd name="connsiteX48" fmla="*/ 118938 w 1024723"/>
                <a:gd name="connsiteY48" fmla="*/ 107879 h 105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024723" h="1057847">
                  <a:moveTo>
                    <a:pt x="118938" y="107879"/>
                  </a:moveTo>
                  <a:cubicBezTo>
                    <a:pt x="113715" y="110112"/>
                    <a:pt x="108412" y="112624"/>
                    <a:pt x="103188" y="115255"/>
                  </a:cubicBezTo>
                  <a:cubicBezTo>
                    <a:pt x="99919" y="116890"/>
                    <a:pt x="96649" y="118645"/>
                    <a:pt x="93420" y="120439"/>
                  </a:cubicBezTo>
                  <a:cubicBezTo>
                    <a:pt x="92702" y="120040"/>
                    <a:pt x="92024" y="119641"/>
                    <a:pt x="91307" y="119282"/>
                  </a:cubicBezTo>
                  <a:cubicBezTo>
                    <a:pt x="61004" y="98469"/>
                    <a:pt x="30941" y="100024"/>
                    <a:pt x="0" y="98908"/>
                  </a:cubicBezTo>
                  <a:cubicBezTo>
                    <a:pt x="1356" y="86587"/>
                    <a:pt x="6659" y="75503"/>
                    <a:pt x="14434" y="69522"/>
                  </a:cubicBezTo>
                  <a:cubicBezTo>
                    <a:pt x="102232" y="1939"/>
                    <a:pt x="211520" y="-19033"/>
                    <a:pt x="320131" y="18407"/>
                  </a:cubicBezTo>
                  <a:cubicBezTo>
                    <a:pt x="377069" y="38023"/>
                    <a:pt x="431015" y="66054"/>
                    <a:pt x="481373" y="98270"/>
                  </a:cubicBezTo>
                  <a:cubicBezTo>
                    <a:pt x="533087" y="131364"/>
                    <a:pt x="582409" y="170598"/>
                    <a:pt x="627623" y="212383"/>
                  </a:cubicBezTo>
                  <a:cubicBezTo>
                    <a:pt x="710398" y="288898"/>
                    <a:pt x="780732" y="382477"/>
                    <a:pt x="839264" y="477173"/>
                  </a:cubicBezTo>
                  <a:cubicBezTo>
                    <a:pt x="931567" y="626453"/>
                    <a:pt x="993966" y="791284"/>
                    <a:pt x="1019126" y="964926"/>
                  </a:cubicBezTo>
                  <a:cubicBezTo>
                    <a:pt x="1021638" y="982390"/>
                    <a:pt x="1023591" y="1000372"/>
                    <a:pt x="1024628" y="1018075"/>
                  </a:cubicBezTo>
                  <a:cubicBezTo>
                    <a:pt x="1026024" y="1042038"/>
                    <a:pt x="1011949" y="1060060"/>
                    <a:pt x="994924" y="1057628"/>
                  </a:cubicBezTo>
                  <a:cubicBezTo>
                    <a:pt x="977539" y="1055116"/>
                    <a:pt x="962946" y="1032588"/>
                    <a:pt x="961590" y="1008147"/>
                  </a:cubicBezTo>
                  <a:cubicBezTo>
                    <a:pt x="959836" y="975691"/>
                    <a:pt x="955331" y="942956"/>
                    <a:pt x="949789" y="910859"/>
                  </a:cubicBezTo>
                  <a:cubicBezTo>
                    <a:pt x="949390" y="908587"/>
                    <a:pt x="948911" y="905756"/>
                    <a:pt x="948632" y="904320"/>
                  </a:cubicBezTo>
                  <a:cubicBezTo>
                    <a:pt x="947914" y="900333"/>
                    <a:pt x="947157" y="896306"/>
                    <a:pt x="946359" y="892319"/>
                  </a:cubicBezTo>
                  <a:cubicBezTo>
                    <a:pt x="944605" y="883148"/>
                    <a:pt x="942691" y="874018"/>
                    <a:pt x="940698" y="864887"/>
                  </a:cubicBezTo>
                  <a:cubicBezTo>
                    <a:pt x="936471" y="845589"/>
                    <a:pt x="931886" y="826211"/>
                    <a:pt x="926583" y="807312"/>
                  </a:cubicBezTo>
                  <a:cubicBezTo>
                    <a:pt x="914382" y="763852"/>
                    <a:pt x="899989" y="720710"/>
                    <a:pt x="883880" y="678406"/>
                  </a:cubicBezTo>
                  <a:cubicBezTo>
                    <a:pt x="879734" y="667521"/>
                    <a:pt x="875148" y="656596"/>
                    <a:pt x="870523" y="645751"/>
                  </a:cubicBezTo>
                  <a:cubicBezTo>
                    <a:pt x="868211" y="640249"/>
                    <a:pt x="865818" y="634747"/>
                    <a:pt x="863386" y="629284"/>
                  </a:cubicBezTo>
                  <a:cubicBezTo>
                    <a:pt x="862310" y="626892"/>
                    <a:pt x="861273" y="624460"/>
                    <a:pt x="860196" y="622107"/>
                  </a:cubicBezTo>
                  <a:cubicBezTo>
                    <a:pt x="859598" y="620791"/>
                    <a:pt x="858960" y="619436"/>
                    <a:pt x="858362" y="618120"/>
                  </a:cubicBezTo>
                  <a:cubicBezTo>
                    <a:pt x="847597" y="594715"/>
                    <a:pt x="836034" y="571549"/>
                    <a:pt x="823793" y="548663"/>
                  </a:cubicBezTo>
                  <a:cubicBezTo>
                    <a:pt x="811274" y="525258"/>
                    <a:pt x="797956" y="502212"/>
                    <a:pt x="784041" y="479605"/>
                  </a:cubicBezTo>
                  <a:cubicBezTo>
                    <a:pt x="777263" y="468600"/>
                    <a:pt x="770285" y="457715"/>
                    <a:pt x="763188" y="446950"/>
                  </a:cubicBezTo>
                  <a:cubicBezTo>
                    <a:pt x="762789" y="446352"/>
                    <a:pt x="761952" y="445076"/>
                    <a:pt x="761155" y="443920"/>
                  </a:cubicBezTo>
                  <a:cubicBezTo>
                    <a:pt x="759839" y="441926"/>
                    <a:pt x="758443" y="439932"/>
                    <a:pt x="757088" y="437939"/>
                  </a:cubicBezTo>
                  <a:cubicBezTo>
                    <a:pt x="752821" y="431679"/>
                    <a:pt x="748435" y="425459"/>
                    <a:pt x="744049" y="419279"/>
                  </a:cubicBezTo>
                  <a:cubicBezTo>
                    <a:pt x="728141" y="396911"/>
                    <a:pt x="711594" y="375380"/>
                    <a:pt x="694569" y="354646"/>
                  </a:cubicBezTo>
                  <a:cubicBezTo>
                    <a:pt x="686993" y="345436"/>
                    <a:pt x="679337" y="336465"/>
                    <a:pt x="671562" y="327653"/>
                  </a:cubicBezTo>
                  <a:cubicBezTo>
                    <a:pt x="670805" y="326856"/>
                    <a:pt x="663110" y="318283"/>
                    <a:pt x="661515" y="316569"/>
                  </a:cubicBezTo>
                  <a:cubicBezTo>
                    <a:pt x="656371" y="310987"/>
                    <a:pt x="651148" y="305524"/>
                    <a:pt x="645965" y="300142"/>
                  </a:cubicBezTo>
                  <a:cubicBezTo>
                    <a:pt x="626826" y="280325"/>
                    <a:pt x="607329" y="262024"/>
                    <a:pt x="587712" y="245158"/>
                  </a:cubicBezTo>
                  <a:cubicBezTo>
                    <a:pt x="585280" y="243085"/>
                    <a:pt x="582847" y="241051"/>
                    <a:pt x="580455" y="239018"/>
                  </a:cubicBezTo>
                  <a:cubicBezTo>
                    <a:pt x="580017" y="238619"/>
                    <a:pt x="578541" y="237423"/>
                    <a:pt x="577305" y="236426"/>
                  </a:cubicBezTo>
                  <a:cubicBezTo>
                    <a:pt x="572800" y="232758"/>
                    <a:pt x="568214" y="229209"/>
                    <a:pt x="563709" y="225740"/>
                  </a:cubicBezTo>
                  <a:cubicBezTo>
                    <a:pt x="550511" y="215613"/>
                    <a:pt x="537314" y="206163"/>
                    <a:pt x="524196" y="197432"/>
                  </a:cubicBezTo>
                  <a:cubicBezTo>
                    <a:pt x="472163" y="162743"/>
                    <a:pt x="418176" y="132121"/>
                    <a:pt x="359924" y="109793"/>
                  </a:cubicBezTo>
                  <a:cubicBezTo>
                    <a:pt x="336957" y="100981"/>
                    <a:pt x="312915" y="94961"/>
                    <a:pt x="289630" y="90694"/>
                  </a:cubicBezTo>
                  <a:cubicBezTo>
                    <a:pt x="279343" y="88820"/>
                    <a:pt x="269095" y="87465"/>
                    <a:pt x="258888" y="86468"/>
                  </a:cubicBezTo>
                  <a:cubicBezTo>
                    <a:pt x="256416" y="86229"/>
                    <a:pt x="253944" y="86029"/>
                    <a:pt x="251512" y="85830"/>
                  </a:cubicBezTo>
                  <a:cubicBezTo>
                    <a:pt x="251392" y="85830"/>
                    <a:pt x="251273" y="85790"/>
                    <a:pt x="251153" y="85790"/>
                  </a:cubicBezTo>
                  <a:cubicBezTo>
                    <a:pt x="250794" y="85790"/>
                    <a:pt x="250316" y="85750"/>
                    <a:pt x="249678" y="85710"/>
                  </a:cubicBezTo>
                  <a:cubicBezTo>
                    <a:pt x="244215" y="85431"/>
                    <a:pt x="238713" y="85351"/>
                    <a:pt x="233251" y="85351"/>
                  </a:cubicBezTo>
                  <a:cubicBezTo>
                    <a:pt x="199718" y="85351"/>
                    <a:pt x="166625" y="90973"/>
                    <a:pt x="134249" y="102018"/>
                  </a:cubicBezTo>
                  <a:cubicBezTo>
                    <a:pt x="131019" y="103134"/>
                    <a:pt x="127789" y="104330"/>
                    <a:pt x="124560" y="105567"/>
                  </a:cubicBezTo>
                  <a:cubicBezTo>
                    <a:pt x="123603" y="105965"/>
                    <a:pt x="120772" y="107122"/>
                    <a:pt x="118938" y="107879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2" name="Freeform: Shape 1891">
              <a:extLst>
                <a:ext uri="{FF2B5EF4-FFF2-40B4-BE49-F238E27FC236}">
                  <a16:creationId xmlns="" xmlns:a16="http://schemas.microsoft.com/office/drawing/2014/main" id="{8C4F5D71-4501-4C5E-BFCE-D0BB6F774481}"/>
                </a:ext>
              </a:extLst>
            </p:cNvPr>
            <p:cNvSpPr/>
            <p:nvPr/>
          </p:nvSpPr>
          <p:spPr>
            <a:xfrm>
              <a:off x="19911510" y="-2857940"/>
              <a:ext cx="2688069" cy="2824235"/>
            </a:xfrm>
            <a:custGeom>
              <a:avLst/>
              <a:gdLst>
                <a:gd name="connsiteX0" fmla="*/ 4944 w 961642"/>
                <a:gd name="connsiteY0" fmla="*/ 50998 h 1010355"/>
                <a:gd name="connsiteX1" fmla="*/ 40032 w 961642"/>
                <a:gd name="connsiteY1" fmla="*/ 24563 h 1010355"/>
                <a:gd name="connsiteX2" fmla="*/ 133292 w 961642"/>
                <a:gd name="connsiteY2" fmla="*/ 480 h 1010355"/>
                <a:gd name="connsiteX3" fmla="*/ 331854 w 961642"/>
                <a:gd name="connsiteY3" fmla="*/ 29746 h 1010355"/>
                <a:gd name="connsiteX4" fmla="*/ 651985 w 961642"/>
                <a:gd name="connsiteY4" fmla="*/ 249679 h 1010355"/>
                <a:gd name="connsiteX5" fmla="*/ 747399 w 961642"/>
                <a:gd name="connsiteY5" fmla="*/ 364032 h 1010355"/>
                <a:gd name="connsiteX6" fmla="*/ 810436 w 961642"/>
                <a:gd name="connsiteY6" fmla="*/ 454422 h 1010355"/>
                <a:gd name="connsiteX7" fmla="*/ 890818 w 961642"/>
                <a:gd name="connsiteY7" fmla="*/ 616461 h 1010355"/>
                <a:gd name="connsiteX8" fmla="*/ 952620 w 961642"/>
                <a:gd name="connsiteY8" fmla="*/ 843970 h 1010355"/>
                <a:gd name="connsiteX9" fmla="*/ 960634 w 961642"/>
                <a:gd name="connsiteY9" fmla="*/ 1010356 h 1010355"/>
                <a:gd name="connsiteX10" fmla="*/ 938026 w 961642"/>
                <a:gd name="connsiteY10" fmla="*/ 965101 h 1010355"/>
                <a:gd name="connsiteX11" fmla="*/ 926224 w 961642"/>
                <a:gd name="connsiteY11" fmla="*/ 867813 h 1010355"/>
                <a:gd name="connsiteX12" fmla="*/ 925068 w 961642"/>
                <a:gd name="connsiteY12" fmla="*/ 861274 h 1010355"/>
                <a:gd name="connsiteX13" fmla="*/ 922795 w 961642"/>
                <a:gd name="connsiteY13" fmla="*/ 849273 h 1010355"/>
                <a:gd name="connsiteX14" fmla="*/ 917133 w 961642"/>
                <a:gd name="connsiteY14" fmla="*/ 821841 h 1010355"/>
                <a:gd name="connsiteX15" fmla="*/ 903019 w 961642"/>
                <a:gd name="connsiteY15" fmla="*/ 764266 h 1010355"/>
                <a:gd name="connsiteX16" fmla="*/ 860316 w 961642"/>
                <a:gd name="connsiteY16" fmla="*/ 635360 h 1010355"/>
                <a:gd name="connsiteX17" fmla="*/ 846959 w 961642"/>
                <a:gd name="connsiteY17" fmla="*/ 602705 h 1010355"/>
                <a:gd name="connsiteX18" fmla="*/ 839822 w 961642"/>
                <a:gd name="connsiteY18" fmla="*/ 586238 h 1010355"/>
                <a:gd name="connsiteX19" fmla="*/ 836632 w 961642"/>
                <a:gd name="connsiteY19" fmla="*/ 579061 h 1010355"/>
                <a:gd name="connsiteX20" fmla="*/ 834798 w 961642"/>
                <a:gd name="connsiteY20" fmla="*/ 575074 h 1010355"/>
                <a:gd name="connsiteX21" fmla="*/ 800229 w 961642"/>
                <a:gd name="connsiteY21" fmla="*/ 505617 h 1010355"/>
                <a:gd name="connsiteX22" fmla="*/ 760477 w 961642"/>
                <a:gd name="connsiteY22" fmla="*/ 436559 h 1010355"/>
                <a:gd name="connsiteX23" fmla="*/ 739624 w 961642"/>
                <a:gd name="connsiteY23" fmla="*/ 403904 h 1010355"/>
                <a:gd name="connsiteX24" fmla="*/ 737590 w 961642"/>
                <a:gd name="connsiteY24" fmla="*/ 400874 h 1010355"/>
                <a:gd name="connsiteX25" fmla="*/ 733523 w 961642"/>
                <a:gd name="connsiteY25" fmla="*/ 394893 h 1010355"/>
                <a:gd name="connsiteX26" fmla="*/ 720485 w 961642"/>
                <a:gd name="connsiteY26" fmla="*/ 376233 h 1010355"/>
                <a:gd name="connsiteX27" fmla="*/ 671004 w 961642"/>
                <a:gd name="connsiteY27" fmla="*/ 311600 h 1010355"/>
                <a:gd name="connsiteX28" fmla="*/ 647998 w 961642"/>
                <a:gd name="connsiteY28" fmla="*/ 284607 h 1010355"/>
                <a:gd name="connsiteX29" fmla="*/ 637950 w 961642"/>
                <a:gd name="connsiteY29" fmla="*/ 273523 h 1010355"/>
                <a:gd name="connsiteX30" fmla="*/ 622400 w 961642"/>
                <a:gd name="connsiteY30" fmla="*/ 257096 h 1010355"/>
                <a:gd name="connsiteX31" fmla="*/ 564147 w 961642"/>
                <a:gd name="connsiteY31" fmla="*/ 202112 h 1010355"/>
                <a:gd name="connsiteX32" fmla="*/ 556891 w 961642"/>
                <a:gd name="connsiteY32" fmla="*/ 195972 h 1010355"/>
                <a:gd name="connsiteX33" fmla="*/ 553741 w 961642"/>
                <a:gd name="connsiteY33" fmla="*/ 193380 h 1010355"/>
                <a:gd name="connsiteX34" fmla="*/ 540145 w 961642"/>
                <a:gd name="connsiteY34" fmla="*/ 182694 h 1010355"/>
                <a:gd name="connsiteX35" fmla="*/ 500632 w 961642"/>
                <a:gd name="connsiteY35" fmla="*/ 154386 h 1010355"/>
                <a:gd name="connsiteX36" fmla="*/ 336360 w 961642"/>
                <a:gd name="connsiteY36" fmla="*/ 66747 h 1010355"/>
                <a:gd name="connsiteX37" fmla="*/ 266065 w 961642"/>
                <a:gd name="connsiteY37" fmla="*/ 47648 h 1010355"/>
                <a:gd name="connsiteX38" fmla="*/ 235324 w 961642"/>
                <a:gd name="connsiteY38" fmla="*/ 43422 h 1010355"/>
                <a:gd name="connsiteX39" fmla="*/ 227948 w 961642"/>
                <a:gd name="connsiteY39" fmla="*/ 42784 h 1010355"/>
                <a:gd name="connsiteX40" fmla="*/ 227589 w 961642"/>
                <a:gd name="connsiteY40" fmla="*/ 42744 h 1010355"/>
                <a:gd name="connsiteX41" fmla="*/ 226114 w 961642"/>
                <a:gd name="connsiteY41" fmla="*/ 42664 h 1010355"/>
                <a:gd name="connsiteX42" fmla="*/ 209686 w 961642"/>
                <a:gd name="connsiteY42" fmla="*/ 42306 h 1010355"/>
                <a:gd name="connsiteX43" fmla="*/ 110684 w 961642"/>
                <a:gd name="connsiteY43" fmla="*/ 58972 h 1010355"/>
                <a:gd name="connsiteX44" fmla="*/ 100996 w 961642"/>
                <a:gd name="connsiteY44" fmla="*/ 62521 h 1010355"/>
                <a:gd name="connsiteX45" fmla="*/ 95294 w 961642"/>
                <a:gd name="connsiteY45" fmla="*/ 64833 h 1010355"/>
                <a:gd name="connsiteX46" fmla="*/ 79544 w 961642"/>
                <a:gd name="connsiteY46" fmla="*/ 72210 h 1010355"/>
                <a:gd name="connsiteX47" fmla="*/ 69776 w 961642"/>
                <a:gd name="connsiteY47" fmla="*/ 77393 h 1010355"/>
                <a:gd name="connsiteX48" fmla="*/ 67663 w 961642"/>
                <a:gd name="connsiteY48" fmla="*/ 76236 h 1010355"/>
                <a:gd name="connsiteX49" fmla="*/ 0 w 961642"/>
                <a:gd name="connsiteY49" fmla="*/ 56620 h 1010355"/>
                <a:gd name="connsiteX50" fmla="*/ 4944 w 961642"/>
                <a:gd name="connsiteY50" fmla="*/ 50998 h 101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961642" h="1010355">
                  <a:moveTo>
                    <a:pt x="4944" y="50998"/>
                  </a:moveTo>
                  <a:cubicBezTo>
                    <a:pt x="13836" y="41269"/>
                    <a:pt x="27352" y="31301"/>
                    <a:pt x="40032" y="24563"/>
                  </a:cubicBezTo>
                  <a:cubicBezTo>
                    <a:pt x="68819" y="9252"/>
                    <a:pt x="102471" y="1796"/>
                    <a:pt x="133292" y="480"/>
                  </a:cubicBezTo>
                  <a:cubicBezTo>
                    <a:pt x="201672" y="-2471"/>
                    <a:pt x="266863" y="8295"/>
                    <a:pt x="331854" y="29746"/>
                  </a:cubicBezTo>
                  <a:cubicBezTo>
                    <a:pt x="454659" y="70256"/>
                    <a:pt x="561556" y="159649"/>
                    <a:pt x="651985" y="249679"/>
                  </a:cubicBezTo>
                  <a:cubicBezTo>
                    <a:pt x="686833" y="284408"/>
                    <a:pt x="716339" y="325356"/>
                    <a:pt x="747399" y="364032"/>
                  </a:cubicBezTo>
                  <a:cubicBezTo>
                    <a:pt x="768292" y="394215"/>
                    <a:pt x="792215" y="423202"/>
                    <a:pt x="810436" y="454422"/>
                  </a:cubicBezTo>
                  <a:cubicBezTo>
                    <a:pt x="840739" y="506295"/>
                    <a:pt x="869327" y="561238"/>
                    <a:pt x="890818" y="616461"/>
                  </a:cubicBezTo>
                  <a:cubicBezTo>
                    <a:pt x="919087" y="689068"/>
                    <a:pt x="940777" y="767217"/>
                    <a:pt x="952620" y="843970"/>
                  </a:cubicBezTo>
                  <a:cubicBezTo>
                    <a:pt x="961032" y="898555"/>
                    <a:pt x="963185" y="953937"/>
                    <a:pt x="960634" y="1010356"/>
                  </a:cubicBezTo>
                  <a:cubicBezTo>
                    <a:pt x="948313" y="1002301"/>
                    <a:pt x="939063" y="984279"/>
                    <a:pt x="938026" y="965101"/>
                  </a:cubicBezTo>
                  <a:cubicBezTo>
                    <a:pt x="936272" y="932645"/>
                    <a:pt x="931766" y="899910"/>
                    <a:pt x="926224" y="867813"/>
                  </a:cubicBezTo>
                  <a:cubicBezTo>
                    <a:pt x="925826" y="865541"/>
                    <a:pt x="925347" y="862710"/>
                    <a:pt x="925068" y="861274"/>
                  </a:cubicBezTo>
                  <a:cubicBezTo>
                    <a:pt x="924350" y="857287"/>
                    <a:pt x="923593" y="853260"/>
                    <a:pt x="922795" y="849273"/>
                  </a:cubicBezTo>
                  <a:cubicBezTo>
                    <a:pt x="921041" y="840102"/>
                    <a:pt x="919127" y="830972"/>
                    <a:pt x="917133" y="821841"/>
                  </a:cubicBezTo>
                  <a:cubicBezTo>
                    <a:pt x="912907" y="802543"/>
                    <a:pt x="908322" y="783165"/>
                    <a:pt x="903019" y="764266"/>
                  </a:cubicBezTo>
                  <a:cubicBezTo>
                    <a:pt x="890818" y="720806"/>
                    <a:pt x="876424" y="677664"/>
                    <a:pt x="860316" y="635360"/>
                  </a:cubicBezTo>
                  <a:cubicBezTo>
                    <a:pt x="856169" y="624475"/>
                    <a:pt x="851584" y="613550"/>
                    <a:pt x="846959" y="602705"/>
                  </a:cubicBezTo>
                  <a:cubicBezTo>
                    <a:pt x="844646" y="597203"/>
                    <a:pt x="842254" y="591701"/>
                    <a:pt x="839822" y="586238"/>
                  </a:cubicBezTo>
                  <a:cubicBezTo>
                    <a:pt x="838745" y="583846"/>
                    <a:pt x="837709" y="581414"/>
                    <a:pt x="836632" y="579061"/>
                  </a:cubicBezTo>
                  <a:cubicBezTo>
                    <a:pt x="836034" y="577745"/>
                    <a:pt x="835396" y="576390"/>
                    <a:pt x="834798" y="575074"/>
                  </a:cubicBezTo>
                  <a:cubicBezTo>
                    <a:pt x="824033" y="551669"/>
                    <a:pt x="812470" y="528504"/>
                    <a:pt x="800229" y="505617"/>
                  </a:cubicBezTo>
                  <a:cubicBezTo>
                    <a:pt x="787709" y="482212"/>
                    <a:pt x="774392" y="459166"/>
                    <a:pt x="760477" y="436559"/>
                  </a:cubicBezTo>
                  <a:cubicBezTo>
                    <a:pt x="753699" y="425554"/>
                    <a:pt x="746721" y="414669"/>
                    <a:pt x="739624" y="403904"/>
                  </a:cubicBezTo>
                  <a:cubicBezTo>
                    <a:pt x="739225" y="403306"/>
                    <a:pt x="738388" y="402030"/>
                    <a:pt x="737590" y="400874"/>
                  </a:cubicBezTo>
                  <a:cubicBezTo>
                    <a:pt x="736275" y="398880"/>
                    <a:pt x="734879" y="396886"/>
                    <a:pt x="733523" y="394893"/>
                  </a:cubicBezTo>
                  <a:cubicBezTo>
                    <a:pt x="729257" y="388633"/>
                    <a:pt x="724871" y="382413"/>
                    <a:pt x="720485" y="376233"/>
                  </a:cubicBezTo>
                  <a:cubicBezTo>
                    <a:pt x="704576" y="353865"/>
                    <a:pt x="688029" y="332334"/>
                    <a:pt x="671004" y="311600"/>
                  </a:cubicBezTo>
                  <a:cubicBezTo>
                    <a:pt x="663429" y="302390"/>
                    <a:pt x="655773" y="293419"/>
                    <a:pt x="647998" y="284607"/>
                  </a:cubicBezTo>
                  <a:cubicBezTo>
                    <a:pt x="647241" y="283810"/>
                    <a:pt x="639545" y="275237"/>
                    <a:pt x="637950" y="273523"/>
                  </a:cubicBezTo>
                  <a:cubicBezTo>
                    <a:pt x="632807" y="267941"/>
                    <a:pt x="627584" y="262478"/>
                    <a:pt x="622400" y="257096"/>
                  </a:cubicBezTo>
                  <a:cubicBezTo>
                    <a:pt x="603262" y="237279"/>
                    <a:pt x="583765" y="218978"/>
                    <a:pt x="564147" y="202112"/>
                  </a:cubicBezTo>
                  <a:cubicBezTo>
                    <a:pt x="561715" y="200039"/>
                    <a:pt x="559283" y="198005"/>
                    <a:pt x="556891" y="195972"/>
                  </a:cubicBezTo>
                  <a:cubicBezTo>
                    <a:pt x="556452" y="195573"/>
                    <a:pt x="554977" y="194377"/>
                    <a:pt x="553741" y="193380"/>
                  </a:cubicBezTo>
                  <a:cubicBezTo>
                    <a:pt x="549235" y="189712"/>
                    <a:pt x="544650" y="186163"/>
                    <a:pt x="540145" y="182694"/>
                  </a:cubicBezTo>
                  <a:cubicBezTo>
                    <a:pt x="526947" y="172567"/>
                    <a:pt x="513750" y="163118"/>
                    <a:pt x="500632" y="154386"/>
                  </a:cubicBezTo>
                  <a:cubicBezTo>
                    <a:pt x="448599" y="119697"/>
                    <a:pt x="394612" y="89075"/>
                    <a:pt x="336360" y="66747"/>
                  </a:cubicBezTo>
                  <a:cubicBezTo>
                    <a:pt x="313393" y="57935"/>
                    <a:pt x="289350" y="51915"/>
                    <a:pt x="266065" y="47648"/>
                  </a:cubicBezTo>
                  <a:cubicBezTo>
                    <a:pt x="255778" y="45775"/>
                    <a:pt x="245531" y="44419"/>
                    <a:pt x="235324" y="43422"/>
                  </a:cubicBezTo>
                  <a:cubicBezTo>
                    <a:pt x="232852" y="43183"/>
                    <a:pt x="230380" y="42983"/>
                    <a:pt x="227948" y="42784"/>
                  </a:cubicBezTo>
                  <a:cubicBezTo>
                    <a:pt x="227828" y="42784"/>
                    <a:pt x="227709" y="42744"/>
                    <a:pt x="227589" y="42744"/>
                  </a:cubicBezTo>
                  <a:cubicBezTo>
                    <a:pt x="227230" y="42744"/>
                    <a:pt x="226751" y="42704"/>
                    <a:pt x="226114" y="42664"/>
                  </a:cubicBezTo>
                  <a:cubicBezTo>
                    <a:pt x="220651" y="42385"/>
                    <a:pt x="215149" y="42306"/>
                    <a:pt x="209686" y="42306"/>
                  </a:cubicBezTo>
                  <a:cubicBezTo>
                    <a:pt x="176154" y="42306"/>
                    <a:pt x="143060" y="47928"/>
                    <a:pt x="110684" y="58972"/>
                  </a:cubicBezTo>
                  <a:cubicBezTo>
                    <a:pt x="107455" y="60088"/>
                    <a:pt x="104225" y="61285"/>
                    <a:pt x="100996" y="62521"/>
                  </a:cubicBezTo>
                  <a:cubicBezTo>
                    <a:pt x="99959" y="62919"/>
                    <a:pt x="97088" y="64076"/>
                    <a:pt x="95294" y="64833"/>
                  </a:cubicBezTo>
                  <a:cubicBezTo>
                    <a:pt x="90071" y="67066"/>
                    <a:pt x="84768" y="69578"/>
                    <a:pt x="79544" y="72210"/>
                  </a:cubicBezTo>
                  <a:cubicBezTo>
                    <a:pt x="76275" y="73844"/>
                    <a:pt x="73005" y="75599"/>
                    <a:pt x="69776" y="77393"/>
                  </a:cubicBezTo>
                  <a:cubicBezTo>
                    <a:pt x="69058" y="76994"/>
                    <a:pt x="68380" y="76595"/>
                    <a:pt x="67663" y="76236"/>
                  </a:cubicBezTo>
                  <a:cubicBezTo>
                    <a:pt x="45095" y="60766"/>
                    <a:pt x="22767" y="57656"/>
                    <a:pt x="0" y="56620"/>
                  </a:cubicBezTo>
                  <a:cubicBezTo>
                    <a:pt x="1555" y="54825"/>
                    <a:pt x="3150" y="52951"/>
                    <a:pt x="4944" y="50998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3" name="Freeform: Shape 1892">
              <a:extLst>
                <a:ext uri="{FF2B5EF4-FFF2-40B4-BE49-F238E27FC236}">
                  <a16:creationId xmlns="" xmlns:a16="http://schemas.microsoft.com/office/drawing/2014/main" id="{1C9E3440-056E-46AC-A9D3-F625512FD0CE}"/>
                </a:ext>
              </a:extLst>
            </p:cNvPr>
            <p:cNvSpPr/>
            <p:nvPr/>
          </p:nvSpPr>
          <p:spPr>
            <a:xfrm>
              <a:off x="19434127" y="-2812038"/>
              <a:ext cx="1278323" cy="1985548"/>
            </a:xfrm>
            <a:custGeom>
              <a:avLst/>
              <a:gdLst>
                <a:gd name="connsiteX0" fmla="*/ 397494 w 457313"/>
                <a:gd name="connsiteY0" fmla="*/ 217429 h 710319"/>
                <a:gd name="connsiteX1" fmla="*/ 384376 w 457313"/>
                <a:gd name="connsiteY1" fmla="*/ 196297 h 710319"/>
                <a:gd name="connsiteX2" fmla="*/ 377597 w 457313"/>
                <a:gd name="connsiteY2" fmla="*/ 186408 h 710319"/>
                <a:gd name="connsiteX3" fmla="*/ 375285 w 457313"/>
                <a:gd name="connsiteY3" fmla="*/ 183139 h 710319"/>
                <a:gd name="connsiteX4" fmla="*/ 353435 w 457313"/>
                <a:gd name="connsiteY4" fmla="*/ 156544 h 710319"/>
                <a:gd name="connsiteX5" fmla="*/ 328914 w 457313"/>
                <a:gd name="connsiteY5" fmla="*/ 131664 h 710319"/>
                <a:gd name="connsiteX6" fmla="*/ 321219 w 457313"/>
                <a:gd name="connsiteY6" fmla="*/ 125564 h 710319"/>
                <a:gd name="connsiteX7" fmla="*/ 303994 w 457313"/>
                <a:gd name="connsiteY7" fmla="*/ 113283 h 710319"/>
                <a:gd name="connsiteX8" fmla="*/ 296259 w 457313"/>
                <a:gd name="connsiteY8" fmla="*/ 108539 h 710319"/>
                <a:gd name="connsiteX9" fmla="*/ 294903 w 457313"/>
                <a:gd name="connsiteY9" fmla="*/ 107582 h 710319"/>
                <a:gd name="connsiteX10" fmla="*/ 278356 w 457313"/>
                <a:gd name="connsiteY10" fmla="*/ 100484 h 710319"/>
                <a:gd name="connsiteX11" fmla="*/ 261092 w 457313"/>
                <a:gd name="connsiteY11" fmla="*/ 95500 h 710319"/>
                <a:gd name="connsiteX12" fmla="*/ 258500 w 457313"/>
                <a:gd name="connsiteY12" fmla="*/ 94863 h 710319"/>
                <a:gd name="connsiteX13" fmla="*/ 246299 w 457313"/>
                <a:gd name="connsiteY13" fmla="*/ 94025 h 710319"/>
                <a:gd name="connsiteX14" fmla="*/ 227360 w 457313"/>
                <a:gd name="connsiteY14" fmla="*/ 95221 h 710319"/>
                <a:gd name="connsiteX15" fmla="*/ 217631 w 457313"/>
                <a:gd name="connsiteY15" fmla="*/ 97016 h 710319"/>
                <a:gd name="connsiteX16" fmla="*/ 212926 w 457313"/>
                <a:gd name="connsiteY16" fmla="*/ 98650 h 710319"/>
                <a:gd name="connsiteX17" fmla="*/ 172217 w 457313"/>
                <a:gd name="connsiteY17" fmla="*/ 119464 h 710319"/>
                <a:gd name="connsiteX18" fmla="*/ 141077 w 457313"/>
                <a:gd name="connsiteY18" fmla="*/ 148012 h 710319"/>
                <a:gd name="connsiteX19" fmla="*/ 134219 w 457313"/>
                <a:gd name="connsiteY19" fmla="*/ 156106 h 710319"/>
                <a:gd name="connsiteX20" fmla="*/ 131947 w 457313"/>
                <a:gd name="connsiteY20" fmla="*/ 159296 h 710319"/>
                <a:gd name="connsiteX21" fmla="*/ 118470 w 457313"/>
                <a:gd name="connsiteY21" fmla="*/ 180348 h 710319"/>
                <a:gd name="connsiteX22" fmla="*/ 108382 w 457313"/>
                <a:gd name="connsiteY22" fmla="*/ 199646 h 710319"/>
                <a:gd name="connsiteX23" fmla="*/ 106987 w 457313"/>
                <a:gd name="connsiteY23" fmla="*/ 202557 h 710319"/>
                <a:gd name="connsiteX24" fmla="*/ 102880 w 457313"/>
                <a:gd name="connsiteY24" fmla="*/ 212923 h 710319"/>
                <a:gd name="connsiteX25" fmla="*/ 88486 w 457313"/>
                <a:gd name="connsiteY25" fmla="*/ 260291 h 710319"/>
                <a:gd name="connsiteX26" fmla="*/ 85935 w 457313"/>
                <a:gd name="connsiteY26" fmla="*/ 271734 h 710319"/>
                <a:gd name="connsiteX27" fmla="*/ 85456 w 457313"/>
                <a:gd name="connsiteY27" fmla="*/ 274525 h 710319"/>
                <a:gd name="connsiteX28" fmla="*/ 81907 w 457313"/>
                <a:gd name="connsiteY28" fmla="*/ 298169 h 710319"/>
                <a:gd name="connsiteX29" fmla="*/ 77561 w 457313"/>
                <a:gd name="connsiteY29" fmla="*/ 350880 h 710319"/>
                <a:gd name="connsiteX30" fmla="*/ 77003 w 457313"/>
                <a:gd name="connsiteY30" fmla="*/ 371534 h 710319"/>
                <a:gd name="connsiteX31" fmla="*/ 76963 w 457313"/>
                <a:gd name="connsiteY31" fmla="*/ 379827 h 710319"/>
                <a:gd name="connsiteX32" fmla="*/ 77043 w 457313"/>
                <a:gd name="connsiteY32" fmla="*/ 382738 h 710319"/>
                <a:gd name="connsiteX33" fmla="*/ 78917 w 457313"/>
                <a:gd name="connsiteY33" fmla="*/ 424085 h 710319"/>
                <a:gd name="connsiteX34" fmla="*/ 88566 w 457313"/>
                <a:gd name="connsiteY34" fmla="*/ 508853 h 710319"/>
                <a:gd name="connsiteX35" fmla="*/ 95225 w 457313"/>
                <a:gd name="connsiteY35" fmla="*/ 547090 h 710319"/>
                <a:gd name="connsiteX36" fmla="*/ 96660 w 457313"/>
                <a:gd name="connsiteY36" fmla="*/ 554506 h 710319"/>
                <a:gd name="connsiteX37" fmla="*/ 96899 w 457313"/>
                <a:gd name="connsiteY37" fmla="*/ 555662 h 710319"/>
                <a:gd name="connsiteX38" fmla="*/ 100767 w 457313"/>
                <a:gd name="connsiteY38" fmla="*/ 573246 h 710319"/>
                <a:gd name="connsiteX39" fmla="*/ 117912 w 457313"/>
                <a:gd name="connsiteY39" fmla="*/ 638715 h 710319"/>
                <a:gd name="connsiteX40" fmla="*/ 96620 w 457313"/>
                <a:gd name="connsiteY40" fmla="*/ 707255 h 710319"/>
                <a:gd name="connsiteX41" fmla="*/ 44149 w 457313"/>
                <a:gd name="connsiteY41" fmla="*/ 674919 h 710319"/>
                <a:gd name="connsiteX42" fmla="*/ 7905 w 457313"/>
                <a:gd name="connsiteY42" fmla="*/ 275682 h 710319"/>
                <a:gd name="connsiteX43" fmla="*/ 80472 w 457313"/>
                <a:gd name="connsiteY43" fmla="*/ 86370 h 710319"/>
                <a:gd name="connsiteX44" fmla="*/ 242073 w 457313"/>
                <a:gd name="connsiteY44" fmla="*/ 1204 h 710319"/>
                <a:gd name="connsiteX45" fmla="*/ 446257 w 457313"/>
                <a:gd name="connsiteY45" fmla="*/ 170340 h 710319"/>
                <a:gd name="connsiteX46" fmla="*/ 447772 w 457313"/>
                <a:gd name="connsiteY46" fmla="*/ 235212 h 710319"/>
                <a:gd name="connsiteX47" fmla="*/ 397494 w 457313"/>
                <a:gd name="connsiteY47" fmla="*/ 217429 h 710319"/>
                <a:gd name="connsiteX48" fmla="*/ 397494 w 457313"/>
                <a:gd name="connsiteY48" fmla="*/ 217429 h 710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457313" h="710319">
                  <a:moveTo>
                    <a:pt x="397494" y="217429"/>
                  </a:moveTo>
                  <a:cubicBezTo>
                    <a:pt x="393427" y="210092"/>
                    <a:pt x="388881" y="203115"/>
                    <a:pt x="384376" y="196297"/>
                  </a:cubicBezTo>
                  <a:cubicBezTo>
                    <a:pt x="382143" y="192947"/>
                    <a:pt x="379910" y="189678"/>
                    <a:pt x="377597" y="186408"/>
                  </a:cubicBezTo>
                  <a:cubicBezTo>
                    <a:pt x="369144" y="174367"/>
                    <a:pt x="382502" y="192708"/>
                    <a:pt x="375285" y="183139"/>
                  </a:cubicBezTo>
                  <a:cubicBezTo>
                    <a:pt x="368267" y="173809"/>
                    <a:pt x="360931" y="164997"/>
                    <a:pt x="353435" y="156544"/>
                  </a:cubicBezTo>
                  <a:cubicBezTo>
                    <a:pt x="345500" y="147613"/>
                    <a:pt x="337287" y="139360"/>
                    <a:pt x="328914" y="131664"/>
                  </a:cubicBezTo>
                  <a:cubicBezTo>
                    <a:pt x="338284" y="140277"/>
                    <a:pt x="323691" y="127518"/>
                    <a:pt x="321219" y="125564"/>
                  </a:cubicBezTo>
                  <a:cubicBezTo>
                    <a:pt x="315557" y="121098"/>
                    <a:pt x="309775" y="117071"/>
                    <a:pt x="303994" y="113283"/>
                  </a:cubicBezTo>
                  <a:cubicBezTo>
                    <a:pt x="301442" y="111609"/>
                    <a:pt x="298850" y="110094"/>
                    <a:pt x="296259" y="108539"/>
                  </a:cubicBezTo>
                  <a:cubicBezTo>
                    <a:pt x="294624" y="107582"/>
                    <a:pt x="285613" y="102877"/>
                    <a:pt x="294903" y="107582"/>
                  </a:cubicBezTo>
                  <a:cubicBezTo>
                    <a:pt x="289441" y="104791"/>
                    <a:pt x="283898" y="102558"/>
                    <a:pt x="278356" y="100484"/>
                  </a:cubicBezTo>
                  <a:cubicBezTo>
                    <a:pt x="272615" y="98331"/>
                    <a:pt x="266833" y="96816"/>
                    <a:pt x="261092" y="95500"/>
                  </a:cubicBezTo>
                  <a:cubicBezTo>
                    <a:pt x="259816" y="95221"/>
                    <a:pt x="250007" y="93746"/>
                    <a:pt x="258500" y="94863"/>
                  </a:cubicBezTo>
                  <a:cubicBezTo>
                    <a:pt x="254393" y="94344"/>
                    <a:pt x="250326" y="94145"/>
                    <a:pt x="246299" y="94025"/>
                  </a:cubicBezTo>
                  <a:cubicBezTo>
                    <a:pt x="239920" y="93826"/>
                    <a:pt x="233620" y="94424"/>
                    <a:pt x="227360" y="95221"/>
                  </a:cubicBezTo>
                  <a:cubicBezTo>
                    <a:pt x="224091" y="95660"/>
                    <a:pt x="220861" y="96338"/>
                    <a:pt x="217631" y="97016"/>
                  </a:cubicBezTo>
                  <a:cubicBezTo>
                    <a:pt x="223971" y="95660"/>
                    <a:pt x="212966" y="98650"/>
                    <a:pt x="212926" y="98650"/>
                  </a:cubicBezTo>
                  <a:cubicBezTo>
                    <a:pt x="200407" y="103794"/>
                    <a:pt x="183740" y="111051"/>
                    <a:pt x="172217" y="119464"/>
                  </a:cubicBezTo>
                  <a:cubicBezTo>
                    <a:pt x="161253" y="127478"/>
                    <a:pt x="150886" y="137207"/>
                    <a:pt x="141077" y="148012"/>
                  </a:cubicBezTo>
                  <a:cubicBezTo>
                    <a:pt x="138725" y="150603"/>
                    <a:pt x="136492" y="153355"/>
                    <a:pt x="134219" y="156106"/>
                  </a:cubicBezTo>
                  <a:cubicBezTo>
                    <a:pt x="139682" y="149487"/>
                    <a:pt x="132545" y="158498"/>
                    <a:pt x="131947" y="159296"/>
                  </a:cubicBezTo>
                  <a:cubicBezTo>
                    <a:pt x="127162" y="165835"/>
                    <a:pt x="122776" y="173011"/>
                    <a:pt x="118470" y="180348"/>
                  </a:cubicBezTo>
                  <a:cubicBezTo>
                    <a:pt x="114882" y="186488"/>
                    <a:pt x="111572" y="193027"/>
                    <a:pt x="108382" y="199646"/>
                  </a:cubicBezTo>
                  <a:cubicBezTo>
                    <a:pt x="107704" y="201002"/>
                    <a:pt x="102840" y="212365"/>
                    <a:pt x="106987" y="202557"/>
                  </a:cubicBezTo>
                  <a:cubicBezTo>
                    <a:pt x="105551" y="205946"/>
                    <a:pt x="104196" y="209415"/>
                    <a:pt x="102880" y="212923"/>
                  </a:cubicBezTo>
                  <a:cubicBezTo>
                    <a:pt x="97139" y="227875"/>
                    <a:pt x="92474" y="243904"/>
                    <a:pt x="88486" y="260291"/>
                  </a:cubicBezTo>
                  <a:cubicBezTo>
                    <a:pt x="87569" y="264079"/>
                    <a:pt x="86772" y="267907"/>
                    <a:pt x="85935" y="271734"/>
                  </a:cubicBezTo>
                  <a:cubicBezTo>
                    <a:pt x="83183" y="284693"/>
                    <a:pt x="87808" y="261368"/>
                    <a:pt x="85456" y="274525"/>
                  </a:cubicBezTo>
                  <a:cubicBezTo>
                    <a:pt x="84060" y="282300"/>
                    <a:pt x="82944" y="290235"/>
                    <a:pt x="81907" y="298169"/>
                  </a:cubicBezTo>
                  <a:cubicBezTo>
                    <a:pt x="79635" y="315394"/>
                    <a:pt x="78319" y="333097"/>
                    <a:pt x="77561" y="350880"/>
                  </a:cubicBezTo>
                  <a:cubicBezTo>
                    <a:pt x="77242" y="357738"/>
                    <a:pt x="77123" y="364636"/>
                    <a:pt x="77003" y="371534"/>
                  </a:cubicBezTo>
                  <a:cubicBezTo>
                    <a:pt x="76963" y="374285"/>
                    <a:pt x="76963" y="377036"/>
                    <a:pt x="76963" y="379827"/>
                  </a:cubicBezTo>
                  <a:cubicBezTo>
                    <a:pt x="77003" y="366550"/>
                    <a:pt x="77003" y="380505"/>
                    <a:pt x="77043" y="382738"/>
                  </a:cubicBezTo>
                  <a:cubicBezTo>
                    <a:pt x="77282" y="396454"/>
                    <a:pt x="78000" y="410249"/>
                    <a:pt x="78917" y="424085"/>
                  </a:cubicBezTo>
                  <a:cubicBezTo>
                    <a:pt x="80791" y="452234"/>
                    <a:pt x="84220" y="480583"/>
                    <a:pt x="88566" y="508853"/>
                  </a:cubicBezTo>
                  <a:cubicBezTo>
                    <a:pt x="90520" y="521611"/>
                    <a:pt x="92792" y="534331"/>
                    <a:pt x="95225" y="547090"/>
                  </a:cubicBezTo>
                  <a:cubicBezTo>
                    <a:pt x="95703" y="549562"/>
                    <a:pt x="96182" y="552034"/>
                    <a:pt x="96660" y="554506"/>
                  </a:cubicBezTo>
                  <a:cubicBezTo>
                    <a:pt x="99172" y="567185"/>
                    <a:pt x="94268" y="543182"/>
                    <a:pt x="96899" y="555662"/>
                  </a:cubicBezTo>
                  <a:cubicBezTo>
                    <a:pt x="98135" y="561523"/>
                    <a:pt x="99451" y="567385"/>
                    <a:pt x="100767" y="573246"/>
                  </a:cubicBezTo>
                  <a:cubicBezTo>
                    <a:pt x="105751" y="595215"/>
                    <a:pt x="111492" y="617065"/>
                    <a:pt x="117912" y="638715"/>
                  </a:cubicBezTo>
                  <a:cubicBezTo>
                    <a:pt x="126086" y="666267"/>
                    <a:pt x="117035" y="697207"/>
                    <a:pt x="96620" y="707255"/>
                  </a:cubicBezTo>
                  <a:cubicBezTo>
                    <a:pt x="76684" y="717104"/>
                    <a:pt x="51804" y="702391"/>
                    <a:pt x="44149" y="674919"/>
                  </a:cubicBezTo>
                  <a:cubicBezTo>
                    <a:pt x="7825" y="544418"/>
                    <a:pt x="-12031" y="406541"/>
                    <a:pt x="7905" y="275682"/>
                  </a:cubicBezTo>
                  <a:cubicBezTo>
                    <a:pt x="17674" y="211488"/>
                    <a:pt x="36932" y="138004"/>
                    <a:pt x="80472" y="86370"/>
                  </a:cubicBezTo>
                  <a:cubicBezTo>
                    <a:pt x="118071" y="41753"/>
                    <a:pt x="174570" y="-8446"/>
                    <a:pt x="242073" y="1204"/>
                  </a:cubicBezTo>
                  <a:cubicBezTo>
                    <a:pt x="335373" y="14521"/>
                    <a:pt x="403235" y="99049"/>
                    <a:pt x="446257" y="170340"/>
                  </a:cubicBezTo>
                  <a:cubicBezTo>
                    <a:pt x="459694" y="192628"/>
                    <a:pt x="461687" y="221735"/>
                    <a:pt x="447772" y="235212"/>
                  </a:cubicBezTo>
                  <a:cubicBezTo>
                    <a:pt x="434893" y="247532"/>
                    <a:pt x="410492" y="240834"/>
                    <a:pt x="397494" y="217429"/>
                  </a:cubicBezTo>
                  <a:lnTo>
                    <a:pt x="397494" y="217429"/>
                  </a:ln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4" name="Freeform: Shape 1893">
              <a:extLst>
                <a:ext uri="{FF2B5EF4-FFF2-40B4-BE49-F238E27FC236}">
                  <a16:creationId xmlns="" xmlns:a16="http://schemas.microsoft.com/office/drawing/2014/main" id="{FD735427-D8D0-41BC-AE7E-3E21A42A91AD}"/>
                </a:ext>
              </a:extLst>
            </p:cNvPr>
            <p:cNvSpPr/>
            <p:nvPr/>
          </p:nvSpPr>
          <p:spPr>
            <a:xfrm>
              <a:off x="19570909" y="-2621838"/>
              <a:ext cx="1133035" cy="1791351"/>
            </a:xfrm>
            <a:custGeom>
              <a:avLst/>
              <a:gdLst>
                <a:gd name="connsiteX0" fmla="*/ 92104 w 405337"/>
                <a:gd name="connsiteY0" fmla="*/ 79969 h 640846"/>
                <a:gd name="connsiteX1" fmla="*/ 87080 w 405337"/>
                <a:gd name="connsiteY1" fmla="*/ 85830 h 640846"/>
                <a:gd name="connsiteX2" fmla="*/ 82973 w 405337"/>
                <a:gd name="connsiteY2" fmla="*/ 91252 h 640846"/>
                <a:gd name="connsiteX3" fmla="*/ 69497 w 405337"/>
                <a:gd name="connsiteY3" fmla="*/ 112305 h 640846"/>
                <a:gd name="connsiteX4" fmla="*/ 59409 w 405337"/>
                <a:gd name="connsiteY4" fmla="*/ 131603 h 640846"/>
                <a:gd name="connsiteX5" fmla="*/ 56857 w 405337"/>
                <a:gd name="connsiteY5" fmla="*/ 137384 h 640846"/>
                <a:gd name="connsiteX6" fmla="*/ 53907 w 405337"/>
                <a:gd name="connsiteY6" fmla="*/ 144880 h 640846"/>
                <a:gd name="connsiteX7" fmla="*/ 39513 w 405337"/>
                <a:gd name="connsiteY7" fmla="*/ 192248 h 640846"/>
                <a:gd name="connsiteX8" fmla="*/ 36961 w 405337"/>
                <a:gd name="connsiteY8" fmla="*/ 203691 h 640846"/>
                <a:gd name="connsiteX9" fmla="*/ 36483 w 405337"/>
                <a:gd name="connsiteY9" fmla="*/ 206482 h 640846"/>
                <a:gd name="connsiteX10" fmla="*/ 32934 w 405337"/>
                <a:gd name="connsiteY10" fmla="*/ 230126 h 640846"/>
                <a:gd name="connsiteX11" fmla="*/ 28588 w 405337"/>
                <a:gd name="connsiteY11" fmla="*/ 282837 h 640846"/>
                <a:gd name="connsiteX12" fmla="*/ 28030 w 405337"/>
                <a:gd name="connsiteY12" fmla="*/ 303491 h 640846"/>
                <a:gd name="connsiteX13" fmla="*/ 28030 w 405337"/>
                <a:gd name="connsiteY13" fmla="*/ 306322 h 640846"/>
                <a:gd name="connsiteX14" fmla="*/ 28070 w 405337"/>
                <a:gd name="connsiteY14" fmla="*/ 314655 h 640846"/>
                <a:gd name="connsiteX15" fmla="*/ 29944 w 405337"/>
                <a:gd name="connsiteY15" fmla="*/ 356002 h 640846"/>
                <a:gd name="connsiteX16" fmla="*/ 39593 w 405337"/>
                <a:gd name="connsiteY16" fmla="*/ 440770 h 640846"/>
                <a:gd name="connsiteX17" fmla="*/ 46252 w 405337"/>
                <a:gd name="connsiteY17" fmla="*/ 479007 h 640846"/>
                <a:gd name="connsiteX18" fmla="*/ 47687 w 405337"/>
                <a:gd name="connsiteY18" fmla="*/ 486423 h 640846"/>
                <a:gd name="connsiteX19" fmla="*/ 47806 w 405337"/>
                <a:gd name="connsiteY19" fmla="*/ 487021 h 640846"/>
                <a:gd name="connsiteX20" fmla="*/ 47926 w 405337"/>
                <a:gd name="connsiteY20" fmla="*/ 487579 h 640846"/>
                <a:gd name="connsiteX21" fmla="*/ 51794 w 405337"/>
                <a:gd name="connsiteY21" fmla="*/ 505163 h 640846"/>
                <a:gd name="connsiteX22" fmla="*/ 68939 w 405337"/>
                <a:gd name="connsiteY22" fmla="*/ 570633 h 640846"/>
                <a:gd name="connsiteX23" fmla="*/ 47647 w 405337"/>
                <a:gd name="connsiteY23" fmla="*/ 639172 h 640846"/>
                <a:gd name="connsiteX24" fmla="*/ 43460 w 405337"/>
                <a:gd name="connsiteY24" fmla="*/ 640847 h 640846"/>
                <a:gd name="connsiteX25" fmla="*/ 0 w 405337"/>
                <a:gd name="connsiteY25" fmla="*/ 289177 h 640846"/>
                <a:gd name="connsiteX26" fmla="*/ 10128 w 405337"/>
                <a:gd name="connsiteY26" fmla="*/ 177416 h 640846"/>
                <a:gd name="connsiteX27" fmla="*/ 20773 w 405337"/>
                <a:gd name="connsiteY27" fmla="*/ 138102 h 640846"/>
                <a:gd name="connsiteX28" fmla="*/ 25678 w 405337"/>
                <a:gd name="connsiteY28" fmla="*/ 125662 h 640846"/>
                <a:gd name="connsiteX29" fmla="*/ 61204 w 405337"/>
                <a:gd name="connsiteY29" fmla="*/ 65336 h 640846"/>
                <a:gd name="connsiteX30" fmla="*/ 101394 w 405337"/>
                <a:gd name="connsiteY30" fmla="*/ 26899 h 640846"/>
                <a:gd name="connsiteX31" fmla="*/ 153547 w 405337"/>
                <a:gd name="connsiteY31" fmla="*/ 3335 h 640846"/>
                <a:gd name="connsiteX32" fmla="*/ 204264 w 405337"/>
                <a:gd name="connsiteY32" fmla="*/ 704 h 640846"/>
                <a:gd name="connsiteX33" fmla="*/ 251512 w 405337"/>
                <a:gd name="connsiteY33" fmla="*/ 16732 h 640846"/>
                <a:gd name="connsiteX34" fmla="*/ 318018 w 405337"/>
                <a:gd name="connsiteY34" fmla="*/ 65097 h 640846"/>
                <a:gd name="connsiteX35" fmla="*/ 405338 w 405337"/>
                <a:gd name="connsiteY35" fmla="*/ 157240 h 640846"/>
                <a:gd name="connsiteX36" fmla="*/ 398839 w 405337"/>
                <a:gd name="connsiteY36" fmla="*/ 167129 h 640846"/>
                <a:gd name="connsiteX37" fmla="*/ 348640 w 405337"/>
                <a:gd name="connsiteY37" fmla="*/ 149426 h 640846"/>
                <a:gd name="connsiteX38" fmla="*/ 335522 w 405337"/>
                <a:gd name="connsiteY38" fmla="*/ 128294 h 640846"/>
                <a:gd name="connsiteX39" fmla="*/ 328744 w 405337"/>
                <a:gd name="connsiteY39" fmla="*/ 118405 h 640846"/>
                <a:gd name="connsiteX40" fmla="*/ 327109 w 405337"/>
                <a:gd name="connsiteY40" fmla="*/ 116053 h 640846"/>
                <a:gd name="connsiteX41" fmla="*/ 326431 w 405337"/>
                <a:gd name="connsiteY41" fmla="*/ 115136 h 640846"/>
                <a:gd name="connsiteX42" fmla="*/ 304581 w 405337"/>
                <a:gd name="connsiteY42" fmla="*/ 88541 h 640846"/>
                <a:gd name="connsiteX43" fmla="*/ 282971 w 405337"/>
                <a:gd name="connsiteY43" fmla="*/ 66412 h 640846"/>
                <a:gd name="connsiteX44" fmla="*/ 272325 w 405337"/>
                <a:gd name="connsiteY44" fmla="*/ 57561 h 640846"/>
                <a:gd name="connsiteX45" fmla="*/ 255101 w 405337"/>
                <a:gd name="connsiteY45" fmla="*/ 45280 h 640846"/>
                <a:gd name="connsiteX46" fmla="*/ 247365 w 405337"/>
                <a:gd name="connsiteY46" fmla="*/ 40536 h 640846"/>
                <a:gd name="connsiteX47" fmla="*/ 242501 w 405337"/>
                <a:gd name="connsiteY47" fmla="*/ 37904 h 640846"/>
                <a:gd name="connsiteX48" fmla="*/ 229463 w 405337"/>
                <a:gd name="connsiteY48" fmla="*/ 32521 h 640846"/>
                <a:gd name="connsiteX49" fmla="*/ 212198 w 405337"/>
                <a:gd name="connsiteY49" fmla="*/ 27537 h 640846"/>
                <a:gd name="connsiteX50" fmla="*/ 207055 w 405337"/>
                <a:gd name="connsiteY50" fmla="*/ 26660 h 640846"/>
                <a:gd name="connsiteX51" fmla="*/ 197366 w 405337"/>
                <a:gd name="connsiteY51" fmla="*/ 26062 h 640846"/>
                <a:gd name="connsiteX52" fmla="*/ 178427 w 405337"/>
                <a:gd name="connsiteY52" fmla="*/ 27258 h 640846"/>
                <a:gd name="connsiteX53" fmla="*/ 168698 w 405337"/>
                <a:gd name="connsiteY53" fmla="*/ 29052 h 640846"/>
                <a:gd name="connsiteX54" fmla="*/ 163993 w 405337"/>
                <a:gd name="connsiteY54" fmla="*/ 30687 h 640846"/>
                <a:gd name="connsiteX55" fmla="*/ 123284 w 405337"/>
                <a:gd name="connsiteY55" fmla="*/ 51500 h 640846"/>
                <a:gd name="connsiteX56" fmla="*/ 92104 w 405337"/>
                <a:gd name="connsiteY56" fmla="*/ 79969 h 640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05337" h="640846">
                  <a:moveTo>
                    <a:pt x="92104" y="79969"/>
                  </a:moveTo>
                  <a:cubicBezTo>
                    <a:pt x="90390" y="81883"/>
                    <a:pt x="87080" y="85830"/>
                    <a:pt x="87080" y="85830"/>
                  </a:cubicBezTo>
                  <a:cubicBezTo>
                    <a:pt x="87080" y="85830"/>
                    <a:pt x="83452" y="90575"/>
                    <a:pt x="82973" y="91252"/>
                  </a:cubicBezTo>
                  <a:cubicBezTo>
                    <a:pt x="78189" y="97792"/>
                    <a:pt x="73803" y="104968"/>
                    <a:pt x="69497" y="112305"/>
                  </a:cubicBezTo>
                  <a:cubicBezTo>
                    <a:pt x="65908" y="118445"/>
                    <a:pt x="62559" y="124984"/>
                    <a:pt x="59409" y="131603"/>
                  </a:cubicBezTo>
                  <a:cubicBezTo>
                    <a:pt x="59090" y="132320"/>
                    <a:pt x="57575" y="135630"/>
                    <a:pt x="56857" y="137384"/>
                  </a:cubicBezTo>
                  <a:cubicBezTo>
                    <a:pt x="55821" y="139816"/>
                    <a:pt x="54864" y="142368"/>
                    <a:pt x="53907" y="144880"/>
                  </a:cubicBezTo>
                  <a:cubicBezTo>
                    <a:pt x="48165" y="159832"/>
                    <a:pt x="43500" y="175861"/>
                    <a:pt x="39513" y="192248"/>
                  </a:cubicBezTo>
                  <a:cubicBezTo>
                    <a:pt x="38596" y="196036"/>
                    <a:pt x="37799" y="199824"/>
                    <a:pt x="36961" y="203691"/>
                  </a:cubicBezTo>
                  <a:cubicBezTo>
                    <a:pt x="36842" y="204329"/>
                    <a:pt x="36682" y="205246"/>
                    <a:pt x="36483" y="206482"/>
                  </a:cubicBezTo>
                  <a:cubicBezTo>
                    <a:pt x="35087" y="214257"/>
                    <a:pt x="33971" y="222192"/>
                    <a:pt x="32934" y="230126"/>
                  </a:cubicBezTo>
                  <a:cubicBezTo>
                    <a:pt x="30661" y="247351"/>
                    <a:pt x="29346" y="265054"/>
                    <a:pt x="28588" y="282837"/>
                  </a:cubicBezTo>
                  <a:cubicBezTo>
                    <a:pt x="28269" y="289695"/>
                    <a:pt x="28150" y="296553"/>
                    <a:pt x="28030" y="303491"/>
                  </a:cubicBezTo>
                  <a:cubicBezTo>
                    <a:pt x="28030" y="304448"/>
                    <a:pt x="28030" y="305405"/>
                    <a:pt x="28030" y="306322"/>
                  </a:cubicBezTo>
                  <a:cubicBezTo>
                    <a:pt x="28030" y="307478"/>
                    <a:pt x="28030" y="313299"/>
                    <a:pt x="28070" y="314655"/>
                  </a:cubicBezTo>
                  <a:cubicBezTo>
                    <a:pt x="28309" y="328371"/>
                    <a:pt x="29027" y="342166"/>
                    <a:pt x="29944" y="356002"/>
                  </a:cubicBezTo>
                  <a:cubicBezTo>
                    <a:pt x="31818" y="384152"/>
                    <a:pt x="35247" y="412500"/>
                    <a:pt x="39593" y="440770"/>
                  </a:cubicBezTo>
                  <a:cubicBezTo>
                    <a:pt x="41547" y="453529"/>
                    <a:pt x="43819" y="466248"/>
                    <a:pt x="46252" y="479007"/>
                  </a:cubicBezTo>
                  <a:cubicBezTo>
                    <a:pt x="46730" y="481479"/>
                    <a:pt x="47208" y="483951"/>
                    <a:pt x="47687" y="486423"/>
                  </a:cubicBezTo>
                  <a:cubicBezTo>
                    <a:pt x="47727" y="486622"/>
                    <a:pt x="47767" y="486822"/>
                    <a:pt x="47806" y="487021"/>
                  </a:cubicBezTo>
                  <a:cubicBezTo>
                    <a:pt x="47846" y="487180"/>
                    <a:pt x="47886" y="487380"/>
                    <a:pt x="47926" y="487579"/>
                  </a:cubicBezTo>
                  <a:cubicBezTo>
                    <a:pt x="49162" y="493440"/>
                    <a:pt x="50478" y="499302"/>
                    <a:pt x="51794" y="505163"/>
                  </a:cubicBezTo>
                  <a:cubicBezTo>
                    <a:pt x="56778" y="527132"/>
                    <a:pt x="62519" y="548982"/>
                    <a:pt x="68939" y="570633"/>
                  </a:cubicBezTo>
                  <a:cubicBezTo>
                    <a:pt x="77112" y="598184"/>
                    <a:pt x="68021" y="629085"/>
                    <a:pt x="47647" y="639172"/>
                  </a:cubicBezTo>
                  <a:cubicBezTo>
                    <a:pt x="46291" y="639850"/>
                    <a:pt x="44856" y="640368"/>
                    <a:pt x="43460" y="640847"/>
                  </a:cubicBezTo>
                  <a:cubicBezTo>
                    <a:pt x="24601" y="523863"/>
                    <a:pt x="4864" y="407676"/>
                    <a:pt x="0" y="289177"/>
                  </a:cubicBezTo>
                  <a:cubicBezTo>
                    <a:pt x="319" y="252215"/>
                    <a:pt x="3628" y="213859"/>
                    <a:pt x="10128" y="177416"/>
                  </a:cubicBezTo>
                  <a:cubicBezTo>
                    <a:pt x="13277" y="163979"/>
                    <a:pt x="16866" y="150861"/>
                    <a:pt x="20773" y="138102"/>
                  </a:cubicBezTo>
                  <a:cubicBezTo>
                    <a:pt x="22368" y="133915"/>
                    <a:pt x="24003" y="129769"/>
                    <a:pt x="25678" y="125662"/>
                  </a:cubicBezTo>
                  <a:cubicBezTo>
                    <a:pt x="36284" y="103692"/>
                    <a:pt x="48125" y="83517"/>
                    <a:pt x="61204" y="65336"/>
                  </a:cubicBezTo>
                  <a:cubicBezTo>
                    <a:pt x="73843" y="50623"/>
                    <a:pt x="87240" y="37784"/>
                    <a:pt x="101394" y="26899"/>
                  </a:cubicBezTo>
                  <a:cubicBezTo>
                    <a:pt x="118220" y="16493"/>
                    <a:pt x="135604" y="8718"/>
                    <a:pt x="153547" y="3335"/>
                  </a:cubicBezTo>
                  <a:cubicBezTo>
                    <a:pt x="170213" y="145"/>
                    <a:pt x="187079" y="-812"/>
                    <a:pt x="204264" y="704"/>
                  </a:cubicBezTo>
                  <a:cubicBezTo>
                    <a:pt x="220053" y="4093"/>
                    <a:pt x="235802" y="9475"/>
                    <a:pt x="251512" y="16732"/>
                  </a:cubicBezTo>
                  <a:cubicBezTo>
                    <a:pt x="274199" y="29850"/>
                    <a:pt x="296288" y="46317"/>
                    <a:pt x="318018" y="65097"/>
                  </a:cubicBezTo>
                  <a:cubicBezTo>
                    <a:pt x="348959" y="94163"/>
                    <a:pt x="377148" y="125702"/>
                    <a:pt x="405338" y="157240"/>
                  </a:cubicBezTo>
                  <a:cubicBezTo>
                    <a:pt x="403783" y="161028"/>
                    <a:pt x="401669" y="164418"/>
                    <a:pt x="398839" y="167129"/>
                  </a:cubicBezTo>
                  <a:cubicBezTo>
                    <a:pt x="386040" y="179529"/>
                    <a:pt x="361598" y="172830"/>
                    <a:pt x="348640" y="149426"/>
                  </a:cubicBezTo>
                  <a:cubicBezTo>
                    <a:pt x="344573" y="142089"/>
                    <a:pt x="340028" y="135112"/>
                    <a:pt x="335522" y="128294"/>
                  </a:cubicBezTo>
                  <a:cubicBezTo>
                    <a:pt x="333289" y="124944"/>
                    <a:pt x="331056" y="121675"/>
                    <a:pt x="328744" y="118405"/>
                  </a:cubicBezTo>
                  <a:cubicBezTo>
                    <a:pt x="328026" y="117408"/>
                    <a:pt x="327508" y="116651"/>
                    <a:pt x="327109" y="116053"/>
                  </a:cubicBezTo>
                  <a:cubicBezTo>
                    <a:pt x="326910" y="115774"/>
                    <a:pt x="326710" y="115495"/>
                    <a:pt x="326431" y="115136"/>
                  </a:cubicBezTo>
                  <a:cubicBezTo>
                    <a:pt x="319414" y="105806"/>
                    <a:pt x="312077" y="96994"/>
                    <a:pt x="304581" y="88541"/>
                  </a:cubicBezTo>
                  <a:cubicBezTo>
                    <a:pt x="297564" y="80647"/>
                    <a:pt x="290347" y="73350"/>
                    <a:pt x="282971" y="66412"/>
                  </a:cubicBezTo>
                  <a:cubicBezTo>
                    <a:pt x="284526" y="68047"/>
                    <a:pt x="274359" y="59156"/>
                    <a:pt x="272325" y="57561"/>
                  </a:cubicBezTo>
                  <a:cubicBezTo>
                    <a:pt x="266703" y="53095"/>
                    <a:pt x="260882" y="49068"/>
                    <a:pt x="255101" y="45280"/>
                  </a:cubicBezTo>
                  <a:cubicBezTo>
                    <a:pt x="252549" y="43606"/>
                    <a:pt x="249957" y="42051"/>
                    <a:pt x="247365" y="40536"/>
                  </a:cubicBezTo>
                  <a:cubicBezTo>
                    <a:pt x="246528" y="40057"/>
                    <a:pt x="243777" y="38582"/>
                    <a:pt x="242501" y="37904"/>
                  </a:cubicBezTo>
                  <a:cubicBezTo>
                    <a:pt x="238155" y="35870"/>
                    <a:pt x="233809" y="34116"/>
                    <a:pt x="229463" y="32521"/>
                  </a:cubicBezTo>
                  <a:cubicBezTo>
                    <a:pt x="223721" y="30368"/>
                    <a:pt x="217940" y="28853"/>
                    <a:pt x="212198" y="27537"/>
                  </a:cubicBezTo>
                  <a:cubicBezTo>
                    <a:pt x="211520" y="27378"/>
                    <a:pt x="208570" y="26899"/>
                    <a:pt x="207055" y="26660"/>
                  </a:cubicBezTo>
                  <a:cubicBezTo>
                    <a:pt x="203825" y="26341"/>
                    <a:pt x="200596" y="26142"/>
                    <a:pt x="197366" y="26062"/>
                  </a:cubicBezTo>
                  <a:cubicBezTo>
                    <a:pt x="190986" y="25863"/>
                    <a:pt x="184687" y="26461"/>
                    <a:pt x="178427" y="27258"/>
                  </a:cubicBezTo>
                  <a:cubicBezTo>
                    <a:pt x="175157" y="27697"/>
                    <a:pt x="168698" y="29052"/>
                    <a:pt x="168698" y="29052"/>
                  </a:cubicBezTo>
                  <a:cubicBezTo>
                    <a:pt x="168698" y="29052"/>
                    <a:pt x="164033" y="30687"/>
                    <a:pt x="163993" y="30687"/>
                  </a:cubicBezTo>
                  <a:cubicBezTo>
                    <a:pt x="149998" y="35193"/>
                    <a:pt x="134807" y="43087"/>
                    <a:pt x="123284" y="51500"/>
                  </a:cubicBezTo>
                  <a:cubicBezTo>
                    <a:pt x="112239" y="59435"/>
                    <a:pt x="101913" y="69124"/>
                    <a:pt x="92104" y="79969"/>
                  </a:cubicBezTo>
                  <a:close/>
                </a:path>
              </a:pathLst>
            </a:custGeom>
            <a:solidFill>
              <a:srgbClr val="EFC17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5" name="Freeform: Shape 1894">
              <a:extLst>
                <a:ext uri="{FF2B5EF4-FFF2-40B4-BE49-F238E27FC236}">
                  <a16:creationId xmlns="" xmlns:a16="http://schemas.microsoft.com/office/drawing/2014/main" id="{3138061E-BFDC-4190-9E34-2B5A8352047A}"/>
                </a:ext>
              </a:extLst>
            </p:cNvPr>
            <p:cNvSpPr/>
            <p:nvPr/>
          </p:nvSpPr>
          <p:spPr>
            <a:xfrm>
              <a:off x="20860877" y="-3090128"/>
              <a:ext cx="862970" cy="529361"/>
            </a:xfrm>
            <a:custGeom>
              <a:avLst/>
              <a:gdLst>
                <a:gd name="connsiteX0" fmla="*/ 285003 w 308723"/>
                <a:gd name="connsiteY0" fmla="*/ 174850 h 189376"/>
                <a:gd name="connsiteX1" fmla="*/ 201192 w 308723"/>
                <a:gd name="connsiteY1" fmla="*/ 86095 h 189376"/>
                <a:gd name="connsiteX2" fmla="*/ 27351 w 308723"/>
                <a:gd name="connsiteY2" fmla="*/ 39166 h 189376"/>
                <a:gd name="connsiteX3" fmla="*/ 1873 w 308723"/>
                <a:gd name="connsiteY3" fmla="*/ 12492 h 189376"/>
                <a:gd name="connsiteX4" fmla="*/ 198202 w 308723"/>
                <a:gd name="connsiteY4" fmla="*/ 68631 h 189376"/>
                <a:gd name="connsiteX5" fmla="*/ 303464 w 308723"/>
                <a:gd name="connsiteY5" fmla="*/ 177960 h 189376"/>
                <a:gd name="connsiteX6" fmla="*/ 285003 w 308723"/>
                <a:gd name="connsiteY6" fmla="*/ 174850 h 189376"/>
                <a:gd name="connsiteX7" fmla="*/ 285003 w 308723"/>
                <a:gd name="connsiteY7" fmla="*/ 174850 h 18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8723" h="189376">
                  <a:moveTo>
                    <a:pt x="285003" y="174850"/>
                  </a:moveTo>
                  <a:cubicBezTo>
                    <a:pt x="258887" y="143351"/>
                    <a:pt x="232412" y="111334"/>
                    <a:pt x="201192" y="86095"/>
                  </a:cubicBezTo>
                  <a:cubicBezTo>
                    <a:pt x="153226" y="47300"/>
                    <a:pt x="91824" y="6272"/>
                    <a:pt x="27351" y="39166"/>
                  </a:cubicBezTo>
                  <a:cubicBezTo>
                    <a:pt x="20772" y="42515"/>
                    <a:pt x="-7457" y="17236"/>
                    <a:pt x="1873" y="12492"/>
                  </a:cubicBezTo>
                  <a:cubicBezTo>
                    <a:pt x="73204" y="-23792"/>
                    <a:pt x="145252" y="26367"/>
                    <a:pt x="198202" y="68631"/>
                  </a:cubicBezTo>
                  <a:cubicBezTo>
                    <a:pt x="236718" y="99372"/>
                    <a:pt x="272483" y="138208"/>
                    <a:pt x="303464" y="177960"/>
                  </a:cubicBezTo>
                  <a:cubicBezTo>
                    <a:pt x="319572" y="198733"/>
                    <a:pt x="294413" y="187131"/>
                    <a:pt x="285003" y="174850"/>
                  </a:cubicBezTo>
                  <a:lnTo>
                    <a:pt x="285003" y="174850"/>
                  </a:ln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6" name="Freeform: Shape 1895">
              <a:extLst>
                <a:ext uri="{FF2B5EF4-FFF2-40B4-BE49-F238E27FC236}">
                  <a16:creationId xmlns="" xmlns:a16="http://schemas.microsoft.com/office/drawing/2014/main" id="{AB530D16-EFD6-4AD3-9DDD-9267D05B690D}"/>
                </a:ext>
              </a:extLst>
            </p:cNvPr>
            <p:cNvSpPr/>
            <p:nvPr/>
          </p:nvSpPr>
          <p:spPr>
            <a:xfrm>
              <a:off x="20956065" y="-2289970"/>
              <a:ext cx="946074" cy="1351716"/>
            </a:xfrm>
            <a:custGeom>
              <a:avLst/>
              <a:gdLst>
                <a:gd name="connsiteX0" fmla="*/ 272998 w 338453"/>
                <a:gd name="connsiteY0" fmla="*/ 433328 h 483569"/>
                <a:gd name="connsiteX1" fmla="*/ 272002 w 338453"/>
                <a:gd name="connsiteY1" fmla="*/ 384366 h 483569"/>
                <a:gd name="connsiteX2" fmla="*/ 271324 w 338453"/>
                <a:gd name="connsiteY2" fmla="*/ 368257 h 483569"/>
                <a:gd name="connsiteX3" fmla="*/ 271085 w 338453"/>
                <a:gd name="connsiteY3" fmla="*/ 363911 h 483569"/>
                <a:gd name="connsiteX4" fmla="*/ 271483 w 338453"/>
                <a:gd name="connsiteY4" fmla="*/ 369732 h 483569"/>
                <a:gd name="connsiteX5" fmla="*/ 270646 w 338453"/>
                <a:gd name="connsiteY5" fmla="*/ 358688 h 483569"/>
                <a:gd name="connsiteX6" fmla="*/ 265263 w 338453"/>
                <a:gd name="connsiteY6" fmla="*/ 315148 h 483569"/>
                <a:gd name="connsiteX7" fmla="*/ 255255 w 338453"/>
                <a:gd name="connsiteY7" fmla="*/ 267381 h 483569"/>
                <a:gd name="connsiteX8" fmla="*/ 253701 w 338453"/>
                <a:gd name="connsiteY8" fmla="*/ 261480 h 483569"/>
                <a:gd name="connsiteX9" fmla="*/ 254817 w 338453"/>
                <a:gd name="connsiteY9" fmla="*/ 265547 h 483569"/>
                <a:gd name="connsiteX10" fmla="*/ 251229 w 338453"/>
                <a:gd name="connsiteY10" fmla="*/ 253705 h 483569"/>
                <a:gd name="connsiteX11" fmla="*/ 242178 w 338453"/>
                <a:gd name="connsiteY11" fmla="*/ 228068 h 483569"/>
                <a:gd name="connsiteX12" fmla="*/ 232210 w 338453"/>
                <a:gd name="connsiteY12" fmla="*/ 204703 h 483569"/>
                <a:gd name="connsiteX13" fmla="*/ 230894 w 338453"/>
                <a:gd name="connsiteY13" fmla="*/ 202350 h 483569"/>
                <a:gd name="connsiteX14" fmla="*/ 223757 w 338453"/>
                <a:gd name="connsiteY14" fmla="*/ 189193 h 483569"/>
                <a:gd name="connsiteX15" fmla="*/ 217178 w 338453"/>
                <a:gd name="connsiteY15" fmla="*/ 178148 h 483569"/>
                <a:gd name="connsiteX16" fmla="*/ 215583 w 338453"/>
                <a:gd name="connsiteY16" fmla="*/ 175397 h 483569"/>
                <a:gd name="connsiteX17" fmla="*/ 198637 w 338453"/>
                <a:gd name="connsiteY17" fmla="*/ 153228 h 483569"/>
                <a:gd name="connsiteX18" fmla="*/ 191540 w 338453"/>
                <a:gd name="connsiteY18" fmla="*/ 145134 h 483569"/>
                <a:gd name="connsiteX19" fmla="*/ 194690 w 338453"/>
                <a:gd name="connsiteY19" fmla="*/ 148483 h 483569"/>
                <a:gd name="connsiteX20" fmla="*/ 190145 w 338453"/>
                <a:gd name="connsiteY20" fmla="*/ 143898 h 483569"/>
                <a:gd name="connsiteX21" fmla="*/ 172322 w 338453"/>
                <a:gd name="connsiteY21" fmla="*/ 128029 h 483569"/>
                <a:gd name="connsiteX22" fmla="*/ 163630 w 338453"/>
                <a:gd name="connsiteY22" fmla="*/ 121370 h 483569"/>
                <a:gd name="connsiteX23" fmla="*/ 160879 w 338453"/>
                <a:gd name="connsiteY23" fmla="*/ 119776 h 483569"/>
                <a:gd name="connsiteX24" fmla="*/ 139348 w 338453"/>
                <a:gd name="connsiteY24" fmla="*/ 107615 h 483569"/>
                <a:gd name="connsiteX25" fmla="*/ 128902 w 338453"/>
                <a:gd name="connsiteY25" fmla="*/ 102830 h 483569"/>
                <a:gd name="connsiteX26" fmla="*/ 124595 w 338453"/>
                <a:gd name="connsiteY26" fmla="*/ 101036 h 483569"/>
                <a:gd name="connsiteX27" fmla="*/ 124236 w 338453"/>
                <a:gd name="connsiteY27" fmla="*/ 100916 h 483569"/>
                <a:gd name="connsiteX28" fmla="*/ 98479 w 338453"/>
                <a:gd name="connsiteY28" fmla="*/ 93580 h 483569"/>
                <a:gd name="connsiteX29" fmla="*/ 39509 w 338453"/>
                <a:gd name="connsiteY29" fmla="*/ 88038 h 483569"/>
                <a:gd name="connsiteX30" fmla="*/ 953 w 338453"/>
                <a:gd name="connsiteY30" fmla="*/ 38238 h 483569"/>
                <a:gd name="connsiteX31" fmla="*/ 23919 w 338453"/>
                <a:gd name="connsiteY31" fmla="*/ 0 h 483569"/>
                <a:gd name="connsiteX32" fmla="*/ 239745 w 338453"/>
                <a:gd name="connsiteY32" fmla="*/ 117144 h 483569"/>
                <a:gd name="connsiteX33" fmla="*/ 328859 w 338453"/>
                <a:gd name="connsiteY33" fmla="*/ 331495 h 483569"/>
                <a:gd name="connsiteX34" fmla="*/ 337312 w 338453"/>
                <a:gd name="connsiteY34" fmla="*/ 416303 h 483569"/>
                <a:gd name="connsiteX35" fmla="*/ 337830 w 338453"/>
                <a:gd name="connsiteY35" fmla="*/ 441103 h 483569"/>
                <a:gd name="connsiteX36" fmla="*/ 337312 w 338453"/>
                <a:gd name="connsiteY36" fmla="*/ 442259 h 483569"/>
                <a:gd name="connsiteX37" fmla="*/ 311714 w 338453"/>
                <a:gd name="connsiteY37" fmla="*/ 483367 h 483569"/>
                <a:gd name="connsiteX38" fmla="*/ 272998 w 338453"/>
                <a:gd name="connsiteY38" fmla="*/ 433328 h 483569"/>
                <a:gd name="connsiteX39" fmla="*/ 272998 w 338453"/>
                <a:gd name="connsiteY39" fmla="*/ 433328 h 48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38453" h="483569">
                  <a:moveTo>
                    <a:pt x="272998" y="433328"/>
                  </a:moveTo>
                  <a:cubicBezTo>
                    <a:pt x="271563" y="416582"/>
                    <a:pt x="272480" y="400474"/>
                    <a:pt x="272002" y="384366"/>
                  </a:cubicBezTo>
                  <a:cubicBezTo>
                    <a:pt x="271842" y="379023"/>
                    <a:pt x="271603" y="373640"/>
                    <a:pt x="271324" y="368257"/>
                  </a:cubicBezTo>
                  <a:cubicBezTo>
                    <a:pt x="271244" y="366822"/>
                    <a:pt x="271164" y="365347"/>
                    <a:pt x="271085" y="363911"/>
                  </a:cubicBezTo>
                  <a:cubicBezTo>
                    <a:pt x="270646" y="356854"/>
                    <a:pt x="271962" y="376870"/>
                    <a:pt x="271483" y="369732"/>
                  </a:cubicBezTo>
                  <a:cubicBezTo>
                    <a:pt x="271244" y="366064"/>
                    <a:pt x="270925" y="362396"/>
                    <a:pt x="270646" y="358688"/>
                  </a:cubicBezTo>
                  <a:cubicBezTo>
                    <a:pt x="269410" y="344255"/>
                    <a:pt x="267616" y="329701"/>
                    <a:pt x="265263" y="315148"/>
                  </a:cubicBezTo>
                  <a:cubicBezTo>
                    <a:pt x="262712" y="299239"/>
                    <a:pt x="259362" y="283290"/>
                    <a:pt x="255255" y="267381"/>
                  </a:cubicBezTo>
                  <a:cubicBezTo>
                    <a:pt x="254737" y="265428"/>
                    <a:pt x="254219" y="263474"/>
                    <a:pt x="253701" y="261480"/>
                  </a:cubicBezTo>
                  <a:cubicBezTo>
                    <a:pt x="251508" y="253307"/>
                    <a:pt x="257169" y="273721"/>
                    <a:pt x="254817" y="265547"/>
                  </a:cubicBezTo>
                  <a:cubicBezTo>
                    <a:pt x="253701" y="261600"/>
                    <a:pt x="252465" y="257613"/>
                    <a:pt x="251229" y="253705"/>
                  </a:cubicBezTo>
                  <a:cubicBezTo>
                    <a:pt x="248517" y="245093"/>
                    <a:pt x="245447" y="236560"/>
                    <a:pt x="242178" y="228068"/>
                  </a:cubicBezTo>
                  <a:cubicBezTo>
                    <a:pt x="239147" y="220173"/>
                    <a:pt x="235758" y="212398"/>
                    <a:pt x="232210" y="204703"/>
                  </a:cubicBezTo>
                  <a:cubicBezTo>
                    <a:pt x="239546" y="220612"/>
                    <a:pt x="232768" y="206058"/>
                    <a:pt x="230894" y="202350"/>
                  </a:cubicBezTo>
                  <a:cubicBezTo>
                    <a:pt x="228621" y="197885"/>
                    <a:pt x="226229" y="193539"/>
                    <a:pt x="223757" y="189193"/>
                  </a:cubicBezTo>
                  <a:cubicBezTo>
                    <a:pt x="221643" y="185445"/>
                    <a:pt x="219411" y="181777"/>
                    <a:pt x="217178" y="178148"/>
                  </a:cubicBezTo>
                  <a:cubicBezTo>
                    <a:pt x="215065" y="174759"/>
                    <a:pt x="206133" y="161641"/>
                    <a:pt x="215583" y="175397"/>
                  </a:cubicBezTo>
                  <a:cubicBezTo>
                    <a:pt x="210240" y="167582"/>
                    <a:pt x="204499" y="160246"/>
                    <a:pt x="198637" y="153228"/>
                  </a:cubicBezTo>
                  <a:cubicBezTo>
                    <a:pt x="196325" y="150437"/>
                    <a:pt x="193933" y="147766"/>
                    <a:pt x="191540" y="145134"/>
                  </a:cubicBezTo>
                  <a:cubicBezTo>
                    <a:pt x="188550" y="141905"/>
                    <a:pt x="189586" y="143021"/>
                    <a:pt x="194690" y="148483"/>
                  </a:cubicBezTo>
                  <a:cubicBezTo>
                    <a:pt x="193175" y="146928"/>
                    <a:pt x="191660" y="145413"/>
                    <a:pt x="190145" y="143898"/>
                  </a:cubicBezTo>
                  <a:cubicBezTo>
                    <a:pt x="184323" y="138117"/>
                    <a:pt x="178343" y="132894"/>
                    <a:pt x="172322" y="128029"/>
                  </a:cubicBezTo>
                  <a:cubicBezTo>
                    <a:pt x="169451" y="125677"/>
                    <a:pt x="166540" y="123523"/>
                    <a:pt x="163630" y="121370"/>
                  </a:cubicBezTo>
                  <a:cubicBezTo>
                    <a:pt x="174236" y="129146"/>
                    <a:pt x="163271" y="121331"/>
                    <a:pt x="160879" y="119776"/>
                  </a:cubicBezTo>
                  <a:cubicBezTo>
                    <a:pt x="153702" y="115111"/>
                    <a:pt x="146525" y="111203"/>
                    <a:pt x="139348" y="107615"/>
                  </a:cubicBezTo>
                  <a:cubicBezTo>
                    <a:pt x="135839" y="105860"/>
                    <a:pt x="132370" y="104305"/>
                    <a:pt x="128902" y="102830"/>
                  </a:cubicBezTo>
                  <a:cubicBezTo>
                    <a:pt x="127466" y="102232"/>
                    <a:pt x="126031" y="101634"/>
                    <a:pt x="124595" y="101036"/>
                  </a:cubicBezTo>
                  <a:cubicBezTo>
                    <a:pt x="116900" y="97926"/>
                    <a:pt x="132051" y="103707"/>
                    <a:pt x="124236" y="100916"/>
                  </a:cubicBezTo>
                  <a:cubicBezTo>
                    <a:pt x="115584" y="97806"/>
                    <a:pt x="107012" y="95534"/>
                    <a:pt x="98479" y="93580"/>
                  </a:cubicBezTo>
                  <a:cubicBezTo>
                    <a:pt x="78464" y="89074"/>
                    <a:pt x="58847" y="87758"/>
                    <a:pt x="39509" y="88038"/>
                  </a:cubicBezTo>
                  <a:cubicBezTo>
                    <a:pt x="23121" y="88277"/>
                    <a:pt x="4581" y="59968"/>
                    <a:pt x="953" y="38238"/>
                  </a:cubicBezTo>
                  <a:cubicBezTo>
                    <a:pt x="-3473" y="11723"/>
                    <a:pt x="8090" y="-79"/>
                    <a:pt x="23919" y="0"/>
                  </a:cubicBezTo>
                  <a:cubicBezTo>
                    <a:pt x="116382" y="559"/>
                    <a:pt x="186118" y="51475"/>
                    <a:pt x="239745" y="117144"/>
                  </a:cubicBezTo>
                  <a:cubicBezTo>
                    <a:pt x="287871" y="176075"/>
                    <a:pt x="315980" y="256058"/>
                    <a:pt x="328859" y="331495"/>
                  </a:cubicBezTo>
                  <a:cubicBezTo>
                    <a:pt x="333684" y="359884"/>
                    <a:pt x="336196" y="388193"/>
                    <a:pt x="337312" y="416303"/>
                  </a:cubicBezTo>
                  <a:cubicBezTo>
                    <a:pt x="337631" y="424596"/>
                    <a:pt x="337790" y="432850"/>
                    <a:pt x="337830" y="441103"/>
                  </a:cubicBezTo>
                  <a:cubicBezTo>
                    <a:pt x="337870" y="447921"/>
                    <a:pt x="339505" y="464388"/>
                    <a:pt x="337312" y="442259"/>
                  </a:cubicBezTo>
                  <a:cubicBezTo>
                    <a:pt x="339704" y="466581"/>
                    <a:pt x="330414" y="485760"/>
                    <a:pt x="311714" y="483367"/>
                  </a:cubicBezTo>
                  <a:cubicBezTo>
                    <a:pt x="295048" y="481334"/>
                    <a:pt x="275112" y="458089"/>
                    <a:pt x="272998" y="433328"/>
                  </a:cubicBezTo>
                  <a:lnTo>
                    <a:pt x="272998" y="433328"/>
                  </a:ln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7" name="Freeform: Shape 1896">
              <a:extLst>
                <a:ext uri="{FF2B5EF4-FFF2-40B4-BE49-F238E27FC236}">
                  <a16:creationId xmlns="" xmlns:a16="http://schemas.microsoft.com/office/drawing/2014/main" id="{B1A7215B-2543-4FE5-8F56-BC9C7A2F9F87}"/>
                </a:ext>
              </a:extLst>
            </p:cNvPr>
            <p:cNvSpPr/>
            <p:nvPr/>
          </p:nvSpPr>
          <p:spPr>
            <a:xfrm>
              <a:off x="21439315" y="-2149093"/>
              <a:ext cx="106104" cy="92952"/>
            </a:xfrm>
            <a:custGeom>
              <a:avLst/>
              <a:gdLst>
                <a:gd name="connsiteX0" fmla="*/ 37958 w 37958"/>
                <a:gd name="connsiteY0" fmla="*/ 33253 h 33253"/>
                <a:gd name="connsiteX1" fmla="*/ 0 w 37958"/>
                <a:gd name="connsiteY1" fmla="*/ 0 h 33253"/>
                <a:gd name="connsiteX2" fmla="*/ 37958 w 37958"/>
                <a:gd name="connsiteY2" fmla="*/ 33253 h 3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958" h="33253">
                  <a:moveTo>
                    <a:pt x="37958" y="33253"/>
                  </a:moveTo>
                  <a:cubicBezTo>
                    <a:pt x="37958" y="33253"/>
                    <a:pt x="0" y="0"/>
                    <a:pt x="0" y="0"/>
                  </a:cubicBezTo>
                  <a:cubicBezTo>
                    <a:pt x="0" y="0"/>
                    <a:pt x="37958" y="33253"/>
                    <a:pt x="37958" y="33253"/>
                  </a:cubicBezTo>
                  <a:close/>
                </a:path>
              </a:pathLst>
            </a:custGeom>
            <a:solidFill>
              <a:srgbClr val="B59C96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8" name="Freeform: Shape 1897">
              <a:extLst>
                <a:ext uri="{FF2B5EF4-FFF2-40B4-BE49-F238E27FC236}">
                  <a16:creationId xmlns="" xmlns:a16="http://schemas.microsoft.com/office/drawing/2014/main" id="{1AEA08CD-8956-48A8-93B5-CE3147FE4A5F}"/>
                </a:ext>
              </a:extLst>
            </p:cNvPr>
            <p:cNvSpPr/>
            <p:nvPr/>
          </p:nvSpPr>
          <p:spPr>
            <a:xfrm>
              <a:off x="20960401" y="-2187587"/>
              <a:ext cx="856144" cy="1239183"/>
            </a:xfrm>
            <a:custGeom>
              <a:avLst/>
              <a:gdLst>
                <a:gd name="connsiteX0" fmla="*/ 130261 w 306281"/>
                <a:gd name="connsiteY0" fmla="*/ 35422 h 443311"/>
                <a:gd name="connsiteX1" fmla="*/ 244574 w 306281"/>
                <a:gd name="connsiteY1" fmla="*/ 144551 h 443311"/>
                <a:gd name="connsiteX2" fmla="*/ 300116 w 306281"/>
                <a:gd name="connsiteY2" fmla="*/ 443311 h 443311"/>
                <a:gd name="connsiteX3" fmla="*/ 271448 w 306281"/>
                <a:gd name="connsiteY3" fmla="*/ 396741 h 443311"/>
                <a:gd name="connsiteX4" fmla="*/ 270451 w 306281"/>
                <a:gd name="connsiteY4" fmla="*/ 347778 h 443311"/>
                <a:gd name="connsiteX5" fmla="*/ 269773 w 306281"/>
                <a:gd name="connsiteY5" fmla="*/ 331670 h 443311"/>
                <a:gd name="connsiteX6" fmla="*/ 269693 w 306281"/>
                <a:gd name="connsiteY6" fmla="*/ 330354 h 443311"/>
                <a:gd name="connsiteX7" fmla="*/ 269055 w 306281"/>
                <a:gd name="connsiteY7" fmla="*/ 322101 h 443311"/>
                <a:gd name="connsiteX8" fmla="*/ 263673 w 306281"/>
                <a:gd name="connsiteY8" fmla="*/ 278561 h 443311"/>
                <a:gd name="connsiteX9" fmla="*/ 253665 w 306281"/>
                <a:gd name="connsiteY9" fmla="*/ 230794 h 443311"/>
                <a:gd name="connsiteX10" fmla="*/ 252828 w 306281"/>
                <a:gd name="connsiteY10" fmla="*/ 227604 h 443311"/>
                <a:gd name="connsiteX11" fmla="*/ 249638 w 306281"/>
                <a:gd name="connsiteY11" fmla="*/ 217118 h 443311"/>
                <a:gd name="connsiteX12" fmla="*/ 240587 w 306281"/>
                <a:gd name="connsiteY12" fmla="*/ 191480 h 443311"/>
                <a:gd name="connsiteX13" fmla="*/ 233450 w 306281"/>
                <a:gd name="connsiteY13" fmla="*/ 174375 h 443311"/>
                <a:gd name="connsiteX14" fmla="*/ 229303 w 306281"/>
                <a:gd name="connsiteY14" fmla="*/ 165763 h 443311"/>
                <a:gd name="connsiteX15" fmla="*/ 222166 w 306281"/>
                <a:gd name="connsiteY15" fmla="*/ 152605 h 443311"/>
                <a:gd name="connsiteX16" fmla="*/ 215587 w 306281"/>
                <a:gd name="connsiteY16" fmla="*/ 141561 h 443311"/>
                <a:gd name="connsiteX17" fmla="*/ 211281 w 306281"/>
                <a:gd name="connsiteY17" fmla="*/ 135022 h 443311"/>
                <a:gd name="connsiteX18" fmla="*/ 197007 w 306281"/>
                <a:gd name="connsiteY18" fmla="*/ 116641 h 443311"/>
                <a:gd name="connsiteX19" fmla="*/ 191505 w 306281"/>
                <a:gd name="connsiteY19" fmla="*/ 110341 h 443311"/>
                <a:gd name="connsiteX20" fmla="*/ 188514 w 306281"/>
                <a:gd name="connsiteY20" fmla="*/ 107311 h 443311"/>
                <a:gd name="connsiteX21" fmla="*/ 170692 w 306281"/>
                <a:gd name="connsiteY21" fmla="*/ 91442 h 443311"/>
                <a:gd name="connsiteX22" fmla="*/ 166505 w 306281"/>
                <a:gd name="connsiteY22" fmla="*/ 88172 h 443311"/>
                <a:gd name="connsiteX23" fmla="*/ 159248 w 306281"/>
                <a:gd name="connsiteY23" fmla="*/ 83188 h 443311"/>
                <a:gd name="connsiteX24" fmla="*/ 137717 w 306281"/>
                <a:gd name="connsiteY24" fmla="*/ 71027 h 443311"/>
                <a:gd name="connsiteX25" fmla="*/ 127271 w 306281"/>
                <a:gd name="connsiteY25" fmla="*/ 66243 h 443311"/>
                <a:gd name="connsiteX26" fmla="*/ 122965 w 306281"/>
                <a:gd name="connsiteY26" fmla="*/ 64448 h 443311"/>
                <a:gd name="connsiteX27" fmla="*/ 122845 w 306281"/>
                <a:gd name="connsiteY27" fmla="*/ 64409 h 443311"/>
                <a:gd name="connsiteX28" fmla="*/ 122606 w 306281"/>
                <a:gd name="connsiteY28" fmla="*/ 64329 h 443311"/>
                <a:gd name="connsiteX29" fmla="*/ 96849 w 306281"/>
                <a:gd name="connsiteY29" fmla="*/ 56992 h 443311"/>
                <a:gd name="connsiteX30" fmla="*/ 37878 w 306281"/>
                <a:gd name="connsiteY30" fmla="*/ 51450 h 443311"/>
                <a:gd name="connsiteX31" fmla="*/ 0 w 306281"/>
                <a:gd name="connsiteY31" fmla="*/ 5079 h 443311"/>
                <a:gd name="connsiteX32" fmla="*/ 130261 w 306281"/>
                <a:gd name="connsiteY32" fmla="*/ 35422 h 443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06281" h="443311">
                  <a:moveTo>
                    <a:pt x="130261" y="35422"/>
                  </a:moveTo>
                  <a:cubicBezTo>
                    <a:pt x="177948" y="63651"/>
                    <a:pt x="215547" y="100732"/>
                    <a:pt x="244574" y="144551"/>
                  </a:cubicBezTo>
                  <a:cubicBezTo>
                    <a:pt x="300235" y="228481"/>
                    <a:pt x="316742" y="341319"/>
                    <a:pt x="300116" y="443311"/>
                  </a:cubicBezTo>
                  <a:cubicBezTo>
                    <a:pt x="286360" y="435576"/>
                    <a:pt x="273162" y="416637"/>
                    <a:pt x="271448" y="396741"/>
                  </a:cubicBezTo>
                  <a:cubicBezTo>
                    <a:pt x="270012" y="379995"/>
                    <a:pt x="270929" y="363887"/>
                    <a:pt x="270451" y="347778"/>
                  </a:cubicBezTo>
                  <a:cubicBezTo>
                    <a:pt x="270292" y="342435"/>
                    <a:pt x="270052" y="337053"/>
                    <a:pt x="269773" y="331670"/>
                  </a:cubicBezTo>
                  <a:cubicBezTo>
                    <a:pt x="269773" y="331231"/>
                    <a:pt x="269733" y="330793"/>
                    <a:pt x="269693" y="330354"/>
                  </a:cubicBezTo>
                  <a:cubicBezTo>
                    <a:pt x="269494" y="327603"/>
                    <a:pt x="269295" y="324852"/>
                    <a:pt x="269055" y="322101"/>
                  </a:cubicBezTo>
                  <a:cubicBezTo>
                    <a:pt x="267819" y="307667"/>
                    <a:pt x="266025" y="293114"/>
                    <a:pt x="263673" y="278561"/>
                  </a:cubicBezTo>
                  <a:cubicBezTo>
                    <a:pt x="261121" y="262652"/>
                    <a:pt x="257772" y="246703"/>
                    <a:pt x="253665" y="230794"/>
                  </a:cubicBezTo>
                  <a:cubicBezTo>
                    <a:pt x="253386" y="229757"/>
                    <a:pt x="253107" y="228681"/>
                    <a:pt x="252828" y="227604"/>
                  </a:cubicBezTo>
                  <a:cubicBezTo>
                    <a:pt x="251831" y="224096"/>
                    <a:pt x="250754" y="220587"/>
                    <a:pt x="249638" y="217118"/>
                  </a:cubicBezTo>
                  <a:cubicBezTo>
                    <a:pt x="246927" y="208506"/>
                    <a:pt x="243856" y="199973"/>
                    <a:pt x="240587" y="191480"/>
                  </a:cubicBezTo>
                  <a:cubicBezTo>
                    <a:pt x="238354" y="185739"/>
                    <a:pt x="235962" y="180037"/>
                    <a:pt x="233450" y="174375"/>
                  </a:cubicBezTo>
                  <a:cubicBezTo>
                    <a:pt x="232453" y="172302"/>
                    <a:pt x="230260" y="167637"/>
                    <a:pt x="229303" y="165763"/>
                  </a:cubicBezTo>
                  <a:cubicBezTo>
                    <a:pt x="227031" y="161297"/>
                    <a:pt x="224638" y="156951"/>
                    <a:pt x="222166" y="152605"/>
                  </a:cubicBezTo>
                  <a:cubicBezTo>
                    <a:pt x="220053" y="148857"/>
                    <a:pt x="217860" y="145189"/>
                    <a:pt x="215587" y="141561"/>
                  </a:cubicBezTo>
                  <a:cubicBezTo>
                    <a:pt x="214710" y="140165"/>
                    <a:pt x="212716" y="137135"/>
                    <a:pt x="211281" y="135022"/>
                  </a:cubicBezTo>
                  <a:cubicBezTo>
                    <a:pt x="206696" y="128642"/>
                    <a:pt x="201911" y="122502"/>
                    <a:pt x="197007" y="116641"/>
                  </a:cubicBezTo>
                  <a:cubicBezTo>
                    <a:pt x="195213" y="114488"/>
                    <a:pt x="193339" y="112414"/>
                    <a:pt x="191505" y="110341"/>
                  </a:cubicBezTo>
                  <a:cubicBezTo>
                    <a:pt x="190508" y="109344"/>
                    <a:pt x="189511" y="108307"/>
                    <a:pt x="188514" y="107311"/>
                  </a:cubicBezTo>
                  <a:cubicBezTo>
                    <a:pt x="182693" y="101569"/>
                    <a:pt x="176712" y="96306"/>
                    <a:pt x="170692" y="91442"/>
                  </a:cubicBezTo>
                  <a:cubicBezTo>
                    <a:pt x="169296" y="90325"/>
                    <a:pt x="167901" y="89249"/>
                    <a:pt x="166505" y="88172"/>
                  </a:cubicBezTo>
                  <a:cubicBezTo>
                    <a:pt x="166345" y="88132"/>
                    <a:pt x="160883" y="84225"/>
                    <a:pt x="159248" y="83188"/>
                  </a:cubicBezTo>
                  <a:cubicBezTo>
                    <a:pt x="152071" y="78523"/>
                    <a:pt x="144894" y="74616"/>
                    <a:pt x="137717" y="71027"/>
                  </a:cubicBezTo>
                  <a:cubicBezTo>
                    <a:pt x="134209" y="69273"/>
                    <a:pt x="130740" y="67718"/>
                    <a:pt x="127271" y="66243"/>
                  </a:cubicBezTo>
                  <a:cubicBezTo>
                    <a:pt x="125836" y="65645"/>
                    <a:pt x="124400" y="65047"/>
                    <a:pt x="122965" y="64448"/>
                  </a:cubicBezTo>
                  <a:cubicBezTo>
                    <a:pt x="122925" y="64448"/>
                    <a:pt x="122885" y="64409"/>
                    <a:pt x="122845" y="64409"/>
                  </a:cubicBezTo>
                  <a:cubicBezTo>
                    <a:pt x="122765" y="64369"/>
                    <a:pt x="122686" y="64369"/>
                    <a:pt x="122606" y="64329"/>
                  </a:cubicBezTo>
                  <a:cubicBezTo>
                    <a:pt x="113954" y="61219"/>
                    <a:pt x="105381" y="58946"/>
                    <a:pt x="96849" y="56992"/>
                  </a:cubicBezTo>
                  <a:cubicBezTo>
                    <a:pt x="76833" y="52487"/>
                    <a:pt x="57216" y="51171"/>
                    <a:pt x="37878" y="51450"/>
                  </a:cubicBezTo>
                  <a:cubicBezTo>
                    <a:pt x="22328" y="51690"/>
                    <a:pt x="4864" y="26251"/>
                    <a:pt x="0" y="5079"/>
                  </a:cubicBezTo>
                  <a:cubicBezTo>
                    <a:pt x="44218" y="-10790"/>
                    <a:pt x="93460" y="13652"/>
                    <a:pt x="130261" y="35422"/>
                  </a:cubicBezTo>
                  <a:close/>
                </a:path>
              </a:pathLst>
            </a:custGeom>
            <a:solidFill>
              <a:srgbClr val="EFC17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9" name="Freeform: Shape 1898">
              <a:extLst>
                <a:ext uri="{FF2B5EF4-FFF2-40B4-BE49-F238E27FC236}">
                  <a16:creationId xmlns="" xmlns:a16="http://schemas.microsoft.com/office/drawing/2014/main" id="{F25FEDFB-3816-4A13-A62B-3AEE52DDE5BF}"/>
                </a:ext>
              </a:extLst>
            </p:cNvPr>
            <p:cNvSpPr/>
            <p:nvPr/>
          </p:nvSpPr>
          <p:spPr>
            <a:xfrm>
              <a:off x="19583586" y="-2398609"/>
              <a:ext cx="2534571" cy="2305390"/>
            </a:xfrm>
            <a:custGeom>
              <a:avLst/>
              <a:gdLst>
                <a:gd name="connsiteX0" fmla="*/ 841467 w 906729"/>
                <a:gd name="connsiteY0" fmla="*/ 760148 h 824741"/>
                <a:gd name="connsiteX1" fmla="*/ 840550 w 906729"/>
                <a:gd name="connsiteY1" fmla="*/ 767046 h 824741"/>
                <a:gd name="connsiteX2" fmla="*/ 840790 w 906729"/>
                <a:gd name="connsiteY2" fmla="*/ 767325 h 824741"/>
                <a:gd name="connsiteX3" fmla="*/ 834928 w 906729"/>
                <a:gd name="connsiteY3" fmla="*/ 730044 h 824741"/>
                <a:gd name="connsiteX4" fmla="*/ 806819 w 906729"/>
                <a:gd name="connsiteY4" fmla="*/ 611705 h 824741"/>
                <a:gd name="connsiteX5" fmla="*/ 783175 w 906729"/>
                <a:gd name="connsiteY5" fmla="*/ 538101 h 824741"/>
                <a:gd name="connsiteX6" fmla="*/ 779626 w 906729"/>
                <a:gd name="connsiteY6" fmla="*/ 528093 h 824741"/>
                <a:gd name="connsiteX7" fmla="*/ 772489 w 906729"/>
                <a:gd name="connsiteY7" fmla="*/ 509314 h 824741"/>
                <a:gd name="connsiteX8" fmla="*/ 755703 w 906729"/>
                <a:gd name="connsiteY8" fmla="*/ 468086 h 824741"/>
                <a:gd name="connsiteX9" fmla="*/ 718144 w 906729"/>
                <a:gd name="connsiteY9" fmla="*/ 388263 h 824741"/>
                <a:gd name="connsiteX10" fmla="*/ 697729 w 906729"/>
                <a:gd name="connsiteY10" fmla="*/ 350504 h 824741"/>
                <a:gd name="connsiteX11" fmla="*/ 686964 w 906729"/>
                <a:gd name="connsiteY11" fmla="*/ 331924 h 824741"/>
                <a:gd name="connsiteX12" fmla="*/ 685728 w 906729"/>
                <a:gd name="connsiteY12" fmla="*/ 329930 h 824741"/>
                <a:gd name="connsiteX13" fmla="*/ 678192 w 906729"/>
                <a:gd name="connsiteY13" fmla="*/ 317809 h 824741"/>
                <a:gd name="connsiteX14" fmla="*/ 627515 w 906729"/>
                <a:gd name="connsiteY14" fmla="*/ 245681 h 824741"/>
                <a:gd name="connsiteX15" fmla="*/ 614477 w 906729"/>
                <a:gd name="connsiteY15" fmla="*/ 229533 h 824741"/>
                <a:gd name="connsiteX16" fmla="*/ 612961 w 906729"/>
                <a:gd name="connsiteY16" fmla="*/ 227619 h 824741"/>
                <a:gd name="connsiteX17" fmla="*/ 606183 w 906729"/>
                <a:gd name="connsiteY17" fmla="*/ 219963 h 824741"/>
                <a:gd name="connsiteX18" fmla="*/ 575921 w 906729"/>
                <a:gd name="connsiteY18" fmla="*/ 188544 h 824741"/>
                <a:gd name="connsiteX19" fmla="*/ 546654 w 906729"/>
                <a:gd name="connsiteY19" fmla="*/ 162468 h 824741"/>
                <a:gd name="connsiteX20" fmla="*/ 539119 w 906729"/>
                <a:gd name="connsiteY20" fmla="*/ 156447 h 824741"/>
                <a:gd name="connsiteX21" fmla="*/ 538481 w 906729"/>
                <a:gd name="connsiteY21" fmla="*/ 156049 h 824741"/>
                <a:gd name="connsiteX22" fmla="*/ 523768 w 906729"/>
                <a:gd name="connsiteY22" fmla="*/ 145482 h 824741"/>
                <a:gd name="connsiteX23" fmla="*/ 470818 w 906729"/>
                <a:gd name="connsiteY23" fmla="*/ 114462 h 824741"/>
                <a:gd name="connsiteX24" fmla="*/ 458059 w 906729"/>
                <a:gd name="connsiteY24" fmla="*/ 108601 h 824741"/>
                <a:gd name="connsiteX25" fmla="*/ 458219 w 906729"/>
                <a:gd name="connsiteY25" fmla="*/ 108601 h 824741"/>
                <a:gd name="connsiteX26" fmla="*/ 451839 w 906729"/>
                <a:gd name="connsiteY26" fmla="*/ 106089 h 824741"/>
                <a:gd name="connsiteX27" fmla="*/ 424328 w 906729"/>
                <a:gd name="connsiteY27" fmla="*/ 97158 h 824741"/>
                <a:gd name="connsiteX28" fmla="*/ 371896 w 906729"/>
                <a:gd name="connsiteY28" fmla="*/ 88665 h 824741"/>
                <a:gd name="connsiteX29" fmla="*/ 365676 w 906729"/>
                <a:gd name="connsiteY29" fmla="*/ 88426 h 824741"/>
                <a:gd name="connsiteX30" fmla="*/ 365875 w 906729"/>
                <a:gd name="connsiteY30" fmla="*/ 88546 h 824741"/>
                <a:gd name="connsiteX31" fmla="*/ 353555 w 906729"/>
                <a:gd name="connsiteY31" fmla="*/ 89024 h 824741"/>
                <a:gd name="connsiteX32" fmla="*/ 327160 w 906729"/>
                <a:gd name="connsiteY32" fmla="*/ 92493 h 824741"/>
                <a:gd name="connsiteX33" fmla="*/ 303237 w 906729"/>
                <a:gd name="connsiteY33" fmla="*/ 98673 h 824741"/>
                <a:gd name="connsiteX34" fmla="*/ 291435 w 906729"/>
                <a:gd name="connsiteY34" fmla="*/ 102859 h 824741"/>
                <a:gd name="connsiteX35" fmla="*/ 291235 w 906729"/>
                <a:gd name="connsiteY35" fmla="*/ 102859 h 824741"/>
                <a:gd name="connsiteX36" fmla="*/ 283540 w 906729"/>
                <a:gd name="connsiteY36" fmla="*/ 106368 h 824741"/>
                <a:gd name="connsiteX37" fmla="*/ 240478 w 906729"/>
                <a:gd name="connsiteY37" fmla="*/ 133042 h 824741"/>
                <a:gd name="connsiteX38" fmla="*/ 220742 w 906729"/>
                <a:gd name="connsiteY38" fmla="*/ 149789 h 824741"/>
                <a:gd name="connsiteX39" fmla="*/ 220303 w 906729"/>
                <a:gd name="connsiteY39" fmla="*/ 150227 h 824741"/>
                <a:gd name="connsiteX40" fmla="*/ 215120 w 906729"/>
                <a:gd name="connsiteY40" fmla="*/ 155490 h 824741"/>
                <a:gd name="connsiteX41" fmla="*/ 204913 w 906729"/>
                <a:gd name="connsiteY41" fmla="*/ 166615 h 824741"/>
                <a:gd name="connsiteX42" fmla="*/ 167991 w 906729"/>
                <a:gd name="connsiteY42" fmla="*/ 216694 h 824741"/>
                <a:gd name="connsiteX43" fmla="*/ 163446 w 906729"/>
                <a:gd name="connsiteY43" fmla="*/ 224110 h 824741"/>
                <a:gd name="connsiteX44" fmla="*/ 162768 w 906729"/>
                <a:gd name="connsiteY44" fmla="*/ 225346 h 824741"/>
                <a:gd name="connsiteX45" fmla="*/ 154155 w 906729"/>
                <a:gd name="connsiteY45" fmla="*/ 241295 h 824741"/>
                <a:gd name="connsiteX46" fmla="*/ 137848 w 906729"/>
                <a:gd name="connsiteY46" fmla="*/ 275704 h 824741"/>
                <a:gd name="connsiteX47" fmla="*/ 124092 w 906729"/>
                <a:gd name="connsiteY47" fmla="*/ 310233 h 824741"/>
                <a:gd name="connsiteX48" fmla="*/ 117075 w 906729"/>
                <a:gd name="connsiteY48" fmla="*/ 330289 h 824741"/>
                <a:gd name="connsiteX49" fmla="*/ 116238 w 906729"/>
                <a:gd name="connsiteY49" fmla="*/ 332841 h 824741"/>
                <a:gd name="connsiteX50" fmla="*/ 113048 w 906729"/>
                <a:gd name="connsiteY50" fmla="*/ 343447 h 824741"/>
                <a:gd name="connsiteX51" fmla="*/ 92035 w 906729"/>
                <a:gd name="connsiteY51" fmla="*/ 432201 h 824741"/>
                <a:gd name="connsiteX52" fmla="*/ 84420 w 906729"/>
                <a:gd name="connsiteY52" fmla="*/ 479330 h 824741"/>
                <a:gd name="connsiteX53" fmla="*/ 82626 w 906729"/>
                <a:gd name="connsiteY53" fmla="*/ 492727 h 824741"/>
                <a:gd name="connsiteX54" fmla="*/ 81987 w 906729"/>
                <a:gd name="connsiteY54" fmla="*/ 497631 h 824741"/>
                <a:gd name="connsiteX55" fmla="*/ 79196 w 906729"/>
                <a:gd name="connsiteY55" fmla="*/ 525661 h 824741"/>
                <a:gd name="connsiteX56" fmla="*/ 73933 w 906729"/>
                <a:gd name="connsiteY56" fmla="*/ 647310 h 824741"/>
                <a:gd name="connsiteX57" fmla="*/ 35616 w 906729"/>
                <a:gd name="connsiteY57" fmla="*/ 695436 h 824741"/>
                <a:gd name="connsiteX58" fmla="*/ 11 w 906729"/>
                <a:gd name="connsiteY58" fmla="*/ 640054 h 824741"/>
                <a:gd name="connsiteX59" fmla="*/ 81828 w 906729"/>
                <a:gd name="connsiteY59" fmla="*/ 210593 h 824741"/>
                <a:gd name="connsiteX60" fmla="*/ 263046 w 906729"/>
                <a:gd name="connsiteY60" fmla="*/ 14144 h 824741"/>
                <a:gd name="connsiteX61" fmla="*/ 476958 w 906729"/>
                <a:gd name="connsiteY61" fmla="*/ 33562 h 824741"/>
                <a:gd name="connsiteX62" fmla="*/ 706581 w 906729"/>
                <a:gd name="connsiteY62" fmla="*/ 254532 h 824741"/>
                <a:gd name="connsiteX63" fmla="*/ 860925 w 906729"/>
                <a:gd name="connsiteY63" fmla="*/ 576737 h 824741"/>
                <a:gd name="connsiteX64" fmla="*/ 894178 w 906729"/>
                <a:gd name="connsiteY64" fmla="*/ 700300 h 824741"/>
                <a:gd name="connsiteX65" fmla="*/ 906578 w 906729"/>
                <a:gd name="connsiteY65" fmla="*/ 778170 h 824741"/>
                <a:gd name="connsiteX66" fmla="*/ 905821 w 906729"/>
                <a:gd name="connsiteY66" fmla="*/ 794597 h 824741"/>
                <a:gd name="connsiteX67" fmla="*/ 865949 w 906729"/>
                <a:gd name="connsiteY67" fmla="*/ 821750 h 824741"/>
                <a:gd name="connsiteX68" fmla="*/ 841467 w 906729"/>
                <a:gd name="connsiteY68" fmla="*/ 760148 h 824741"/>
                <a:gd name="connsiteX69" fmla="*/ 841467 w 906729"/>
                <a:gd name="connsiteY69" fmla="*/ 760148 h 824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906729" h="824741">
                  <a:moveTo>
                    <a:pt x="841467" y="760148"/>
                  </a:moveTo>
                  <a:cubicBezTo>
                    <a:pt x="839354" y="775339"/>
                    <a:pt x="841069" y="774302"/>
                    <a:pt x="840550" y="767046"/>
                  </a:cubicBezTo>
                  <a:cubicBezTo>
                    <a:pt x="840152" y="761583"/>
                    <a:pt x="838118" y="745634"/>
                    <a:pt x="840790" y="767325"/>
                  </a:cubicBezTo>
                  <a:cubicBezTo>
                    <a:pt x="839234" y="754845"/>
                    <a:pt x="837161" y="742405"/>
                    <a:pt x="834928" y="730044"/>
                  </a:cubicBezTo>
                  <a:cubicBezTo>
                    <a:pt x="827871" y="690452"/>
                    <a:pt x="818102" y="650340"/>
                    <a:pt x="806819" y="611705"/>
                  </a:cubicBezTo>
                  <a:cubicBezTo>
                    <a:pt x="799602" y="587024"/>
                    <a:pt x="791747" y="562383"/>
                    <a:pt x="783175" y="538101"/>
                  </a:cubicBezTo>
                  <a:cubicBezTo>
                    <a:pt x="782018" y="534792"/>
                    <a:pt x="774762" y="514936"/>
                    <a:pt x="779626" y="528093"/>
                  </a:cubicBezTo>
                  <a:cubicBezTo>
                    <a:pt x="777314" y="521833"/>
                    <a:pt x="774921" y="515573"/>
                    <a:pt x="772489" y="509314"/>
                  </a:cubicBezTo>
                  <a:cubicBezTo>
                    <a:pt x="767146" y="495478"/>
                    <a:pt x="761484" y="481722"/>
                    <a:pt x="755703" y="468086"/>
                  </a:cubicBezTo>
                  <a:cubicBezTo>
                    <a:pt x="744140" y="440933"/>
                    <a:pt x="731541" y="414339"/>
                    <a:pt x="718144" y="388263"/>
                  </a:cubicBezTo>
                  <a:cubicBezTo>
                    <a:pt x="711565" y="375503"/>
                    <a:pt x="704747" y="362944"/>
                    <a:pt x="697729" y="350504"/>
                  </a:cubicBezTo>
                  <a:cubicBezTo>
                    <a:pt x="694220" y="344244"/>
                    <a:pt x="690592" y="338064"/>
                    <a:pt x="686964" y="331924"/>
                  </a:cubicBezTo>
                  <a:cubicBezTo>
                    <a:pt x="680784" y="321437"/>
                    <a:pt x="692067" y="340297"/>
                    <a:pt x="685728" y="329930"/>
                  </a:cubicBezTo>
                  <a:cubicBezTo>
                    <a:pt x="683256" y="325863"/>
                    <a:pt x="680704" y="321836"/>
                    <a:pt x="678192" y="317809"/>
                  </a:cubicBezTo>
                  <a:cubicBezTo>
                    <a:pt x="662283" y="292530"/>
                    <a:pt x="645298" y="268408"/>
                    <a:pt x="627515" y="245681"/>
                  </a:cubicBezTo>
                  <a:cubicBezTo>
                    <a:pt x="623209" y="240178"/>
                    <a:pt x="618863" y="234836"/>
                    <a:pt x="614477" y="229533"/>
                  </a:cubicBezTo>
                  <a:cubicBezTo>
                    <a:pt x="613320" y="228137"/>
                    <a:pt x="605785" y="219325"/>
                    <a:pt x="612961" y="227619"/>
                  </a:cubicBezTo>
                  <a:cubicBezTo>
                    <a:pt x="610729" y="225027"/>
                    <a:pt x="608456" y="222475"/>
                    <a:pt x="606183" y="219963"/>
                  </a:cubicBezTo>
                  <a:cubicBezTo>
                    <a:pt x="596335" y="208919"/>
                    <a:pt x="586208" y="198472"/>
                    <a:pt x="575921" y="188544"/>
                  </a:cubicBezTo>
                  <a:cubicBezTo>
                    <a:pt x="566312" y="179254"/>
                    <a:pt x="556543" y="170642"/>
                    <a:pt x="546654" y="162468"/>
                  </a:cubicBezTo>
                  <a:cubicBezTo>
                    <a:pt x="544143" y="160395"/>
                    <a:pt x="541631" y="158441"/>
                    <a:pt x="539119" y="156447"/>
                  </a:cubicBezTo>
                  <a:cubicBezTo>
                    <a:pt x="547253" y="162867"/>
                    <a:pt x="540036" y="157205"/>
                    <a:pt x="538481" y="156049"/>
                  </a:cubicBezTo>
                  <a:cubicBezTo>
                    <a:pt x="533577" y="152380"/>
                    <a:pt x="528672" y="148911"/>
                    <a:pt x="523768" y="145482"/>
                  </a:cubicBezTo>
                  <a:cubicBezTo>
                    <a:pt x="506264" y="133362"/>
                    <a:pt x="488561" y="123114"/>
                    <a:pt x="470818" y="114462"/>
                  </a:cubicBezTo>
                  <a:cubicBezTo>
                    <a:pt x="466592" y="112389"/>
                    <a:pt x="462326" y="110475"/>
                    <a:pt x="458059" y="108601"/>
                  </a:cubicBezTo>
                  <a:cubicBezTo>
                    <a:pt x="456106" y="107724"/>
                    <a:pt x="448490" y="104614"/>
                    <a:pt x="458219" y="108601"/>
                  </a:cubicBezTo>
                  <a:cubicBezTo>
                    <a:pt x="456106" y="107724"/>
                    <a:pt x="453992" y="106926"/>
                    <a:pt x="451839" y="106089"/>
                  </a:cubicBezTo>
                  <a:cubicBezTo>
                    <a:pt x="442669" y="102580"/>
                    <a:pt x="433458" y="99670"/>
                    <a:pt x="424328" y="97158"/>
                  </a:cubicBezTo>
                  <a:cubicBezTo>
                    <a:pt x="406744" y="92333"/>
                    <a:pt x="389200" y="89582"/>
                    <a:pt x="371896" y="88665"/>
                  </a:cubicBezTo>
                  <a:cubicBezTo>
                    <a:pt x="369823" y="88546"/>
                    <a:pt x="367749" y="88506"/>
                    <a:pt x="365676" y="88426"/>
                  </a:cubicBezTo>
                  <a:cubicBezTo>
                    <a:pt x="375205" y="88705"/>
                    <a:pt x="367789" y="88546"/>
                    <a:pt x="365875" y="88546"/>
                  </a:cubicBezTo>
                  <a:cubicBezTo>
                    <a:pt x="361768" y="88585"/>
                    <a:pt x="357662" y="88785"/>
                    <a:pt x="353555" y="89024"/>
                  </a:cubicBezTo>
                  <a:cubicBezTo>
                    <a:pt x="344664" y="89582"/>
                    <a:pt x="335892" y="90818"/>
                    <a:pt x="327160" y="92493"/>
                  </a:cubicBezTo>
                  <a:cubicBezTo>
                    <a:pt x="319106" y="94048"/>
                    <a:pt x="311131" y="96201"/>
                    <a:pt x="303237" y="98673"/>
                  </a:cubicBezTo>
                  <a:cubicBezTo>
                    <a:pt x="299289" y="99909"/>
                    <a:pt x="295342" y="101344"/>
                    <a:pt x="291435" y="102859"/>
                  </a:cubicBezTo>
                  <a:cubicBezTo>
                    <a:pt x="289760" y="103497"/>
                    <a:pt x="282942" y="106368"/>
                    <a:pt x="291235" y="102859"/>
                  </a:cubicBezTo>
                  <a:cubicBezTo>
                    <a:pt x="288644" y="103976"/>
                    <a:pt x="286092" y="105172"/>
                    <a:pt x="283540" y="106368"/>
                  </a:cubicBezTo>
                  <a:cubicBezTo>
                    <a:pt x="268708" y="113386"/>
                    <a:pt x="254354" y="122437"/>
                    <a:pt x="240478" y="133042"/>
                  </a:cubicBezTo>
                  <a:cubicBezTo>
                    <a:pt x="233740" y="138186"/>
                    <a:pt x="227201" y="143808"/>
                    <a:pt x="220742" y="149789"/>
                  </a:cubicBezTo>
                  <a:cubicBezTo>
                    <a:pt x="214562" y="155490"/>
                    <a:pt x="226364" y="144286"/>
                    <a:pt x="220303" y="150227"/>
                  </a:cubicBezTo>
                  <a:cubicBezTo>
                    <a:pt x="218549" y="151942"/>
                    <a:pt x="216834" y="153696"/>
                    <a:pt x="215120" y="155490"/>
                  </a:cubicBezTo>
                  <a:cubicBezTo>
                    <a:pt x="211651" y="159039"/>
                    <a:pt x="208302" y="162787"/>
                    <a:pt x="204913" y="166615"/>
                  </a:cubicBezTo>
                  <a:cubicBezTo>
                    <a:pt x="191755" y="181487"/>
                    <a:pt x="179514" y="198393"/>
                    <a:pt x="167991" y="216694"/>
                  </a:cubicBezTo>
                  <a:cubicBezTo>
                    <a:pt x="166476" y="219126"/>
                    <a:pt x="164961" y="221598"/>
                    <a:pt x="163446" y="224110"/>
                  </a:cubicBezTo>
                  <a:cubicBezTo>
                    <a:pt x="168948" y="215019"/>
                    <a:pt x="163725" y="223632"/>
                    <a:pt x="162768" y="225346"/>
                  </a:cubicBezTo>
                  <a:cubicBezTo>
                    <a:pt x="159817" y="230529"/>
                    <a:pt x="156947" y="235872"/>
                    <a:pt x="154155" y="241295"/>
                  </a:cubicBezTo>
                  <a:cubicBezTo>
                    <a:pt x="148414" y="252299"/>
                    <a:pt x="143031" y="263862"/>
                    <a:pt x="137848" y="275704"/>
                  </a:cubicBezTo>
                  <a:cubicBezTo>
                    <a:pt x="132984" y="286868"/>
                    <a:pt x="128438" y="298431"/>
                    <a:pt x="124092" y="310233"/>
                  </a:cubicBezTo>
                  <a:cubicBezTo>
                    <a:pt x="121660" y="316812"/>
                    <a:pt x="119347" y="323551"/>
                    <a:pt x="117075" y="330289"/>
                  </a:cubicBezTo>
                  <a:cubicBezTo>
                    <a:pt x="113207" y="341812"/>
                    <a:pt x="119906" y="321039"/>
                    <a:pt x="116238" y="332841"/>
                  </a:cubicBezTo>
                  <a:cubicBezTo>
                    <a:pt x="115161" y="336349"/>
                    <a:pt x="114084" y="339898"/>
                    <a:pt x="113048" y="343447"/>
                  </a:cubicBezTo>
                  <a:cubicBezTo>
                    <a:pt x="104635" y="371835"/>
                    <a:pt x="97777" y="401659"/>
                    <a:pt x="92035" y="432201"/>
                  </a:cubicBezTo>
                  <a:cubicBezTo>
                    <a:pt x="89124" y="447672"/>
                    <a:pt x="86652" y="463461"/>
                    <a:pt x="84420" y="479330"/>
                  </a:cubicBezTo>
                  <a:cubicBezTo>
                    <a:pt x="83782" y="483796"/>
                    <a:pt x="83223" y="488261"/>
                    <a:pt x="82626" y="492727"/>
                  </a:cubicBezTo>
                  <a:cubicBezTo>
                    <a:pt x="82466" y="493963"/>
                    <a:pt x="80712" y="509034"/>
                    <a:pt x="81987" y="497631"/>
                  </a:cubicBezTo>
                  <a:cubicBezTo>
                    <a:pt x="80951" y="506921"/>
                    <a:pt x="80074" y="516291"/>
                    <a:pt x="79196" y="525661"/>
                  </a:cubicBezTo>
                  <a:cubicBezTo>
                    <a:pt x="75528" y="565892"/>
                    <a:pt x="74013" y="607000"/>
                    <a:pt x="73933" y="647310"/>
                  </a:cubicBezTo>
                  <a:cubicBezTo>
                    <a:pt x="73894" y="675380"/>
                    <a:pt x="55433" y="697350"/>
                    <a:pt x="35616" y="695436"/>
                  </a:cubicBezTo>
                  <a:cubicBezTo>
                    <a:pt x="14963" y="693442"/>
                    <a:pt x="-468" y="668044"/>
                    <a:pt x="11" y="640054"/>
                  </a:cubicBezTo>
                  <a:cubicBezTo>
                    <a:pt x="2603" y="495917"/>
                    <a:pt x="18073" y="341293"/>
                    <a:pt x="81828" y="210593"/>
                  </a:cubicBezTo>
                  <a:cubicBezTo>
                    <a:pt x="120703" y="130929"/>
                    <a:pt x="177600" y="44527"/>
                    <a:pt x="263046" y="14144"/>
                  </a:cubicBezTo>
                  <a:cubicBezTo>
                    <a:pt x="336809" y="-12091"/>
                    <a:pt x="405987" y="349"/>
                    <a:pt x="476958" y="33562"/>
                  </a:cubicBezTo>
                  <a:cubicBezTo>
                    <a:pt x="572810" y="78378"/>
                    <a:pt x="648647" y="168728"/>
                    <a:pt x="706581" y="254532"/>
                  </a:cubicBezTo>
                  <a:cubicBezTo>
                    <a:pt x="773007" y="352816"/>
                    <a:pt x="824362" y="464019"/>
                    <a:pt x="860925" y="576737"/>
                  </a:cubicBezTo>
                  <a:cubicBezTo>
                    <a:pt x="874003" y="617008"/>
                    <a:pt x="884968" y="658753"/>
                    <a:pt x="894178" y="700300"/>
                  </a:cubicBezTo>
                  <a:cubicBezTo>
                    <a:pt x="899760" y="725459"/>
                    <a:pt x="904784" y="752333"/>
                    <a:pt x="906578" y="778170"/>
                  </a:cubicBezTo>
                  <a:cubicBezTo>
                    <a:pt x="906977" y="783672"/>
                    <a:pt x="906538" y="789733"/>
                    <a:pt x="905821" y="794597"/>
                  </a:cubicBezTo>
                  <a:cubicBezTo>
                    <a:pt x="902392" y="818759"/>
                    <a:pt x="883014" y="830761"/>
                    <a:pt x="865949" y="821750"/>
                  </a:cubicBezTo>
                  <a:cubicBezTo>
                    <a:pt x="848126" y="812260"/>
                    <a:pt x="838078" y="784549"/>
                    <a:pt x="841467" y="760148"/>
                  </a:cubicBezTo>
                  <a:lnTo>
                    <a:pt x="841467" y="760148"/>
                  </a:ln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0" name="Freeform: Shape 1899">
              <a:extLst>
                <a:ext uri="{FF2B5EF4-FFF2-40B4-BE49-F238E27FC236}">
                  <a16:creationId xmlns="" xmlns:a16="http://schemas.microsoft.com/office/drawing/2014/main" id="{EEC255AE-421C-4FBD-823B-93A278209FB1}"/>
                </a:ext>
              </a:extLst>
            </p:cNvPr>
            <p:cNvSpPr/>
            <p:nvPr/>
          </p:nvSpPr>
          <p:spPr>
            <a:xfrm>
              <a:off x="19836168" y="-2251082"/>
              <a:ext cx="2113938" cy="2065912"/>
            </a:xfrm>
            <a:custGeom>
              <a:avLst/>
              <a:gdLst>
                <a:gd name="connsiteX0" fmla="*/ 26794 w 756250"/>
                <a:gd name="connsiteY0" fmla="*/ 277512 h 739069"/>
                <a:gd name="connsiteX1" fmla="*/ 26276 w 756250"/>
                <a:gd name="connsiteY1" fmla="*/ 279027 h 739069"/>
                <a:gd name="connsiteX2" fmla="*/ 25957 w 756250"/>
                <a:gd name="connsiteY2" fmla="*/ 280064 h 739069"/>
                <a:gd name="connsiteX3" fmla="*/ 22767 w 756250"/>
                <a:gd name="connsiteY3" fmla="*/ 290670 h 739069"/>
                <a:gd name="connsiteX4" fmla="*/ 1754 w 756250"/>
                <a:gd name="connsiteY4" fmla="*/ 379425 h 739069"/>
                <a:gd name="connsiteX5" fmla="*/ 0 w 756250"/>
                <a:gd name="connsiteY5" fmla="*/ 389273 h 739069"/>
                <a:gd name="connsiteX6" fmla="*/ 3668 w 756250"/>
                <a:gd name="connsiteY6" fmla="*/ 328747 h 739069"/>
                <a:gd name="connsiteX7" fmla="*/ 24681 w 756250"/>
                <a:gd name="connsiteY7" fmla="*/ 223485 h 739069"/>
                <a:gd name="connsiteX8" fmla="*/ 70294 w 756250"/>
                <a:gd name="connsiteY8" fmla="*/ 124723 h 739069"/>
                <a:gd name="connsiteX9" fmla="*/ 133013 w 756250"/>
                <a:gd name="connsiteY9" fmla="*/ 41470 h 739069"/>
                <a:gd name="connsiteX10" fmla="*/ 178068 w 756250"/>
                <a:gd name="connsiteY10" fmla="*/ 10570 h 739069"/>
                <a:gd name="connsiteX11" fmla="*/ 210843 w 756250"/>
                <a:gd name="connsiteY11" fmla="*/ 3034 h 739069"/>
                <a:gd name="connsiteX12" fmla="*/ 221249 w 756250"/>
                <a:gd name="connsiteY12" fmla="*/ 362 h 739069"/>
                <a:gd name="connsiteX13" fmla="*/ 234487 w 756250"/>
                <a:gd name="connsiteY13" fmla="*/ 43 h 739069"/>
                <a:gd name="connsiteX14" fmla="*/ 368815 w 756250"/>
                <a:gd name="connsiteY14" fmla="*/ 27435 h 739069"/>
                <a:gd name="connsiteX15" fmla="*/ 465504 w 756250"/>
                <a:gd name="connsiteY15" fmla="*/ 84731 h 739069"/>
                <a:gd name="connsiteX16" fmla="*/ 543255 w 756250"/>
                <a:gd name="connsiteY16" fmla="*/ 159451 h 739069"/>
                <a:gd name="connsiteX17" fmla="*/ 620965 w 756250"/>
                <a:gd name="connsiteY17" fmla="*/ 267265 h 739069"/>
                <a:gd name="connsiteX18" fmla="*/ 702064 w 756250"/>
                <a:gd name="connsiteY18" fmla="*/ 432494 h 739069"/>
                <a:gd name="connsiteX19" fmla="*/ 743332 w 756250"/>
                <a:gd name="connsiteY19" fmla="*/ 582612 h 739069"/>
                <a:gd name="connsiteX20" fmla="*/ 752383 w 756250"/>
                <a:gd name="connsiteY20" fmla="*/ 671008 h 739069"/>
                <a:gd name="connsiteX21" fmla="*/ 756250 w 756250"/>
                <a:gd name="connsiteY21" fmla="*/ 735800 h 739069"/>
                <a:gd name="connsiteX22" fmla="*/ 753858 w 756250"/>
                <a:gd name="connsiteY22" fmla="*/ 739069 h 739069"/>
                <a:gd name="connsiteX23" fmla="*/ 751107 w 756250"/>
                <a:gd name="connsiteY23" fmla="*/ 707291 h 739069"/>
                <a:gd name="connsiteX24" fmla="*/ 750349 w 756250"/>
                <a:gd name="connsiteY24" fmla="*/ 713631 h 739069"/>
                <a:gd name="connsiteX25" fmla="*/ 750469 w 756250"/>
                <a:gd name="connsiteY25" fmla="*/ 714468 h 739069"/>
                <a:gd name="connsiteX26" fmla="*/ 750349 w 756250"/>
                <a:gd name="connsiteY26" fmla="*/ 713671 h 739069"/>
                <a:gd name="connsiteX27" fmla="*/ 750230 w 756250"/>
                <a:gd name="connsiteY27" fmla="*/ 714827 h 739069"/>
                <a:gd name="connsiteX28" fmla="*/ 750190 w 756250"/>
                <a:gd name="connsiteY28" fmla="*/ 714229 h 739069"/>
                <a:gd name="connsiteX29" fmla="*/ 749632 w 756250"/>
                <a:gd name="connsiteY29" fmla="*/ 708368 h 739069"/>
                <a:gd name="connsiteX30" fmla="*/ 744608 w 756250"/>
                <a:gd name="connsiteY30" fmla="*/ 677228 h 739069"/>
                <a:gd name="connsiteX31" fmla="*/ 716498 w 756250"/>
                <a:gd name="connsiteY31" fmla="*/ 558888 h 739069"/>
                <a:gd name="connsiteX32" fmla="*/ 692854 w 756250"/>
                <a:gd name="connsiteY32" fmla="*/ 485285 h 739069"/>
                <a:gd name="connsiteX33" fmla="*/ 688030 w 756250"/>
                <a:gd name="connsiteY33" fmla="*/ 471967 h 739069"/>
                <a:gd name="connsiteX34" fmla="*/ 682168 w 756250"/>
                <a:gd name="connsiteY34" fmla="*/ 456497 h 739069"/>
                <a:gd name="connsiteX35" fmla="*/ 665382 w 756250"/>
                <a:gd name="connsiteY35" fmla="*/ 415269 h 739069"/>
                <a:gd name="connsiteX36" fmla="*/ 627823 w 756250"/>
                <a:gd name="connsiteY36" fmla="*/ 335446 h 739069"/>
                <a:gd name="connsiteX37" fmla="*/ 607409 w 756250"/>
                <a:gd name="connsiteY37" fmla="*/ 297687 h 739069"/>
                <a:gd name="connsiteX38" fmla="*/ 596803 w 756250"/>
                <a:gd name="connsiteY38" fmla="*/ 279346 h 739069"/>
                <a:gd name="connsiteX39" fmla="*/ 595447 w 756250"/>
                <a:gd name="connsiteY39" fmla="*/ 277113 h 739069"/>
                <a:gd name="connsiteX40" fmla="*/ 587911 w 756250"/>
                <a:gd name="connsiteY40" fmla="*/ 264992 h 739069"/>
                <a:gd name="connsiteX41" fmla="*/ 537234 w 756250"/>
                <a:gd name="connsiteY41" fmla="*/ 192864 h 739069"/>
                <a:gd name="connsiteX42" fmla="*/ 524196 w 756250"/>
                <a:gd name="connsiteY42" fmla="*/ 176716 h 739069"/>
                <a:gd name="connsiteX43" fmla="*/ 520289 w 756250"/>
                <a:gd name="connsiteY43" fmla="*/ 172091 h 739069"/>
                <a:gd name="connsiteX44" fmla="*/ 515903 w 756250"/>
                <a:gd name="connsiteY44" fmla="*/ 167146 h 739069"/>
                <a:gd name="connsiteX45" fmla="*/ 485640 w 756250"/>
                <a:gd name="connsiteY45" fmla="*/ 135728 h 739069"/>
                <a:gd name="connsiteX46" fmla="*/ 456374 w 756250"/>
                <a:gd name="connsiteY46" fmla="*/ 109651 h 739069"/>
                <a:gd name="connsiteX47" fmla="*/ 451988 w 756250"/>
                <a:gd name="connsiteY47" fmla="*/ 106143 h 739069"/>
                <a:gd name="connsiteX48" fmla="*/ 448200 w 756250"/>
                <a:gd name="connsiteY48" fmla="*/ 103232 h 739069"/>
                <a:gd name="connsiteX49" fmla="*/ 433487 w 756250"/>
                <a:gd name="connsiteY49" fmla="*/ 92666 h 739069"/>
                <a:gd name="connsiteX50" fmla="*/ 380537 w 756250"/>
                <a:gd name="connsiteY50" fmla="*/ 61646 h 739069"/>
                <a:gd name="connsiteX51" fmla="*/ 367779 w 756250"/>
                <a:gd name="connsiteY51" fmla="*/ 55784 h 739069"/>
                <a:gd name="connsiteX52" fmla="*/ 365506 w 756250"/>
                <a:gd name="connsiteY52" fmla="*/ 54827 h 739069"/>
                <a:gd name="connsiteX53" fmla="*/ 361598 w 756250"/>
                <a:gd name="connsiteY53" fmla="*/ 53312 h 739069"/>
                <a:gd name="connsiteX54" fmla="*/ 334087 w 756250"/>
                <a:gd name="connsiteY54" fmla="*/ 44381 h 739069"/>
                <a:gd name="connsiteX55" fmla="*/ 281655 w 756250"/>
                <a:gd name="connsiteY55" fmla="*/ 35888 h 739069"/>
                <a:gd name="connsiteX56" fmla="*/ 279422 w 756250"/>
                <a:gd name="connsiteY56" fmla="*/ 35808 h 739069"/>
                <a:gd name="connsiteX57" fmla="*/ 275634 w 756250"/>
                <a:gd name="connsiteY57" fmla="*/ 35769 h 739069"/>
                <a:gd name="connsiteX58" fmla="*/ 263314 w 756250"/>
                <a:gd name="connsiteY58" fmla="*/ 36247 h 739069"/>
                <a:gd name="connsiteX59" fmla="*/ 236919 w 756250"/>
                <a:gd name="connsiteY59" fmla="*/ 39716 h 739069"/>
                <a:gd name="connsiteX60" fmla="*/ 212996 w 756250"/>
                <a:gd name="connsiteY60" fmla="*/ 45896 h 739069"/>
                <a:gd name="connsiteX61" fmla="*/ 201194 w 756250"/>
                <a:gd name="connsiteY61" fmla="*/ 50083 h 739069"/>
                <a:gd name="connsiteX62" fmla="*/ 199120 w 756250"/>
                <a:gd name="connsiteY62" fmla="*/ 50920 h 739069"/>
                <a:gd name="connsiteX63" fmla="*/ 193259 w 756250"/>
                <a:gd name="connsiteY63" fmla="*/ 53591 h 739069"/>
                <a:gd name="connsiteX64" fmla="*/ 150198 w 756250"/>
                <a:gd name="connsiteY64" fmla="*/ 80266 h 739069"/>
                <a:gd name="connsiteX65" fmla="*/ 130740 w 756250"/>
                <a:gd name="connsiteY65" fmla="*/ 96773 h 739069"/>
                <a:gd name="connsiteX66" fmla="*/ 130022 w 756250"/>
                <a:gd name="connsiteY66" fmla="*/ 97490 h 739069"/>
                <a:gd name="connsiteX67" fmla="*/ 124839 w 756250"/>
                <a:gd name="connsiteY67" fmla="*/ 102754 h 739069"/>
                <a:gd name="connsiteX68" fmla="*/ 114632 w 756250"/>
                <a:gd name="connsiteY68" fmla="*/ 113878 h 739069"/>
                <a:gd name="connsiteX69" fmla="*/ 77711 w 756250"/>
                <a:gd name="connsiteY69" fmla="*/ 163957 h 739069"/>
                <a:gd name="connsiteX70" fmla="*/ 74800 w 756250"/>
                <a:gd name="connsiteY70" fmla="*/ 168702 h 739069"/>
                <a:gd name="connsiteX71" fmla="*/ 72487 w 756250"/>
                <a:gd name="connsiteY71" fmla="*/ 172609 h 739069"/>
                <a:gd name="connsiteX72" fmla="*/ 63875 w 756250"/>
                <a:gd name="connsiteY72" fmla="*/ 188558 h 739069"/>
                <a:gd name="connsiteX73" fmla="*/ 47567 w 756250"/>
                <a:gd name="connsiteY73" fmla="*/ 222967 h 739069"/>
                <a:gd name="connsiteX74" fmla="*/ 33812 w 756250"/>
                <a:gd name="connsiteY74" fmla="*/ 257496 h 739069"/>
                <a:gd name="connsiteX75" fmla="*/ 26794 w 756250"/>
                <a:gd name="connsiteY75" fmla="*/ 277512 h 739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756250" h="739069">
                  <a:moveTo>
                    <a:pt x="26794" y="277512"/>
                  </a:moveTo>
                  <a:cubicBezTo>
                    <a:pt x="26595" y="278110"/>
                    <a:pt x="26435" y="278588"/>
                    <a:pt x="26276" y="279027"/>
                  </a:cubicBezTo>
                  <a:cubicBezTo>
                    <a:pt x="26196" y="279346"/>
                    <a:pt x="26076" y="279665"/>
                    <a:pt x="25957" y="280064"/>
                  </a:cubicBezTo>
                  <a:cubicBezTo>
                    <a:pt x="24920" y="283533"/>
                    <a:pt x="23804" y="287121"/>
                    <a:pt x="22767" y="290670"/>
                  </a:cubicBezTo>
                  <a:cubicBezTo>
                    <a:pt x="14354" y="319059"/>
                    <a:pt x="7496" y="348883"/>
                    <a:pt x="1754" y="379425"/>
                  </a:cubicBezTo>
                  <a:cubicBezTo>
                    <a:pt x="1156" y="382694"/>
                    <a:pt x="558" y="386003"/>
                    <a:pt x="0" y="389273"/>
                  </a:cubicBezTo>
                  <a:cubicBezTo>
                    <a:pt x="718" y="368898"/>
                    <a:pt x="1914" y="348723"/>
                    <a:pt x="3668" y="328747"/>
                  </a:cubicBezTo>
                  <a:cubicBezTo>
                    <a:pt x="7815" y="293620"/>
                    <a:pt x="14753" y="257536"/>
                    <a:pt x="24681" y="223485"/>
                  </a:cubicBezTo>
                  <a:cubicBezTo>
                    <a:pt x="36284" y="189754"/>
                    <a:pt x="52392" y="155783"/>
                    <a:pt x="70294" y="124723"/>
                  </a:cubicBezTo>
                  <a:cubicBezTo>
                    <a:pt x="87439" y="95537"/>
                    <a:pt x="109050" y="65792"/>
                    <a:pt x="133013" y="41470"/>
                  </a:cubicBezTo>
                  <a:cubicBezTo>
                    <a:pt x="147327" y="28871"/>
                    <a:pt x="162279" y="18424"/>
                    <a:pt x="178068" y="10570"/>
                  </a:cubicBezTo>
                  <a:cubicBezTo>
                    <a:pt x="188754" y="6862"/>
                    <a:pt x="199639" y="4270"/>
                    <a:pt x="210843" y="3034"/>
                  </a:cubicBezTo>
                  <a:cubicBezTo>
                    <a:pt x="214511" y="2635"/>
                    <a:pt x="217980" y="1718"/>
                    <a:pt x="221249" y="362"/>
                  </a:cubicBezTo>
                  <a:cubicBezTo>
                    <a:pt x="225635" y="203"/>
                    <a:pt x="230260" y="-116"/>
                    <a:pt x="234487" y="43"/>
                  </a:cubicBezTo>
                  <a:cubicBezTo>
                    <a:pt x="281097" y="1957"/>
                    <a:pt x="322285" y="12444"/>
                    <a:pt x="368815" y="27435"/>
                  </a:cubicBezTo>
                  <a:cubicBezTo>
                    <a:pt x="402547" y="42029"/>
                    <a:pt x="436597" y="62523"/>
                    <a:pt x="465504" y="84731"/>
                  </a:cubicBezTo>
                  <a:cubicBezTo>
                    <a:pt x="493215" y="107099"/>
                    <a:pt x="519810" y="132897"/>
                    <a:pt x="543255" y="159451"/>
                  </a:cubicBezTo>
                  <a:cubicBezTo>
                    <a:pt x="571205" y="194618"/>
                    <a:pt x="596444" y="229785"/>
                    <a:pt x="620965" y="267265"/>
                  </a:cubicBezTo>
                  <a:cubicBezTo>
                    <a:pt x="651387" y="321212"/>
                    <a:pt x="678141" y="375597"/>
                    <a:pt x="702064" y="432494"/>
                  </a:cubicBezTo>
                  <a:cubicBezTo>
                    <a:pt x="720047" y="481337"/>
                    <a:pt x="734161" y="531536"/>
                    <a:pt x="743332" y="582612"/>
                  </a:cubicBezTo>
                  <a:cubicBezTo>
                    <a:pt x="747399" y="611878"/>
                    <a:pt x="749672" y="641383"/>
                    <a:pt x="752383" y="671008"/>
                  </a:cubicBezTo>
                  <a:cubicBezTo>
                    <a:pt x="754336" y="692459"/>
                    <a:pt x="756011" y="714229"/>
                    <a:pt x="756250" y="735800"/>
                  </a:cubicBezTo>
                  <a:cubicBezTo>
                    <a:pt x="755453" y="736876"/>
                    <a:pt x="754655" y="737953"/>
                    <a:pt x="753858" y="739069"/>
                  </a:cubicBezTo>
                  <a:cubicBezTo>
                    <a:pt x="750708" y="729022"/>
                    <a:pt x="751107" y="707291"/>
                    <a:pt x="751107" y="707291"/>
                  </a:cubicBezTo>
                  <a:cubicBezTo>
                    <a:pt x="751107" y="707291"/>
                    <a:pt x="750509" y="711956"/>
                    <a:pt x="750349" y="713631"/>
                  </a:cubicBezTo>
                  <a:cubicBezTo>
                    <a:pt x="750389" y="713910"/>
                    <a:pt x="750469" y="714468"/>
                    <a:pt x="750469" y="714468"/>
                  </a:cubicBezTo>
                  <a:cubicBezTo>
                    <a:pt x="750469" y="714468"/>
                    <a:pt x="750389" y="713950"/>
                    <a:pt x="750349" y="713671"/>
                  </a:cubicBezTo>
                  <a:cubicBezTo>
                    <a:pt x="750310" y="714070"/>
                    <a:pt x="750270" y="714428"/>
                    <a:pt x="750230" y="714827"/>
                  </a:cubicBezTo>
                  <a:cubicBezTo>
                    <a:pt x="750230" y="714628"/>
                    <a:pt x="750190" y="714428"/>
                    <a:pt x="750190" y="714229"/>
                  </a:cubicBezTo>
                  <a:cubicBezTo>
                    <a:pt x="750070" y="712754"/>
                    <a:pt x="749871" y="710441"/>
                    <a:pt x="749632" y="708368"/>
                  </a:cubicBezTo>
                  <a:cubicBezTo>
                    <a:pt x="748196" y="697961"/>
                    <a:pt x="746442" y="687555"/>
                    <a:pt x="744608" y="677228"/>
                  </a:cubicBezTo>
                  <a:cubicBezTo>
                    <a:pt x="737551" y="637635"/>
                    <a:pt x="727782" y="597524"/>
                    <a:pt x="716498" y="558888"/>
                  </a:cubicBezTo>
                  <a:cubicBezTo>
                    <a:pt x="709281" y="534207"/>
                    <a:pt x="701427" y="509527"/>
                    <a:pt x="692854" y="485285"/>
                  </a:cubicBezTo>
                  <a:cubicBezTo>
                    <a:pt x="692136" y="483251"/>
                    <a:pt x="689146" y="474998"/>
                    <a:pt x="688030" y="471967"/>
                  </a:cubicBezTo>
                  <a:cubicBezTo>
                    <a:pt x="686156" y="466824"/>
                    <a:pt x="684162" y="461641"/>
                    <a:pt x="682168" y="456497"/>
                  </a:cubicBezTo>
                  <a:cubicBezTo>
                    <a:pt x="676825" y="442661"/>
                    <a:pt x="671164" y="428906"/>
                    <a:pt x="665382" y="415269"/>
                  </a:cubicBezTo>
                  <a:cubicBezTo>
                    <a:pt x="653820" y="388117"/>
                    <a:pt x="641220" y="361522"/>
                    <a:pt x="627823" y="335446"/>
                  </a:cubicBezTo>
                  <a:cubicBezTo>
                    <a:pt x="621244" y="322687"/>
                    <a:pt x="614426" y="310087"/>
                    <a:pt x="607409" y="297687"/>
                  </a:cubicBezTo>
                  <a:cubicBezTo>
                    <a:pt x="603940" y="291507"/>
                    <a:pt x="600391" y="285327"/>
                    <a:pt x="596803" y="279346"/>
                  </a:cubicBezTo>
                  <a:cubicBezTo>
                    <a:pt x="596484" y="278828"/>
                    <a:pt x="596085" y="278150"/>
                    <a:pt x="595447" y="277113"/>
                  </a:cubicBezTo>
                  <a:cubicBezTo>
                    <a:pt x="592975" y="273046"/>
                    <a:pt x="590423" y="269019"/>
                    <a:pt x="587911" y="264992"/>
                  </a:cubicBezTo>
                  <a:cubicBezTo>
                    <a:pt x="572002" y="239713"/>
                    <a:pt x="555017" y="215591"/>
                    <a:pt x="537234" y="192864"/>
                  </a:cubicBezTo>
                  <a:cubicBezTo>
                    <a:pt x="532928" y="187362"/>
                    <a:pt x="528582" y="182019"/>
                    <a:pt x="524196" y="176716"/>
                  </a:cubicBezTo>
                  <a:cubicBezTo>
                    <a:pt x="523638" y="175998"/>
                    <a:pt x="521405" y="173406"/>
                    <a:pt x="520289" y="172091"/>
                  </a:cubicBezTo>
                  <a:cubicBezTo>
                    <a:pt x="518813" y="170456"/>
                    <a:pt x="517378" y="168781"/>
                    <a:pt x="515903" y="167146"/>
                  </a:cubicBezTo>
                  <a:cubicBezTo>
                    <a:pt x="506054" y="156062"/>
                    <a:pt x="495927" y="145656"/>
                    <a:pt x="485640" y="135728"/>
                  </a:cubicBezTo>
                  <a:cubicBezTo>
                    <a:pt x="476031" y="126437"/>
                    <a:pt x="466262" y="117825"/>
                    <a:pt x="456374" y="109651"/>
                  </a:cubicBezTo>
                  <a:cubicBezTo>
                    <a:pt x="454899" y="108455"/>
                    <a:pt x="453423" y="107259"/>
                    <a:pt x="451988" y="106143"/>
                  </a:cubicBezTo>
                  <a:cubicBezTo>
                    <a:pt x="450951" y="105345"/>
                    <a:pt x="448958" y="103790"/>
                    <a:pt x="448200" y="103232"/>
                  </a:cubicBezTo>
                  <a:cubicBezTo>
                    <a:pt x="443296" y="99564"/>
                    <a:pt x="438392" y="96095"/>
                    <a:pt x="433487" y="92666"/>
                  </a:cubicBezTo>
                  <a:cubicBezTo>
                    <a:pt x="415984" y="80545"/>
                    <a:pt x="398280" y="70298"/>
                    <a:pt x="380537" y="61646"/>
                  </a:cubicBezTo>
                  <a:cubicBezTo>
                    <a:pt x="376311" y="59572"/>
                    <a:pt x="372005" y="57658"/>
                    <a:pt x="367779" y="55784"/>
                  </a:cubicBezTo>
                  <a:cubicBezTo>
                    <a:pt x="367260" y="55545"/>
                    <a:pt x="366343" y="55146"/>
                    <a:pt x="365506" y="54827"/>
                  </a:cubicBezTo>
                  <a:cubicBezTo>
                    <a:pt x="364230" y="54309"/>
                    <a:pt x="362914" y="53791"/>
                    <a:pt x="361598" y="53312"/>
                  </a:cubicBezTo>
                  <a:cubicBezTo>
                    <a:pt x="352428" y="49803"/>
                    <a:pt x="343217" y="46893"/>
                    <a:pt x="334087" y="44381"/>
                  </a:cubicBezTo>
                  <a:cubicBezTo>
                    <a:pt x="316503" y="39556"/>
                    <a:pt x="299000" y="36845"/>
                    <a:pt x="281655" y="35888"/>
                  </a:cubicBezTo>
                  <a:cubicBezTo>
                    <a:pt x="280898" y="35848"/>
                    <a:pt x="280140" y="35808"/>
                    <a:pt x="279422" y="35808"/>
                  </a:cubicBezTo>
                  <a:cubicBezTo>
                    <a:pt x="278386" y="35769"/>
                    <a:pt x="276472" y="35769"/>
                    <a:pt x="275634" y="35769"/>
                  </a:cubicBezTo>
                  <a:cubicBezTo>
                    <a:pt x="271528" y="35808"/>
                    <a:pt x="267421" y="36008"/>
                    <a:pt x="263314" y="36247"/>
                  </a:cubicBezTo>
                  <a:cubicBezTo>
                    <a:pt x="254423" y="36805"/>
                    <a:pt x="245651" y="38041"/>
                    <a:pt x="236919" y="39716"/>
                  </a:cubicBezTo>
                  <a:cubicBezTo>
                    <a:pt x="228865" y="41271"/>
                    <a:pt x="220890" y="43424"/>
                    <a:pt x="212996" y="45896"/>
                  </a:cubicBezTo>
                  <a:cubicBezTo>
                    <a:pt x="209049" y="47132"/>
                    <a:pt x="205101" y="48647"/>
                    <a:pt x="201194" y="50083"/>
                  </a:cubicBezTo>
                  <a:cubicBezTo>
                    <a:pt x="200755" y="50242"/>
                    <a:pt x="199918" y="50561"/>
                    <a:pt x="199120" y="50920"/>
                  </a:cubicBezTo>
                  <a:cubicBezTo>
                    <a:pt x="197206" y="51718"/>
                    <a:pt x="195213" y="52674"/>
                    <a:pt x="193259" y="53591"/>
                  </a:cubicBezTo>
                  <a:cubicBezTo>
                    <a:pt x="178427" y="60609"/>
                    <a:pt x="164073" y="69660"/>
                    <a:pt x="150198" y="80266"/>
                  </a:cubicBezTo>
                  <a:cubicBezTo>
                    <a:pt x="143579" y="85329"/>
                    <a:pt x="137120" y="90911"/>
                    <a:pt x="130740" y="96773"/>
                  </a:cubicBezTo>
                  <a:cubicBezTo>
                    <a:pt x="130541" y="96972"/>
                    <a:pt x="130302" y="97171"/>
                    <a:pt x="130022" y="97490"/>
                  </a:cubicBezTo>
                  <a:cubicBezTo>
                    <a:pt x="128308" y="99205"/>
                    <a:pt x="126554" y="100959"/>
                    <a:pt x="124839" y="102754"/>
                  </a:cubicBezTo>
                  <a:cubicBezTo>
                    <a:pt x="121370" y="106302"/>
                    <a:pt x="118021" y="110050"/>
                    <a:pt x="114632" y="113878"/>
                  </a:cubicBezTo>
                  <a:cubicBezTo>
                    <a:pt x="101474" y="128750"/>
                    <a:pt x="89233" y="145656"/>
                    <a:pt x="77711" y="163957"/>
                  </a:cubicBezTo>
                  <a:cubicBezTo>
                    <a:pt x="76714" y="165512"/>
                    <a:pt x="75757" y="167107"/>
                    <a:pt x="74800" y="168702"/>
                  </a:cubicBezTo>
                  <a:cubicBezTo>
                    <a:pt x="74002" y="170017"/>
                    <a:pt x="72886" y="171891"/>
                    <a:pt x="72487" y="172609"/>
                  </a:cubicBezTo>
                  <a:cubicBezTo>
                    <a:pt x="69537" y="177792"/>
                    <a:pt x="66666" y="183135"/>
                    <a:pt x="63875" y="188558"/>
                  </a:cubicBezTo>
                  <a:cubicBezTo>
                    <a:pt x="58133" y="199562"/>
                    <a:pt x="52751" y="211125"/>
                    <a:pt x="47567" y="222967"/>
                  </a:cubicBezTo>
                  <a:cubicBezTo>
                    <a:pt x="42703" y="234131"/>
                    <a:pt x="38157" y="245694"/>
                    <a:pt x="33812" y="257496"/>
                  </a:cubicBezTo>
                  <a:cubicBezTo>
                    <a:pt x="31379" y="264035"/>
                    <a:pt x="29067" y="270734"/>
                    <a:pt x="26794" y="277512"/>
                  </a:cubicBezTo>
                  <a:close/>
                </a:path>
              </a:pathLst>
            </a:custGeom>
            <a:solidFill>
              <a:srgbClr val="EFC17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1" name="Freeform: Shape 1900">
              <a:extLst>
                <a:ext uri="{FF2B5EF4-FFF2-40B4-BE49-F238E27FC236}">
                  <a16:creationId xmlns="" xmlns:a16="http://schemas.microsoft.com/office/drawing/2014/main" id="{BC0DBDB9-082D-4D15-9D1C-C81A898CDC23}"/>
                </a:ext>
              </a:extLst>
            </p:cNvPr>
            <p:cNvSpPr/>
            <p:nvPr/>
          </p:nvSpPr>
          <p:spPr>
            <a:xfrm>
              <a:off x="18640047" y="-2170491"/>
              <a:ext cx="2615422" cy="2629152"/>
            </a:xfrm>
            <a:custGeom>
              <a:avLst/>
              <a:gdLst>
                <a:gd name="connsiteX0" fmla="*/ 905930 w 935653"/>
                <a:gd name="connsiteY0" fmla="*/ 830492 h 940565"/>
                <a:gd name="connsiteX1" fmla="*/ 804656 w 935653"/>
                <a:gd name="connsiteY1" fmla="*/ 776505 h 940565"/>
                <a:gd name="connsiteX2" fmla="*/ 471685 w 935653"/>
                <a:gd name="connsiteY2" fmla="*/ 588150 h 940565"/>
                <a:gd name="connsiteX3" fmla="*/ 347724 w 935653"/>
                <a:gd name="connsiteY3" fmla="*/ 517099 h 940565"/>
                <a:gd name="connsiteX4" fmla="*/ 331137 w 935653"/>
                <a:gd name="connsiteY4" fmla="*/ 507330 h 940565"/>
                <a:gd name="connsiteX5" fmla="*/ 323163 w 935653"/>
                <a:gd name="connsiteY5" fmla="*/ 502346 h 940565"/>
                <a:gd name="connsiteX6" fmla="*/ 302389 w 935653"/>
                <a:gd name="connsiteY6" fmla="*/ 488271 h 940565"/>
                <a:gd name="connsiteX7" fmla="*/ 260564 w 935653"/>
                <a:gd name="connsiteY7" fmla="*/ 456015 h 940565"/>
                <a:gd name="connsiteX8" fmla="*/ 220851 w 935653"/>
                <a:gd name="connsiteY8" fmla="*/ 419373 h 940565"/>
                <a:gd name="connsiteX9" fmla="*/ 204384 w 935653"/>
                <a:gd name="connsiteY9" fmla="*/ 401949 h 940565"/>
                <a:gd name="connsiteX10" fmla="*/ 203467 w 935653"/>
                <a:gd name="connsiteY10" fmla="*/ 400952 h 940565"/>
                <a:gd name="connsiteX11" fmla="*/ 202072 w 935653"/>
                <a:gd name="connsiteY11" fmla="*/ 399317 h 940565"/>
                <a:gd name="connsiteX12" fmla="*/ 194616 w 935653"/>
                <a:gd name="connsiteY12" fmla="*/ 390426 h 940565"/>
                <a:gd name="connsiteX13" fmla="*/ 142662 w 935653"/>
                <a:gd name="connsiteY13" fmla="*/ 314629 h 940565"/>
                <a:gd name="connsiteX14" fmla="*/ 135924 w 935653"/>
                <a:gd name="connsiteY14" fmla="*/ 302309 h 940565"/>
                <a:gd name="connsiteX15" fmla="*/ 132854 w 935653"/>
                <a:gd name="connsiteY15" fmla="*/ 296288 h 940565"/>
                <a:gd name="connsiteX16" fmla="*/ 126435 w 935653"/>
                <a:gd name="connsiteY16" fmla="*/ 282692 h 940565"/>
                <a:gd name="connsiteX17" fmla="*/ 111323 w 935653"/>
                <a:gd name="connsiteY17" fmla="*/ 245770 h 940565"/>
                <a:gd name="connsiteX18" fmla="*/ 98445 w 935653"/>
                <a:gd name="connsiteY18" fmla="*/ 206218 h 940565"/>
                <a:gd name="connsiteX19" fmla="*/ 93620 w 935653"/>
                <a:gd name="connsiteY19" fmla="*/ 188195 h 940565"/>
                <a:gd name="connsiteX20" fmla="*/ 92384 w 935653"/>
                <a:gd name="connsiteY20" fmla="*/ 183132 h 940565"/>
                <a:gd name="connsiteX21" fmla="*/ 91706 w 935653"/>
                <a:gd name="connsiteY21" fmla="*/ 180102 h 940565"/>
                <a:gd name="connsiteX22" fmla="*/ 80702 w 935653"/>
                <a:gd name="connsiteY22" fmla="*/ 108930 h 940565"/>
                <a:gd name="connsiteX23" fmla="*/ 78269 w 935653"/>
                <a:gd name="connsiteY23" fmla="*/ 74401 h 940565"/>
                <a:gd name="connsiteX24" fmla="*/ 77751 w 935653"/>
                <a:gd name="connsiteY24" fmla="*/ 59170 h 940565"/>
                <a:gd name="connsiteX25" fmla="*/ 77671 w 935653"/>
                <a:gd name="connsiteY25" fmla="*/ 48684 h 940565"/>
                <a:gd name="connsiteX26" fmla="*/ 79465 w 935653"/>
                <a:gd name="connsiteY26" fmla="*/ 6220 h 940565"/>
                <a:gd name="connsiteX27" fmla="*/ 14993 w 935653"/>
                <a:gd name="connsiteY27" fmla="*/ 2791 h 940565"/>
                <a:gd name="connsiteX28" fmla="*/ 6500 w 935653"/>
                <a:gd name="connsiteY28" fmla="*/ 0 h 940565"/>
                <a:gd name="connsiteX29" fmla="*/ 4187 w 935653"/>
                <a:gd name="connsiteY29" fmla="*/ 1077 h 940565"/>
                <a:gd name="connsiteX30" fmla="*/ 4187 w 935653"/>
                <a:gd name="connsiteY30" fmla="*/ 1077 h 940565"/>
                <a:gd name="connsiteX31" fmla="*/ 1 w 935653"/>
                <a:gd name="connsiteY31" fmla="*/ 89592 h 940565"/>
                <a:gd name="connsiteX32" fmla="*/ 85526 w 935653"/>
                <a:gd name="connsiteY32" fmla="*/ 400035 h 940565"/>
                <a:gd name="connsiteX33" fmla="*/ 219017 w 935653"/>
                <a:gd name="connsiteY33" fmla="*/ 554100 h 940565"/>
                <a:gd name="connsiteX34" fmla="*/ 445210 w 935653"/>
                <a:gd name="connsiteY34" fmla="*/ 694808 h 940565"/>
                <a:gd name="connsiteX35" fmla="*/ 880851 w 935653"/>
                <a:gd name="connsiteY35" fmla="*/ 937269 h 940565"/>
                <a:gd name="connsiteX36" fmla="*/ 933761 w 935653"/>
                <a:gd name="connsiteY36" fmla="*/ 902501 h 940565"/>
                <a:gd name="connsiteX37" fmla="*/ 905930 w 935653"/>
                <a:gd name="connsiteY37" fmla="*/ 830492 h 940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35653" h="940565">
                  <a:moveTo>
                    <a:pt x="905930" y="830492"/>
                  </a:moveTo>
                  <a:cubicBezTo>
                    <a:pt x="872079" y="813626"/>
                    <a:pt x="838347" y="795006"/>
                    <a:pt x="804656" y="776505"/>
                  </a:cubicBezTo>
                  <a:cubicBezTo>
                    <a:pt x="692935" y="715023"/>
                    <a:pt x="582210" y="651507"/>
                    <a:pt x="471685" y="588150"/>
                  </a:cubicBezTo>
                  <a:cubicBezTo>
                    <a:pt x="430378" y="564467"/>
                    <a:pt x="388991" y="540823"/>
                    <a:pt x="347724" y="517099"/>
                  </a:cubicBezTo>
                  <a:cubicBezTo>
                    <a:pt x="342181" y="513909"/>
                    <a:pt x="331137" y="507330"/>
                    <a:pt x="331137" y="507330"/>
                  </a:cubicBezTo>
                  <a:cubicBezTo>
                    <a:pt x="331137" y="507330"/>
                    <a:pt x="322445" y="501828"/>
                    <a:pt x="323163" y="502346"/>
                  </a:cubicBezTo>
                  <a:cubicBezTo>
                    <a:pt x="316185" y="497761"/>
                    <a:pt x="309207" y="493136"/>
                    <a:pt x="302389" y="488271"/>
                  </a:cubicBezTo>
                  <a:cubicBezTo>
                    <a:pt x="288075" y="478104"/>
                    <a:pt x="274040" y="467458"/>
                    <a:pt x="260564" y="456015"/>
                  </a:cubicBezTo>
                  <a:cubicBezTo>
                    <a:pt x="246888" y="444412"/>
                    <a:pt x="233530" y="432331"/>
                    <a:pt x="220851" y="419373"/>
                  </a:cubicBezTo>
                  <a:cubicBezTo>
                    <a:pt x="215269" y="413671"/>
                    <a:pt x="209767" y="407890"/>
                    <a:pt x="204384" y="401949"/>
                  </a:cubicBezTo>
                  <a:cubicBezTo>
                    <a:pt x="204025" y="401550"/>
                    <a:pt x="203746" y="401231"/>
                    <a:pt x="203467" y="400952"/>
                  </a:cubicBezTo>
                  <a:cubicBezTo>
                    <a:pt x="203108" y="400513"/>
                    <a:pt x="202670" y="399955"/>
                    <a:pt x="202072" y="399317"/>
                  </a:cubicBezTo>
                  <a:cubicBezTo>
                    <a:pt x="199560" y="396367"/>
                    <a:pt x="197048" y="393416"/>
                    <a:pt x="194616" y="390426"/>
                  </a:cubicBezTo>
                  <a:cubicBezTo>
                    <a:pt x="175437" y="366861"/>
                    <a:pt x="157814" y="341662"/>
                    <a:pt x="142662" y="314629"/>
                  </a:cubicBezTo>
                  <a:cubicBezTo>
                    <a:pt x="140390" y="310562"/>
                    <a:pt x="138117" y="306496"/>
                    <a:pt x="135924" y="302309"/>
                  </a:cubicBezTo>
                  <a:cubicBezTo>
                    <a:pt x="135326" y="301193"/>
                    <a:pt x="133492" y="297604"/>
                    <a:pt x="132854" y="296288"/>
                  </a:cubicBezTo>
                  <a:cubicBezTo>
                    <a:pt x="130621" y="291822"/>
                    <a:pt x="128508" y="287237"/>
                    <a:pt x="126435" y="282692"/>
                  </a:cubicBezTo>
                  <a:cubicBezTo>
                    <a:pt x="121012" y="270611"/>
                    <a:pt x="115908" y="258330"/>
                    <a:pt x="111323" y="245770"/>
                  </a:cubicBezTo>
                  <a:cubicBezTo>
                    <a:pt x="106578" y="232772"/>
                    <a:pt x="102232" y="219615"/>
                    <a:pt x="98445" y="206218"/>
                  </a:cubicBezTo>
                  <a:cubicBezTo>
                    <a:pt x="96770" y="200237"/>
                    <a:pt x="95095" y="194256"/>
                    <a:pt x="93620" y="188195"/>
                  </a:cubicBezTo>
                  <a:cubicBezTo>
                    <a:pt x="93221" y="186521"/>
                    <a:pt x="92783" y="184806"/>
                    <a:pt x="92384" y="183132"/>
                  </a:cubicBezTo>
                  <a:cubicBezTo>
                    <a:pt x="92105" y="182015"/>
                    <a:pt x="91866" y="180819"/>
                    <a:pt x="91706" y="180102"/>
                  </a:cubicBezTo>
                  <a:cubicBezTo>
                    <a:pt x="86722" y="156657"/>
                    <a:pt x="82974" y="132893"/>
                    <a:pt x="80702" y="108930"/>
                  </a:cubicBezTo>
                  <a:cubicBezTo>
                    <a:pt x="79625" y="97447"/>
                    <a:pt x="78748" y="85964"/>
                    <a:pt x="78269" y="74401"/>
                  </a:cubicBezTo>
                  <a:cubicBezTo>
                    <a:pt x="78070" y="69337"/>
                    <a:pt x="77871" y="64274"/>
                    <a:pt x="77751" y="59170"/>
                  </a:cubicBezTo>
                  <a:cubicBezTo>
                    <a:pt x="77711" y="57017"/>
                    <a:pt x="77671" y="51555"/>
                    <a:pt x="77671" y="48684"/>
                  </a:cubicBezTo>
                  <a:cubicBezTo>
                    <a:pt x="77711" y="34569"/>
                    <a:pt x="78389" y="20375"/>
                    <a:pt x="79465" y="6220"/>
                  </a:cubicBezTo>
                  <a:cubicBezTo>
                    <a:pt x="57935" y="5582"/>
                    <a:pt x="36523" y="3030"/>
                    <a:pt x="14993" y="2791"/>
                  </a:cubicBezTo>
                  <a:cubicBezTo>
                    <a:pt x="11444" y="2751"/>
                    <a:pt x="8613" y="1675"/>
                    <a:pt x="6500" y="0"/>
                  </a:cubicBezTo>
                  <a:cubicBezTo>
                    <a:pt x="5702" y="359"/>
                    <a:pt x="4945" y="718"/>
                    <a:pt x="4187" y="1077"/>
                  </a:cubicBezTo>
                  <a:cubicBezTo>
                    <a:pt x="4187" y="1077"/>
                    <a:pt x="4187" y="1077"/>
                    <a:pt x="4187" y="1077"/>
                  </a:cubicBezTo>
                  <a:cubicBezTo>
                    <a:pt x="1396" y="30462"/>
                    <a:pt x="-39" y="59967"/>
                    <a:pt x="1" y="89592"/>
                  </a:cubicBezTo>
                  <a:cubicBezTo>
                    <a:pt x="120" y="195651"/>
                    <a:pt x="28429" y="305499"/>
                    <a:pt x="85526" y="400035"/>
                  </a:cubicBezTo>
                  <a:cubicBezTo>
                    <a:pt x="119736" y="456653"/>
                    <a:pt x="164752" y="511995"/>
                    <a:pt x="219017" y="554100"/>
                  </a:cubicBezTo>
                  <a:cubicBezTo>
                    <a:pt x="287956" y="607568"/>
                    <a:pt x="367460" y="650550"/>
                    <a:pt x="445210" y="694808"/>
                  </a:cubicBezTo>
                  <a:cubicBezTo>
                    <a:pt x="588829" y="776545"/>
                    <a:pt x="732089" y="862788"/>
                    <a:pt x="880851" y="937269"/>
                  </a:cubicBezTo>
                  <a:cubicBezTo>
                    <a:pt x="902501" y="948114"/>
                    <a:pt x="927062" y="931089"/>
                    <a:pt x="933761" y="902501"/>
                  </a:cubicBezTo>
                  <a:cubicBezTo>
                    <a:pt x="940738" y="872995"/>
                    <a:pt x="927740" y="841377"/>
                    <a:pt x="905930" y="830492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2" name="Freeform: Shape 1901">
              <a:extLst>
                <a:ext uri="{FF2B5EF4-FFF2-40B4-BE49-F238E27FC236}">
                  <a16:creationId xmlns="" xmlns:a16="http://schemas.microsoft.com/office/drawing/2014/main" id="{10CDFF4F-F5AF-4F51-BBCA-6053D4C0623E}"/>
                </a:ext>
              </a:extLst>
            </p:cNvPr>
            <p:cNvSpPr/>
            <p:nvPr/>
          </p:nvSpPr>
          <p:spPr>
            <a:xfrm>
              <a:off x="19330869" y="1752593"/>
              <a:ext cx="2702157" cy="1141342"/>
            </a:xfrm>
            <a:custGeom>
              <a:avLst/>
              <a:gdLst>
                <a:gd name="connsiteX0" fmla="*/ 966683 w 966682"/>
                <a:gd name="connsiteY0" fmla="*/ 277498 h 408309"/>
                <a:gd name="connsiteX1" fmla="*/ 952728 w 966682"/>
                <a:gd name="connsiteY1" fmla="*/ 295121 h 408309"/>
                <a:gd name="connsiteX2" fmla="*/ 870950 w 966682"/>
                <a:gd name="connsiteY2" fmla="*/ 373629 h 408309"/>
                <a:gd name="connsiteX3" fmla="*/ 751654 w 966682"/>
                <a:gd name="connsiteY3" fmla="*/ 406045 h 408309"/>
                <a:gd name="connsiteX4" fmla="*/ 631480 w 966682"/>
                <a:gd name="connsiteY4" fmla="*/ 329251 h 408309"/>
                <a:gd name="connsiteX5" fmla="*/ 551816 w 966682"/>
                <a:gd name="connsiteY5" fmla="*/ 259794 h 408309"/>
                <a:gd name="connsiteX6" fmla="*/ 519320 w 966682"/>
                <a:gd name="connsiteY6" fmla="*/ 232681 h 408309"/>
                <a:gd name="connsiteX7" fmla="*/ 456562 w 966682"/>
                <a:gd name="connsiteY7" fmla="*/ 185952 h 408309"/>
                <a:gd name="connsiteX8" fmla="*/ 454927 w 966682"/>
                <a:gd name="connsiteY8" fmla="*/ 184835 h 408309"/>
                <a:gd name="connsiteX9" fmla="*/ 453133 w 966682"/>
                <a:gd name="connsiteY9" fmla="*/ 183679 h 408309"/>
                <a:gd name="connsiteX10" fmla="*/ 449265 w 966682"/>
                <a:gd name="connsiteY10" fmla="*/ 181207 h 408309"/>
                <a:gd name="connsiteX11" fmla="*/ 444800 w 966682"/>
                <a:gd name="connsiteY11" fmla="*/ 178336 h 408309"/>
                <a:gd name="connsiteX12" fmla="*/ 427854 w 966682"/>
                <a:gd name="connsiteY12" fmla="*/ 167929 h 408309"/>
                <a:gd name="connsiteX13" fmla="*/ 409633 w 966682"/>
                <a:gd name="connsiteY13" fmla="*/ 157483 h 408309"/>
                <a:gd name="connsiteX14" fmla="*/ 389856 w 966682"/>
                <a:gd name="connsiteY14" fmla="*/ 147037 h 408309"/>
                <a:gd name="connsiteX15" fmla="*/ 314578 w 966682"/>
                <a:gd name="connsiteY15" fmla="*/ 116335 h 408309"/>
                <a:gd name="connsiteX16" fmla="*/ 294642 w 966682"/>
                <a:gd name="connsiteY16" fmla="*/ 110554 h 408309"/>
                <a:gd name="connsiteX17" fmla="*/ 292609 w 966682"/>
                <a:gd name="connsiteY17" fmla="*/ 109996 h 408309"/>
                <a:gd name="connsiteX18" fmla="*/ 290336 w 966682"/>
                <a:gd name="connsiteY18" fmla="*/ 109477 h 408309"/>
                <a:gd name="connsiteX19" fmla="*/ 280049 w 966682"/>
                <a:gd name="connsiteY19" fmla="*/ 107244 h 408309"/>
                <a:gd name="connsiteX20" fmla="*/ 234077 w 966682"/>
                <a:gd name="connsiteY20" fmla="*/ 100347 h 408309"/>
                <a:gd name="connsiteX21" fmla="*/ 221397 w 966682"/>
                <a:gd name="connsiteY21" fmla="*/ 99589 h 408309"/>
                <a:gd name="connsiteX22" fmla="*/ 44366 w 966682"/>
                <a:gd name="connsiteY22" fmla="*/ 123233 h 408309"/>
                <a:gd name="connsiteX23" fmla="*/ 41017 w 966682"/>
                <a:gd name="connsiteY23" fmla="*/ 123911 h 408309"/>
                <a:gd name="connsiteX24" fmla="*/ 40020 w 966682"/>
                <a:gd name="connsiteY24" fmla="*/ 124030 h 408309"/>
                <a:gd name="connsiteX25" fmla="*/ 37668 w 966682"/>
                <a:gd name="connsiteY25" fmla="*/ 124230 h 408309"/>
                <a:gd name="connsiteX26" fmla="*/ 36511 w 966682"/>
                <a:gd name="connsiteY26" fmla="*/ 124190 h 408309"/>
                <a:gd name="connsiteX27" fmla="*/ 34199 w 966682"/>
                <a:gd name="connsiteY27" fmla="*/ 124030 h 408309"/>
                <a:gd name="connsiteX28" fmla="*/ 33202 w 966682"/>
                <a:gd name="connsiteY28" fmla="*/ 123871 h 408309"/>
                <a:gd name="connsiteX29" fmla="*/ 30610 w 966682"/>
                <a:gd name="connsiteY29" fmla="*/ 123313 h 408309"/>
                <a:gd name="connsiteX30" fmla="*/ 29972 w 966682"/>
                <a:gd name="connsiteY30" fmla="*/ 123113 h 408309"/>
                <a:gd name="connsiteX31" fmla="*/ 20204 w 966682"/>
                <a:gd name="connsiteY31" fmla="*/ 118209 h 408309"/>
                <a:gd name="connsiteX32" fmla="*/ 20044 w 966682"/>
                <a:gd name="connsiteY32" fmla="*/ 118129 h 408309"/>
                <a:gd name="connsiteX33" fmla="*/ 17213 w 966682"/>
                <a:gd name="connsiteY33" fmla="*/ 115817 h 408309"/>
                <a:gd name="connsiteX34" fmla="*/ 16934 w 966682"/>
                <a:gd name="connsiteY34" fmla="*/ 115578 h 408309"/>
                <a:gd name="connsiteX35" fmla="*/ 14382 w 966682"/>
                <a:gd name="connsiteY35" fmla="*/ 113026 h 408309"/>
                <a:gd name="connsiteX36" fmla="*/ 14143 w 966682"/>
                <a:gd name="connsiteY36" fmla="*/ 112787 h 408309"/>
                <a:gd name="connsiteX37" fmla="*/ 11552 w 966682"/>
                <a:gd name="connsiteY37" fmla="*/ 109716 h 408309"/>
                <a:gd name="connsiteX38" fmla="*/ 11512 w 966682"/>
                <a:gd name="connsiteY38" fmla="*/ 109677 h 408309"/>
                <a:gd name="connsiteX39" fmla="*/ 7086 w 966682"/>
                <a:gd name="connsiteY39" fmla="*/ 102659 h 408309"/>
                <a:gd name="connsiteX40" fmla="*/ 6169 w 966682"/>
                <a:gd name="connsiteY40" fmla="*/ 100865 h 408309"/>
                <a:gd name="connsiteX41" fmla="*/ 5331 w 966682"/>
                <a:gd name="connsiteY41" fmla="*/ 99071 h 408309"/>
                <a:gd name="connsiteX42" fmla="*/ 4255 w 966682"/>
                <a:gd name="connsiteY42" fmla="*/ 96519 h 408309"/>
                <a:gd name="connsiteX43" fmla="*/ 4016 w 966682"/>
                <a:gd name="connsiteY43" fmla="*/ 95921 h 408309"/>
                <a:gd name="connsiteX44" fmla="*/ 866 w 966682"/>
                <a:gd name="connsiteY44" fmla="*/ 84198 h 408309"/>
                <a:gd name="connsiteX45" fmla="*/ 28657 w 966682"/>
                <a:gd name="connsiteY45" fmla="*/ 24231 h 408309"/>
                <a:gd name="connsiteX46" fmla="*/ 311069 w 966682"/>
                <a:gd name="connsiteY46" fmla="*/ 13825 h 408309"/>
                <a:gd name="connsiteX47" fmla="*/ 310232 w 966682"/>
                <a:gd name="connsiteY47" fmla="*/ 12907 h 408309"/>
                <a:gd name="connsiteX48" fmla="*/ 327855 w 966682"/>
                <a:gd name="connsiteY48" fmla="*/ 17453 h 408309"/>
                <a:gd name="connsiteX49" fmla="*/ 410789 w 966682"/>
                <a:gd name="connsiteY49" fmla="*/ 49470 h 408309"/>
                <a:gd name="connsiteX50" fmla="*/ 473946 w 966682"/>
                <a:gd name="connsiteY50" fmla="*/ 85036 h 408309"/>
                <a:gd name="connsiteX51" fmla="*/ 675100 w 966682"/>
                <a:gd name="connsiteY51" fmla="*/ 246676 h 408309"/>
                <a:gd name="connsiteX52" fmla="*/ 728369 w 966682"/>
                <a:gd name="connsiteY52" fmla="*/ 291612 h 408309"/>
                <a:gd name="connsiteX53" fmla="*/ 743201 w 966682"/>
                <a:gd name="connsiteY53" fmla="*/ 302258 h 408309"/>
                <a:gd name="connsiteX54" fmla="*/ 748265 w 966682"/>
                <a:gd name="connsiteY54" fmla="*/ 305288 h 408309"/>
                <a:gd name="connsiteX55" fmla="*/ 755920 w 966682"/>
                <a:gd name="connsiteY55" fmla="*/ 309276 h 408309"/>
                <a:gd name="connsiteX56" fmla="*/ 785186 w 966682"/>
                <a:gd name="connsiteY56" fmla="*/ 319722 h 408309"/>
                <a:gd name="connsiteX57" fmla="*/ 792203 w 966682"/>
                <a:gd name="connsiteY57" fmla="*/ 321038 h 408309"/>
                <a:gd name="connsiteX58" fmla="*/ 795553 w 966682"/>
                <a:gd name="connsiteY58" fmla="*/ 321436 h 408309"/>
                <a:gd name="connsiteX59" fmla="*/ 807275 w 966682"/>
                <a:gd name="connsiteY59" fmla="*/ 321596 h 408309"/>
                <a:gd name="connsiteX60" fmla="*/ 829444 w 966682"/>
                <a:gd name="connsiteY60" fmla="*/ 318327 h 408309"/>
                <a:gd name="connsiteX61" fmla="*/ 838973 w 966682"/>
                <a:gd name="connsiteY61" fmla="*/ 315097 h 408309"/>
                <a:gd name="connsiteX62" fmla="*/ 850855 w 966682"/>
                <a:gd name="connsiteY62" fmla="*/ 309754 h 408309"/>
                <a:gd name="connsiteX63" fmla="*/ 862258 w 966682"/>
                <a:gd name="connsiteY63" fmla="*/ 303494 h 408309"/>
                <a:gd name="connsiteX64" fmla="*/ 862338 w 966682"/>
                <a:gd name="connsiteY64" fmla="*/ 303414 h 408309"/>
                <a:gd name="connsiteX65" fmla="*/ 866883 w 966682"/>
                <a:gd name="connsiteY65" fmla="*/ 300344 h 408309"/>
                <a:gd name="connsiteX66" fmla="*/ 887537 w 966682"/>
                <a:gd name="connsiteY66" fmla="*/ 284116 h 408309"/>
                <a:gd name="connsiteX67" fmla="*/ 891405 w 966682"/>
                <a:gd name="connsiteY67" fmla="*/ 280647 h 408309"/>
                <a:gd name="connsiteX68" fmla="*/ 917521 w 966682"/>
                <a:gd name="connsiteY68" fmla="*/ 281405 h 408309"/>
                <a:gd name="connsiteX69" fmla="*/ 946587 w 966682"/>
                <a:gd name="connsiteY69" fmla="*/ 280249 h 408309"/>
                <a:gd name="connsiteX70" fmla="*/ 955160 w 966682"/>
                <a:gd name="connsiteY70" fmla="*/ 279252 h 408309"/>
                <a:gd name="connsiteX71" fmla="*/ 957353 w 966682"/>
                <a:gd name="connsiteY71" fmla="*/ 278933 h 408309"/>
                <a:gd name="connsiteX72" fmla="*/ 966683 w 966682"/>
                <a:gd name="connsiteY72" fmla="*/ 277498 h 408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966682" h="408309">
                  <a:moveTo>
                    <a:pt x="966683" y="277498"/>
                  </a:moveTo>
                  <a:cubicBezTo>
                    <a:pt x="962098" y="283439"/>
                    <a:pt x="957353" y="289380"/>
                    <a:pt x="952728" y="295121"/>
                  </a:cubicBezTo>
                  <a:cubicBezTo>
                    <a:pt x="930160" y="323271"/>
                    <a:pt x="900814" y="355287"/>
                    <a:pt x="870950" y="373629"/>
                  </a:cubicBezTo>
                  <a:cubicBezTo>
                    <a:pt x="836900" y="394562"/>
                    <a:pt x="796191" y="415295"/>
                    <a:pt x="751654" y="406045"/>
                  </a:cubicBezTo>
                  <a:cubicBezTo>
                    <a:pt x="703568" y="396077"/>
                    <a:pt x="666049" y="360271"/>
                    <a:pt x="631480" y="329251"/>
                  </a:cubicBezTo>
                  <a:cubicBezTo>
                    <a:pt x="605563" y="305966"/>
                    <a:pt x="578809" y="282561"/>
                    <a:pt x="551816" y="259794"/>
                  </a:cubicBezTo>
                  <a:cubicBezTo>
                    <a:pt x="541011" y="250624"/>
                    <a:pt x="530165" y="241573"/>
                    <a:pt x="519320" y="232681"/>
                  </a:cubicBezTo>
                  <a:cubicBezTo>
                    <a:pt x="499544" y="216494"/>
                    <a:pt x="478252" y="200665"/>
                    <a:pt x="456562" y="185952"/>
                  </a:cubicBezTo>
                  <a:cubicBezTo>
                    <a:pt x="455884" y="185513"/>
                    <a:pt x="455366" y="185154"/>
                    <a:pt x="454927" y="184835"/>
                  </a:cubicBezTo>
                  <a:cubicBezTo>
                    <a:pt x="454488" y="184556"/>
                    <a:pt x="453851" y="184157"/>
                    <a:pt x="453133" y="183679"/>
                  </a:cubicBezTo>
                  <a:cubicBezTo>
                    <a:pt x="451857" y="182881"/>
                    <a:pt x="450541" y="182044"/>
                    <a:pt x="449265" y="181207"/>
                  </a:cubicBezTo>
                  <a:cubicBezTo>
                    <a:pt x="447750" y="180250"/>
                    <a:pt x="446275" y="179253"/>
                    <a:pt x="444800" y="178336"/>
                  </a:cubicBezTo>
                  <a:cubicBezTo>
                    <a:pt x="439217" y="174788"/>
                    <a:pt x="433556" y="171319"/>
                    <a:pt x="427854" y="167929"/>
                  </a:cubicBezTo>
                  <a:cubicBezTo>
                    <a:pt x="421873" y="164341"/>
                    <a:pt x="415773" y="160872"/>
                    <a:pt x="409633" y="157483"/>
                  </a:cubicBezTo>
                  <a:cubicBezTo>
                    <a:pt x="403093" y="153895"/>
                    <a:pt x="396475" y="150426"/>
                    <a:pt x="389856" y="147037"/>
                  </a:cubicBezTo>
                  <a:cubicBezTo>
                    <a:pt x="365694" y="134836"/>
                    <a:pt x="340455" y="124589"/>
                    <a:pt x="314578" y="116335"/>
                  </a:cubicBezTo>
                  <a:cubicBezTo>
                    <a:pt x="307959" y="114262"/>
                    <a:pt x="301301" y="112388"/>
                    <a:pt x="294642" y="110554"/>
                  </a:cubicBezTo>
                  <a:cubicBezTo>
                    <a:pt x="293805" y="110315"/>
                    <a:pt x="293127" y="110195"/>
                    <a:pt x="292609" y="109996"/>
                  </a:cubicBezTo>
                  <a:cubicBezTo>
                    <a:pt x="292010" y="109876"/>
                    <a:pt x="291293" y="109716"/>
                    <a:pt x="290336" y="109477"/>
                  </a:cubicBezTo>
                  <a:cubicBezTo>
                    <a:pt x="286907" y="108680"/>
                    <a:pt x="283478" y="107962"/>
                    <a:pt x="280049" y="107244"/>
                  </a:cubicBezTo>
                  <a:cubicBezTo>
                    <a:pt x="264898" y="104094"/>
                    <a:pt x="249108" y="101423"/>
                    <a:pt x="234077" y="100347"/>
                  </a:cubicBezTo>
                  <a:cubicBezTo>
                    <a:pt x="229850" y="100028"/>
                    <a:pt x="225624" y="99788"/>
                    <a:pt x="221397" y="99589"/>
                  </a:cubicBezTo>
                  <a:cubicBezTo>
                    <a:pt x="160712" y="96758"/>
                    <a:pt x="103656" y="105689"/>
                    <a:pt x="44366" y="123233"/>
                  </a:cubicBezTo>
                  <a:cubicBezTo>
                    <a:pt x="43250" y="123552"/>
                    <a:pt x="42173" y="123791"/>
                    <a:pt x="41017" y="123911"/>
                  </a:cubicBezTo>
                  <a:cubicBezTo>
                    <a:pt x="40698" y="123991"/>
                    <a:pt x="40339" y="123991"/>
                    <a:pt x="40020" y="124030"/>
                  </a:cubicBezTo>
                  <a:cubicBezTo>
                    <a:pt x="39223" y="124150"/>
                    <a:pt x="38425" y="124190"/>
                    <a:pt x="37668" y="124230"/>
                  </a:cubicBezTo>
                  <a:cubicBezTo>
                    <a:pt x="37269" y="124230"/>
                    <a:pt x="36910" y="124230"/>
                    <a:pt x="36511" y="124190"/>
                  </a:cubicBezTo>
                  <a:cubicBezTo>
                    <a:pt x="35754" y="124190"/>
                    <a:pt x="34956" y="124110"/>
                    <a:pt x="34199" y="124030"/>
                  </a:cubicBezTo>
                  <a:cubicBezTo>
                    <a:pt x="33880" y="123951"/>
                    <a:pt x="33521" y="123911"/>
                    <a:pt x="33202" y="123871"/>
                  </a:cubicBezTo>
                  <a:cubicBezTo>
                    <a:pt x="32325" y="123712"/>
                    <a:pt x="31448" y="123552"/>
                    <a:pt x="30610" y="123313"/>
                  </a:cubicBezTo>
                  <a:cubicBezTo>
                    <a:pt x="30371" y="123233"/>
                    <a:pt x="30172" y="123193"/>
                    <a:pt x="29972" y="123113"/>
                  </a:cubicBezTo>
                  <a:cubicBezTo>
                    <a:pt x="26543" y="122117"/>
                    <a:pt x="23274" y="120482"/>
                    <a:pt x="20204" y="118209"/>
                  </a:cubicBezTo>
                  <a:cubicBezTo>
                    <a:pt x="20164" y="118209"/>
                    <a:pt x="20084" y="118169"/>
                    <a:pt x="20044" y="118129"/>
                  </a:cubicBezTo>
                  <a:cubicBezTo>
                    <a:pt x="19087" y="117412"/>
                    <a:pt x="18130" y="116614"/>
                    <a:pt x="17213" y="115817"/>
                  </a:cubicBezTo>
                  <a:cubicBezTo>
                    <a:pt x="17094" y="115737"/>
                    <a:pt x="17014" y="115657"/>
                    <a:pt x="16934" y="115578"/>
                  </a:cubicBezTo>
                  <a:cubicBezTo>
                    <a:pt x="16057" y="114780"/>
                    <a:pt x="15180" y="113943"/>
                    <a:pt x="14382" y="113026"/>
                  </a:cubicBezTo>
                  <a:cubicBezTo>
                    <a:pt x="14263" y="112946"/>
                    <a:pt x="14183" y="112867"/>
                    <a:pt x="14143" y="112787"/>
                  </a:cubicBezTo>
                  <a:cubicBezTo>
                    <a:pt x="13226" y="111830"/>
                    <a:pt x="12389" y="110793"/>
                    <a:pt x="11552" y="109716"/>
                  </a:cubicBezTo>
                  <a:cubicBezTo>
                    <a:pt x="11552" y="109716"/>
                    <a:pt x="11552" y="109716"/>
                    <a:pt x="11512" y="109677"/>
                  </a:cubicBezTo>
                  <a:cubicBezTo>
                    <a:pt x="9877" y="107563"/>
                    <a:pt x="8402" y="105211"/>
                    <a:pt x="7086" y="102659"/>
                  </a:cubicBezTo>
                  <a:cubicBezTo>
                    <a:pt x="6767" y="102061"/>
                    <a:pt x="6448" y="101503"/>
                    <a:pt x="6169" y="100865"/>
                  </a:cubicBezTo>
                  <a:cubicBezTo>
                    <a:pt x="5890" y="100267"/>
                    <a:pt x="5611" y="99709"/>
                    <a:pt x="5331" y="99071"/>
                  </a:cubicBezTo>
                  <a:cubicBezTo>
                    <a:pt x="4973" y="98273"/>
                    <a:pt x="4614" y="97396"/>
                    <a:pt x="4255" y="96519"/>
                  </a:cubicBezTo>
                  <a:cubicBezTo>
                    <a:pt x="4175" y="96320"/>
                    <a:pt x="4095" y="96160"/>
                    <a:pt x="4016" y="95921"/>
                  </a:cubicBezTo>
                  <a:cubicBezTo>
                    <a:pt x="2660" y="92253"/>
                    <a:pt x="1544" y="88345"/>
                    <a:pt x="866" y="84198"/>
                  </a:cubicBezTo>
                  <a:cubicBezTo>
                    <a:pt x="-3560" y="56886"/>
                    <a:pt x="9478" y="29813"/>
                    <a:pt x="28657" y="24231"/>
                  </a:cubicBezTo>
                  <a:cubicBezTo>
                    <a:pt x="123911" y="-3440"/>
                    <a:pt x="219763" y="-8105"/>
                    <a:pt x="311069" y="13825"/>
                  </a:cubicBezTo>
                  <a:cubicBezTo>
                    <a:pt x="310790" y="13545"/>
                    <a:pt x="310511" y="13187"/>
                    <a:pt x="310232" y="12907"/>
                  </a:cubicBezTo>
                  <a:cubicBezTo>
                    <a:pt x="316053" y="14263"/>
                    <a:pt x="321954" y="15818"/>
                    <a:pt x="327855" y="17453"/>
                  </a:cubicBezTo>
                  <a:cubicBezTo>
                    <a:pt x="356324" y="25507"/>
                    <a:pt x="385111" y="36751"/>
                    <a:pt x="410789" y="49470"/>
                  </a:cubicBezTo>
                  <a:cubicBezTo>
                    <a:pt x="432439" y="59956"/>
                    <a:pt x="453452" y="71958"/>
                    <a:pt x="473946" y="85036"/>
                  </a:cubicBezTo>
                  <a:cubicBezTo>
                    <a:pt x="545237" y="130529"/>
                    <a:pt x="610148" y="189500"/>
                    <a:pt x="675100" y="246676"/>
                  </a:cubicBezTo>
                  <a:cubicBezTo>
                    <a:pt x="693042" y="262506"/>
                    <a:pt x="710785" y="277697"/>
                    <a:pt x="728369" y="291612"/>
                  </a:cubicBezTo>
                  <a:cubicBezTo>
                    <a:pt x="733233" y="295480"/>
                    <a:pt x="738177" y="298948"/>
                    <a:pt x="743201" y="302258"/>
                  </a:cubicBezTo>
                  <a:cubicBezTo>
                    <a:pt x="742842" y="301939"/>
                    <a:pt x="748265" y="305288"/>
                    <a:pt x="748265" y="305288"/>
                  </a:cubicBezTo>
                  <a:cubicBezTo>
                    <a:pt x="748265" y="305288"/>
                    <a:pt x="753328" y="307999"/>
                    <a:pt x="755920" y="309276"/>
                  </a:cubicBezTo>
                  <a:cubicBezTo>
                    <a:pt x="765290" y="313940"/>
                    <a:pt x="775138" y="317370"/>
                    <a:pt x="785186" y="319722"/>
                  </a:cubicBezTo>
                  <a:cubicBezTo>
                    <a:pt x="787459" y="320240"/>
                    <a:pt x="789851" y="320639"/>
                    <a:pt x="792203" y="321038"/>
                  </a:cubicBezTo>
                  <a:cubicBezTo>
                    <a:pt x="792682" y="321117"/>
                    <a:pt x="794317" y="321317"/>
                    <a:pt x="795553" y="321436"/>
                  </a:cubicBezTo>
                  <a:cubicBezTo>
                    <a:pt x="799340" y="321755"/>
                    <a:pt x="803288" y="321716"/>
                    <a:pt x="807275" y="321596"/>
                  </a:cubicBezTo>
                  <a:cubicBezTo>
                    <a:pt x="814492" y="321357"/>
                    <a:pt x="821948" y="320121"/>
                    <a:pt x="829444" y="318327"/>
                  </a:cubicBezTo>
                  <a:cubicBezTo>
                    <a:pt x="829444" y="318167"/>
                    <a:pt x="837179" y="315815"/>
                    <a:pt x="838973" y="315097"/>
                  </a:cubicBezTo>
                  <a:cubicBezTo>
                    <a:pt x="842920" y="313542"/>
                    <a:pt x="846868" y="311708"/>
                    <a:pt x="850855" y="309754"/>
                  </a:cubicBezTo>
                  <a:cubicBezTo>
                    <a:pt x="854643" y="307880"/>
                    <a:pt x="858471" y="305767"/>
                    <a:pt x="862258" y="303494"/>
                  </a:cubicBezTo>
                  <a:cubicBezTo>
                    <a:pt x="862298" y="303454"/>
                    <a:pt x="862298" y="303454"/>
                    <a:pt x="862338" y="303414"/>
                  </a:cubicBezTo>
                  <a:cubicBezTo>
                    <a:pt x="863893" y="302418"/>
                    <a:pt x="865368" y="301341"/>
                    <a:pt x="866883" y="300344"/>
                  </a:cubicBezTo>
                  <a:cubicBezTo>
                    <a:pt x="873821" y="295480"/>
                    <a:pt x="880719" y="289938"/>
                    <a:pt x="887537" y="284116"/>
                  </a:cubicBezTo>
                  <a:cubicBezTo>
                    <a:pt x="888813" y="282960"/>
                    <a:pt x="890089" y="281804"/>
                    <a:pt x="891405" y="280647"/>
                  </a:cubicBezTo>
                  <a:cubicBezTo>
                    <a:pt x="900177" y="281126"/>
                    <a:pt x="908869" y="281365"/>
                    <a:pt x="917521" y="281405"/>
                  </a:cubicBezTo>
                  <a:cubicBezTo>
                    <a:pt x="927090" y="281445"/>
                    <a:pt x="936819" y="281166"/>
                    <a:pt x="946587" y="280249"/>
                  </a:cubicBezTo>
                  <a:cubicBezTo>
                    <a:pt x="949458" y="280009"/>
                    <a:pt x="952289" y="279651"/>
                    <a:pt x="955160" y="279252"/>
                  </a:cubicBezTo>
                  <a:cubicBezTo>
                    <a:pt x="955878" y="279132"/>
                    <a:pt x="956635" y="279012"/>
                    <a:pt x="957353" y="278933"/>
                  </a:cubicBezTo>
                  <a:cubicBezTo>
                    <a:pt x="960463" y="278654"/>
                    <a:pt x="963573" y="278135"/>
                    <a:pt x="966683" y="277498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3" name="Freeform: Shape 1902">
              <a:extLst>
                <a:ext uri="{FF2B5EF4-FFF2-40B4-BE49-F238E27FC236}">
                  <a16:creationId xmlns="" xmlns:a16="http://schemas.microsoft.com/office/drawing/2014/main" id="{8087D9DD-B451-4E3F-A7C5-485C50DDE3EB}"/>
                </a:ext>
              </a:extLst>
            </p:cNvPr>
            <p:cNvSpPr/>
            <p:nvPr/>
          </p:nvSpPr>
          <p:spPr>
            <a:xfrm>
              <a:off x="22957946" y="553838"/>
              <a:ext cx="548864" cy="1569623"/>
            </a:xfrm>
            <a:custGeom>
              <a:avLst/>
              <a:gdLst>
                <a:gd name="connsiteX0" fmla="*/ 85737 w 196353"/>
                <a:gd name="connsiteY0" fmla="*/ 6594 h 561524"/>
                <a:gd name="connsiteX1" fmla="*/ 158184 w 196353"/>
                <a:gd name="connsiteY1" fmla="*/ 96864 h 561524"/>
                <a:gd name="connsiteX2" fmla="*/ 184699 w 196353"/>
                <a:gd name="connsiteY2" fmla="*/ 320824 h 561524"/>
                <a:gd name="connsiteX3" fmla="*/ 37811 w 196353"/>
                <a:gd name="connsiteY3" fmla="*/ 546220 h 561524"/>
                <a:gd name="connsiteX4" fmla="*/ 1169 w 196353"/>
                <a:gd name="connsiteY4" fmla="*/ 554473 h 561524"/>
                <a:gd name="connsiteX5" fmla="*/ 21145 w 196353"/>
                <a:gd name="connsiteY5" fmla="*/ 501165 h 561524"/>
                <a:gd name="connsiteX6" fmla="*/ 39246 w 196353"/>
                <a:gd name="connsiteY6" fmla="*/ 480312 h 561524"/>
                <a:gd name="connsiteX7" fmla="*/ 47739 w 196353"/>
                <a:gd name="connsiteY7" fmla="*/ 470105 h 561524"/>
                <a:gd name="connsiteX8" fmla="*/ 51687 w 196353"/>
                <a:gd name="connsiteY8" fmla="*/ 465121 h 561524"/>
                <a:gd name="connsiteX9" fmla="*/ 82388 w 196353"/>
                <a:gd name="connsiteY9" fmla="*/ 423374 h 561524"/>
                <a:gd name="connsiteX10" fmla="*/ 94389 w 196353"/>
                <a:gd name="connsiteY10" fmla="*/ 404954 h 561524"/>
                <a:gd name="connsiteX11" fmla="*/ 99892 w 196353"/>
                <a:gd name="connsiteY11" fmla="*/ 395943 h 561524"/>
                <a:gd name="connsiteX12" fmla="*/ 101208 w 196353"/>
                <a:gd name="connsiteY12" fmla="*/ 393550 h 561524"/>
                <a:gd name="connsiteX13" fmla="*/ 119868 w 196353"/>
                <a:gd name="connsiteY13" fmla="*/ 356589 h 561524"/>
                <a:gd name="connsiteX14" fmla="*/ 126606 w 196353"/>
                <a:gd name="connsiteY14" fmla="*/ 340242 h 561524"/>
                <a:gd name="connsiteX15" fmla="*/ 129277 w 196353"/>
                <a:gd name="connsiteY15" fmla="*/ 331948 h 561524"/>
                <a:gd name="connsiteX16" fmla="*/ 137690 w 196353"/>
                <a:gd name="connsiteY16" fmla="*/ 299014 h 561524"/>
                <a:gd name="connsiteX17" fmla="*/ 137770 w 196353"/>
                <a:gd name="connsiteY17" fmla="*/ 299413 h 561524"/>
                <a:gd name="connsiteX18" fmla="*/ 138807 w 196353"/>
                <a:gd name="connsiteY18" fmla="*/ 292236 h 561524"/>
                <a:gd name="connsiteX19" fmla="*/ 140202 w 196353"/>
                <a:gd name="connsiteY19" fmla="*/ 278121 h 561524"/>
                <a:gd name="connsiteX20" fmla="*/ 140362 w 196353"/>
                <a:gd name="connsiteY20" fmla="*/ 248775 h 561524"/>
                <a:gd name="connsiteX21" fmla="*/ 140481 w 196353"/>
                <a:gd name="connsiteY21" fmla="*/ 249294 h 561524"/>
                <a:gd name="connsiteX22" fmla="*/ 139803 w 196353"/>
                <a:gd name="connsiteY22" fmla="*/ 242914 h 561524"/>
                <a:gd name="connsiteX23" fmla="*/ 137969 w 196353"/>
                <a:gd name="connsiteY23" fmla="*/ 230434 h 561524"/>
                <a:gd name="connsiteX24" fmla="*/ 131949 w 196353"/>
                <a:gd name="connsiteY24" fmla="*/ 204597 h 561524"/>
                <a:gd name="connsiteX25" fmla="*/ 128360 w 196353"/>
                <a:gd name="connsiteY25" fmla="*/ 193234 h 561524"/>
                <a:gd name="connsiteX26" fmla="*/ 126367 w 196353"/>
                <a:gd name="connsiteY26" fmla="*/ 187692 h 561524"/>
                <a:gd name="connsiteX27" fmla="*/ 126646 w 196353"/>
                <a:gd name="connsiteY27" fmla="*/ 188489 h 561524"/>
                <a:gd name="connsiteX28" fmla="*/ 116638 w 196353"/>
                <a:gd name="connsiteY28" fmla="*/ 166320 h 561524"/>
                <a:gd name="connsiteX29" fmla="*/ 94549 w 196353"/>
                <a:gd name="connsiteY29" fmla="*/ 129160 h 561524"/>
                <a:gd name="connsiteX30" fmla="*/ 83624 w 196353"/>
                <a:gd name="connsiteY30" fmla="*/ 114168 h 561524"/>
                <a:gd name="connsiteX31" fmla="*/ 85219 w 196353"/>
                <a:gd name="connsiteY31" fmla="*/ 116241 h 561524"/>
                <a:gd name="connsiteX32" fmla="*/ 82627 w 196353"/>
                <a:gd name="connsiteY32" fmla="*/ 113012 h 561524"/>
                <a:gd name="connsiteX33" fmla="*/ 76726 w 196353"/>
                <a:gd name="connsiteY33" fmla="*/ 105954 h 561524"/>
                <a:gd name="connsiteX34" fmla="*/ 49932 w 196353"/>
                <a:gd name="connsiteY34" fmla="*/ 78044 h 561524"/>
                <a:gd name="connsiteX35" fmla="*/ 43912 w 196353"/>
                <a:gd name="connsiteY35" fmla="*/ 19073 h 561524"/>
                <a:gd name="connsiteX36" fmla="*/ 85737 w 196353"/>
                <a:gd name="connsiteY36" fmla="*/ 6594 h 561524"/>
                <a:gd name="connsiteX37" fmla="*/ 85737 w 196353"/>
                <a:gd name="connsiteY37" fmla="*/ 6594 h 5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96353" h="561524">
                  <a:moveTo>
                    <a:pt x="85737" y="6594"/>
                  </a:moveTo>
                  <a:cubicBezTo>
                    <a:pt x="114126" y="31035"/>
                    <a:pt x="139764" y="65684"/>
                    <a:pt x="158184" y="96864"/>
                  </a:cubicBezTo>
                  <a:cubicBezTo>
                    <a:pt x="199213" y="166360"/>
                    <a:pt x="205672" y="246941"/>
                    <a:pt x="184699" y="320824"/>
                  </a:cubicBezTo>
                  <a:cubicBezTo>
                    <a:pt x="161175" y="403678"/>
                    <a:pt x="98018" y="480272"/>
                    <a:pt x="37811" y="546220"/>
                  </a:cubicBezTo>
                  <a:cubicBezTo>
                    <a:pt x="22301" y="563205"/>
                    <a:pt x="5435" y="566196"/>
                    <a:pt x="1169" y="554473"/>
                  </a:cubicBezTo>
                  <a:cubicBezTo>
                    <a:pt x="-3416" y="541754"/>
                    <a:pt x="5953" y="518310"/>
                    <a:pt x="21145" y="501165"/>
                  </a:cubicBezTo>
                  <a:cubicBezTo>
                    <a:pt x="27245" y="494267"/>
                    <a:pt x="33266" y="487329"/>
                    <a:pt x="39246" y="480312"/>
                  </a:cubicBezTo>
                  <a:cubicBezTo>
                    <a:pt x="42117" y="476923"/>
                    <a:pt x="44908" y="473534"/>
                    <a:pt x="47739" y="470105"/>
                  </a:cubicBezTo>
                  <a:cubicBezTo>
                    <a:pt x="43074" y="475806"/>
                    <a:pt x="51766" y="464961"/>
                    <a:pt x="51687" y="465121"/>
                  </a:cubicBezTo>
                  <a:cubicBezTo>
                    <a:pt x="62412" y="451604"/>
                    <a:pt x="72659" y="437609"/>
                    <a:pt x="82388" y="423374"/>
                  </a:cubicBezTo>
                  <a:cubicBezTo>
                    <a:pt x="86535" y="417314"/>
                    <a:pt x="90482" y="411174"/>
                    <a:pt x="94389" y="404954"/>
                  </a:cubicBezTo>
                  <a:cubicBezTo>
                    <a:pt x="96263" y="401963"/>
                    <a:pt x="98097" y="398973"/>
                    <a:pt x="99892" y="395943"/>
                  </a:cubicBezTo>
                  <a:cubicBezTo>
                    <a:pt x="94629" y="404715"/>
                    <a:pt x="100410" y="394946"/>
                    <a:pt x="101208" y="393550"/>
                  </a:cubicBezTo>
                  <a:cubicBezTo>
                    <a:pt x="108105" y="381429"/>
                    <a:pt x="114285" y="369069"/>
                    <a:pt x="119868" y="356589"/>
                  </a:cubicBezTo>
                  <a:cubicBezTo>
                    <a:pt x="122300" y="351166"/>
                    <a:pt x="124493" y="345704"/>
                    <a:pt x="126606" y="340242"/>
                  </a:cubicBezTo>
                  <a:cubicBezTo>
                    <a:pt x="122060" y="352044"/>
                    <a:pt x="128320" y="334939"/>
                    <a:pt x="129277" y="331948"/>
                  </a:cubicBezTo>
                  <a:cubicBezTo>
                    <a:pt x="132826" y="320944"/>
                    <a:pt x="135577" y="309939"/>
                    <a:pt x="137690" y="299014"/>
                  </a:cubicBezTo>
                  <a:cubicBezTo>
                    <a:pt x="138169" y="296622"/>
                    <a:pt x="139604" y="287850"/>
                    <a:pt x="137770" y="299413"/>
                  </a:cubicBezTo>
                  <a:cubicBezTo>
                    <a:pt x="138169" y="297021"/>
                    <a:pt x="138488" y="294628"/>
                    <a:pt x="138807" y="292236"/>
                  </a:cubicBezTo>
                  <a:cubicBezTo>
                    <a:pt x="139445" y="287491"/>
                    <a:pt x="139843" y="282786"/>
                    <a:pt x="140202" y="278121"/>
                  </a:cubicBezTo>
                  <a:cubicBezTo>
                    <a:pt x="140920" y="268153"/>
                    <a:pt x="140880" y="258385"/>
                    <a:pt x="140362" y="248775"/>
                  </a:cubicBezTo>
                  <a:cubicBezTo>
                    <a:pt x="140242" y="246543"/>
                    <a:pt x="139564" y="238768"/>
                    <a:pt x="140481" y="249294"/>
                  </a:cubicBezTo>
                  <a:cubicBezTo>
                    <a:pt x="140282" y="247141"/>
                    <a:pt x="140083" y="245027"/>
                    <a:pt x="139803" y="242914"/>
                  </a:cubicBezTo>
                  <a:cubicBezTo>
                    <a:pt x="139325" y="238688"/>
                    <a:pt x="138687" y="234541"/>
                    <a:pt x="137969" y="230434"/>
                  </a:cubicBezTo>
                  <a:cubicBezTo>
                    <a:pt x="136454" y="221623"/>
                    <a:pt x="134341" y="213010"/>
                    <a:pt x="131949" y="204597"/>
                  </a:cubicBezTo>
                  <a:cubicBezTo>
                    <a:pt x="130832" y="200770"/>
                    <a:pt x="129596" y="196982"/>
                    <a:pt x="128360" y="193234"/>
                  </a:cubicBezTo>
                  <a:cubicBezTo>
                    <a:pt x="127722" y="191360"/>
                    <a:pt x="127044" y="189526"/>
                    <a:pt x="126367" y="187692"/>
                  </a:cubicBezTo>
                  <a:cubicBezTo>
                    <a:pt x="129836" y="197141"/>
                    <a:pt x="127403" y="190443"/>
                    <a:pt x="126646" y="188489"/>
                  </a:cubicBezTo>
                  <a:cubicBezTo>
                    <a:pt x="123655" y="180914"/>
                    <a:pt x="120266" y="173537"/>
                    <a:pt x="116638" y="166320"/>
                  </a:cubicBezTo>
                  <a:cubicBezTo>
                    <a:pt x="110179" y="153362"/>
                    <a:pt x="102683" y="141042"/>
                    <a:pt x="94549" y="129160"/>
                  </a:cubicBezTo>
                  <a:cubicBezTo>
                    <a:pt x="91040" y="124056"/>
                    <a:pt x="87412" y="119072"/>
                    <a:pt x="83624" y="114168"/>
                  </a:cubicBezTo>
                  <a:cubicBezTo>
                    <a:pt x="79996" y="109423"/>
                    <a:pt x="88807" y="120787"/>
                    <a:pt x="85219" y="116241"/>
                  </a:cubicBezTo>
                  <a:cubicBezTo>
                    <a:pt x="84342" y="115165"/>
                    <a:pt x="83504" y="114088"/>
                    <a:pt x="82627" y="113012"/>
                  </a:cubicBezTo>
                  <a:cubicBezTo>
                    <a:pt x="80713" y="110619"/>
                    <a:pt x="78720" y="108267"/>
                    <a:pt x="76726" y="105954"/>
                  </a:cubicBezTo>
                  <a:cubicBezTo>
                    <a:pt x="68393" y="96146"/>
                    <a:pt x="59541" y="86377"/>
                    <a:pt x="49932" y="78044"/>
                  </a:cubicBezTo>
                  <a:cubicBezTo>
                    <a:pt x="36655" y="66561"/>
                    <a:pt x="34581" y="38132"/>
                    <a:pt x="43912" y="19073"/>
                  </a:cubicBezTo>
                  <a:cubicBezTo>
                    <a:pt x="53800" y="-1102"/>
                    <a:pt x="72141" y="-5288"/>
                    <a:pt x="85737" y="6594"/>
                  </a:cubicBezTo>
                  <a:lnTo>
                    <a:pt x="85737" y="6594"/>
                  </a:lnTo>
                  <a:close/>
                </a:path>
              </a:pathLst>
            </a:custGeom>
            <a:solidFill>
              <a:srgbClr val="F7B54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4" name="Freeform: Shape 1903">
              <a:extLst>
                <a:ext uri="{FF2B5EF4-FFF2-40B4-BE49-F238E27FC236}">
                  <a16:creationId xmlns="" xmlns:a16="http://schemas.microsoft.com/office/drawing/2014/main" id="{712B77B3-EF23-49B0-B8A7-DB53BDEB16AC}"/>
                </a:ext>
              </a:extLst>
            </p:cNvPr>
            <p:cNvSpPr/>
            <p:nvPr/>
          </p:nvSpPr>
          <p:spPr>
            <a:xfrm>
              <a:off x="22973697" y="598015"/>
              <a:ext cx="467767" cy="1423706"/>
            </a:xfrm>
            <a:custGeom>
              <a:avLst/>
              <a:gdLst>
                <a:gd name="connsiteX0" fmla="*/ 40071 w 167341"/>
                <a:gd name="connsiteY0" fmla="*/ 0 h 509323"/>
                <a:gd name="connsiteX1" fmla="*/ 38317 w 167341"/>
                <a:gd name="connsiteY1" fmla="*/ 3230 h 509323"/>
                <a:gd name="connsiteX2" fmla="*/ 44338 w 167341"/>
                <a:gd name="connsiteY2" fmla="*/ 62200 h 509323"/>
                <a:gd name="connsiteX3" fmla="*/ 71132 w 167341"/>
                <a:gd name="connsiteY3" fmla="*/ 90110 h 509323"/>
                <a:gd name="connsiteX4" fmla="*/ 77033 w 167341"/>
                <a:gd name="connsiteY4" fmla="*/ 97168 h 509323"/>
                <a:gd name="connsiteX5" fmla="*/ 78907 w 167341"/>
                <a:gd name="connsiteY5" fmla="*/ 99480 h 509323"/>
                <a:gd name="connsiteX6" fmla="*/ 88954 w 167341"/>
                <a:gd name="connsiteY6" fmla="*/ 113356 h 509323"/>
                <a:gd name="connsiteX7" fmla="*/ 111043 w 167341"/>
                <a:gd name="connsiteY7" fmla="*/ 150516 h 509323"/>
                <a:gd name="connsiteX8" fmla="*/ 121051 w 167341"/>
                <a:gd name="connsiteY8" fmla="*/ 172685 h 509323"/>
                <a:gd name="connsiteX9" fmla="*/ 121370 w 167341"/>
                <a:gd name="connsiteY9" fmla="*/ 173523 h 509323"/>
                <a:gd name="connsiteX10" fmla="*/ 122766 w 167341"/>
                <a:gd name="connsiteY10" fmla="*/ 177390 h 509323"/>
                <a:gd name="connsiteX11" fmla="*/ 126354 w 167341"/>
                <a:gd name="connsiteY11" fmla="*/ 188754 h 509323"/>
                <a:gd name="connsiteX12" fmla="*/ 132375 w 167341"/>
                <a:gd name="connsiteY12" fmla="*/ 214591 h 509323"/>
                <a:gd name="connsiteX13" fmla="*/ 134209 w 167341"/>
                <a:gd name="connsiteY13" fmla="*/ 227071 h 509323"/>
                <a:gd name="connsiteX14" fmla="*/ 134647 w 167341"/>
                <a:gd name="connsiteY14" fmla="*/ 231217 h 509323"/>
                <a:gd name="connsiteX15" fmla="*/ 134767 w 167341"/>
                <a:gd name="connsiteY15" fmla="*/ 232932 h 509323"/>
                <a:gd name="connsiteX16" fmla="*/ 134608 w 167341"/>
                <a:gd name="connsiteY16" fmla="*/ 262277 h 509323"/>
                <a:gd name="connsiteX17" fmla="*/ 133212 w 167341"/>
                <a:gd name="connsiteY17" fmla="*/ 276392 h 509323"/>
                <a:gd name="connsiteX18" fmla="*/ 132694 w 167341"/>
                <a:gd name="connsiteY18" fmla="*/ 280060 h 509323"/>
                <a:gd name="connsiteX19" fmla="*/ 132136 w 167341"/>
                <a:gd name="connsiteY19" fmla="*/ 283210 h 509323"/>
                <a:gd name="connsiteX20" fmla="*/ 123723 w 167341"/>
                <a:gd name="connsiteY20" fmla="*/ 316144 h 509323"/>
                <a:gd name="connsiteX21" fmla="*/ 119496 w 167341"/>
                <a:gd name="connsiteY21" fmla="*/ 328305 h 509323"/>
                <a:gd name="connsiteX22" fmla="*/ 114313 w 167341"/>
                <a:gd name="connsiteY22" fmla="*/ 340745 h 509323"/>
                <a:gd name="connsiteX23" fmla="*/ 95653 w 167341"/>
                <a:gd name="connsiteY23" fmla="*/ 377706 h 509323"/>
                <a:gd name="connsiteX24" fmla="*/ 92224 w 167341"/>
                <a:gd name="connsiteY24" fmla="*/ 383568 h 509323"/>
                <a:gd name="connsiteX25" fmla="*/ 88835 w 167341"/>
                <a:gd name="connsiteY25" fmla="*/ 389070 h 509323"/>
                <a:gd name="connsiteX26" fmla="*/ 76833 w 167341"/>
                <a:gd name="connsiteY26" fmla="*/ 407491 h 509323"/>
                <a:gd name="connsiteX27" fmla="*/ 46132 w 167341"/>
                <a:gd name="connsiteY27" fmla="*/ 449237 h 509323"/>
                <a:gd name="connsiteX28" fmla="*/ 40949 w 167341"/>
                <a:gd name="connsiteY28" fmla="*/ 455736 h 509323"/>
                <a:gd name="connsiteX29" fmla="*/ 33732 w 167341"/>
                <a:gd name="connsiteY29" fmla="*/ 464428 h 509323"/>
                <a:gd name="connsiteX30" fmla="*/ 15630 w 167341"/>
                <a:gd name="connsiteY30" fmla="*/ 485281 h 509323"/>
                <a:gd name="connsiteX31" fmla="*/ 0 w 167341"/>
                <a:gd name="connsiteY31" fmla="*/ 509324 h 509323"/>
                <a:gd name="connsiteX32" fmla="*/ 16985 w 167341"/>
                <a:gd name="connsiteY32" fmla="*/ 495967 h 509323"/>
                <a:gd name="connsiteX33" fmla="*/ 32655 w 167341"/>
                <a:gd name="connsiteY33" fmla="*/ 482610 h 509323"/>
                <a:gd name="connsiteX34" fmla="*/ 35127 w 167341"/>
                <a:gd name="connsiteY34" fmla="*/ 480377 h 509323"/>
                <a:gd name="connsiteX35" fmla="*/ 42304 w 167341"/>
                <a:gd name="connsiteY35" fmla="*/ 473519 h 509323"/>
                <a:gd name="connsiteX36" fmla="*/ 71730 w 167341"/>
                <a:gd name="connsiteY36" fmla="*/ 442738 h 509323"/>
                <a:gd name="connsiteX37" fmla="*/ 82256 w 167341"/>
                <a:gd name="connsiteY37" fmla="*/ 430577 h 509323"/>
                <a:gd name="connsiteX38" fmla="*/ 84967 w 167341"/>
                <a:gd name="connsiteY38" fmla="*/ 427267 h 509323"/>
                <a:gd name="connsiteX39" fmla="*/ 93779 w 167341"/>
                <a:gd name="connsiteY39" fmla="*/ 415904 h 509323"/>
                <a:gd name="connsiteX40" fmla="*/ 118300 w 167341"/>
                <a:gd name="connsiteY40" fmla="*/ 380657 h 509323"/>
                <a:gd name="connsiteX41" fmla="*/ 120852 w 167341"/>
                <a:gd name="connsiteY41" fmla="*/ 376590 h 509323"/>
                <a:gd name="connsiteX42" fmla="*/ 123085 w 167341"/>
                <a:gd name="connsiteY42" fmla="*/ 372842 h 509323"/>
                <a:gd name="connsiteX43" fmla="*/ 134847 w 167341"/>
                <a:gd name="connsiteY43" fmla="*/ 351112 h 509323"/>
                <a:gd name="connsiteX44" fmla="*/ 143898 w 167341"/>
                <a:gd name="connsiteY44" fmla="*/ 332213 h 509323"/>
                <a:gd name="connsiteX45" fmla="*/ 150038 w 167341"/>
                <a:gd name="connsiteY45" fmla="*/ 317540 h 509323"/>
                <a:gd name="connsiteX46" fmla="*/ 160803 w 167341"/>
                <a:gd name="connsiteY46" fmla="*/ 282094 h 509323"/>
                <a:gd name="connsiteX47" fmla="*/ 164711 w 167341"/>
                <a:gd name="connsiteY47" fmla="*/ 263514 h 509323"/>
                <a:gd name="connsiteX48" fmla="*/ 164711 w 167341"/>
                <a:gd name="connsiteY48" fmla="*/ 263474 h 509323"/>
                <a:gd name="connsiteX49" fmla="*/ 165907 w 167341"/>
                <a:gd name="connsiteY49" fmla="*/ 253506 h 509323"/>
                <a:gd name="connsiteX50" fmla="*/ 166904 w 167341"/>
                <a:gd name="connsiteY50" fmla="*/ 210005 h 509323"/>
                <a:gd name="connsiteX51" fmla="*/ 166625 w 167341"/>
                <a:gd name="connsiteY51" fmla="*/ 206616 h 509323"/>
                <a:gd name="connsiteX52" fmla="*/ 165748 w 167341"/>
                <a:gd name="connsiteY52" fmla="*/ 199599 h 509323"/>
                <a:gd name="connsiteX53" fmla="*/ 164312 w 167341"/>
                <a:gd name="connsiteY53" fmla="*/ 190588 h 509323"/>
                <a:gd name="connsiteX54" fmla="*/ 159408 w 167341"/>
                <a:gd name="connsiteY54" fmla="*/ 171848 h 509323"/>
                <a:gd name="connsiteX55" fmla="*/ 153946 w 167341"/>
                <a:gd name="connsiteY55" fmla="*/ 155819 h 509323"/>
                <a:gd name="connsiteX56" fmla="*/ 150756 w 167341"/>
                <a:gd name="connsiteY56" fmla="*/ 147765 h 509323"/>
                <a:gd name="connsiteX57" fmla="*/ 144416 w 167341"/>
                <a:gd name="connsiteY57" fmla="*/ 132973 h 509323"/>
                <a:gd name="connsiteX58" fmla="*/ 85685 w 167341"/>
                <a:gd name="connsiteY58" fmla="*/ 29984 h 509323"/>
                <a:gd name="connsiteX59" fmla="*/ 80063 w 167341"/>
                <a:gd name="connsiteY59" fmla="*/ 22568 h 509323"/>
                <a:gd name="connsiteX60" fmla="*/ 75358 w 167341"/>
                <a:gd name="connsiteY60" fmla="*/ 17105 h 509323"/>
                <a:gd name="connsiteX61" fmla="*/ 59329 w 167341"/>
                <a:gd name="connsiteY61" fmla="*/ 1356 h 509323"/>
                <a:gd name="connsiteX62" fmla="*/ 59011 w 167341"/>
                <a:gd name="connsiteY62" fmla="*/ 1196 h 509323"/>
                <a:gd name="connsiteX63" fmla="*/ 40071 w 167341"/>
                <a:gd name="connsiteY63" fmla="*/ 0 h 509323"/>
                <a:gd name="connsiteX64" fmla="*/ 121888 w 167341"/>
                <a:gd name="connsiteY64" fmla="*/ 174998 h 509323"/>
                <a:gd name="connsiteX65" fmla="*/ 121888 w 167341"/>
                <a:gd name="connsiteY65" fmla="*/ 174998 h 509323"/>
                <a:gd name="connsiteX66" fmla="*/ 121888 w 167341"/>
                <a:gd name="connsiteY66" fmla="*/ 174998 h 509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67341" h="509323">
                  <a:moveTo>
                    <a:pt x="40071" y="0"/>
                  </a:moveTo>
                  <a:cubicBezTo>
                    <a:pt x="39473" y="1037"/>
                    <a:pt x="38875" y="2113"/>
                    <a:pt x="38317" y="3230"/>
                  </a:cubicBezTo>
                  <a:cubicBezTo>
                    <a:pt x="28987" y="22209"/>
                    <a:pt x="31060" y="50717"/>
                    <a:pt x="44338" y="62200"/>
                  </a:cubicBezTo>
                  <a:cubicBezTo>
                    <a:pt x="53947" y="70533"/>
                    <a:pt x="62798" y="80302"/>
                    <a:pt x="71132" y="90110"/>
                  </a:cubicBezTo>
                  <a:cubicBezTo>
                    <a:pt x="73125" y="92423"/>
                    <a:pt x="75079" y="94776"/>
                    <a:pt x="77033" y="97168"/>
                  </a:cubicBezTo>
                  <a:cubicBezTo>
                    <a:pt x="77671" y="97925"/>
                    <a:pt x="78308" y="98723"/>
                    <a:pt x="78907" y="99480"/>
                  </a:cubicBezTo>
                  <a:cubicBezTo>
                    <a:pt x="82375" y="103946"/>
                    <a:pt x="85725" y="108651"/>
                    <a:pt x="88954" y="113356"/>
                  </a:cubicBezTo>
                  <a:cubicBezTo>
                    <a:pt x="97088" y="125238"/>
                    <a:pt x="104584" y="137558"/>
                    <a:pt x="111043" y="150516"/>
                  </a:cubicBezTo>
                  <a:cubicBezTo>
                    <a:pt x="114672" y="157733"/>
                    <a:pt x="118061" y="165110"/>
                    <a:pt x="121051" y="172685"/>
                  </a:cubicBezTo>
                  <a:cubicBezTo>
                    <a:pt x="121131" y="172924"/>
                    <a:pt x="121251" y="173204"/>
                    <a:pt x="121370" y="173523"/>
                  </a:cubicBezTo>
                  <a:cubicBezTo>
                    <a:pt x="121849" y="174799"/>
                    <a:pt x="122327" y="176114"/>
                    <a:pt x="122766" y="177390"/>
                  </a:cubicBezTo>
                  <a:cubicBezTo>
                    <a:pt x="124042" y="181138"/>
                    <a:pt x="125278" y="184926"/>
                    <a:pt x="126354" y="188754"/>
                  </a:cubicBezTo>
                  <a:cubicBezTo>
                    <a:pt x="128786" y="197167"/>
                    <a:pt x="130860" y="205739"/>
                    <a:pt x="132375" y="214591"/>
                  </a:cubicBezTo>
                  <a:cubicBezTo>
                    <a:pt x="133092" y="218737"/>
                    <a:pt x="133731" y="222884"/>
                    <a:pt x="134209" y="227071"/>
                  </a:cubicBezTo>
                  <a:cubicBezTo>
                    <a:pt x="134368" y="228426"/>
                    <a:pt x="134528" y="229862"/>
                    <a:pt x="134647" y="231217"/>
                  </a:cubicBezTo>
                  <a:cubicBezTo>
                    <a:pt x="134687" y="231895"/>
                    <a:pt x="134727" y="232533"/>
                    <a:pt x="134767" y="232932"/>
                  </a:cubicBezTo>
                  <a:cubicBezTo>
                    <a:pt x="135285" y="242541"/>
                    <a:pt x="135325" y="252310"/>
                    <a:pt x="134608" y="262277"/>
                  </a:cubicBezTo>
                  <a:cubicBezTo>
                    <a:pt x="134249" y="266942"/>
                    <a:pt x="133850" y="271647"/>
                    <a:pt x="133212" y="276392"/>
                  </a:cubicBezTo>
                  <a:cubicBezTo>
                    <a:pt x="133053" y="277588"/>
                    <a:pt x="132853" y="278824"/>
                    <a:pt x="132694" y="280060"/>
                  </a:cubicBezTo>
                  <a:cubicBezTo>
                    <a:pt x="132494" y="281217"/>
                    <a:pt x="132255" y="282492"/>
                    <a:pt x="132136" y="283210"/>
                  </a:cubicBezTo>
                  <a:cubicBezTo>
                    <a:pt x="129983" y="294095"/>
                    <a:pt x="127271" y="305140"/>
                    <a:pt x="123723" y="316144"/>
                  </a:cubicBezTo>
                  <a:cubicBezTo>
                    <a:pt x="122925" y="318577"/>
                    <a:pt x="118699" y="330139"/>
                    <a:pt x="119496" y="328305"/>
                  </a:cubicBezTo>
                  <a:cubicBezTo>
                    <a:pt x="117861" y="332452"/>
                    <a:pt x="116147" y="336638"/>
                    <a:pt x="114313" y="340745"/>
                  </a:cubicBezTo>
                  <a:cubicBezTo>
                    <a:pt x="108731" y="353225"/>
                    <a:pt x="102551" y="365585"/>
                    <a:pt x="95653" y="377706"/>
                  </a:cubicBezTo>
                  <a:cubicBezTo>
                    <a:pt x="95135" y="378584"/>
                    <a:pt x="92662" y="382810"/>
                    <a:pt x="92224" y="383568"/>
                  </a:cubicBezTo>
                  <a:cubicBezTo>
                    <a:pt x="91107" y="385402"/>
                    <a:pt x="89991" y="387276"/>
                    <a:pt x="88835" y="389070"/>
                  </a:cubicBezTo>
                  <a:cubicBezTo>
                    <a:pt x="84927" y="395250"/>
                    <a:pt x="80940" y="401431"/>
                    <a:pt x="76833" y="407491"/>
                  </a:cubicBezTo>
                  <a:cubicBezTo>
                    <a:pt x="67104" y="421725"/>
                    <a:pt x="46132" y="449237"/>
                    <a:pt x="46132" y="449237"/>
                  </a:cubicBezTo>
                  <a:cubicBezTo>
                    <a:pt x="46132" y="449237"/>
                    <a:pt x="39952" y="456892"/>
                    <a:pt x="40949" y="455736"/>
                  </a:cubicBezTo>
                  <a:cubicBezTo>
                    <a:pt x="38556" y="458647"/>
                    <a:pt x="36164" y="461557"/>
                    <a:pt x="33732" y="464428"/>
                  </a:cubicBezTo>
                  <a:cubicBezTo>
                    <a:pt x="27791" y="471485"/>
                    <a:pt x="21730" y="478423"/>
                    <a:pt x="15630" y="485281"/>
                  </a:cubicBezTo>
                  <a:cubicBezTo>
                    <a:pt x="9131" y="492578"/>
                    <a:pt x="3748" y="501070"/>
                    <a:pt x="0" y="509324"/>
                  </a:cubicBezTo>
                  <a:cubicBezTo>
                    <a:pt x="5662" y="505058"/>
                    <a:pt x="11324" y="500592"/>
                    <a:pt x="16985" y="495967"/>
                  </a:cubicBezTo>
                  <a:cubicBezTo>
                    <a:pt x="22249" y="491700"/>
                    <a:pt x="27472" y="487195"/>
                    <a:pt x="32655" y="482610"/>
                  </a:cubicBezTo>
                  <a:cubicBezTo>
                    <a:pt x="33253" y="482091"/>
                    <a:pt x="34170" y="481254"/>
                    <a:pt x="35127" y="480377"/>
                  </a:cubicBezTo>
                  <a:cubicBezTo>
                    <a:pt x="37520" y="478104"/>
                    <a:pt x="39912" y="475831"/>
                    <a:pt x="42304" y="473519"/>
                  </a:cubicBezTo>
                  <a:cubicBezTo>
                    <a:pt x="52352" y="463790"/>
                    <a:pt x="62160" y="453383"/>
                    <a:pt x="71730" y="442738"/>
                  </a:cubicBezTo>
                  <a:cubicBezTo>
                    <a:pt x="75278" y="438751"/>
                    <a:pt x="78827" y="434684"/>
                    <a:pt x="82256" y="430577"/>
                  </a:cubicBezTo>
                  <a:cubicBezTo>
                    <a:pt x="83253" y="429381"/>
                    <a:pt x="84329" y="428065"/>
                    <a:pt x="84967" y="427267"/>
                  </a:cubicBezTo>
                  <a:cubicBezTo>
                    <a:pt x="87957" y="423519"/>
                    <a:pt x="90868" y="419692"/>
                    <a:pt x="93779" y="415904"/>
                  </a:cubicBezTo>
                  <a:cubicBezTo>
                    <a:pt x="102431" y="404500"/>
                    <a:pt x="110565" y="392658"/>
                    <a:pt x="118300" y="380657"/>
                  </a:cubicBezTo>
                  <a:cubicBezTo>
                    <a:pt x="119177" y="379301"/>
                    <a:pt x="120015" y="377946"/>
                    <a:pt x="120852" y="376590"/>
                  </a:cubicBezTo>
                  <a:cubicBezTo>
                    <a:pt x="121689" y="375234"/>
                    <a:pt x="122566" y="373759"/>
                    <a:pt x="123085" y="372842"/>
                  </a:cubicBezTo>
                  <a:cubicBezTo>
                    <a:pt x="127231" y="365705"/>
                    <a:pt x="131139" y="358409"/>
                    <a:pt x="134847" y="351112"/>
                  </a:cubicBezTo>
                  <a:cubicBezTo>
                    <a:pt x="138036" y="344852"/>
                    <a:pt x="141027" y="338513"/>
                    <a:pt x="143898" y="332213"/>
                  </a:cubicBezTo>
                  <a:cubicBezTo>
                    <a:pt x="145134" y="329501"/>
                    <a:pt x="148922" y="320131"/>
                    <a:pt x="150038" y="317540"/>
                  </a:cubicBezTo>
                  <a:cubicBezTo>
                    <a:pt x="154304" y="305738"/>
                    <a:pt x="157893" y="293896"/>
                    <a:pt x="160803" y="282094"/>
                  </a:cubicBezTo>
                  <a:cubicBezTo>
                    <a:pt x="162358" y="275874"/>
                    <a:pt x="163595" y="269694"/>
                    <a:pt x="164711" y="263514"/>
                  </a:cubicBezTo>
                  <a:cubicBezTo>
                    <a:pt x="164711" y="263514"/>
                    <a:pt x="164711" y="263514"/>
                    <a:pt x="164711" y="263474"/>
                  </a:cubicBezTo>
                  <a:cubicBezTo>
                    <a:pt x="165189" y="260124"/>
                    <a:pt x="165548" y="256815"/>
                    <a:pt x="165907" y="253506"/>
                  </a:cubicBezTo>
                  <a:cubicBezTo>
                    <a:pt x="167502" y="238713"/>
                    <a:pt x="167662" y="224240"/>
                    <a:pt x="166904" y="210005"/>
                  </a:cubicBezTo>
                  <a:cubicBezTo>
                    <a:pt x="166864" y="209248"/>
                    <a:pt x="166784" y="207932"/>
                    <a:pt x="166625" y="206616"/>
                  </a:cubicBezTo>
                  <a:cubicBezTo>
                    <a:pt x="166386" y="204304"/>
                    <a:pt x="166067" y="201951"/>
                    <a:pt x="165748" y="199599"/>
                  </a:cubicBezTo>
                  <a:cubicBezTo>
                    <a:pt x="165349" y="196568"/>
                    <a:pt x="164870" y="193538"/>
                    <a:pt x="164312" y="190588"/>
                  </a:cubicBezTo>
                  <a:cubicBezTo>
                    <a:pt x="163076" y="184128"/>
                    <a:pt x="161282" y="177988"/>
                    <a:pt x="159408" y="171848"/>
                  </a:cubicBezTo>
                  <a:cubicBezTo>
                    <a:pt x="157733" y="166425"/>
                    <a:pt x="155899" y="161043"/>
                    <a:pt x="153946" y="155819"/>
                  </a:cubicBezTo>
                  <a:cubicBezTo>
                    <a:pt x="153028" y="153387"/>
                    <a:pt x="151473" y="149440"/>
                    <a:pt x="150756" y="147765"/>
                  </a:cubicBezTo>
                  <a:cubicBezTo>
                    <a:pt x="148722" y="142821"/>
                    <a:pt x="146569" y="137877"/>
                    <a:pt x="144416" y="132973"/>
                  </a:cubicBezTo>
                  <a:cubicBezTo>
                    <a:pt x="128986" y="97766"/>
                    <a:pt x="108531" y="61243"/>
                    <a:pt x="85685" y="29984"/>
                  </a:cubicBezTo>
                  <a:cubicBezTo>
                    <a:pt x="84568" y="28469"/>
                    <a:pt x="81777" y="24840"/>
                    <a:pt x="80063" y="22568"/>
                  </a:cubicBezTo>
                  <a:cubicBezTo>
                    <a:pt x="78508" y="20733"/>
                    <a:pt x="76953" y="18899"/>
                    <a:pt x="75358" y="17105"/>
                  </a:cubicBezTo>
                  <a:cubicBezTo>
                    <a:pt x="70334" y="11403"/>
                    <a:pt x="64991" y="6101"/>
                    <a:pt x="59329" y="1356"/>
                  </a:cubicBezTo>
                  <a:cubicBezTo>
                    <a:pt x="59210" y="1276"/>
                    <a:pt x="59130" y="1236"/>
                    <a:pt x="59011" y="1196"/>
                  </a:cubicBezTo>
                  <a:cubicBezTo>
                    <a:pt x="52511" y="2711"/>
                    <a:pt x="46052" y="2273"/>
                    <a:pt x="40071" y="0"/>
                  </a:cubicBezTo>
                  <a:close/>
                  <a:moveTo>
                    <a:pt x="121888" y="174998"/>
                  </a:moveTo>
                  <a:cubicBezTo>
                    <a:pt x="122527" y="176672"/>
                    <a:pt x="122965" y="177988"/>
                    <a:pt x="121888" y="174998"/>
                  </a:cubicBezTo>
                  <a:lnTo>
                    <a:pt x="121888" y="174998"/>
                  </a:lnTo>
                  <a:close/>
                </a:path>
              </a:pathLst>
            </a:custGeom>
            <a:solidFill>
              <a:srgbClr val="F7B54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5" name="Freeform: Shape 1904">
              <a:extLst>
                <a:ext uri="{FF2B5EF4-FFF2-40B4-BE49-F238E27FC236}">
                  <a16:creationId xmlns="" xmlns:a16="http://schemas.microsoft.com/office/drawing/2014/main" id="{720323B4-55D7-4899-9341-9EF20C90324F}"/>
                </a:ext>
              </a:extLst>
            </p:cNvPr>
            <p:cNvSpPr/>
            <p:nvPr/>
          </p:nvSpPr>
          <p:spPr>
            <a:xfrm>
              <a:off x="20549552" y="174271"/>
              <a:ext cx="2169327" cy="1358891"/>
            </a:xfrm>
            <a:custGeom>
              <a:avLst/>
              <a:gdLst>
                <a:gd name="connsiteX0" fmla="*/ 720138 w 776065"/>
                <a:gd name="connsiteY0" fmla="*/ 196966 h 486136"/>
                <a:gd name="connsiteX1" fmla="*/ 710369 w 776065"/>
                <a:gd name="connsiteY1" fmla="*/ 183410 h 486136"/>
                <a:gd name="connsiteX2" fmla="*/ 710209 w 776065"/>
                <a:gd name="connsiteY2" fmla="*/ 183370 h 486136"/>
                <a:gd name="connsiteX3" fmla="*/ 703870 w 776065"/>
                <a:gd name="connsiteY3" fmla="*/ 175954 h 486136"/>
                <a:gd name="connsiteX4" fmla="*/ 686685 w 776065"/>
                <a:gd name="connsiteY4" fmla="*/ 157812 h 486136"/>
                <a:gd name="connsiteX5" fmla="*/ 666749 w 776065"/>
                <a:gd name="connsiteY5" fmla="*/ 139910 h 486136"/>
                <a:gd name="connsiteX6" fmla="*/ 655425 w 776065"/>
                <a:gd name="connsiteY6" fmla="*/ 131018 h 486136"/>
                <a:gd name="connsiteX7" fmla="*/ 654867 w 776065"/>
                <a:gd name="connsiteY7" fmla="*/ 130619 h 486136"/>
                <a:gd name="connsiteX8" fmla="*/ 646454 w 776065"/>
                <a:gd name="connsiteY8" fmla="*/ 125077 h 486136"/>
                <a:gd name="connsiteX9" fmla="*/ 619022 w 776065"/>
                <a:gd name="connsiteY9" fmla="*/ 110245 h 486136"/>
                <a:gd name="connsiteX10" fmla="*/ 604150 w 776065"/>
                <a:gd name="connsiteY10" fmla="*/ 104184 h 486136"/>
                <a:gd name="connsiteX11" fmla="*/ 596415 w 776065"/>
                <a:gd name="connsiteY11" fmla="*/ 101593 h 486136"/>
                <a:gd name="connsiteX12" fmla="*/ 591830 w 776065"/>
                <a:gd name="connsiteY12" fmla="*/ 100556 h 486136"/>
                <a:gd name="connsiteX13" fmla="*/ 558218 w 776065"/>
                <a:gd name="connsiteY13" fmla="*/ 96489 h 486136"/>
                <a:gd name="connsiteX14" fmla="*/ 549446 w 776065"/>
                <a:gd name="connsiteY14" fmla="*/ 96609 h 486136"/>
                <a:gd name="connsiteX15" fmla="*/ 546376 w 776065"/>
                <a:gd name="connsiteY15" fmla="*/ 96688 h 486136"/>
                <a:gd name="connsiteX16" fmla="*/ 524925 w 776065"/>
                <a:gd name="connsiteY16" fmla="*/ 100795 h 486136"/>
                <a:gd name="connsiteX17" fmla="*/ 447454 w 776065"/>
                <a:gd name="connsiteY17" fmla="*/ 144216 h 486136"/>
                <a:gd name="connsiteX18" fmla="*/ 362686 w 776065"/>
                <a:gd name="connsiteY18" fmla="*/ 233489 h 486136"/>
                <a:gd name="connsiteX19" fmla="*/ 275207 w 776065"/>
                <a:gd name="connsiteY19" fmla="*/ 318536 h 486136"/>
                <a:gd name="connsiteX20" fmla="*/ 111214 w 776065"/>
                <a:gd name="connsiteY20" fmla="*/ 445567 h 486136"/>
                <a:gd name="connsiteX21" fmla="*/ 41438 w 776065"/>
                <a:gd name="connsiteY21" fmla="*/ 484323 h 486136"/>
                <a:gd name="connsiteX22" fmla="*/ 529 w 776065"/>
                <a:gd name="connsiteY22" fmla="*/ 446604 h 486136"/>
                <a:gd name="connsiteX23" fmla="*/ 29676 w 776065"/>
                <a:gd name="connsiteY23" fmla="*/ 385441 h 486136"/>
                <a:gd name="connsiteX24" fmla="*/ 39843 w 776065"/>
                <a:gd name="connsiteY24" fmla="*/ 380656 h 486136"/>
                <a:gd name="connsiteX25" fmla="*/ 45186 w 776065"/>
                <a:gd name="connsiteY25" fmla="*/ 377945 h 486136"/>
                <a:gd name="connsiteX26" fmla="*/ 40481 w 776065"/>
                <a:gd name="connsiteY26" fmla="*/ 380377 h 486136"/>
                <a:gd name="connsiteX27" fmla="*/ 43910 w 776065"/>
                <a:gd name="connsiteY27" fmla="*/ 378543 h 486136"/>
                <a:gd name="connsiteX28" fmla="*/ 61653 w 776065"/>
                <a:gd name="connsiteY28" fmla="*/ 368575 h 486136"/>
                <a:gd name="connsiteX29" fmla="*/ 169506 w 776065"/>
                <a:gd name="connsiteY29" fmla="*/ 294293 h 486136"/>
                <a:gd name="connsiteX30" fmla="*/ 242791 w 776065"/>
                <a:gd name="connsiteY30" fmla="*/ 232412 h 486136"/>
                <a:gd name="connsiteX31" fmla="*/ 321458 w 776065"/>
                <a:gd name="connsiteY31" fmla="*/ 155539 h 486136"/>
                <a:gd name="connsiteX32" fmla="*/ 412845 w 776065"/>
                <a:gd name="connsiteY32" fmla="*/ 58571 h 486136"/>
                <a:gd name="connsiteX33" fmla="*/ 500005 w 776065"/>
                <a:gd name="connsiteY33" fmla="*/ 8093 h 486136"/>
                <a:gd name="connsiteX34" fmla="*/ 768622 w 776065"/>
                <a:gd name="connsiteY34" fmla="*/ 135763 h 486136"/>
                <a:gd name="connsiteX35" fmla="*/ 764515 w 776065"/>
                <a:gd name="connsiteY35" fmla="*/ 199518 h 486136"/>
                <a:gd name="connsiteX36" fmla="*/ 720138 w 776065"/>
                <a:gd name="connsiteY36" fmla="*/ 196966 h 486136"/>
                <a:gd name="connsiteX37" fmla="*/ 720138 w 776065"/>
                <a:gd name="connsiteY37" fmla="*/ 196966 h 48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776065" h="486136">
                  <a:moveTo>
                    <a:pt x="720138" y="196966"/>
                  </a:moveTo>
                  <a:cubicBezTo>
                    <a:pt x="717107" y="192222"/>
                    <a:pt x="713758" y="187796"/>
                    <a:pt x="710369" y="183410"/>
                  </a:cubicBezTo>
                  <a:cubicBezTo>
                    <a:pt x="719499" y="195252"/>
                    <a:pt x="712402" y="186041"/>
                    <a:pt x="710209" y="183370"/>
                  </a:cubicBezTo>
                  <a:cubicBezTo>
                    <a:pt x="708136" y="180858"/>
                    <a:pt x="706023" y="178386"/>
                    <a:pt x="703870" y="175954"/>
                  </a:cubicBezTo>
                  <a:cubicBezTo>
                    <a:pt x="698327" y="169614"/>
                    <a:pt x="692586" y="163633"/>
                    <a:pt x="686685" y="157812"/>
                  </a:cubicBezTo>
                  <a:cubicBezTo>
                    <a:pt x="680266" y="151512"/>
                    <a:pt x="673607" y="145571"/>
                    <a:pt x="666749" y="139910"/>
                  </a:cubicBezTo>
                  <a:cubicBezTo>
                    <a:pt x="663041" y="136839"/>
                    <a:pt x="659213" y="133889"/>
                    <a:pt x="655425" y="131018"/>
                  </a:cubicBezTo>
                  <a:cubicBezTo>
                    <a:pt x="648528" y="125875"/>
                    <a:pt x="661964" y="135563"/>
                    <a:pt x="654867" y="130619"/>
                  </a:cubicBezTo>
                  <a:cubicBezTo>
                    <a:pt x="652076" y="128706"/>
                    <a:pt x="649285" y="126871"/>
                    <a:pt x="646454" y="125077"/>
                  </a:cubicBezTo>
                  <a:cubicBezTo>
                    <a:pt x="637563" y="119415"/>
                    <a:pt x="628392" y="114551"/>
                    <a:pt x="619022" y="110245"/>
                  </a:cubicBezTo>
                  <a:cubicBezTo>
                    <a:pt x="614118" y="107972"/>
                    <a:pt x="609134" y="106058"/>
                    <a:pt x="604150" y="104184"/>
                  </a:cubicBezTo>
                  <a:cubicBezTo>
                    <a:pt x="601598" y="103227"/>
                    <a:pt x="599007" y="102430"/>
                    <a:pt x="596415" y="101593"/>
                  </a:cubicBezTo>
                  <a:cubicBezTo>
                    <a:pt x="605067" y="104344"/>
                    <a:pt x="593425" y="100915"/>
                    <a:pt x="591830" y="100556"/>
                  </a:cubicBezTo>
                  <a:cubicBezTo>
                    <a:pt x="580745" y="97964"/>
                    <a:pt x="569501" y="96768"/>
                    <a:pt x="558218" y="96489"/>
                  </a:cubicBezTo>
                  <a:cubicBezTo>
                    <a:pt x="555307" y="96409"/>
                    <a:pt x="552357" y="96529"/>
                    <a:pt x="549446" y="96609"/>
                  </a:cubicBezTo>
                  <a:cubicBezTo>
                    <a:pt x="548489" y="96649"/>
                    <a:pt x="538680" y="97526"/>
                    <a:pt x="546376" y="96688"/>
                  </a:cubicBezTo>
                  <a:cubicBezTo>
                    <a:pt x="539199" y="97486"/>
                    <a:pt x="532022" y="99001"/>
                    <a:pt x="524925" y="100795"/>
                  </a:cubicBezTo>
                  <a:cubicBezTo>
                    <a:pt x="495300" y="108291"/>
                    <a:pt x="474447" y="120970"/>
                    <a:pt x="447454" y="144216"/>
                  </a:cubicBezTo>
                  <a:cubicBezTo>
                    <a:pt x="416712" y="170691"/>
                    <a:pt x="390198" y="203984"/>
                    <a:pt x="362686" y="233489"/>
                  </a:cubicBezTo>
                  <a:cubicBezTo>
                    <a:pt x="335334" y="262795"/>
                    <a:pt x="305350" y="291622"/>
                    <a:pt x="275207" y="318536"/>
                  </a:cubicBezTo>
                  <a:cubicBezTo>
                    <a:pt x="223772" y="364468"/>
                    <a:pt x="169786" y="408088"/>
                    <a:pt x="111214" y="445567"/>
                  </a:cubicBezTo>
                  <a:cubicBezTo>
                    <a:pt x="88646" y="460001"/>
                    <a:pt x="65162" y="474116"/>
                    <a:pt x="41438" y="484323"/>
                  </a:cubicBezTo>
                  <a:cubicBezTo>
                    <a:pt x="22579" y="492417"/>
                    <a:pt x="3639" y="472282"/>
                    <a:pt x="529" y="446604"/>
                  </a:cubicBezTo>
                  <a:cubicBezTo>
                    <a:pt x="-2900" y="418255"/>
                    <a:pt x="10737" y="393415"/>
                    <a:pt x="29676" y="385441"/>
                  </a:cubicBezTo>
                  <a:cubicBezTo>
                    <a:pt x="33105" y="384005"/>
                    <a:pt x="36454" y="382331"/>
                    <a:pt x="39843" y="380656"/>
                  </a:cubicBezTo>
                  <a:cubicBezTo>
                    <a:pt x="41637" y="379779"/>
                    <a:pt x="43392" y="378862"/>
                    <a:pt x="45186" y="377945"/>
                  </a:cubicBezTo>
                  <a:cubicBezTo>
                    <a:pt x="50210" y="375353"/>
                    <a:pt x="35298" y="383128"/>
                    <a:pt x="40481" y="380377"/>
                  </a:cubicBezTo>
                  <a:cubicBezTo>
                    <a:pt x="41637" y="379779"/>
                    <a:pt x="42754" y="379141"/>
                    <a:pt x="43910" y="378543"/>
                  </a:cubicBezTo>
                  <a:cubicBezTo>
                    <a:pt x="49851" y="375353"/>
                    <a:pt x="55911" y="372044"/>
                    <a:pt x="61653" y="368575"/>
                  </a:cubicBezTo>
                  <a:cubicBezTo>
                    <a:pt x="99053" y="346047"/>
                    <a:pt x="134778" y="320928"/>
                    <a:pt x="169506" y="294293"/>
                  </a:cubicBezTo>
                  <a:cubicBezTo>
                    <a:pt x="194506" y="275115"/>
                    <a:pt x="218948" y="253824"/>
                    <a:pt x="242791" y="232412"/>
                  </a:cubicBezTo>
                  <a:cubicBezTo>
                    <a:pt x="269944" y="208051"/>
                    <a:pt x="296817" y="182094"/>
                    <a:pt x="321458" y="155539"/>
                  </a:cubicBezTo>
                  <a:cubicBezTo>
                    <a:pt x="351562" y="123044"/>
                    <a:pt x="381067" y="88395"/>
                    <a:pt x="412845" y="58571"/>
                  </a:cubicBezTo>
                  <a:cubicBezTo>
                    <a:pt x="438562" y="34448"/>
                    <a:pt x="469742" y="17503"/>
                    <a:pt x="500005" y="8093"/>
                  </a:cubicBezTo>
                  <a:cubicBezTo>
                    <a:pt x="610888" y="-26436"/>
                    <a:pt x="712721" y="55820"/>
                    <a:pt x="768622" y="135763"/>
                  </a:cubicBezTo>
                  <a:cubicBezTo>
                    <a:pt x="780424" y="152669"/>
                    <a:pt x="777553" y="183330"/>
                    <a:pt x="764515" y="199518"/>
                  </a:cubicBezTo>
                  <a:cubicBezTo>
                    <a:pt x="750839" y="216623"/>
                    <a:pt x="731501" y="214669"/>
                    <a:pt x="720138" y="196966"/>
                  </a:cubicBezTo>
                  <a:lnTo>
                    <a:pt x="720138" y="196966"/>
                  </a:ln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6" name="Freeform: Shape 1905">
              <a:extLst>
                <a:ext uri="{FF2B5EF4-FFF2-40B4-BE49-F238E27FC236}">
                  <a16:creationId xmlns="" xmlns:a16="http://schemas.microsoft.com/office/drawing/2014/main" id="{450B7B46-33B7-408D-AC6D-CF7CB29B3E3C}"/>
                </a:ext>
              </a:extLst>
            </p:cNvPr>
            <p:cNvSpPr/>
            <p:nvPr/>
          </p:nvSpPr>
          <p:spPr>
            <a:xfrm>
              <a:off x="20549806" y="222638"/>
              <a:ext cx="2168514" cy="1310748"/>
            </a:xfrm>
            <a:custGeom>
              <a:avLst/>
              <a:gdLst>
                <a:gd name="connsiteX0" fmla="*/ 24441 w 775774"/>
                <a:gd name="connsiteY0" fmla="*/ 421845 h 468913"/>
                <a:gd name="connsiteX1" fmla="*/ 146649 w 775774"/>
                <a:gd name="connsiteY1" fmla="*/ 366542 h 468913"/>
                <a:gd name="connsiteX2" fmla="*/ 369892 w 775774"/>
                <a:gd name="connsiteY2" fmla="*/ 160046 h 468913"/>
                <a:gd name="connsiteX3" fmla="*/ 404700 w 775774"/>
                <a:gd name="connsiteY3" fmla="*/ 116466 h 468913"/>
                <a:gd name="connsiteX4" fmla="*/ 420968 w 775774"/>
                <a:gd name="connsiteY4" fmla="*/ 98882 h 468913"/>
                <a:gd name="connsiteX5" fmla="*/ 421127 w 775774"/>
                <a:gd name="connsiteY5" fmla="*/ 98763 h 468913"/>
                <a:gd name="connsiteX6" fmla="*/ 421566 w 775774"/>
                <a:gd name="connsiteY6" fmla="*/ 98324 h 468913"/>
                <a:gd name="connsiteX7" fmla="*/ 429859 w 775774"/>
                <a:gd name="connsiteY7" fmla="*/ 90589 h 468913"/>
                <a:gd name="connsiteX8" fmla="*/ 500951 w 775774"/>
                <a:gd name="connsiteY8" fmla="*/ 39314 h 468913"/>
                <a:gd name="connsiteX9" fmla="*/ 509443 w 775774"/>
                <a:gd name="connsiteY9" fmla="*/ 34968 h 468913"/>
                <a:gd name="connsiteX10" fmla="*/ 512992 w 775774"/>
                <a:gd name="connsiteY10" fmla="*/ 33293 h 468913"/>
                <a:gd name="connsiteX11" fmla="*/ 531173 w 775774"/>
                <a:gd name="connsiteY11" fmla="*/ 25558 h 468913"/>
                <a:gd name="connsiteX12" fmla="*/ 568494 w 775774"/>
                <a:gd name="connsiteY12" fmla="*/ 13038 h 468913"/>
                <a:gd name="connsiteX13" fmla="*/ 630215 w 775774"/>
                <a:gd name="connsiteY13" fmla="*/ 0 h 468913"/>
                <a:gd name="connsiteX14" fmla="*/ 768531 w 775774"/>
                <a:gd name="connsiteY14" fmla="*/ 118539 h 468913"/>
                <a:gd name="connsiteX15" fmla="*/ 764424 w 775774"/>
                <a:gd name="connsiteY15" fmla="*/ 182294 h 468913"/>
                <a:gd name="connsiteX16" fmla="*/ 720007 w 775774"/>
                <a:gd name="connsiteY16" fmla="*/ 179663 h 468913"/>
                <a:gd name="connsiteX17" fmla="*/ 712630 w 775774"/>
                <a:gd name="connsiteY17" fmla="*/ 169296 h 468913"/>
                <a:gd name="connsiteX18" fmla="*/ 710079 w 775774"/>
                <a:gd name="connsiteY18" fmla="*/ 166106 h 468913"/>
                <a:gd name="connsiteX19" fmla="*/ 703739 w 775774"/>
                <a:gd name="connsiteY19" fmla="*/ 158690 h 468913"/>
                <a:gd name="connsiteX20" fmla="*/ 686554 w 775774"/>
                <a:gd name="connsiteY20" fmla="*/ 140548 h 468913"/>
                <a:gd name="connsiteX21" fmla="*/ 666618 w 775774"/>
                <a:gd name="connsiteY21" fmla="*/ 122646 h 468913"/>
                <a:gd name="connsiteX22" fmla="*/ 655334 w 775774"/>
                <a:gd name="connsiteY22" fmla="*/ 113834 h 468913"/>
                <a:gd name="connsiteX23" fmla="*/ 654697 w 775774"/>
                <a:gd name="connsiteY23" fmla="*/ 113396 h 468913"/>
                <a:gd name="connsiteX24" fmla="*/ 646284 w 775774"/>
                <a:gd name="connsiteY24" fmla="*/ 107853 h 468913"/>
                <a:gd name="connsiteX25" fmla="*/ 618852 w 775774"/>
                <a:gd name="connsiteY25" fmla="*/ 93021 h 468913"/>
                <a:gd name="connsiteX26" fmla="*/ 603979 w 775774"/>
                <a:gd name="connsiteY26" fmla="*/ 86961 h 468913"/>
                <a:gd name="connsiteX27" fmla="*/ 598078 w 775774"/>
                <a:gd name="connsiteY27" fmla="*/ 84967 h 468913"/>
                <a:gd name="connsiteX28" fmla="*/ 591659 w 775774"/>
                <a:gd name="connsiteY28" fmla="*/ 83332 h 468913"/>
                <a:gd name="connsiteX29" fmla="*/ 558047 w 775774"/>
                <a:gd name="connsiteY29" fmla="*/ 79265 h 468913"/>
                <a:gd name="connsiteX30" fmla="*/ 549275 w 775774"/>
                <a:gd name="connsiteY30" fmla="*/ 79385 h 468913"/>
                <a:gd name="connsiteX31" fmla="*/ 543494 w 775774"/>
                <a:gd name="connsiteY31" fmla="*/ 79824 h 468913"/>
                <a:gd name="connsiteX32" fmla="*/ 524754 w 775774"/>
                <a:gd name="connsiteY32" fmla="*/ 83572 h 468913"/>
                <a:gd name="connsiteX33" fmla="*/ 447283 w 775774"/>
                <a:gd name="connsiteY33" fmla="*/ 126992 h 468913"/>
                <a:gd name="connsiteX34" fmla="*/ 362515 w 775774"/>
                <a:gd name="connsiteY34" fmla="*/ 216265 h 468913"/>
                <a:gd name="connsiteX35" fmla="*/ 275036 w 775774"/>
                <a:gd name="connsiteY35" fmla="*/ 301312 h 468913"/>
                <a:gd name="connsiteX36" fmla="*/ 111043 w 775774"/>
                <a:gd name="connsiteY36" fmla="*/ 428344 h 468913"/>
                <a:gd name="connsiteX37" fmla="*/ 41267 w 775774"/>
                <a:gd name="connsiteY37" fmla="*/ 467099 h 468913"/>
                <a:gd name="connsiteX38" fmla="*/ 359 w 775774"/>
                <a:gd name="connsiteY38" fmla="*/ 429381 h 468913"/>
                <a:gd name="connsiteX39" fmla="*/ 0 w 775774"/>
                <a:gd name="connsiteY39" fmla="*/ 425114 h 468913"/>
                <a:gd name="connsiteX40" fmla="*/ 24441 w 775774"/>
                <a:gd name="connsiteY40" fmla="*/ 421845 h 468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75774" h="468913">
                  <a:moveTo>
                    <a:pt x="24441" y="421845"/>
                  </a:moveTo>
                  <a:cubicBezTo>
                    <a:pt x="68978" y="410800"/>
                    <a:pt x="106378" y="391263"/>
                    <a:pt x="146649" y="366542"/>
                  </a:cubicBezTo>
                  <a:cubicBezTo>
                    <a:pt x="234008" y="312955"/>
                    <a:pt x="308848" y="240627"/>
                    <a:pt x="369892" y="160046"/>
                  </a:cubicBezTo>
                  <a:cubicBezTo>
                    <a:pt x="381215" y="145094"/>
                    <a:pt x="392658" y="129982"/>
                    <a:pt x="404700" y="116466"/>
                  </a:cubicBezTo>
                  <a:cubicBezTo>
                    <a:pt x="410043" y="110445"/>
                    <a:pt x="415465" y="104504"/>
                    <a:pt x="420968" y="98882"/>
                  </a:cubicBezTo>
                  <a:cubicBezTo>
                    <a:pt x="421007" y="98842"/>
                    <a:pt x="421047" y="98802"/>
                    <a:pt x="421127" y="98763"/>
                  </a:cubicBezTo>
                  <a:cubicBezTo>
                    <a:pt x="421286" y="98643"/>
                    <a:pt x="421406" y="98484"/>
                    <a:pt x="421566" y="98324"/>
                  </a:cubicBezTo>
                  <a:cubicBezTo>
                    <a:pt x="424317" y="95693"/>
                    <a:pt x="427068" y="93101"/>
                    <a:pt x="429859" y="90589"/>
                  </a:cubicBezTo>
                  <a:cubicBezTo>
                    <a:pt x="452626" y="70015"/>
                    <a:pt x="476469" y="52671"/>
                    <a:pt x="500951" y="39314"/>
                  </a:cubicBezTo>
                  <a:cubicBezTo>
                    <a:pt x="502545" y="38437"/>
                    <a:pt x="507928" y="35725"/>
                    <a:pt x="509443" y="34968"/>
                  </a:cubicBezTo>
                  <a:cubicBezTo>
                    <a:pt x="510600" y="34409"/>
                    <a:pt x="511796" y="33811"/>
                    <a:pt x="512992" y="33293"/>
                  </a:cubicBezTo>
                  <a:cubicBezTo>
                    <a:pt x="519012" y="30582"/>
                    <a:pt x="525073" y="27950"/>
                    <a:pt x="531173" y="25558"/>
                  </a:cubicBezTo>
                  <a:cubicBezTo>
                    <a:pt x="543574" y="20773"/>
                    <a:pt x="556014" y="16507"/>
                    <a:pt x="568494" y="13038"/>
                  </a:cubicBezTo>
                  <a:cubicBezTo>
                    <a:pt x="589067" y="7337"/>
                    <a:pt x="609641" y="3150"/>
                    <a:pt x="630215" y="0"/>
                  </a:cubicBezTo>
                  <a:cubicBezTo>
                    <a:pt x="686395" y="24681"/>
                    <a:pt x="736235" y="68021"/>
                    <a:pt x="768531" y="118539"/>
                  </a:cubicBezTo>
                  <a:cubicBezTo>
                    <a:pt x="779855" y="136282"/>
                    <a:pt x="777462" y="166106"/>
                    <a:pt x="764424" y="182294"/>
                  </a:cubicBezTo>
                  <a:cubicBezTo>
                    <a:pt x="750748" y="199320"/>
                    <a:pt x="731370" y="197366"/>
                    <a:pt x="720007" y="179663"/>
                  </a:cubicBezTo>
                  <a:cubicBezTo>
                    <a:pt x="717694" y="176035"/>
                    <a:pt x="715182" y="172605"/>
                    <a:pt x="712630" y="169296"/>
                  </a:cubicBezTo>
                  <a:cubicBezTo>
                    <a:pt x="711713" y="168140"/>
                    <a:pt x="710677" y="166864"/>
                    <a:pt x="710079" y="166106"/>
                  </a:cubicBezTo>
                  <a:cubicBezTo>
                    <a:pt x="708005" y="163594"/>
                    <a:pt x="705892" y="161122"/>
                    <a:pt x="703739" y="158690"/>
                  </a:cubicBezTo>
                  <a:cubicBezTo>
                    <a:pt x="698197" y="152351"/>
                    <a:pt x="692455" y="146370"/>
                    <a:pt x="686554" y="140548"/>
                  </a:cubicBezTo>
                  <a:cubicBezTo>
                    <a:pt x="680135" y="134249"/>
                    <a:pt x="673436" y="128308"/>
                    <a:pt x="666618" y="122646"/>
                  </a:cubicBezTo>
                  <a:cubicBezTo>
                    <a:pt x="662910" y="119576"/>
                    <a:pt x="659122" y="116466"/>
                    <a:pt x="655334" y="113834"/>
                  </a:cubicBezTo>
                  <a:cubicBezTo>
                    <a:pt x="655175" y="113715"/>
                    <a:pt x="654936" y="113555"/>
                    <a:pt x="654697" y="113396"/>
                  </a:cubicBezTo>
                  <a:cubicBezTo>
                    <a:pt x="651945" y="111482"/>
                    <a:pt x="649114" y="109648"/>
                    <a:pt x="646284" y="107853"/>
                  </a:cubicBezTo>
                  <a:cubicBezTo>
                    <a:pt x="637392" y="102192"/>
                    <a:pt x="628222" y="97327"/>
                    <a:pt x="618852" y="93021"/>
                  </a:cubicBezTo>
                  <a:cubicBezTo>
                    <a:pt x="613947" y="90748"/>
                    <a:pt x="608963" y="88795"/>
                    <a:pt x="603979" y="86961"/>
                  </a:cubicBezTo>
                  <a:cubicBezTo>
                    <a:pt x="602026" y="86243"/>
                    <a:pt x="598078" y="84967"/>
                    <a:pt x="598078" y="84967"/>
                  </a:cubicBezTo>
                  <a:cubicBezTo>
                    <a:pt x="598078" y="84967"/>
                    <a:pt x="593094" y="83651"/>
                    <a:pt x="591659" y="83332"/>
                  </a:cubicBezTo>
                  <a:cubicBezTo>
                    <a:pt x="580615" y="80701"/>
                    <a:pt x="569331" y="79544"/>
                    <a:pt x="558047" y="79265"/>
                  </a:cubicBezTo>
                  <a:cubicBezTo>
                    <a:pt x="555136" y="79186"/>
                    <a:pt x="552186" y="79305"/>
                    <a:pt x="549275" y="79385"/>
                  </a:cubicBezTo>
                  <a:cubicBezTo>
                    <a:pt x="548677" y="79385"/>
                    <a:pt x="544531" y="79784"/>
                    <a:pt x="543494" y="79824"/>
                  </a:cubicBezTo>
                  <a:cubicBezTo>
                    <a:pt x="537234" y="80661"/>
                    <a:pt x="530974" y="82017"/>
                    <a:pt x="524754" y="83572"/>
                  </a:cubicBezTo>
                  <a:cubicBezTo>
                    <a:pt x="495129" y="91028"/>
                    <a:pt x="474276" y="103747"/>
                    <a:pt x="447283" y="126992"/>
                  </a:cubicBezTo>
                  <a:cubicBezTo>
                    <a:pt x="416542" y="153467"/>
                    <a:pt x="390027" y="186760"/>
                    <a:pt x="362515" y="216265"/>
                  </a:cubicBezTo>
                  <a:cubicBezTo>
                    <a:pt x="335163" y="245571"/>
                    <a:pt x="305179" y="274398"/>
                    <a:pt x="275036" y="301312"/>
                  </a:cubicBezTo>
                  <a:cubicBezTo>
                    <a:pt x="223602" y="347245"/>
                    <a:pt x="169615" y="390864"/>
                    <a:pt x="111043" y="428344"/>
                  </a:cubicBezTo>
                  <a:cubicBezTo>
                    <a:pt x="88476" y="442777"/>
                    <a:pt x="64991" y="456892"/>
                    <a:pt x="41267" y="467099"/>
                  </a:cubicBezTo>
                  <a:cubicBezTo>
                    <a:pt x="22408" y="475193"/>
                    <a:pt x="3469" y="455058"/>
                    <a:pt x="359" y="429381"/>
                  </a:cubicBezTo>
                  <a:cubicBezTo>
                    <a:pt x="199" y="427945"/>
                    <a:pt x="80" y="426550"/>
                    <a:pt x="0" y="425114"/>
                  </a:cubicBezTo>
                  <a:cubicBezTo>
                    <a:pt x="8293" y="424556"/>
                    <a:pt x="16946" y="423679"/>
                    <a:pt x="24441" y="421845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7" name="Freeform: Shape 1906">
              <a:extLst>
                <a:ext uri="{FF2B5EF4-FFF2-40B4-BE49-F238E27FC236}">
                  <a16:creationId xmlns="" xmlns:a16="http://schemas.microsoft.com/office/drawing/2014/main" id="{70190EFB-6C46-4BE5-BD9B-53A036D1C965}"/>
                </a:ext>
              </a:extLst>
            </p:cNvPr>
            <p:cNvSpPr/>
            <p:nvPr/>
          </p:nvSpPr>
          <p:spPr>
            <a:xfrm>
              <a:off x="20578013" y="3183826"/>
              <a:ext cx="1218761" cy="801684"/>
            </a:xfrm>
            <a:custGeom>
              <a:avLst/>
              <a:gdLst>
                <a:gd name="connsiteX0" fmla="*/ 413309 w 436005"/>
                <a:gd name="connsiteY0" fmla="*/ 61889 h 286798"/>
                <a:gd name="connsiteX1" fmla="*/ 289706 w 436005"/>
                <a:gd name="connsiteY1" fmla="*/ 182422 h 286798"/>
                <a:gd name="connsiteX2" fmla="*/ 43338 w 436005"/>
                <a:gd name="connsiteY2" fmla="*/ 284056 h 286798"/>
                <a:gd name="connsiteX3" fmla="*/ 12796 w 436005"/>
                <a:gd name="connsiteY3" fmla="*/ 275084 h 286798"/>
                <a:gd name="connsiteX4" fmla="*/ 4741 w 436005"/>
                <a:gd name="connsiteY4" fmla="*/ 226321 h 286798"/>
                <a:gd name="connsiteX5" fmla="*/ 45849 w 436005"/>
                <a:gd name="connsiteY5" fmla="*/ 193347 h 286798"/>
                <a:gd name="connsiteX6" fmla="*/ 77547 w 436005"/>
                <a:gd name="connsiteY6" fmla="*/ 202996 h 286798"/>
                <a:gd name="connsiteX7" fmla="*/ 93177 w 436005"/>
                <a:gd name="connsiteY7" fmla="*/ 205309 h 286798"/>
                <a:gd name="connsiteX8" fmla="*/ 96606 w 436005"/>
                <a:gd name="connsiteY8" fmla="*/ 205627 h 286798"/>
                <a:gd name="connsiteX9" fmla="*/ 106933 w 436005"/>
                <a:gd name="connsiteY9" fmla="*/ 205707 h 286798"/>
                <a:gd name="connsiteX10" fmla="*/ 170050 w 436005"/>
                <a:gd name="connsiteY10" fmla="*/ 193547 h 286798"/>
                <a:gd name="connsiteX11" fmla="*/ 172403 w 436005"/>
                <a:gd name="connsiteY11" fmla="*/ 192709 h 286798"/>
                <a:gd name="connsiteX12" fmla="*/ 179779 w 436005"/>
                <a:gd name="connsiteY12" fmla="*/ 189718 h 286798"/>
                <a:gd name="connsiteX13" fmla="*/ 194372 w 436005"/>
                <a:gd name="connsiteY13" fmla="*/ 183140 h 286798"/>
                <a:gd name="connsiteX14" fmla="*/ 225313 w 436005"/>
                <a:gd name="connsiteY14" fmla="*/ 166394 h 286798"/>
                <a:gd name="connsiteX15" fmla="*/ 252864 w 436005"/>
                <a:gd name="connsiteY15" fmla="*/ 148651 h 286798"/>
                <a:gd name="connsiteX16" fmla="*/ 254140 w 436005"/>
                <a:gd name="connsiteY16" fmla="*/ 147813 h 286798"/>
                <a:gd name="connsiteX17" fmla="*/ 260759 w 436005"/>
                <a:gd name="connsiteY17" fmla="*/ 143029 h 286798"/>
                <a:gd name="connsiteX18" fmla="*/ 275831 w 436005"/>
                <a:gd name="connsiteY18" fmla="*/ 131625 h 286798"/>
                <a:gd name="connsiteX19" fmla="*/ 325072 w 436005"/>
                <a:gd name="connsiteY19" fmla="*/ 90158 h 286798"/>
                <a:gd name="connsiteX20" fmla="*/ 345566 w 436005"/>
                <a:gd name="connsiteY20" fmla="*/ 71060 h 286798"/>
                <a:gd name="connsiteX21" fmla="*/ 354936 w 436005"/>
                <a:gd name="connsiteY21" fmla="*/ 62009 h 286798"/>
                <a:gd name="connsiteX22" fmla="*/ 353262 w 436005"/>
                <a:gd name="connsiteY22" fmla="*/ 63683 h 286798"/>
                <a:gd name="connsiteX23" fmla="*/ 358804 w 436005"/>
                <a:gd name="connsiteY23" fmla="*/ 58101 h 286798"/>
                <a:gd name="connsiteX24" fmla="*/ 397519 w 436005"/>
                <a:gd name="connsiteY24" fmla="*/ 16635 h 286798"/>
                <a:gd name="connsiteX25" fmla="*/ 397759 w 436005"/>
                <a:gd name="connsiteY25" fmla="*/ 16356 h 286798"/>
                <a:gd name="connsiteX26" fmla="*/ 434999 w 436005"/>
                <a:gd name="connsiteY26" fmla="*/ 7145 h 286798"/>
                <a:gd name="connsiteX27" fmla="*/ 413309 w 436005"/>
                <a:gd name="connsiteY27" fmla="*/ 61889 h 286798"/>
                <a:gd name="connsiteX28" fmla="*/ 413309 w 436005"/>
                <a:gd name="connsiteY28" fmla="*/ 61889 h 286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36005" h="286798">
                  <a:moveTo>
                    <a:pt x="413309" y="61889"/>
                  </a:moveTo>
                  <a:cubicBezTo>
                    <a:pt x="374474" y="104592"/>
                    <a:pt x="334083" y="146537"/>
                    <a:pt x="289706" y="182422"/>
                  </a:cubicBezTo>
                  <a:cubicBezTo>
                    <a:pt x="225791" y="234096"/>
                    <a:pt x="134923" y="301241"/>
                    <a:pt x="43338" y="284056"/>
                  </a:cubicBezTo>
                  <a:cubicBezTo>
                    <a:pt x="33051" y="282142"/>
                    <a:pt x="22764" y="279032"/>
                    <a:pt x="12796" y="275084"/>
                  </a:cubicBezTo>
                  <a:cubicBezTo>
                    <a:pt x="196" y="270100"/>
                    <a:pt x="-4270" y="249407"/>
                    <a:pt x="4741" y="226321"/>
                  </a:cubicBezTo>
                  <a:cubicBezTo>
                    <a:pt x="13234" y="204591"/>
                    <a:pt x="32731" y="188044"/>
                    <a:pt x="45849" y="193347"/>
                  </a:cubicBezTo>
                  <a:cubicBezTo>
                    <a:pt x="56216" y="197534"/>
                    <a:pt x="66782" y="200803"/>
                    <a:pt x="77547" y="202996"/>
                  </a:cubicBezTo>
                  <a:cubicBezTo>
                    <a:pt x="82691" y="204073"/>
                    <a:pt x="87914" y="204750"/>
                    <a:pt x="93177" y="205309"/>
                  </a:cubicBezTo>
                  <a:cubicBezTo>
                    <a:pt x="93417" y="205348"/>
                    <a:pt x="101989" y="205867"/>
                    <a:pt x="96606" y="205627"/>
                  </a:cubicBezTo>
                  <a:cubicBezTo>
                    <a:pt x="100035" y="205787"/>
                    <a:pt x="103464" y="205747"/>
                    <a:pt x="106933" y="205707"/>
                  </a:cubicBezTo>
                  <a:cubicBezTo>
                    <a:pt x="127268" y="205388"/>
                    <a:pt x="148440" y="201003"/>
                    <a:pt x="170050" y="193547"/>
                  </a:cubicBezTo>
                  <a:cubicBezTo>
                    <a:pt x="178264" y="190715"/>
                    <a:pt x="164149" y="195859"/>
                    <a:pt x="172403" y="192709"/>
                  </a:cubicBezTo>
                  <a:cubicBezTo>
                    <a:pt x="174835" y="191752"/>
                    <a:pt x="177307" y="190755"/>
                    <a:pt x="179779" y="189718"/>
                  </a:cubicBezTo>
                  <a:cubicBezTo>
                    <a:pt x="184604" y="187685"/>
                    <a:pt x="189508" y="185452"/>
                    <a:pt x="194372" y="183140"/>
                  </a:cubicBezTo>
                  <a:cubicBezTo>
                    <a:pt x="204580" y="178275"/>
                    <a:pt x="214906" y="172574"/>
                    <a:pt x="225313" y="166394"/>
                  </a:cubicBezTo>
                  <a:cubicBezTo>
                    <a:pt x="234444" y="160971"/>
                    <a:pt x="243654" y="154990"/>
                    <a:pt x="252864" y="148651"/>
                  </a:cubicBezTo>
                  <a:cubicBezTo>
                    <a:pt x="254180" y="147734"/>
                    <a:pt x="261835" y="142351"/>
                    <a:pt x="254140" y="147813"/>
                  </a:cubicBezTo>
                  <a:cubicBezTo>
                    <a:pt x="256333" y="146259"/>
                    <a:pt x="258526" y="144624"/>
                    <a:pt x="260759" y="143029"/>
                  </a:cubicBezTo>
                  <a:cubicBezTo>
                    <a:pt x="265783" y="139360"/>
                    <a:pt x="270807" y="135533"/>
                    <a:pt x="275831" y="131625"/>
                  </a:cubicBezTo>
                  <a:cubicBezTo>
                    <a:pt x="292218" y="118946"/>
                    <a:pt x="308645" y="104991"/>
                    <a:pt x="325072" y="90158"/>
                  </a:cubicBezTo>
                  <a:cubicBezTo>
                    <a:pt x="331930" y="83978"/>
                    <a:pt x="338748" y="77559"/>
                    <a:pt x="345566" y="71060"/>
                  </a:cubicBezTo>
                  <a:cubicBezTo>
                    <a:pt x="348676" y="68069"/>
                    <a:pt x="351786" y="65039"/>
                    <a:pt x="354936" y="62009"/>
                  </a:cubicBezTo>
                  <a:cubicBezTo>
                    <a:pt x="360678" y="56387"/>
                    <a:pt x="347640" y="69266"/>
                    <a:pt x="353262" y="63683"/>
                  </a:cubicBezTo>
                  <a:cubicBezTo>
                    <a:pt x="355136" y="61850"/>
                    <a:pt x="356970" y="59976"/>
                    <a:pt x="358804" y="58101"/>
                  </a:cubicBezTo>
                  <a:cubicBezTo>
                    <a:pt x="371802" y="45024"/>
                    <a:pt x="384920" y="31307"/>
                    <a:pt x="397519" y="16635"/>
                  </a:cubicBezTo>
                  <a:cubicBezTo>
                    <a:pt x="397599" y="16555"/>
                    <a:pt x="397679" y="16435"/>
                    <a:pt x="397759" y="16356"/>
                  </a:cubicBezTo>
                  <a:cubicBezTo>
                    <a:pt x="413309" y="-1587"/>
                    <a:pt x="430813" y="-4936"/>
                    <a:pt x="434999" y="7145"/>
                  </a:cubicBezTo>
                  <a:cubicBezTo>
                    <a:pt x="439385" y="19944"/>
                    <a:pt x="428939" y="43827"/>
                    <a:pt x="413309" y="61889"/>
                  </a:cubicBezTo>
                  <a:lnTo>
                    <a:pt x="413309" y="61889"/>
                  </a:ln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8" name="Freeform: Shape 1907">
              <a:extLst>
                <a:ext uri="{FF2B5EF4-FFF2-40B4-BE49-F238E27FC236}">
                  <a16:creationId xmlns="" xmlns:a16="http://schemas.microsoft.com/office/drawing/2014/main" id="{C0CC5D43-2AE1-45F5-AC98-B2AF334660E2}"/>
                </a:ext>
              </a:extLst>
            </p:cNvPr>
            <p:cNvSpPr/>
            <p:nvPr/>
          </p:nvSpPr>
          <p:spPr>
            <a:xfrm>
              <a:off x="17706876" y="1387326"/>
              <a:ext cx="1691754" cy="1596225"/>
            </a:xfrm>
            <a:custGeom>
              <a:avLst/>
              <a:gdLst>
                <a:gd name="connsiteX0" fmla="*/ 237188 w 605216"/>
                <a:gd name="connsiteY0" fmla="*/ 113197 h 571041"/>
                <a:gd name="connsiteX1" fmla="*/ 187428 w 605216"/>
                <a:gd name="connsiteY1" fmla="*/ 102870 h 571041"/>
                <a:gd name="connsiteX2" fmla="*/ 143728 w 605216"/>
                <a:gd name="connsiteY2" fmla="*/ 100836 h 571041"/>
                <a:gd name="connsiteX3" fmla="*/ 140259 w 605216"/>
                <a:gd name="connsiteY3" fmla="*/ 101315 h 571041"/>
                <a:gd name="connsiteX4" fmla="*/ 129295 w 605216"/>
                <a:gd name="connsiteY4" fmla="*/ 102870 h 571041"/>
                <a:gd name="connsiteX5" fmla="*/ 106368 w 605216"/>
                <a:gd name="connsiteY5" fmla="*/ 108930 h 571041"/>
                <a:gd name="connsiteX6" fmla="*/ 101344 w 605216"/>
                <a:gd name="connsiteY6" fmla="*/ 110924 h 571041"/>
                <a:gd name="connsiteX7" fmla="*/ 103059 w 605216"/>
                <a:gd name="connsiteY7" fmla="*/ 110206 h 571041"/>
                <a:gd name="connsiteX8" fmla="*/ 93729 w 605216"/>
                <a:gd name="connsiteY8" fmla="*/ 115629 h 571041"/>
                <a:gd name="connsiteX9" fmla="*/ 85077 w 605216"/>
                <a:gd name="connsiteY9" fmla="*/ 122168 h 571041"/>
                <a:gd name="connsiteX10" fmla="*/ 86592 w 605216"/>
                <a:gd name="connsiteY10" fmla="*/ 120533 h 571041"/>
                <a:gd name="connsiteX11" fmla="*/ 81608 w 605216"/>
                <a:gd name="connsiteY11" fmla="*/ 126115 h 571041"/>
                <a:gd name="connsiteX12" fmla="*/ 74989 w 605216"/>
                <a:gd name="connsiteY12" fmla="*/ 135565 h 571041"/>
                <a:gd name="connsiteX13" fmla="*/ 73753 w 605216"/>
                <a:gd name="connsiteY13" fmla="*/ 139273 h 571041"/>
                <a:gd name="connsiteX14" fmla="*/ 71480 w 605216"/>
                <a:gd name="connsiteY14" fmla="*/ 145373 h 571041"/>
                <a:gd name="connsiteX15" fmla="*/ 72078 w 605216"/>
                <a:gd name="connsiteY15" fmla="*/ 142941 h 571041"/>
                <a:gd name="connsiteX16" fmla="*/ 69088 w 605216"/>
                <a:gd name="connsiteY16" fmla="*/ 159927 h 571041"/>
                <a:gd name="connsiteX17" fmla="*/ 69048 w 605216"/>
                <a:gd name="connsiteY17" fmla="*/ 157853 h 571041"/>
                <a:gd name="connsiteX18" fmla="*/ 68889 w 605216"/>
                <a:gd name="connsiteY18" fmla="*/ 166426 h 571041"/>
                <a:gd name="connsiteX19" fmla="*/ 69766 w 605216"/>
                <a:gd name="connsiteY19" fmla="*/ 184847 h 571041"/>
                <a:gd name="connsiteX20" fmla="*/ 69567 w 605216"/>
                <a:gd name="connsiteY20" fmla="*/ 185046 h 571041"/>
                <a:gd name="connsiteX21" fmla="*/ 71201 w 605216"/>
                <a:gd name="connsiteY21" fmla="*/ 195572 h 571041"/>
                <a:gd name="connsiteX22" fmla="*/ 75308 w 605216"/>
                <a:gd name="connsiteY22" fmla="*/ 214751 h 571041"/>
                <a:gd name="connsiteX23" fmla="*/ 76305 w 605216"/>
                <a:gd name="connsiteY23" fmla="*/ 219057 h 571041"/>
                <a:gd name="connsiteX24" fmla="*/ 81568 w 605216"/>
                <a:gd name="connsiteY24" fmla="*/ 232892 h 571041"/>
                <a:gd name="connsiteX25" fmla="*/ 87708 w 605216"/>
                <a:gd name="connsiteY25" fmla="*/ 246528 h 571041"/>
                <a:gd name="connsiteX26" fmla="*/ 91097 w 605216"/>
                <a:gd name="connsiteY26" fmla="*/ 253267 h 571041"/>
                <a:gd name="connsiteX27" fmla="*/ 91416 w 605216"/>
                <a:gd name="connsiteY27" fmla="*/ 253705 h 571041"/>
                <a:gd name="connsiteX28" fmla="*/ 108282 w 605216"/>
                <a:gd name="connsiteY28" fmla="*/ 279662 h 571041"/>
                <a:gd name="connsiteX29" fmla="*/ 117772 w 605216"/>
                <a:gd name="connsiteY29" fmla="*/ 292261 h 571041"/>
                <a:gd name="connsiteX30" fmla="*/ 122756 w 605216"/>
                <a:gd name="connsiteY30" fmla="*/ 298482 h 571041"/>
                <a:gd name="connsiteX31" fmla="*/ 124191 w 605216"/>
                <a:gd name="connsiteY31" fmla="*/ 299997 h 571041"/>
                <a:gd name="connsiteX32" fmla="*/ 173433 w 605216"/>
                <a:gd name="connsiteY32" fmla="*/ 347843 h 571041"/>
                <a:gd name="connsiteX33" fmla="*/ 199908 w 605216"/>
                <a:gd name="connsiteY33" fmla="*/ 368855 h 571041"/>
                <a:gd name="connsiteX34" fmla="*/ 207683 w 605216"/>
                <a:gd name="connsiteY34" fmla="*/ 374318 h 571041"/>
                <a:gd name="connsiteX35" fmla="*/ 224230 w 605216"/>
                <a:gd name="connsiteY35" fmla="*/ 385402 h 571041"/>
                <a:gd name="connsiteX36" fmla="*/ 285712 w 605216"/>
                <a:gd name="connsiteY36" fmla="*/ 420609 h 571041"/>
                <a:gd name="connsiteX37" fmla="*/ 348949 w 605216"/>
                <a:gd name="connsiteY37" fmla="*/ 448200 h 571041"/>
                <a:gd name="connsiteX38" fmla="*/ 364100 w 605216"/>
                <a:gd name="connsiteY38" fmla="*/ 453583 h 571041"/>
                <a:gd name="connsiteX39" fmla="*/ 364977 w 605216"/>
                <a:gd name="connsiteY39" fmla="*/ 453942 h 571041"/>
                <a:gd name="connsiteX40" fmla="*/ 372473 w 605216"/>
                <a:gd name="connsiteY40" fmla="*/ 456294 h 571041"/>
                <a:gd name="connsiteX41" fmla="*/ 404490 w 605216"/>
                <a:gd name="connsiteY41" fmla="*/ 464987 h 571041"/>
                <a:gd name="connsiteX42" fmla="*/ 462823 w 605216"/>
                <a:gd name="connsiteY42" fmla="*/ 474675 h 571041"/>
                <a:gd name="connsiteX43" fmla="*/ 488700 w 605216"/>
                <a:gd name="connsiteY43" fmla="*/ 475912 h 571041"/>
                <a:gd name="connsiteX44" fmla="*/ 500981 w 605216"/>
                <a:gd name="connsiteY44" fmla="*/ 475672 h 571041"/>
                <a:gd name="connsiteX45" fmla="*/ 506921 w 605216"/>
                <a:gd name="connsiteY45" fmla="*/ 475353 h 571041"/>
                <a:gd name="connsiteX46" fmla="*/ 507320 w 605216"/>
                <a:gd name="connsiteY46" fmla="*/ 475154 h 571041"/>
                <a:gd name="connsiteX47" fmla="*/ 538659 w 605216"/>
                <a:gd name="connsiteY47" fmla="*/ 468655 h 571041"/>
                <a:gd name="connsiteX48" fmla="*/ 545119 w 605216"/>
                <a:gd name="connsiteY48" fmla="*/ 466741 h 571041"/>
                <a:gd name="connsiteX49" fmla="*/ 557957 w 605216"/>
                <a:gd name="connsiteY49" fmla="*/ 459125 h 571041"/>
                <a:gd name="connsiteX50" fmla="*/ 590533 w 605216"/>
                <a:gd name="connsiteY50" fmla="*/ 545129 h 571041"/>
                <a:gd name="connsiteX51" fmla="*/ 495877 w 605216"/>
                <a:gd name="connsiteY51" fmla="*/ 570926 h 571041"/>
                <a:gd name="connsiteX52" fmla="*/ 383757 w 605216"/>
                <a:gd name="connsiteY52" fmla="*/ 553981 h 571041"/>
                <a:gd name="connsiteX53" fmla="*/ 133122 w 605216"/>
                <a:gd name="connsiteY53" fmla="*/ 414549 h 571041"/>
                <a:gd name="connsiteX54" fmla="*/ 30 w 605216"/>
                <a:gd name="connsiteY54" fmla="*/ 146889 h 571041"/>
                <a:gd name="connsiteX55" fmla="*/ 58083 w 605216"/>
                <a:gd name="connsiteY55" fmla="*/ 23963 h 571041"/>
                <a:gd name="connsiteX56" fmla="*/ 161073 w 605216"/>
                <a:gd name="connsiteY56" fmla="*/ 200 h 571041"/>
                <a:gd name="connsiteX57" fmla="*/ 237148 w 605216"/>
                <a:gd name="connsiteY57" fmla="*/ 12002 h 571041"/>
                <a:gd name="connsiteX58" fmla="*/ 272993 w 605216"/>
                <a:gd name="connsiteY58" fmla="*/ 67184 h 571041"/>
                <a:gd name="connsiteX59" fmla="*/ 237188 w 605216"/>
                <a:gd name="connsiteY59" fmla="*/ 113197 h 571041"/>
                <a:gd name="connsiteX60" fmla="*/ 237188 w 605216"/>
                <a:gd name="connsiteY60" fmla="*/ 113197 h 57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605216" h="571041">
                  <a:moveTo>
                    <a:pt x="237188" y="113197"/>
                  </a:moveTo>
                  <a:cubicBezTo>
                    <a:pt x="220681" y="107974"/>
                    <a:pt x="203935" y="104983"/>
                    <a:pt x="187428" y="102870"/>
                  </a:cubicBezTo>
                  <a:cubicBezTo>
                    <a:pt x="172755" y="100996"/>
                    <a:pt x="158162" y="100278"/>
                    <a:pt x="143728" y="100836"/>
                  </a:cubicBezTo>
                  <a:cubicBezTo>
                    <a:pt x="156687" y="100318"/>
                    <a:pt x="143250" y="100996"/>
                    <a:pt x="140259" y="101315"/>
                  </a:cubicBezTo>
                  <a:cubicBezTo>
                    <a:pt x="136591" y="101713"/>
                    <a:pt x="132923" y="102272"/>
                    <a:pt x="129295" y="102870"/>
                  </a:cubicBezTo>
                  <a:cubicBezTo>
                    <a:pt x="121480" y="104225"/>
                    <a:pt x="113784" y="106259"/>
                    <a:pt x="106368" y="108930"/>
                  </a:cubicBezTo>
                  <a:cubicBezTo>
                    <a:pt x="104694" y="109529"/>
                    <a:pt x="102979" y="110246"/>
                    <a:pt x="101344" y="110924"/>
                  </a:cubicBezTo>
                  <a:cubicBezTo>
                    <a:pt x="94965" y="113556"/>
                    <a:pt x="109279" y="107096"/>
                    <a:pt x="103059" y="110206"/>
                  </a:cubicBezTo>
                  <a:cubicBezTo>
                    <a:pt x="99869" y="111801"/>
                    <a:pt x="96759" y="113675"/>
                    <a:pt x="93729" y="115629"/>
                  </a:cubicBezTo>
                  <a:cubicBezTo>
                    <a:pt x="90739" y="117583"/>
                    <a:pt x="87868" y="119815"/>
                    <a:pt x="85077" y="122168"/>
                  </a:cubicBezTo>
                  <a:cubicBezTo>
                    <a:pt x="83083" y="123842"/>
                    <a:pt x="78179" y="129026"/>
                    <a:pt x="86592" y="120533"/>
                  </a:cubicBezTo>
                  <a:cubicBezTo>
                    <a:pt x="84838" y="122287"/>
                    <a:pt x="83243" y="124161"/>
                    <a:pt x="81608" y="126115"/>
                  </a:cubicBezTo>
                  <a:cubicBezTo>
                    <a:pt x="79216" y="128986"/>
                    <a:pt x="77023" y="132255"/>
                    <a:pt x="74989" y="135565"/>
                  </a:cubicBezTo>
                  <a:cubicBezTo>
                    <a:pt x="82365" y="123683"/>
                    <a:pt x="75268" y="135684"/>
                    <a:pt x="73753" y="139273"/>
                  </a:cubicBezTo>
                  <a:cubicBezTo>
                    <a:pt x="72916" y="141266"/>
                    <a:pt x="72198" y="143300"/>
                    <a:pt x="71480" y="145373"/>
                  </a:cubicBezTo>
                  <a:cubicBezTo>
                    <a:pt x="68689" y="153428"/>
                    <a:pt x="74311" y="134329"/>
                    <a:pt x="72078" y="142941"/>
                  </a:cubicBezTo>
                  <a:cubicBezTo>
                    <a:pt x="70683" y="148364"/>
                    <a:pt x="69806" y="154145"/>
                    <a:pt x="69088" y="159927"/>
                  </a:cubicBezTo>
                  <a:cubicBezTo>
                    <a:pt x="68689" y="163236"/>
                    <a:pt x="68251" y="173044"/>
                    <a:pt x="69048" y="157853"/>
                  </a:cubicBezTo>
                  <a:cubicBezTo>
                    <a:pt x="68889" y="160684"/>
                    <a:pt x="68889" y="163555"/>
                    <a:pt x="68889" y="166426"/>
                  </a:cubicBezTo>
                  <a:cubicBezTo>
                    <a:pt x="68849" y="172526"/>
                    <a:pt x="69248" y="178706"/>
                    <a:pt x="69766" y="184847"/>
                  </a:cubicBezTo>
                  <a:cubicBezTo>
                    <a:pt x="70005" y="187717"/>
                    <a:pt x="71441" y="199200"/>
                    <a:pt x="69567" y="185046"/>
                  </a:cubicBezTo>
                  <a:cubicBezTo>
                    <a:pt x="70045" y="188554"/>
                    <a:pt x="70643" y="192103"/>
                    <a:pt x="71201" y="195572"/>
                  </a:cubicBezTo>
                  <a:cubicBezTo>
                    <a:pt x="72278" y="202031"/>
                    <a:pt x="73673" y="208411"/>
                    <a:pt x="75308" y="214751"/>
                  </a:cubicBezTo>
                  <a:cubicBezTo>
                    <a:pt x="76345" y="218897"/>
                    <a:pt x="81927" y="235683"/>
                    <a:pt x="76305" y="219057"/>
                  </a:cubicBezTo>
                  <a:cubicBezTo>
                    <a:pt x="77900" y="223762"/>
                    <a:pt x="79694" y="228347"/>
                    <a:pt x="81568" y="232892"/>
                  </a:cubicBezTo>
                  <a:cubicBezTo>
                    <a:pt x="83482" y="237557"/>
                    <a:pt x="85555" y="242063"/>
                    <a:pt x="87708" y="246528"/>
                  </a:cubicBezTo>
                  <a:cubicBezTo>
                    <a:pt x="88785" y="248801"/>
                    <a:pt x="89941" y="251034"/>
                    <a:pt x="91097" y="253267"/>
                  </a:cubicBezTo>
                  <a:cubicBezTo>
                    <a:pt x="94845" y="260523"/>
                    <a:pt x="85117" y="242740"/>
                    <a:pt x="91416" y="253705"/>
                  </a:cubicBezTo>
                  <a:cubicBezTo>
                    <a:pt x="96640" y="262836"/>
                    <a:pt x="102381" y="271408"/>
                    <a:pt x="108282" y="279662"/>
                  </a:cubicBezTo>
                  <a:cubicBezTo>
                    <a:pt x="111392" y="283968"/>
                    <a:pt x="114582" y="288154"/>
                    <a:pt x="117772" y="292261"/>
                  </a:cubicBezTo>
                  <a:cubicBezTo>
                    <a:pt x="119406" y="294375"/>
                    <a:pt x="121081" y="296408"/>
                    <a:pt x="122756" y="298482"/>
                  </a:cubicBezTo>
                  <a:cubicBezTo>
                    <a:pt x="114064" y="287836"/>
                    <a:pt x="122317" y="297883"/>
                    <a:pt x="124191" y="299997"/>
                  </a:cubicBezTo>
                  <a:cubicBezTo>
                    <a:pt x="139781" y="317819"/>
                    <a:pt x="156487" y="333449"/>
                    <a:pt x="173433" y="347843"/>
                  </a:cubicBezTo>
                  <a:cubicBezTo>
                    <a:pt x="182165" y="355259"/>
                    <a:pt x="191016" y="362157"/>
                    <a:pt x="199908" y="368855"/>
                  </a:cubicBezTo>
                  <a:cubicBezTo>
                    <a:pt x="190657" y="361917"/>
                    <a:pt x="205291" y="372643"/>
                    <a:pt x="207683" y="374318"/>
                  </a:cubicBezTo>
                  <a:cubicBezTo>
                    <a:pt x="213145" y="378146"/>
                    <a:pt x="218687" y="381813"/>
                    <a:pt x="224230" y="385402"/>
                  </a:cubicBezTo>
                  <a:cubicBezTo>
                    <a:pt x="244485" y="398600"/>
                    <a:pt x="265058" y="410163"/>
                    <a:pt x="285712" y="420609"/>
                  </a:cubicBezTo>
                  <a:cubicBezTo>
                    <a:pt x="306605" y="431175"/>
                    <a:pt x="327737" y="440266"/>
                    <a:pt x="348949" y="448200"/>
                  </a:cubicBezTo>
                  <a:cubicBezTo>
                    <a:pt x="353973" y="450074"/>
                    <a:pt x="359037" y="451869"/>
                    <a:pt x="364100" y="453583"/>
                  </a:cubicBezTo>
                  <a:cubicBezTo>
                    <a:pt x="365895" y="454181"/>
                    <a:pt x="374587" y="457052"/>
                    <a:pt x="364977" y="453942"/>
                  </a:cubicBezTo>
                  <a:cubicBezTo>
                    <a:pt x="367489" y="454739"/>
                    <a:pt x="369961" y="455537"/>
                    <a:pt x="372473" y="456294"/>
                  </a:cubicBezTo>
                  <a:cubicBezTo>
                    <a:pt x="383119" y="459564"/>
                    <a:pt x="393805" y="462435"/>
                    <a:pt x="404490" y="464987"/>
                  </a:cubicBezTo>
                  <a:cubicBezTo>
                    <a:pt x="423868" y="469611"/>
                    <a:pt x="443326" y="472881"/>
                    <a:pt x="462823" y="474675"/>
                  </a:cubicBezTo>
                  <a:cubicBezTo>
                    <a:pt x="471435" y="475473"/>
                    <a:pt x="480048" y="475832"/>
                    <a:pt x="488700" y="475912"/>
                  </a:cubicBezTo>
                  <a:cubicBezTo>
                    <a:pt x="492807" y="475951"/>
                    <a:pt x="496874" y="475832"/>
                    <a:pt x="500981" y="475672"/>
                  </a:cubicBezTo>
                  <a:cubicBezTo>
                    <a:pt x="502974" y="475592"/>
                    <a:pt x="504928" y="475473"/>
                    <a:pt x="506921" y="475353"/>
                  </a:cubicBezTo>
                  <a:cubicBezTo>
                    <a:pt x="495199" y="476111"/>
                    <a:pt x="504768" y="475433"/>
                    <a:pt x="507320" y="475154"/>
                  </a:cubicBezTo>
                  <a:cubicBezTo>
                    <a:pt x="517846" y="473997"/>
                    <a:pt x="528333" y="471884"/>
                    <a:pt x="538659" y="468655"/>
                  </a:cubicBezTo>
                  <a:cubicBezTo>
                    <a:pt x="542208" y="467538"/>
                    <a:pt x="557878" y="460640"/>
                    <a:pt x="545119" y="466741"/>
                  </a:cubicBezTo>
                  <a:cubicBezTo>
                    <a:pt x="549505" y="464628"/>
                    <a:pt x="554010" y="461238"/>
                    <a:pt x="557957" y="459125"/>
                  </a:cubicBezTo>
                  <a:cubicBezTo>
                    <a:pt x="599983" y="436239"/>
                    <a:pt x="621553" y="521206"/>
                    <a:pt x="590533" y="545129"/>
                  </a:cubicBezTo>
                  <a:cubicBezTo>
                    <a:pt x="563260" y="566142"/>
                    <a:pt x="527735" y="569929"/>
                    <a:pt x="495877" y="570926"/>
                  </a:cubicBezTo>
                  <a:cubicBezTo>
                    <a:pt x="459554" y="572083"/>
                    <a:pt x="418047" y="564387"/>
                    <a:pt x="383757" y="553981"/>
                  </a:cubicBezTo>
                  <a:cubicBezTo>
                    <a:pt x="289978" y="525512"/>
                    <a:pt x="205689" y="477187"/>
                    <a:pt x="133122" y="414549"/>
                  </a:cubicBezTo>
                  <a:cubicBezTo>
                    <a:pt x="52541" y="345012"/>
                    <a:pt x="2063" y="249997"/>
                    <a:pt x="30" y="146889"/>
                  </a:cubicBezTo>
                  <a:cubicBezTo>
                    <a:pt x="-847" y="101873"/>
                    <a:pt x="17534" y="51555"/>
                    <a:pt x="58083" y="23963"/>
                  </a:cubicBezTo>
                  <a:cubicBezTo>
                    <a:pt x="85515" y="5303"/>
                    <a:pt x="128976" y="-1276"/>
                    <a:pt x="161073" y="200"/>
                  </a:cubicBezTo>
                  <a:cubicBezTo>
                    <a:pt x="185434" y="1316"/>
                    <a:pt x="212029" y="4227"/>
                    <a:pt x="237148" y="12002"/>
                  </a:cubicBezTo>
                  <a:cubicBezTo>
                    <a:pt x="256566" y="18023"/>
                    <a:pt x="273073" y="36722"/>
                    <a:pt x="272993" y="67184"/>
                  </a:cubicBezTo>
                  <a:cubicBezTo>
                    <a:pt x="272873" y="92065"/>
                    <a:pt x="256526" y="119337"/>
                    <a:pt x="237188" y="113197"/>
                  </a:cubicBezTo>
                  <a:lnTo>
                    <a:pt x="237188" y="113197"/>
                  </a:lnTo>
                  <a:close/>
                </a:path>
              </a:pathLst>
            </a:custGeom>
            <a:solidFill>
              <a:srgbClr val="F7C66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9" name="Freeform: Shape 1908">
              <a:extLst>
                <a:ext uri="{FF2B5EF4-FFF2-40B4-BE49-F238E27FC236}">
                  <a16:creationId xmlns="" xmlns:a16="http://schemas.microsoft.com/office/drawing/2014/main" id="{79211517-7832-4313-BF8E-16339597E662}"/>
                </a:ext>
              </a:extLst>
            </p:cNvPr>
            <p:cNvSpPr/>
            <p:nvPr/>
          </p:nvSpPr>
          <p:spPr>
            <a:xfrm>
              <a:off x="16994513" y="76794"/>
              <a:ext cx="2578476" cy="2388014"/>
            </a:xfrm>
            <a:custGeom>
              <a:avLst/>
              <a:gdLst>
                <a:gd name="connsiteX0" fmla="*/ 893942 w 922436"/>
                <a:gd name="connsiteY0" fmla="*/ 779000 h 854299"/>
                <a:gd name="connsiteX1" fmla="*/ 898926 w 922436"/>
                <a:gd name="connsiteY1" fmla="*/ 776808 h 854299"/>
                <a:gd name="connsiteX2" fmla="*/ 891430 w 922436"/>
                <a:gd name="connsiteY2" fmla="*/ 781911 h 854299"/>
                <a:gd name="connsiteX3" fmla="*/ 867148 w 922436"/>
                <a:gd name="connsiteY3" fmla="*/ 797740 h 854299"/>
                <a:gd name="connsiteX4" fmla="*/ 776838 w 922436"/>
                <a:gd name="connsiteY4" fmla="*/ 839326 h 854299"/>
                <a:gd name="connsiteX5" fmla="*/ 483261 w 922436"/>
                <a:gd name="connsiteY5" fmla="*/ 808625 h 854299"/>
                <a:gd name="connsiteX6" fmla="*/ 287291 w 922436"/>
                <a:gd name="connsiteY6" fmla="*/ 667239 h 854299"/>
                <a:gd name="connsiteX7" fmla="*/ 128760 w 922436"/>
                <a:gd name="connsiteY7" fmla="*/ 485703 h 854299"/>
                <a:gd name="connsiteX8" fmla="*/ 5317 w 922436"/>
                <a:gd name="connsiteY8" fmla="*/ 182796 h 854299"/>
                <a:gd name="connsiteX9" fmla="*/ 8506 w 922436"/>
                <a:gd name="connsiteY9" fmla="*/ 33755 h 854299"/>
                <a:gd name="connsiteX10" fmla="*/ 52166 w 922436"/>
                <a:gd name="connsiteY10" fmla="*/ 2336 h 854299"/>
                <a:gd name="connsiteX11" fmla="*/ 72620 w 922436"/>
                <a:gd name="connsiteY11" fmla="*/ 65174 h 854299"/>
                <a:gd name="connsiteX12" fmla="*/ 71105 w 922436"/>
                <a:gd name="connsiteY12" fmla="*/ 73507 h 854299"/>
                <a:gd name="connsiteX13" fmla="*/ 71464 w 922436"/>
                <a:gd name="connsiteY13" fmla="*/ 70955 h 854299"/>
                <a:gd name="connsiteX14" fmla="*/ 70029 w 922436"/>
                <a:gd name="connsiteY14" fmla="*/ 85508 h 854299"/>
                <a:gd name="connsiteX15" fmla="*/ 68872 w 922436"/>
                <a:gd name="connsiteY15" fmla="*/ 123825 h 854299"/>
                <a:gd name="connsiteX16" fmla="*/ 69072 w 922436"/>
                <a:gd name="connsiteY16" fmla="*/ 135269 h 854299"/>
                <a:gd name="connsiteX17" fmla="*/ 71663 w 922436"/>
                <a:gd name="connsiteY17" fmla="*/ 163139 h 854299"/>
                <a:gd name="connsiteX18" fmla="*/ 82748 w 922436"/>
                <a:gd name="connsiteY18" fmla="*/ 224262 h 854299"/>
                <a:gd name="connsiteX19" fmla="*/ 84263 w 922436"/>
                <a:gd name="connsiteY19" fmla="*/ 230722 h 854299"/>
                <a:gd name="connsiteX20" fmla="*/ 89087 w 922436"/>
                <a:gd name="connsiteY20" fmla="*/ 247269 h 854299"/>
                <a:gd name="connsiteX21" fmla="*/ 101926 w 922436"/>
                <a:gd name="connsiteY21" fmla="*/ 284668 h 854299"/>
                <a:gd name="connsiteX22" fmla="*/ 116958 w 922436"/>
                <a:gd name="connsiteY22" fmla="*/ 320872 h 854299"/>
                <a:gd name="connsiteX23" fmla="*/ 125730 w 922436"/>
                <a:gd name="connsiteY23" fmla="*/ 339572 h 854299"/>
                <a:gd name="connsiteX24" fmla="*/ 130435 w 922436"/>
                <a:gd name="connsiteY24" fmla="*/ 349062 h 854299"/>
                <a:gd name="connsiteX25" fmla="*/ 133305 w 922436"/>
                <a:gd name="connsiteY25" fmla="*/ 354364 h 854299"/>
                <a:gd name="connsiteX26" fmla="*/ 184979 w 922436"/>
                <a:gd name="connsiteY26" fmla="*/ 437537 h 854299"/>
                <a:gd name="connsiteX27" fmla="*/ 216239 w 922436"/>
                <a:gd name="connsiteY27" fmla="*/ 479124 h 854299"/>
                <a:gd name="connsiteX28" fmla="*/ 251207 w 922436"/>
                <a:gd name="connsiteY28" fmla="*/ 520032 h 854299"/>
                <a:gd name="connsiteX29" fmla="*/ 343271 w 922436"/>
                <a:gd name="connsiteY29" fmla="*/ 610900 h 854299"/>
                <a:gd name="connsiteX30" fmla="*/ 527359 w 922436"/>
                <a:gd name="connsiteY30" fmla="*/ 729918 h 854299"/>
                <a:gd name="connsiteX31" fmla="*/ 547694 w 922436"/>
                <a:gd name="connsiteY31" fmla="*/ 737693 h 854299"/>
                <a:gd name="connsiteX32" fmla="*/ 557702 w 922436"/>
                <a:gd name="connsiteY32" fmla="*/ 741122 h 854299"/>
                <a:gd name="connsiteX33" fmla="*/ 561450 w 922436"/>
                <a:gd name="connsiteY33" fmla="*/ 742199 h 854299"/>
                <a:gd name="connsiteX34" fmla="*/ 602558 w 922436"/>
                <a:gd name="connsiteY34" fmla="*/ 751927 h 854299"/>
                <a:gd name="connsiteX35" fmla="*/ 674965 w 922436"/>
                <a:gd name="connsiteY35" fmla="*/ 757509 h 854299"/>
                <a:gd name="connsiteX36" fmla="*/ 684136 w 922436"/>
                <a:gd name="connsiteY36" fmla="*/ 757150 h 854299"/>
                <a:gd name="connsiteX37" fmla="*/ 699526 w 922436"/>
                <a:gd name="connsiteY37" fmla="*/ 755516 h 854299"/>
                <a:gd name="connsiteX38" fmla="*/ 731025 w 922436"/>
                <a:gd name="connsiteY38" fmla="*/ 749933 h 854299"/>
                <a:gd name="connsiteX39" fmla="*/ 784015 w 922436"/>
                <a:gd name="connsiteY39" fmla="*/ 733506 h 854299"/>
                <a:gd name="connsiteX40" fmla="*/ 803991 w 922436"/>
                <a:gd name="connsiteY40" fmla="*/ 724894 h 854299"/>
                <a:gd name="connsiteX41" fmla="*/ 800282 w 922436"/>
                <a:gd name="connsiteY41" fmla="*/ 726688 h 854299"/>
                <a:gd name="connsiteX42" fmla="*/ 805187 w 922436"/>
                <a:gd name="connsiteY42" fmla="*/ 724296 h 854299"/>
                <a:gd name="connsiteX43" fmla="*/ 814517 w 922436"/>
                <a:gd name="connsiteY43" fmla="*/ 719472 h 854299"/>
                <a:gd name="connsiteX44" fmla="*/ 842866 w 922436"/>
                <a:gd name="connsiteY44" fmla="*/ 702805 h 854299"/>
                <a:gd name="connsiteX45" fmla="*/ 878511 w 922436"/>
                <a:gd name="connsiteY45" fmla="*/ 681035 h 854299"/>
                <a:gd name="connsiteX46" fmla="*/ 921692 w 922436"/>
                <a:gd name="connsiteY46" fmla="*/ 719830 h 854299"/>
                <a:gd name="connsiteX47" fmla="*/ 893942 w 922436"/>
                <a:gd name="connsiteY47" fmla="*/ 779000 h 854299"/>
                <a:gd name="connsiteX48" fmla="*/ 893942 w 922436"/>
                <a:gd name="connsiteY48" fmla="*/ 779000 h 854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922436" h="854299">
                  <a:moveTo>
                    <a:pt x="893942" y="779000"/>
                  </a:moveTo>
                  <a:cubicBezTo>
                    <a:pt x="893064" y="779200"/>
                    <a:pt x="906023" y="772182"/>
                    <a:pt x="898926" y="776808"/>
                  </a:cubicBezTo>
                  <a:cubicBezTo>
                    <a:pt x="896414" y="778442"/>
                    <a:pt x="893942" y="780197"/>
                    <a:pt x="891430" y="781911"/>
                  </a:cubicBezTo>
                  <a:cubicBezTo>
                    <a:pt x="883415" y="787453"/>
                    <a:pt x="875321" y="792756"/>
                    <a:pt x="867148" y="797740"/>
                  </a:cubicBezTo>
                  <a:cubicBezTo>
                    <a:pt x="837842" y="815603"/>
                    <a:pt x="806742" y="830754"/>
                    <a:pt x="776838" y="839326"/>
                  </a:cubicBezTo>
                  <a:cubicBezTo>
                    <a:pt x="674606" y="868552"/>
                    <a:pt x="579512" y="853242"/>
                    <a:pt x="483261" y="808625"/>
                  </a:cubicBezTo>
                  <a:cubicBezTo>
                    <a:pt x="410654" y="774973"/>
                    <a:pt x="346301" y="721266"/>
                    <a:pt x="287291" y="667239"/>
                  </a:cubicBezTo>
                  <a:cubicBezTo>
                    <a:pt x="228440" y="613333"/>
                    <a:pt x="174094" y="551332"/>
                    <a:pt x="128760" y="485703"/>
                  </a:cubicBezTo>
                  <a:cubicBezTo>
                    <a:pt x="64965" y="393279"/>
                    <a:pt x="21544" y="291128"/>
                    <a:pt x="5317" y="182796"/>
                  </a:cubicBezTo>
                  <a:cubicBezTo>
                    <a:pt x="-1940" y="134351"/>
                    <a:pt x="-2578" y="82279"/>
                    <a:pt x="8506" y="33755"/>
                  </a:cubicBezTo>
                  <a:cubicBezTo>
                    <a:pt x="14328" y="8276"/>
                    <a:pt x="35021" y="-5878"/>
                    <a:pt x="52166" y="2336"/>
                  </a:cubicBezTo>
                  <a:cubicBezTo>
                    <a:pt x="69789" y="10788"/>
                    <a:pt x="78482" y="39217"/>
                    <a:pt x="72620" y="65174"/>
                  </a:cubicBezTo>
                  <a:cubicBezTo>
                    <a:pt x="72022" y="67925"/>
                    <a:pt x="71544" y="70716"/>
                    <a:pt x="71105" y="73507"/>
                  </a:cubicBezTo>
                  <a:cubicBezTo>
                    <a:pt x="69072" y="86186"/>
                    <a:pt x="73059" y="57797"/>
                    <a:pt x="71464" y="70955"/>
                  </a:cubicBezTo>
                  <a:cubicBezTo>
                    <a:pt x="70866" y="75779"/>
                    <a:pt x="70427" y="80644"/>
                    <a:pt x="70029" y="85508"/>
                  </a:cubicBezTo>
                  <a:cubicBezTo>
                    <a:pt x="69032" y="98187"/>
                    <a:pt x="68713" y="111026"/>
                    <a:pt x="68872" y="123825"/>
                  </a:cubicBezTo>
                  <a:cubicBezTo>
                    <a:pt x="68952" y="129846"/>
                    <a:pt x="70388" y="156361"/>
                    <a:pt x="69072" y="135269"/>
                  </a:cubicBezTo>
                  <a:cubicBezTo>
                    <a:pt x="69670" y="144598"/>
                    <a:pt x="70547" y="153889"/>
                    <a:pt x="71663" y="163139"/>
                  </a:cubicBezTo>
                  <a:cubicBezTo>
                    <a:pt x="74096" y="183832"/>
                    <a:pt x="77963" y="204247"/>
                    <a:pt x="82748" y="224262"/>
                  </a:cubicBezTo>
                  <a:cubicBezTo>
                    <a:pt x="83665" y="228050"/>
                    <a:pt x="88609" y="246670"/>
                    <a:pt x="84263" y="230722"/>
                  </a:cubicBezTo>
                  <a:cubicBezTo>
                    <a:pt x="85778" y="236264"/>
                    <a:pt x="87413" y="241766"/>
                    <a:pt x="89087" y="247269"/>
                  </a:cubicBezTo>
                  <a:cubicBezTo>
                    <a:pt x="92955" y="259948"/>
                    <a:pt x="97301" y="272388"/>
                    <a:pt x="101926" y="284668"/>
                  </a:cubicBezTo>
                  <a:cubicBezTo>
                    <a:pt x="106551" y="296989"/>
                    <a:pt x="111655" y="309030"/>
                    <a:pt x="116958" y="320872"/>
                  </a:cubicBezTo>
                  <a:cubicBezTo>
                    <a:pt x="119789" y="327172"/>
                    <a:pt x="122739" y="333392"/>
                    <a:pt x="125730" y="339572"/>
                  </a:cubicBezTo>
                  <a:cubicBezTo>
                    <a:pt x="127285" y="342762"/>
                    <a:pt x="128840" y="345912"/>
                    <a:pt x="130435" y="349062"/>
                  </a:cubicBezTo>
                  <a:cubicBezTo>
                    <a:pt x="124853" y="338017"/>
                    <a:pt x="132229" y="352371"/>
                    <a:pt x="133305" y="354364"/>
                  </a:cubicBezTo>
                  <a:cubicBezTo>
                    <a:pt x="148935" y="383670"/>
                    <a:pt x="166479" y="411222"/>
                    <a:pt x="184979" y="437537"/>
                  </a:cubicBezTo>
                  <a:cubicBezTo>
                    <a:pt x="195067" y="451851"/>
                    <a:pt x="205553" y="465647"/>
                    <a:pt x="216239" y="479124"/>
                  </a:cubicBezTo>
                  <a:cubicBezTo>
                    <a:pt x="226207" y="491723"/>
                    <a:pt x="237411" y="505041"/>
                    <a:pt x="251207" y="520032"/>
                  </a:cubicBezTo>
                  <a:cubicBezTo>
                    <a:pt x="280313" y="551651"/>
                    <a:pt x="311254" y="582751"/>
                    <a:pt x="343271" y="610900"/>
                  </a:cubicBezTo>
                  <a:cubicBezTo>
                    <a:pt x="398414" y="659345"/>
                    <a:pt x="459457" y="700293"/>
                    <a:pt x="527359" y="729918"/>
                  </a:cubicBezTo>
                  <a:cubicBezTo>
                    <a:pt x="533938" y="732789"/>
                    <a:pt x="540916" y="735221"/>
                    <a:pt x="547694" y="737693"/>
                  </a:cubicBezTo>
                  <a:cubicBezTo>
                    <a:pt x="551003" y="738889"/>
                    <a:pt x="554353" y="740005"/>
                    <a:pt x="557702" y="741122"/>
                  </a:cubicBezTo>
                  <a:cubicBezTo>
                    <a:pt x="549887" y="738530"/>
                    <a:pt x="560692" y="741959"/>
                    <a:pt x="561450" y="742199"/>
                  </a:cubicBezTo>
                  <a:cubicBezTo>
                    <a:pt x="575046" y="746266"/>
                    <a:pt x="588842" y="749416"/>
                    <a:pt x="602558" y="751927"/>
                  </a:cubicBezTo>
                  <a:cubicBezTo>
                    <a:pt x="626640" y="756353"/>
                    <a:pt x="650843" y="758107"/>
                    <a:pt x="674965" y="757509"/>
                  </a:cubicBezTo>
                  <a:cubicBezTo>
                    <a:pt x="677676" y="757429"/>
                    <a:pt x="694462" y="756353"/>
                    <a:pt x="684136" y="757150"/>
                  </a:cubicBezTo>
                  <a:cubicBezTo>
                    <a:pt x="689279" y="756752"/>
                    <a:pt x="694423" y="756194"/>
                    <a:pt x="699526" y="755516"/>
                  </a:cubicBezTo>
                  <a:cubicBezTo>
                    <a:pt x="710052" y="754200"/>
                    <a:pt x="720539" y="752286"/>
                    <a:pt x="731025" y="749933"/>
                  </a:cubicBezTo>
                  <a:cubicBezTo>
                    <a:pt x="748848" y="745986"/>
                    <a:pt x="766551" y="740404"/>
                    <a:pt x="784015" y="733506"/>
                  </a:cubicBezTo>
                  <a:cubicBezTo>
                    <a:pt x="790713" y="730875"/>
                    <a:pt x="797412" y="727964"/>
                    <a:pt x="803991" y="724894"/>
                  </a:cubicBezTo>
                  <a:cubicBezTo>
                    <a:pt x="807499" y="723259"/>
                    <a:pt x="806263" y="723818"/>
                    <a:pt x="800282" y="726688"/>
                  </a:cubicBezTo>
                  <a:cubicBezTo>
                    <a:pt x="801917" y="725891"/>
                    <a:pt x="803552" y="725093"/>
                    <a:pt x="805187" y="724296"/>
                  </a:cubicBezTo>
                  <a:cubicBezTo>
                    <a:pt x="808297" y="722741"/>
                    <a:pt x="811407" y="721106"/>
                    <a:pt x="814517" y="719472"/>
                  </a:cubicBezTo>
                  <a:cubicBezTo>
                    <a:pt x="824046" y="714408"/>
                    <a:pt x="833496" y="708786"/>
                    <a:pt x="842866" y="702805"/>
                  </a:cubicBezTo>
                  <a:cubicBezTo>
                    <a:pt x="853910" y="695748"/>
                    <a:pt x="866271" y="684026"/>
                    <a:pt x="878511" y="681035"/>
                  </a:cubicBezTo>
                  <a:cubicBezTo>
                    <a:pt x="898088" y="676290"/>
                    <a:pt x="917546" y="692478"/>
                    <a:pt x="921692" y="719830"/>
                  </a:cubicBezTo>
                  <a:cubicBezTo>
                    <a:pt x="925680" y="745787"/>
                    <a:pt x="913240" y="774256"/>
                    <a:pt x="893942" y="779000"/>
                  </a:cubicBezTo>
                  <a:lnTo>
                    <a:pt x="893942" y="779000"/>
                  </a:ln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0" name="Freeform: Shape 1909">
              <a:extLst>
                <a:ext uri="{FF2B5EF4-FFF2-40B4-BE49-F238E27FC236}">
                  <a16:creationId xmlns="" xmlns:a16="http://schemas.microsoft.com/office/drawing/2014/main" id="{2C4A92F4-0881-452C-ADAD-C5F548B27554}"/>
                </a:ext>
              </a:extLst>
            </p:cNvPr>
            <p:cNvSpPr/>
            <p:nvPr/>
          </p:nvSpPr>
          <p:spPr>
            <a:xfrm>
              <a:off x="16994529" y="76682"/>
              <a:ext cx="2578639" cy="2388014"/>
            </a:xfrm>
            <a:custGeom>
              <a:avLst/>
              <a:gdLst>
                <a:gd name="connsiteX0" fmla="*/ 8500 w 922494"/>
                <a:gd name="connsiteY0" fmla="*/ 33755 h 854299"/>
                <a:gd name="connsiteX1" fmla="*/ 52160 w 922494"/>
                <a:gd name="connsiteY1" fmla="*/ 2336 h 854299"/>
                <a:gd name="connsiteX2" fmla="*/ 72614 w 922494"/>
                <a:gd name="connsiteY2" fmla="*/ 65174 h 854299"/>
                <a:gd name="connsiteX3" fmla="*/ 71338 w 922494"/>
                <a:gd name="connsiteY3" fmla="*/ 72111 h 854299"/>
                <a:gd name="connsiteX4" fmla="*/ 70023 w 922494"/>
                <a:gd name="connsiteY4" fmla="*/ 85508 h 854299"/>
                <a:gd name="connsiteX5" fmla="*/ 68866 w 922494"/>
                <a:gd name="connsiteY5" fmla="*/ 123825 h 854299"/>
                <a:gd name="connsiteX6" fmla="*/ 69584 w 922494"/>
                <a:gd name="connsiteY6" fmla="*/ 141807 h 854299"/>
                <a:gd name="connsiteX7" fmla="*/ 71657 w 922494"/>
                <a:gd name="connsiteY7" fmla="*/ 163139 h 854299"/>
                <a:gd name="connsiteX8" fmla="*/ 82742 w 922494"/>
                <a:gd name="connsiteY8" fmla="*/ 224263 h 854299"/>
                <a:gd name="connsiteX9" fmla="*/ 85772 w 922494"/>
                <a:gd name="connsiteY9" fmla="*/ 236025 h 854299"/>
                <a:gd name="connsiteX10" fmla="*/ 86888 w 922494"/>
                <a:gd name="connsiteY10" fmla="*/ 239932 h 854299"/>
                <a:gd name="connsiteX11" fmla="*/ 75365 w 922494"/>
                <a:gd name="connsiteY11" fmla="*/ 329405 h 854299"/>
                <a:gd name="connsiteX12" fmla="*/ 698723 w 922494"/>
                <a:gd name="connsiteY12" fmla="*/ 762055 h 854299"/>
                <a:gd name="connsiteX13" fmla="*/ 717104 w 922494"/>
                <a:gd name="connsiteY13" fmla="*/ 752725 h 854299"/>
                <a:gd name="connsiteX14" fmla="*/ 731099 w 922494"/>
                <a:gd name="connsiteY14" fmla="*/ 749894 h 854299"/>
                <a:gd name="connsiteX15" fmla="*/ 784088 w 922494"/>
                <a:gd name="connsiteY15" fmla="*/ 733467 h 854299"/>
                <a:gd name="connsiteX16" fmla="*/ 803466 w 922494"/>
                <a:gd name="connsiteY16" fmla="*/ 725093 h 854299"/>
                <a:gd name="connsiteX17" fmla="*/ 805260 w 922494"/>
                <a:gd name="connsiteY17" fmla="*/ 724216 h 854299"/>
                <a:gd name="connsiteX18" fmla="*/ 814590 w 922494"/>
                <a:gd name="connsiteY18" fmla="*/ 719392 h 854299"/>
                <a:gd name="connsiteX19" fmla="*/ 842939 w 922494"/>
                <a:gd name="connsiteY19" fmla="*/ 702725 h 854299"/>
                <a:gd name="connsiteX20" fmla="*/ 878585 w 922494"/>
                <a:gd name="connsiteY20" fmla="*/ 680955 h 854299"/>
                <a:gd name="connsiteX21" fmla="*/ 921766 w 922494"/>
                <a:gd name="connsiteY21" fmla="*/ 719751 h 854299"/>
                <a:gd name="connsiteX22" fmla="*/ 897364 w 922494"/>
                <a:gd name="connsiteY22" fmla="*/ 777884 h 854299"/>
                <a:gd name="connsiteX23" fmla="*/ 891464 w 922494"/>
                <a:gd name="connsiteY23" fmla="*/ 781911 h 854299"/>
                <a:gd name="connsiteX24" fmla="*/ 867181 w 922494"/>
                <a:gd name="connsiteY24" fmla="*/ 797740 h 854299"/>
                <a:gd name="connsiteX25" fmla="*/ 776872 w 922494"/>
                <a:gd name="connsiteY25" fmla="*/ 839326 h 854299"/>
                <a:gd name="connsiteX26" fmla="*/ 483295 w 922494"/>
                <a:gd name="connsiteY26" fmla="*/ 808625 h 854299"/>
                <a:gd name="connsiteX27" fmla="*/ 287324 w 922494"/>
                <a:gd name="connsiteY27" fmla="*/ 667239 h 854299"/>
                <a:gd name="connsiteX28" fmla="*/ 128794 w 922494"/>
                <a:gd name="connsiteY28" fmla="*/ 485703 h 854299"/>
                <a:gd name="connsiteX29" fmla="*/ 5350 w 922494"/>
                <a:gd name="connsiteY29" fmla="*/ 182796 h 854299"/>
                <a:gd name="connsiteX30" fmla="*/ 8500 w 922494"/>
                <a:gd name="connsiteY30" fmla="*/ 33755 h 854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22494" h="854299">
                  <a:moveTo>
                    <a:pt x="8500" y="33755"/>
                  </a:moveTo>
                  <a:cubicBezTo>
                    <a:pt x="14322" y="8276"/>
                    <a:pt x="35015" y="-5878"/>
                    <a:pt x="52160" y="2336"/>
                  </a:cubicBezTo>
                  <a:cubicBezTo>
                    <a:pt x="69783" y="10788"/>
                    <a:pt x="78475" y="39217"/>
                    <a:pt x="72614" y="65174"/>
                  </a:cubicBezTo>
                  <a:cubicBezTo>
                    <a:pt x="72096" y="67446"/>
                    <a:pt x="71697" y="69759"/>
                    <a:pt x="71338" y="72111"/>
                  </a:cubicBezTo>
                  <a:cubicBezTo>
                    <a:pt x="70820" y="76577"/>
                    <a:pt x="70381" y="81043"/>
                    <a:pt x="70023" y="85508"/>
                  </a:cubicBezTo>
                  <a:cubicBezTo>
                    <a:pt x="69026" y="98187"/>
                    <a:pt x="68707" y="111026"/>
                    <a:pt x="68866" y="123825"/>
                  </a:cubicBezTo>
                  <a:cubicBezTo>
                    <a:pt x="68906" y="127374"/>
                    <a:pt x="69425" y="137900"/>
                    <a:pt x="69584" y="141807"/>
                  </a:cubicBezTo>
                  <a:cubicBezTo>
                    <a:pt x="70142" y="148945"/>
                    <a:pt x="70820" y="156042"/>
                    <a:pt x="71657" y="163139"/>
                  </a:cubicBezTo>
                  <a:cubicBezTo>
                    <a:pt x="74089" y="183832"/>
                    <a:pt x="77957" y="204247"/>
                    <a:pt x="82742" y="224263"/>
                  </a:cubicBezTo>
                  <a:cubicBezTo>
                    <a:pt x="83260" y="226416"/>
                    <a:pt x="85094" y="233393"/>
                    <a:pt x="85772" y="236025"/>
                  </a:cubicBezTo>
                  <a:cubicBezTo>
                    <a:pt x="86131" y="237341"/>
                    <a:pt x="86529" y="238656"/>
                    <a:pt x="86888" y="239932"/>
                  </a:cubicBezTo>
                  <a:cubicBezTo>
                    <a:pt x="69105" y="259509"/>
                    <a:pt x="61091" y="299740"/>
                    <a:pt x="75365" y="329405"/>
                  </a:cubicBezTo>
                  <a:cubicBezTo>
                    <a:pt x="184136" y="555399"/>
                    <a:pt x="413838" y="790842"/>
                    <a:pt x="698723" y="762055"/>
                  </a:cubicBezTo>
                  <a:cubicBezTo>
                    <a:pt x="705660" y="761337"/>
                    <a:pt x="711801" y="757948"/>
                    <a:pt x="717104" y="752725"/>
                  </a:cubicBezTo>
                  <a:cubicBezTo>
                    <a:pt x="721769" y="751888"/>
                    <a:pt x="726434" y="750931"/>
                    <a:pt x="731099" y="749894"/>
                  </a:cubicBezTo>
                  <a:cubicBezTo>
                    <a:pt x="748921" y="745947"/>
                    <a:pt x="766624" y="740365"/>
                    <a:pt x="784088" y="733467"/>
                  </a:cubicBezTo>
                  <a:cubicBezTo>
                    <a:pt x="790588" y="730915"/>
                    <a:pt x="797166" y="728124"/>
                    <a:pt x="803466" y="725093"/>
                  </a:cubicBezTo>
                  <a:cubicBezTo>
                    <a:pt x="804064" y="724814"/>
                    <a:pt x="804662" y="724496"/>
                    <a:pt x="805260" y="724216"/>
                  </a:cubicBezTo>
                  <a:cubicBezTo>
                    <a:pt x="808370" y="722661"/>
                    <a:pt x="811480" y="721027"/>
                    <a:pt x="814590" y="719392"/>
                  </a:cubicBezTo>
                  <a:cubicBezTo>
                    <a:pt x="824120" y="714328"/>
                    <a:pt x="833569" y="708706"/>
                    <a:pt x="842939" y="702725"/>
                  </a:cubicBezTo>
                  <a:cubicBezTo>
                    <a:pt x="853984" y="695668"/>
                    <a:pt x="866344" y="683946"/>
                    <a:pt x="878585" y="680955"/>
                  </a:cubicBezTo>
                  <a:cubicBezTo>
                    <a:pt x="898162" y="676210"/>
                    <a:pt x="917619" y="692399"/>
                    <a:pt x="921766" y="719751"/>
                  </a:cubicBezTo>
                  <a:cubicBezTo>
                    <a:pt x="925474" y="744232"/>
                    <a:pt x="914669" y="770867"/>
                    <a:pt x="897364" y="777884"/>
                  </a:cubicBezTo>
                  <a:cubicBezTo>
                    <a:pt x="895371" y="779200"/>
                    <a:pt x="893417" y="780555"/>
                    <a:pt x="891464" y="781911"/>
                  </a:cubicBezTo>
                  <a:cubicBezTo>
                    <a:pt x="883449" y="787413"/>
                    <a:pt x="875355" y="792756"/>
                    <a:pt x="867181" y="797740"/>
                  </a:cubicBezTo>
                  <a:cubicBezTo>
                    <a:pt x="837876" y="815603"/>
                    <a:pt x="806776" y="830754"/>
                    <a:pt x="776872" y="839326"/>
                  </a:cubicBezTo>
                  <a:cubicBezTo>
                    <a:pt x="674640" y="868553"/>
                    <a:pt x="579545" y="853242"/>
                    <a:pt x="483295" y="808625"/>
                  </a:cubicBezTo>
                  <a:cubicBezTo>
                    <a:pt x="410688" y="774973"/>
                    <a:pt x="346335" y="721266"/>
                    <a:pt x="287324" y="667239"/>
                  </a:cubicBezTo>
                  <a:cubicBezTo>
                    <a:pt x="228473" y="613333"/>
                    <a:pt x="174128" y="551332"/>
                    <a:pt x="128794" y="485703"/>
                  </a:cubicBezTo>
                  <a:cubicBezTo>
                    <a:pt x="64999" y="393279"/>
                    <a:pt x="21578" y="291128"/>
                    <a:pt x="5350" y="182796"/>
                  </a:cubicBezTo>
                  <a:cubicBezTo>
                    <a:pt x="-1946" y="134351"/>
                    <a:pt x="-2584" y="82279"/>
                    <a:pt x="8500" y="33755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1" name="Freeform: Shape 1910">
              <a:extLst>
                <a:ext uri="{FF2B5EF4-FFF2-40B4-BE49-F238E27FC236}">
                  <a16:creationId xmlns="" xmlns:a16="http://schemas.microsoft.com/office/drawing/2014/main" id="{9510566C-15AC-403C-B035-52777F69E784}"/>
                </a:ext>
              </a:extLst>
            </p:cNvPr>
            <p:cNvSpPr/>
            <p:nvPr/>
          </p:nvSpPr>
          <p:spPr>
            <a:xfrm>
              <a:off x="16993344" y="1414824"/>
              <a:ext cx="2747315" cy="1638608"/>
            </a:xfrm>
            <a:custGeom>
              <a:avLst/>
              <a:gdLst>
                <a:gd name="connsiteX0" fmla="*/ 970554 w 982837"/>
                <a:gd name="connsiteY0" fmla="*/ 416553 h 586203"/>
                <a:gd name="connsiteX1" fmla="*/ 921711 w 982837"/>
                <a:gd name="connsiteY1" fmla="*/ 466074 h 586203"/>
                <a:gd name="connsiteX2" fmla="*/ 824464 w 982837"/>
                <a:gd name="connsiteY2" fmla="*/ 539718 h 586203"/>
                <a:gd name="connsiteX3" fmla="*/ 514619 w 982837"/>
                <a:gd name="connsiteY3" fmla="*/ 549805 h 586203"/>
                <a:gd name="connsiteX4" fmla="*/ 420442 w 982837"/>
                <a:gd name="connsiteY4" fmla="*/ 484615 h 586203"/>
                <a:gd name="connsiteX5" fmla="*/ 334637 w 982837"/>
                <a:gd name="connsiteY5" fmla="*/ 412845 h 586203"/>
                <a:gd name="connsiteX6" fmla="*/ 187710 w 982837"/>
                <a:gd name="connsiteY6" fmla="*/ 266276 h 586203"/>
                <a:gd name="connsiteX7" fmla="*/ 80933 w 982837"/>
                <a:gd name="connsiteY7" fmla="*/ 145663 h 586203"/>
                <a:gd name="connsiteX8" fmla="*/ 44809 w 982837"/>
                <a:gd name="connsiteY8" fmla="*/ 105831 h 586203"/>
                <a:gd name="connsiteX9" fmla="*/ 31850 w 982837"/>
                <a:gd name="connsiteY9" fmla="*/ 93272 h 586203"/>
                <a:gd name="connsiteX10" fmla="*/ 26468 w 982837"/>
                <a:gd name="connsiteY10" fmla="*/ 88807 h 586203"/>
                <a:gd name="connsiteX11" fmla="*/ 28700 w 982837"/>
                <a:gd name="connsiteY11" fmla="*/ 90999 h 586203"/>
                <a:gd name="connsiteX12" fmla="*/ 27385 w 982837"/>
                <a:gd name="connsiteY12" fmla="*/ 90361 h 586203"/>
                <a:gd name="connsiteX13" fmla="*/ 511 w 982837"/>
                <a:gd name="connsiteY13" fmla="*/ 28719 h 586203"/>
                <a:gd name="connsiteX14" fmla="*/ 39904 w 982837"/>
                <a:gd name="connsiteY14" fmla="*/ 2882 h 586203"/>
                <a:gd name="connsiteX15" fmla="*/ 103101 w 982837"/>
                <a:gd name="connsiteY15" fmla="*/ 62969 h 586203"/>
                <a:gd name="connsiteX16" fmla="*/ 205811 w 982837"/>
                <a:gd name="connsiteY16" fmla="*/ 180432 h 586203"/>
                <a:gd name="connsiteX17" fmla="*/ 350028 w 982837"/>
                <a:gd name="connsiteY17" fmla="*/ 326563 h 586203"/>
                <a:gd name="connsiteX18" fmla="*/ 521597 w 982837"/>
                <a:gd name="connsiteY18" fmla="*/ 458937 h 586203"/>
                <a:gd name="connsiteX19" fmla="*/ 562904 w 982837"/>
                <a:gd name="connsiteY19" fmla="*/ 478833 h 586203"/>
                <a:gd name="connsiteX20" fmla="*/ 573031 w 982837"/>
                <a:gd name="connsiteY20" fmla="*/ 482661 h 586203"/>
                <a:gd name="connsiteX21" fmla="*/ 577338 w 982837"/>
                <a:gd name="connsiteY21" fmla="*/ 483977 h 586203"/>
                <a:gd name="connsiteX22" fmla="*/ 597074 w 982837"/>
                <a:gd name="connsiteY22" fmla="*/ 489160 h 586203"/>
                <a:gd name="connsiteX23" fmla="*/ 635511 w 982837"/>
                <a:gd name="connsiteY23" fmla="*/ 494742 h 586203"/>
                <a:gd name="connsiteX24" fmla="*/ 654211 w 982837"/>
                <a:gd name="connsiteY24" fmla="*/ 495340 h 586203"/>
                <a:gd name="connsiteX25" fmla="*/ 663421 w 982837"/>
                <a:gd name="connsiteY25" fmla="*/ 495101 h 586203"/>
                <a:gd name="connsiteX26" fmla="*/ 666491 w 982837"/>
                <a:gd name="connsiteY26" fmla="*/ 494782 h 586203"/>
                <a:gd name="connsiteX27" fmla="*/ 735629 w 982837"/>
                <a:gd name="connsiteY27" fmla="*/ 479631 h 586203"/>
                <a:gd name="connsiteX28" fmla="*/ 751857 w 982837"/>
                <a:gd name="connsiteY28" fmla="*/ 473491 h 586203"/>
                <a:gd name="connsiteX29" fmla="*/ 759831 w 982837"/>
                <a:gd name="connsiteY29" fmla="*/ 470141 h 586203"/>
                <a:gd name="connsiteX30" fmla="*/ 761905 w 982837"/>
                <a:gd name="connsiteY30" fmla="*/ 469304 h 586203"/>
                <a:gd name="connsiteX31" fmla="*/ 794161 w 982837"/>
                <a:gd name="connsiteY31" fmla="*/ 452199 h 586203"/>
                <a:gd name="connsiteX32" fmla="*/ 888777 w 982837"/>
                <a:gd name="connsiteY32" fmla="*/ 380709 h 586203"/>
                <a:gd name="connsiteX33" fmla="*/ 891130 w 982837"/>
                <a:gd name="connsiteY33" fmla="*/ 378356 h 586203"/>
                <a:gd name="connsiteX34" fmla="*/ 898665 w 982837"/>
                <a:gd name="connsiteY34" fmla="*/ 370900 h 586203"/>
                <a:gd name="connsiteX35" fmla="*/ 911066 w 982837"/>
                <a:gd name="connsiteY35" fmla="*/ 358101 h 586203"/>
                <a:gd name="connsiteX36" fmla="*/ 924542 w 982837"/>
                <a:gd name="connsiteY36" fmla="*/ 343588 h 586203"/>
                <a:gd name="connsiteX37" fmla="*/ 974621 w 982837"/>
                <a:gd name="connsiteY37" fmla="*/ 347456 h 586203"/>
                <a:gd name="connsiteX38" fmla="*/ 970554 w 982837"/>
                <a:gd name="connsiteY38" fmla="*/ 416553 h 586203"/>
                <a:gd name="connsiteX39" fmla="*/ 970554 w 982837"/>
                <a:gd name="connsiteY39" fmla="*/ 416553 h 586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82837" h="586203">
                  <a:moveTo>
                    <a:pt x="970554" y="416553"/>
                  </a:moveTo>
                  <a:cubicBezTo>
                    <a:pt x="954047" y="433021"/>
                    <a:pt x="938338" y="451003"/>
                    <a:pt x="921711" y="466074"/>
                  </a:cubicBezTo>
                  <a:cubicBezTo>
                    <a:pt x="891967" y="493067"/>
                    <a:pt x="859910" y="520539"/>
                    <a:pt x="824464" y="539718"/>
                  </a:cubicBezTo>
                  <a:cubicBezTo>
                    <a:pt x="719601" y="596455"/>
                    <a:pt x="620519" y="602955"/>
                    <a:pt x="514619" y="549805"/>
                  </a:cubicBezTo>
                  <a:cubicBezTo>
                    <a:pt x="482004" y="533458"/>
                    <a:pt x="449827" y="507541"/>
                    <a:pt x="420442" y="484615"/>
                  </a:cubicBezTo>
                  <a:cubicBezTo>
                    <a:pt x="391375" y="461968"/>
                    <a:pt x="362149" y="437566"/>
                    <a:pt x="334637" y="412845"/>
                  </a:cubicBezTo>
                  <a:cubicBezTo>
                    <a:pt x="283282" y="366634"/>
                    <a:pt x="234439" y="316754"/>
                    <a:pt x="187710" y="266276"/>
                  </a:cubicBezTo>
                  <a:cubicBezTo>
                    <a:pt x="151386" y="227002"/>
                    <a:pt x="116219" y="186054"/>
                    <a:pt x="80933" y="145663"/>
                  </a:cubicBezTo>
                  <a:cubicBezTo>
                    <a:pt x="69051" y="132067"/>
                    <a:pt x="57089" y="118511"/>
                    <a:pt x="44809" y="105831"/>
                  </a:cubicBezTo>
                  <a:cubicBezTo>
                    <a:pt x="40582" y="101446"/>
                    <a:pt x="36276" y="97219"/>
                    <a:pt x="31850" y="93272"/>
                  </a:cubicBezTo>
                  <a:cubicBezTo>
                    <a:pt x="30096" y="91677"/>
                    <a:pt x="28262" y="90202"/>
                    <a:pt x="26468" y="88807"/>
                  </a:cubicBezTo>
                  <a:cubicBezTo>
                    <a:pt x="39187" y="98695"/>
                    <a:pt x="32050" y="92833"/>
                    <a:pt x="28700" y="90999"/>
                  </a:cubicBezTo>
                  <a:cubicBezTo>
                    <a:pt x="28262" y="90760"/>
                    <a:pt x="27823" y="90561"/>
                    <a:pt x="27385" y="90361"/>
                  </a:cubicBezTo>
                  <a:cubicBezTo>
                    <a:pt x="9402" y="82347"/>
                    <a:pt x="-2679" y="51127"/>
                    <a:pt x="511" y="28719"/>
                  </a:cubicBezTo>
                  <a:cubicBezTo>
                    <a:pt x="4060" y="3720"/>
                    <a:pt x="21723" y="-5172"/>
                    <a:pt x="39904" y="2882"/>
                  </a:cubicBezTo>
                  <a:cubicBezTo>
                    <a:pt x="62312" y="12810"/>
                    <a:pt x="84481" y="41558"/>
                    <a:pt x="103101" y="62969"/>
                  </a:cubicBezTo>
                  <a:cubicBezTo>
                    <a:pt x="137271" y="102124"/>
                    <a:pt x="170963" y="141876"/>
                    <a:pt x="205811" y="180432"/>
                  </a:cubicBezTo>
                  <a:cubicBezTo>
                    <a:pt x="251505" y="231029"/>
                    <a:pt x="299351" y="280749"/>
                    <a:pt x="350028" y="326563"/>
                  </a:cubicBezTo>
                  <a:cubicBezTo>
                    <a:pt x="403177" y="374648"/>
                    <a:pt x="458519" y="422973"/>
                    <a:pt x="521597" y="458937"/>
                  </a:cubicBezTo>
                  <a:cubicBezTo>
                    <a:pt x="535193" y="466672"/>
                    <a:pt x="549029" y="473251"/>
                    <a:pt x="562904" y="478833"/>
                  </a:cubicBezTo>
                  <a:cubicBezTo>
                    <a:pt x="566253" y="480189"/>
                    <a:pt x="569642" y="481425"/>
                    <a:pt x="573031" y="482661"/>
                  </a:cubicBezTo>
                  <a:cubicBezTo>
                    <a:pt x="566014" y="480149"/>
                    <a:pt x="576939" y="483817"/>
                    <a:pt x="577338" y="483977"/>
                  </a:cubicBezTo>
                  <a:cubicBezTo>
                    <a:pt x="583877" y="486050"/>
                    <a:pt x="590495" y="487645"/>
                    <a:pt x="597074" y="489160"/>
                  </a:cubicBezTo>
                  <a:cubicBezTo>
                    <a:pt x="609873" y="492071"/>
                    <a:pt x="622712" y="493785"/>
                    <a:pt x="635511" y="494742"/>
                  </a:cubicBezTo>
                  <a:cubicBezTo>
                    <a:pt x="641731" y="495221"/>
                    <a:pt x="647991" y="495340"/>
                    <a:pt x="654211" y="495340"/>
                  </a:cubicBezTo>
                  <a:cubicBezTo>
                    <a:pt x="657281" y="495340"/>
                    <a:pt x="660351" y="495221"/>
                    <a:pt x="663421" y="495101"/>
                  </a:cubicBezTo>
                  <a:cubicBezTo>
                    <a:pt x="655447" y="495380"/>
                    <a:pt x="665534" y="494862"/>
                    <a:pt x="666491" y="494782"/>
                  </a:cubicBezTo>
                  <a:cubicBezTo>
                    <a:pt x="689776" y="492908"/>
                    <a:pt x="712862" y="487446"/>
                    <a:pt x="735629" y="479631"/>
                  </a:cubicBezTo>
                  <a:cubicBezTo>
                    <a:pt x="741052" y="477757"/>
                    <a:pt x="746474" y="475643"/>
                    <a:pt x="751857" y="473491"/>
                  </a:cubicBezTo>
                  <a:cubicBezTo>
                    <a:pt x="754528" y="472414"/>
                    <a:pt x="757160" y="471258"/>
                    <a:pt x="759831" y="470141"/>
                  </a:cubicBezTo>
                  <a:cubicBezTo>
                    <a:pt x="761067" y="469623"/>
                    <a:pt x="769879" y="465556"/>
                    <a:pt x="761905" y="469304"/>
                  </a:cubicBezTo>
                  <a:cubicBezTo>
                    <a:pt x="772750" y="464200"/>
                    <a:pt x="783515" y="458339"/>
                    <a:pt x="794161" y="452199"/>
                  </a:cubicBezTo>
                  <a:cubicBezTo>
                    <a:pt x="827653" y="432821"/>
                    <a:pt x="860947" y="407303"/>
                    <a:pt x="888777" y="380709"/>
                  </a:cubicBezTo>
                  <a:cubicBezTo>
                    <a:pt x="878410" y="390318"/>
                    <a:pt x="888777" y="380629"/>
                    <a:pt x="891130" y="378356"/>
                  </a:cubicBezTo>
                  <a:cubicBezTo>
                    <a:pt x="893642" y="375924"/>
                    <a:pt x="896153" y="373412"/>
                    <a:pt x="898665" y="370900"/>
                  </a:cubicBezTo>
                  <a:cubicBezTo>
                    <a:pt x="902852" y="366714"/>
                    <a:pt x="906959" y="362447"/>
                    <a:pt x="911066" y="358101"/>
                  </a:cubicBezTo>
                  <a:cubicBezTo>
                    <a:pt x="915571" y="353317"/>
                    <a:pt x="919917" y="348173"/>
                    <a:pt x="924542" y="343588"/>
                  </a:cubicBezTo>
                  <a:cubicBezTo>
                    <a:pt x="940371" y="327878"/>
                    <a:pt x="961145" y="326004"/>
                    <a:pt x="974621" y="347456"/>
                  </a:cubicBezTo>
                  <a:cubicBezTo>
                    <a:pt x="986104" y="365876"/>
                    <a:pt x="986264" y="400884"/>
                    <a:pt x="970554" y="416553"/>
                  </a:cubicBezTo>
                  <a:lnTo>
                    <a:pt x="970554" y="416553"/>
                  </a:ln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2" name="Freeform: Shape 1911">
              <a:extLst>
                <a:ext uri="{FF2B5EF4-FFF2-40B4-BE49-F238E27FC236}">
                  <a16:creationId xmlns="" xmlns:a16="http://schemas.microsoft.com/office/drawing/2014/main" id="{5E5FF7F0-11AC-44EB-8723-27D0BF8DE096}"/>
                </a:ext>
              </a:extLst>
            </p:cNvPr>
            <p:cNvSpPr/>
            <p:nvPr/>
          </p:nvSpPr>
          <p:spPr>
            <a:xfrm>
              <a:off x="17274427" y="1779109"/>
              <a:ext cx="1369332" cy="1132213"/>
            </a:xfrm>
            <a:custGeom>
              <a:avLst/>
              <a:gdLst>
                <a:gd name="connsiteX0" fmla="*/ 470562 w 489871"/>
                <a:gd name="connsiteY0" fmla="*/ 404812 h 405043"/>
                <a:gd name="connsiteX1" fmla="*/ 412548 w 489871"/>
                <a:gd name="connsiteY1" fmla="*/ 384876 h 405043"/>
                <a:gd name="connsiteX2" fmla="*/ 262271 w 489871"/>
                <a:gd name="connsiteY2" fmla="*/ 285077 h 405043"/>
                <a:gd name="connsiteX3" fmla="*/ 92855 w 489871"/>
                <a:gd name="connsiteY3" fmla="*/ 119210 h 405043"/>
                <a:gd name="connsiteX4" fmla="*/ 16460 w 489871"/>
                <a:gd name="connsiteY4" fmla="*/ 43055 h 405043"/>
                <a:gd name="connsiteX5" fmla="*/ 6931 w 489871"/>
                <a:gd name="connsiteY5" fmla="*/ 33645 h 405043"/>
                <a:gd name="connsiteX6" fmla="*/ 26628 w 489871"/>
                <a:gd name="connsiteY6" fmla="*/ 4818 h 405043"/>
                <a:gd name="connsiteX7" fmla="*/ 176506 w 489871"/>
                <a:gd name="connsiteY7" fmla="*/ 154656 h 405043"/>
                <a:gd name="connsiteX8" fmla="*/ 355890 w 489871"/>
                <a:gd name="connsiteY8" fmla="*/ 311512 h 405043"/>
                <a:gd name="connsiteX9" fmla="*/ 462228 w 489871"/>
                <a:gd name="connsiteY9" fmla="*/ 362508 h 405043"/>
                <a:gd name="connsiteX10" fmla="*/ 476502 w 489871"/>
                <a:gd name="connsiteY10" fmla="*/ 365817 h 405043"/>
                <a:gd name="connsiteX11" fmla="*/ 489620 w 489871"/>
                <a:gd name="connsiteY11" fmla="*/ 389980 h 405043"/>
                <a:gd name="connsiteX12" fmla="*/ 470562 w 489871"/>
                <a:gd name="connsiteY12" fmla="*/ 404812 h 405043"/>
                <a:gd name="connsiteX13" fmla="*/ 470562 w 489871"/>
                <a:gd name="connsiteY13" fmla="*/ 404812 h 405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89871" h="405043">
                  <a:moveTo>
                    <a:pt x="470562" y="404812"/>
                  </a:moveTo>
                  <a:cubicBezTo>
                    <a:pt x="451263" y="401822"/>
                    <a:pt x="430849" y="393728"/>
                    <a:pt x="412548" y="384876"/>
                  </a:cubicBezTo>
                  <a:cubicBezTo>
                    <a:pt x="358163" y="358641"/>
                    <a:pt x="307884" y="323912"/>
                    <a:pt x="262271" y="285077"/>
                  </a:cubicBezTo>
                  <a:cubicBezTo>
                    <a:pt x="203300" y="234878"/>
                    <a:pt x="148437" y="175190"/>
                    <a:pt x="92855" y="119210"/>
                  </a:cubicBezTo>
                  <a:cubicBezTo>
                    <a:pt x="67616" y="93771"/>
                    <a:pt x="42018" y="68373"/>
                    <a:pt x="16460" y="43055"/>
                  </a:cubicBezTo>
                  <a:cubicBezTo>
                    <a:pt x="13271" y="39905"/>
                    <a:pt x="10121" y="36755"/>
                    <a:pt x="6931" y="33645"/>
                  </a:cubicBezTo>
                  <a:cubicBezTo>
                    <a:pt x="-11410" y="15583"/>
                    <a:pt x="10679" y="-10972"/>
                    <a:pt x="26628" y="4818"/>
                  </a:cubicBezTo>
                  <a:cubicBezTo>
                    <a:pt x="76827" y="54458"/>
                    <a:pt x="126945" y="104577"/>
                    <a:pt x="176506" y="154656"/>
                  </a:cubicBezTo>
                  <a:cubicBezTo>
                    <a:pt x="231968" y="210676"/>
                    <a:pt x="290141" y="267454"/>
                    <a:pt x="355890" y="311512"/>
                  </a:cubicBezTo>
                  <a:cubicBezTo>
                    <a:pt x="386910" y="332325"/>
                    <a:pt x="425626" y="352341"/>
                    <a:pt x="462228" y="362508"/>
                  </a:cubicBezTo>
                  <a:cubicBezTo>
                    <a:pt x="466933" y="363824"/>
                    <a:pt x="471758" y="365100"/>
                    <a:pt x="476502" y="365817"/>
                  </a:cubicBezTo>
                  <a:cubicBezTo>
                    <a:pt x="484676" y="367054"/>
                    <a:pt x="491255" y="379454"/>
                    <a:pt x="489620" y="389980"/>
                  </a:cubicBezTo>
                  <a:cubicBezTo>
                    <a:pt x="487706" y="402220"/>
                    <a:pt x="478935" y="406088"/>
                    <a:pt x="470562" y="404812"/>
                  </a:cubicBezTo>
                  <a:lnTo>
                    <a:pt x="470562" y="404812"/>
                  </a:ln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3" name="Freeform: Shape 1912">
              <a:extLst>
                <a:ext uri="{FF2B5EF4-FFF2-40B4-BE49-F238E27FC236}">
                  <a16:creationId xmlns="" xmlns:a16="http://schemas.microsoft.com/office/drawing/2014/main" id="{009A71F0-F259-4369-A94E-73BECAC436D5}"/>
                </a:ext>
              </a:extLst>
            </p:cNvPr>
            <p:cNvSpPr/>
            <p:nvPr/>
          </p:nvSpPr>
          <p:spPr>
            <a:xfrm>
              <a:off x="17591942" y="2694122"/>
              <a:ext cx="2026558" cy="1418973"/>
            </a:xfrm>
            <a:custGeom>
              <a:avLst/>
              <a:gdLst>
                <a:gd name="connsiteX0" fmla="*/ 0 w 724990"/>
                <a:gd name="connsiteY0" fmla="*/ 0 h 507630"/>
                <a:gd name="connsiteX1" fmla="*/ 72567 w 724990"/>
                <a:gd name="connsiteY1" fmla="*/ 82176 h 507630"/>
                <a:gd name="connsiteX2" fmla="*/ 75278 w 724990"/>
                <a:gd name="connsiteY2" fmla="*/ 93061 h 507630"/>
                <a:gd name="connsiteX3" fmla="*/ 88755 w 724990"/>
                <a:gd name="connsiteY3" fmla="*/ 136242 h 507630"/>
                <a:gd name="connsiteX4" fmla="*/ 92742 w 724990"/>
                <a:gd name="connsiteY4" fmla="*/ 146888 h 507630"/>
                <a:gd name="connsiteX5" fmla="*/ 93181 w 724990"/>
                <a:gd name="connsiteY5" fmla="*/ 148005 h 507630"/>
                <a:gd name="connsiteX6" fmla="*/ 93938 w 724990"/>
                <a:gd name="connsiteY6" fmla="*/ 149799 h 507630"/>
                <a:gd name="connsiteX7" fmla="*/ 104823 w 724990"/>
                <a:gd name="connsiteY7" fmla="*/ 174241 h 507630"/>
                <a:gd name="connsiteX8" fmla="*/ 126075 w 724990"/>
                <a:gd name="connsiteY8" fmla="*/ 215029 h 507630"/>
                <a:gd name="connsiteX9" fmla="*/ 129823 w 724990"/>
                <a:gd name="connsiteY9" fmla="*/ 221449 h 507630"/>
                <a:gd name="connsiteX10" fmla="*/ 133850 w 724990"/>
                <a:gd name="connsiteY10" fmla="*/ 228068 h 507630"/>
                <a:gd name="connsiteX11" fmla="*/ 148523 w 724990"/>
                <a:gd name="connsiteY11" fmla="*/ 250436 h 507630"/>
                <a:gd name="connsiteX12" fmla="*/ 175556 w 724990"/>
                <a:gd name="connsiteY12" fmla="*/ 286958 h 507630"/>
                <a:gd name="connsiteX13" fmla="*/ 182653 w 724990"/>
                <a:gd name="connsiteY13" fmla="*/ 295690 h 507630"/>
                <a:gd name="connsiteX14" fmla="*/ 183650 w 724990"/>
                <a:gd name="connsiteY14" fmla="*/ 296926 h 507630"/>
                <a:gd name="connsiteX15" fmla="*/ 185285 w 724990"/>
                <a:gd name="connsiteY15" fmla="*/ 298800 h 507630"/>
                <a:gd name="connsiteX16" fmla="*/ 202629 w 724990"/>
                <a:gd name="connsiteY16" fmla="*/ 317899 h 507630"/>
                <a:gd name="connsiteX17" fmla="*/ 233649 w 724990"/>
                <a:gd name="connsiteY17" fmla="*/ 348082 h 507630"/>
                <a:gd name="connsiteX18" fmla="*/ 249678 w 724990"/>
                <a:gd name="connsiteY18" fmla="*/ 361798 h 507630"/>
                <a:gd name="connsiteX19" fmla="*/ 251113 w 724990"/>
                <a:gd name="connsiteY19" fmla="*/ 362994 h 507630"/>
                <a:gd name="connsiteX20" fmla="*/ 252908 w 724990"/>
                <a:gd name="connsiteY20" fmla="*/ 364389 h 507630"/>
                <a:gd name="connsiteX21" fmla="*/ 263912 w 724990"/>
                <a:gd name="connsiteY21" fmla="*/ 372563 h 507630"/>
                <a:gd name="connsiteX22" fmla="*/ 297564 w 724990"/>
                <a:gd name="connsiteY22" fmla="*/ 394174 h 507630"/>
                <a:gd name="connsiteX23" fmla="*/ 314749 w 724990"/>
                <a:gd name="connsiteY23" fmla="*/ 403225 h 507630"/>
                <a:gd name="connsiteX24" fmla="*/ 323401 w 724990"/>
                <a:gd name="connsiteY24" fmla="*/ 407292 h 507630"/>
                <a:gd name="connsiteX25" fmla="*/ 327707 w 724990"/>
                <a:gd name="connsiteY25" fmla="*/ 409166 h 507630"/>
                <a:gd name="connsiteX26" fmla="*/ 329900 w 724990"/>
                <a:gd name="connsiteY26" fmla="*/ 410043 h 507630"/>
                <a:gd name="connsiteX27" fmla="*/ 404421 w 724990"/>
                <a:gd name="connsiteY27" fmla="*/ 425672 h 507630"/>
                <a:gd name="connsiteX28" fmla="*/ 406016 w 724990"/>
                <a:gd name="connsiteY28" fmla="*/ 425752 h 507630"/>
                <a:gd name="connsiteX29" fmla="*/ 408687 w 724990"/>
                <a:gd name="connsiteY29" fmla="*/ 425672 h 507630"/>
                <a:gd name="connsiteX30" fmla="*/ 417858 w 724990"/>
                <a:gd name="connsiteY30" fmla="*/ 425234 h 507630"/>
                <a:gd name="connsiteX31" fmla="*/ 436318 w 724990"/>
                <a:gd name="connsiteY31" fmla="*/ 423041 h 507630"/>
                <a:gd name="connsiteX32" fmla="*/ 476828 w 724990"/>
                <a:gd name="connsiteY32" fmla="*/ 412116 h 507630"/>
                <a:gd name="connsiteX33" fmla="*/ 506413 w 724990"/>
                <a:gd name="connsiteY33" fmla="*/ 398161 h 507630"/>
                <a:gd name="connsiteX34" fmla="*/ 538630 w 724990"/>
                <a:gd name="connsiteY34" fmla="*/ 376750 h 507630"/>
                <a:gd name="connsiteX35" fmla="*/ 552106 w 724990"/>
                <a:gd name="connsiteY35" fmla="*/ 365626 h 507630"/>
                <a:gd name="connsiteX36" fmla="*/ 556213 w 724990"/>
                <a:gd name="connsiteY36" fmla="*/ 361877 h 507630"/>
                <a:gd name="connsiteX37" fmla="*/ 560320 w 724990"/>
                <a:gd name="connsiteY37" fmla="*/ 357890 h 507630"/>
                <a:gd name="connsiteX38" fmla="*/ 584522 w 724990"/>
                <a:gd name="connsiteY38" fmla="*/ 330100 h 507630"/>
                <a:gd name="connsiteX39" fmla="*/ 601826 w 724990"/>
                <a:gd name="connsiteY39" fmla="*/ 305379 h 507630"/>
                <a:gd name="connsiteX40" fmla="*/ 608286 w 724990"/>
                <a:gd name="connsiteY40" fmla="*/ 294335 h 507630"/>
                <a:gd name="connsiteX41" fmla="*/ 617177 w 724990"/>
                <a:gd name="connsiteY41" fmla="*/ 277269 h 507630"/>
                <a:gd name="connsiteX42" fmla="*/ 630454 w 724990"/>
                <a:gd name="connsiteY42" fmla="*/ 247445 h 507630"/>
                <a:gd name="connsiteX43" fmla="*/ 636196 w 724990"/>
                <a:gd name="connsiteY43" fmla="*/ 232413 h 507630"/>
                <a:gd name="connsiteX44" fmla="*/ 636276 w 724990"/>
                <a:gd name="connsiteY44" fmla="*/ 232174 h 507630"/>
                <a:gd name="connsiteX45" fmla="*/ 639226 w 724990"/>
                <a:gd name="connsiteY45" fmla="*/ 223084 h 507630"/>
                <a:gd name="connsiteX46" fmla="*/ 648836 w 724990"/>
                <a:gd name="connsiteY46" fmla="*/ 188435 h 507630"/>
                <a:gd name="connsiteX47" fmla="*/ 657288 w 724990"/>
                <a:gd name="connsiteY47" fmla="*/ 184647 h 507630"/>
                <a:gd name="connsiteX48" fmla="*/ 674194 w 724990"/>
                <a:gd name="connsiteY48" fmla="*/ 178467 h 507630"/>
                <a:gd name="connsiteX49" fmla="*/ 714185 w 724990"/>
                <a:gd name="connsiteY49" fmla="*/ 161003 h 507630"/>
                <a:gd name="connsiteX50" fmla="*/ 724991 w 724990"/>
                <a:gd name="connsiteY50" fmla="*/ 154703 h 507630"/>
                <a:gd name="connsiteX51" fmla="*/ 711753 w 724990"/>
                <a:gd name="connsiteY51" fmla="*/ 218140 h 507630"/>
                <a:gd name="connsiteX52" fmla="*/ 558007 w 724990"/>
                <a:gd name="connsiteY52" fmla="*/ 464189 h 507630"/>
                <a:gd name="connsiteX53" fmla="*/ 261161 w 724990"/>
                <a:gd name="connsiteY53" fmla="*/ 450712 h 507630"/>
                <a:gd name="connsiteX54" fmla="*/ 28110 w 724990"/>
                <a:gd name="connsiteY54" fmla="*/ 133013 h 507630"/>
                <a:gd name="connsiteX55" fmla="*/ 0 w 724990"/>
                <a:gd name="connsiteY55" fmla="*/ 0 h 507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24990" h="507630">
                  <a:moveTo>
                    <a:pt x="0" y="0"/>
                  </a:moveTo>
                  <a:cubicBezTo>
                    <a:pt x="23245" y="28030"/>
                    <a:pt x="47208" y="55900"/>
                    <a:pt x="72567" y="82176"/>
                  </a:cubicBezTo>
                  <a:cubicBezTo>
                    <a:pt x="73444" y="85804"/>
                    <a:pt x="74321" y="89433"/>
                    <a:pt x="75278" y="93061"/>
                  </a:cubicBezTo>
                  <a:cubicBezTo>
                    <a:pt x="79026" y="107615"/>
                    <a:pt x="83651" y="122008"/>
                    <a:pt x="88755" y="136242"/>
                  </a:cubicBezTo>
                  <a:cubicBezTo>
                    <a:pt x="90031" y="139831"/>
                    <a:pt x="91386" y="143380"/>
                    <a:pt x="92742" y="146888"/>
                  </a:cubicBezTo>
                  <a:cubicBezTo>
                    <a:pt x="92902" y="147287"/>
                    <a:pt x="93021" y="147646"/>
                    <a:pt x="93181" y="148005"/>
                  </a:cubicBezTo>
                  <a:cubicBezTo>
                    <a:pt x="93380" y="148483"/>
                    <a:pt x="93619" y="149081"/>
                    <a:pt x="93938" y="149799"/>
                  </a:cubicBezTo>
                  <a:cubicBezTo>
                    <a:pt x="97327" y="158052"/>
                    <a:pt x="101035" y="166186"/>
                    <a:pt x="104823" y="174241"/>
                  </a:cubicBezTo>
                  <a:cubicBezTo>
                    <a:pt x="111402" y="188236"/>
                    <a:pt x="118619" y="201792"/>
                    <a:pt x="126075" y="215029"/>
                  </a:cubicBezTo>
                  <a:cubicBezTo>
                    <a:pt x="127311" y="217183"/>
                    <a:pt x="128547" y="219335"/>
                    <a:pt x="129823" y="221449"/>
                  </a:cubicBezTo>
                  <a:cubicBezTo>
                    <a:pt x="129982" y="221648"/>
                    <a:pt x="133372" y="227270"/>
                    <a:pt x="133850" y="228068"/>
                  </a:cubicBezTo>
                  <a:cubicBezTo>
                    <a:pt x="138595" y="235723"/>
                    <a:pt x="143539" y="243139"/>
                    <a:pt x="148523" y="250436"/>
                  </a:cubicBezTo>
                  <a:cubicBezTo>
                    <a:pt x="157215" y="263155"/>
                    <a:pt x="166306" y="275276"/>
                    <a:pt x="175556" y="286958"/>
                  </a:cubicBezTo>
                  <a:cubicBezTo>
                    <a:pt x="177909" y="289909"/>
                    <a:pt x="180261" y="292820"/>
                    <a:pt x="182653" y="295690"/>
                  </a:cubicBezTo>
                  <a:cubicBezTo>
                    <a:pt x="183052" y="296169"/>
                    <a:pt x="183371" y="296567"/>
                    <a:pt x="183650" y="296926"/>
                  </a:cubicBezTo>
                  <a:cubicBezTo>
                    <a:pt x="184049" y="297405"/>
                    <a:pt x="184567" y="297963"/>
                    <a:pt x="185285" y="298800"/>
                  </a:cubicBezTo>
                  <a:cubicBezTo>
                    <a:pt x="190986" y="305419"/>
                    <a:pt x="196808" y="311719"/>
                    <a:pt x="202629" y="317899"/>
                  </a:cubicBezTo>
                  <a:cubicBezTo>
                    <a:pt x="212796" y="328664"/>
                    <a:pt x="223203" y="338632"/>
                    <a:pt x="233649" y="348082"/>
                  </a:cubicBezTo>
                  <a:cubicBezTo>
                    <a:pt x="238952" y="352866"/>
                    <a:pt x="244335" y="357412"/>
                    <a:pt x="249678" y="361798"/>
                  </a:cubicBezTo>
                  <a:cubicBezTo>
                    <a:pt x="250236" y="362277"/>
                    <a:pt x="250715" y="362675"/>
                    <a:pt x="251113" y="362994"/>
                  </a:cubicBezTo>
                  <a:cubicBezTo>
                    <a:pt x="251552" y="363353"/>
                    <a:pt x="252150" y="363792"/>
                    <a:pt x="252908" y="364389"/>
                  </a:cubicBezTo>
                  <a:cubicBezTo>
                    <a:pt x="256536" y="367221"/>
                    <a:pt x="260244" y="369892"/>
                    <a:pt x="263912" y="372563"/>
                  </a:cubicBezTo>
                  <a:cubicBezTo>
                    <a:pt x="275076" y="380657"/>
                    <a:pt x="286320" y="387754"/>
                    <a:pt x="297564" y="394174"/>
                  </a:cubicBezTo>
                  <a:cubicBezTo>
                    <a:pt x="303266" y="397443"/>
                    <a:pt x="309007" y="400394"/>
                    <a:pt x="314749" y="403225"/>
                  </a:cubicBezTo>
                  <a:cubicBezTo>
                    <a:pt x="317620" y="404660"/>
                    <a:pt x="320530" y="405976"/>
                    <a:pt x="323401" y="407292"/>
                  </a:cubicBezTo>
                  <a:cubicBezTo>
                    <a:pt x="324836" y="407930"/>
                    <a:pt x="326272" y="408568"/>
                    <a:pt x="327707" y="409166"/>
                  </a:cubicBezTo>
                  <a:cubicBezTo>
                    <a:pt x="328186" y="409365"/>
                    <a:pt x="328903" y="409644"/>
                    <a:pt x="329900" y="410043"/>
                  </a:cubicBezTo>
                  <a:cubicBezTo>
                    <a:pt x="354700" y="419891"/>
                    <a:pt x="379820" y="424755"/>
                    <a:pt x="404421" y="425672"/>
                  </a:cubicBezTo>
                  <a:cubicBezTo>
                    <a:pt x="405059" y="425712"/>
                    <a:pt x="405577" y="425712"/>
                    <a:pt x="406016" y="425752"/>
                  </a:cubicBezTo>
                  <a:cubicBezTo>
                    <a:pt x="406574" y="425712"/>
                    <a:pt x="407411" y="425712"/>
                    <a:pt x="408687" y="425672"/>
                  </a:cubicBezTo>
                  <a:cubicBezTo>
                    <a:pt x="411757" y="425593"/>
                    <a:pt x="414787" y="425433"/>
                    <a:pt x="417858" y="425234"/>
                  </a:cubicBezTo>
                  <a:cubicBezTo>
                    <a:pt x="424038" y="424835"/>
                    <a:pt x="430178" y="423998"/>
                    <a:pt x="436318" y="423041"/>
                  </a:cubicBezTo>
                  <a:cubicBezTo>
                    <a:pt x="449994" y="420888"/>
                    <a:pt x="463471" y="417021"/>
                    <a:pt x="476828" y="412116"/>
                  </a:cubicBezTo>
                  <a:cubicBezTo>
                    <a:pt x="488351" y="407890"/>
                    <a:pt x="493574" y="405338"/>
                    <a:pt x="506413" y="398161"/>
                  </a:cubicBezTo>
                  <a:cubicBezTo>
                    <a:pt x="517378" y="392061"/>
                    <a:pt x="528103" y="384844"/>
                    <a:pt x="538630" y="376750"/>
                  </a:cubicBezTo>
                  <a:cubicBezTo>
                    <a:pt x="543175" y="373241"/>
                    <a:pt x="547680" y="369493"/>
                    <a:pt x="552106" y="365626"/>
                  </a:cubicBezTo>
                  <a:cubicBezTo>
                    <a:pt x="553502" y="364429"/>
                    <a:pt x="554857" y="363154"/>
                    <a:pt x="556213" y="361877"/>
                  </a:cubicBezTo>
                  <a:cubicBezTo>
                    <a:pt x="556612" y="361479"/>
                    <a:pt x="559762" y="358449"/>
                    <a:pt x="560320" y="357890"/>
                  </a:cubicBezTo>
                  <a:cubicBezTo>
                    <a:pt x="568733" y="349477"/>
                    <a:pt x="576747" y="340068"/>
                    <a:pt x="584522" y="330100"/>
                  </a:cubicBezTo>
                  <a:cubicBezTo>
                    <a:pt x="590543" y="322365"/>
                    <a:pt x="596284" y="314031"/>
                    <a:pt x="601826" y="305379"/>
                  </a:cubicBezTo>
                  <a:cubicBezTo>
                    <a:pt x="601189" y="306216"/>
                    <a:pt x="607129" y="296368"/>
                    <a:pt x="608286" y="294335"/>
                  </a:cubicBezTo>
                  <a:cubicBezTo>
                    <a:pt x="611356" y="288792"/>
                    <a:pt x="614306" y="283091"/>
                    <a:pt x="617177" y="277269"/>
                  </a:cubicBezTo>
                  <a:cubicBezTo>
                    <a:pt x="621922" y="267700"/>
                    <a:pt x="626268" y="257692"/>
                    <a:pt x="630454" y="247445"/>
                  </a:cubicBezTo>
                  <a:cubicBezTo>
                    <a:pt x="632448" y="242541"/>
                    <a:pt x="634482" y="237397"/>
                    <a:pt x="636196" y="232413"/>
                  </a:cubicBezTo>
                  <a:cubicBezTo>
                    <a:pt x="636236" y="232294"/>
                    <a:pt x="636276" y="232254"/>
                    <a:pt x="636276" y="232174"/>
                  </a:cubicBezTo>
                  <a:cubicBezTo>
                    <a:pt x="637313" y="229184"/>
                    <a:pt x="638269" y="226114"/>
                    <a:pt x="639226" y="223084"/>
                  </a:cubicBezTo>
                  <a:cubicBezTo>
                    <a:pt x="642815" y="211839"/>
                    <a:pt x="645965" y="200237"/>
                    <a:pt x="648836" y="188435"/>
                  </a:cubicBezTo>
                  <a:cubicBezTo>
                    <a:pt x="651945" y="186999"/>
                    <a:pt x="655773" y="185245"/>
                    <a:pt x="657288" y="184647"/>
                  </a:cubicBezTo>
                  <a:cubicBezTo>
                    <a:pt x="662910" y="182534"/>
                    <a:pt x="668572" y="180500"/>
                    <a:pt x="674194" y="178467"/>
                  </a:cubicBezTo>
                  <a:cubicBezTo>
                    <a:pt x="687711" y="173602"/>
                    <a:pt x="700948" y="167861"/>
                    <a:pt x="714185" y="161003"/>
                  </a:cubicBezTo>
                  <a:cubicBezTo>
                    <a:pt x="717814" y="159129"/>
                    <a:pt x="721442" y="157016"/>
                    <a:pt x="724991" y="154703"/>
                  </a:cubicBezTo>
                  <a:cubicBezTo>
                    <a:pt x="721402" y="176314"/>
                    <a:pt x="717335" y="198004"/>
                    <a:pt x="711753" y="218140"/>
                  </a:cubicBezTo>
                  <a:cubicBezTo>
                    <a:pt x="686036" y="310562"/>
                    <a:pt x="641379" y="404660"/>
                    <a:pt x="558007" y="464189"/>
                  </a:cubicBezTo>
                  <a:cubicBezTo>
                    <a:pt x="459763" y="534323"/>
                    <a:pt x="351351" y="511995"/>
                    <a:pt x="261161" y="450712"/>
                  </a:cubicBezTo>
                  <a:cubicBezTo>
                    <a:pt x="155580" y="378943"/>
                    <a:pt x="68061" y="252908"/>
                    <a:pt x="28110" y="133013"/>
                  </a:cubicBezTo>
                  <a:cubicBezTo>
                    <a:pt x="13317" y="88636"/>
                    <a:pt x="5104" y="47169"/>
                    <a:pt x="0" y="0"/>
                  </a:cubicBezTo>
                  <a:close/>
                </a:path>
              </a:pathLst>
            </a:custGeom>
            <a:solidFill>
              <a:srgbClr val="F7B54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4" name="Freeform: Shape 1913">
              <a:extLst>
                <a:ext uri="{FF2B5EF4-FFF2-40B4-BE49-F238E27FC236}">
                  <a16:creationId xmlns="" xmlns:a16="http://schemas.microsoft.com/office/drawing/2014/main" id="{13F0189D-BF3F-4790-B2CC-F767A18D660F}"/>
                </a:ext>
              </a:extLst>
            </p:cNvPr>
            <p:cNvSpPr/>
            <p:nvPr/>
          </p:nvSpPr>
          <p:spPr>
            <a:xfrm>
              <a:off x="17591942" y="2694122"/>
              <a:ext cx="882375" cy="1351372"/>
            </a:xfrm>
            <a:custGeom>
              <a:avLst/>
              <a:gdLst>
                <a:gd name="connsiteX0" fmla="*/ 0 w 315665"/>
                <a:gd name="connsiteY0" fmla="*/ 0 h 483446"/>
                <a:gd name="connsiteX1" fmla="*/ 19737 w 315665"/>
                <a:gd name="connsiteY1" fmla="*/ 23286 h 483446"/>
                <a:gd name="connsiteX2" fmla="*/ 89114 w 315665"/>
                <a:gd name="connsiteY2" fmla="*/ 198881 h 483446"/>
                <a:gd name="connsiteX3" fmla="*/ 172845 w 315665"/>
                <a:gd name="connsiteY3" fmla="*/ 347922 h 483446"/>
                <a:gd name="connsiteX4" fmla="*/ 310004 w 315665"/>
                <a:gd name="connsiteY4" fmla="*/ 473200 h 483446"/>
                <a:gd name="connsiteX5" fmla="*/ 315666 w 315665"/>
                <a:gd name="connsiteY5" fmla="*/ 483447 h 483446"/>
                <a:gd name="connsiteX6" fmla="*/ 261161 w 315665"/>
                <a:gd name="connsiteY6" fmla="*/ 450672 h 483446"/>
                <a:gd name="connsiteX7" fmla="*/ 28110 w 315665"/>
                <a:gd name="connsiteY7" fmla="*/ 132973 h 483446"/>
                <a:gd name="connsiteX8" fmla="*/ 0 w 315665"/>
                <a:gd name="connsiteY8" fmla="*/ 0 h 483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5665" h="483446">
                  <a:moveTo>
                    <a:pt x="0" y="0"/>
                  </a:moveTo>
                  <a:cubicBezTo>
                    <a:pt x="6539" y="7775"/>
                    <a:pt x="13118" y="15590"/>
                    <a:pt x="19737" y="23286"/>
                  </a:cubicBezTo>
                  <a:cubicBezTo>
                    <a:pt x="37639" y="84449"/>
                    <a:pt x="61483" y="141705"/>
                    <a:pt x="89114" y="198881"/>
                  </a:cubicBezTo>
                  <a:cubicBezTo>
                    <a:pt x="113954" y="250276"/>
                    <a:pt x="140230" y="303026"/>
                    <a:pt x="172845" y="347922"/>
                  </a:cubicBezTo>
                  <a:cubicBezTo>
                    <a:pt x="207972" y="396208"/>
                    <a:pt x="253705" y="443017"/>
                    <a:pt x="310004" y="473200"/>
                  </a:cubicBezTo>
                  <a:cubicBezTo>
                    <a:pt x="311878" y="476629"/>
                    <a:pt x="313752" y="480058"/>
                    <a:pt x="315666" y="483447"/>
                  </a:cubicBezTo>
                  <a:cubicBezTo>
                    <a:pt x="297564" y="474675"/>
                    <a:pt x="279303" y="463790"/>
                    <a:pt x="261161" y="450672"/>
                  </a:cubicBezTo>
                  <a:cubicBezTo>
                    <a:pt x="154663" y="373720"/>
                    <a:pt x="68061" y="252868"/>
                    <a:pt x="28110" y="132973"/>
                  </a:cubicBezTo>
                  <a:cubicBezTo>
                    <a:pt x="13317" y="88636"/>
                    <a:pt x="5104" y="47169"/>
                    <a:pt x="0" y="0"/>
                  </a:cubicBezTo>
                  <a:close/>
                </a:path>
              </a:pathLst>
            </a:custGeom>
            <a:solidFill>
              <a:srgbClr val="F7B54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5" name="Freeform: Shape 1914">
              <a:extLst>
                <a:ext uri="{FF2B5EF4-FFF2-40B4-BE49-F238E27FC236}">
                  <a16:creationId xmlns="" xmlns:a16="http://schemas.microsoft.com/office/drawing/2014/main" id="{4DE207BE-C260-4AB3-B666-9C34B2A3F662}"/>
                </a:ext>
              </a:extLst>
            </p:cNvPr>
            <p:cNvSpPr/>
            <p:nvPr/>
          </p:nvSpPr>
          <p:spPr>
            <a:xfrm>
              <a:off x="19650821" y="2865546"/>
              <a:ext cx="3402" cy="9909"/>
            </a:xfrm>
            <a:custGeom>
              <a:avLst/>
              <a:gdLst>
                <a:gd name="connsiteX0" fmla="*/ 0 w 1217"/>
                <a:gd name="connsiteY0" fmla="*/ 3545 h 3545"/>
                <a:gd name="connsiteX1" fmla="*/ 0 w 1217"/>
                <a:gd name="connsiteY1" fmla="*/ 3545 h 3545"/>
                <a:gd name="connsiteX2" fmla="*/ 0 w 1217"/>
                <a:gd name="connsiteY2" fmla="*/ 3545 h 3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7" h="3545">
                  <a:moveTo>
                    <a:pt x="0" y="3545"/>
                  </a:moveTo>
                  <a:cubicBezTo>
                    <a:pt x="2233" y="-2356"/>
                    <a:pt x="877" y="156"/>
                    <a:pt x="0" y="3545"/>
                  </a:cubicBezTo>
                  <a:lnTo>
                    <a:pt x="0" y="3545"/>
                  </a:lnTo>
                  <a:close/>
                </a:path>
              </a:pathLst>
            </a:custGeom>
            <a:solidFill>
              <a:srgbClr val="B59C96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6" name="Freeform: Shape 1915">
              <a:extLst>
                <a:ext uri="{FF2B5EF4-FFF2-40B4-BE49-F238E27FC236}">
                  <a16:creationId xmlns="" xmlns:a16="http://schemas.microsoft.com/office/drawing/2014/main" id="{453F7876-5D92-4464-8AA5-DFB8BCA9FDF9}"/>
                </a:ext>
              </a:extLst>
            </p:cNvPr>
            <p:cNvSpPr/>
            <p:nvPr/>
          </p:nvSpPr>
          <p:spPr>
            <a:xfrm>
              <a:off x="15923478" y="299931"/>
              <a:ext cx="2313665" cy="3043853"/>
            </a:xfrm>
            <a:custGeom>
              <a:avLst/>
              <a:gdLst>
                <a:gd name="connsiteX0" fmla="*/ 5145 w 827701"/>
                <a:gd name="connsiteY0" fmla="*/ 295471 h 1088922"/>
                <a:gd name="connsiteX1" fmla="*/ 208691 w 827701"/>
                <a:gd name="connsiteY1" fmla="*/ 678441 h 1088922"/>
                <a:gd name="connsiteX2" fmla="*/ 542140 w 827701"/>
                <a:gd name="connsiteY2" fmla="*/ 992711 h 1088922"/>
                <a:gd name="connsiteX3" fmla="*/ 782886 w 827701"/>
                <a:gd name="connsiteY3" fmla="*/ 1085812 h 1088922"/>
                <a:gd name="connsiteX4" fmla="*/ 827702 w 827701"/>
                <a:gd name="connsiteY4" fmla="*/ 1088922 h 1088922"/>
                <a:gd name="connsiteX5" fmla="*/ 812471 w 827701"/>
                <a:gd name="connsiteY5" fmla="*/ 1080310 h 1088922"/>
                <a:gd name="connsiteX6" fmla="*/ 670726 w 827701"/>
                <a:gd name="connsiteY6" fmla="*/ 975686 h 1088922"/>
                <a:gd name="connsiteX7" fmla="*/ 641620 w 827701"/>
                <a:gd name="connsiteY7" fmla="*/ 965200 h 1088922"/>
                <a:gd name="connsiteX8" fmla="*/ 626229 w 827701"/>
                <a:gd name="connsiteY8" fmla="*/ 958900 h 1088922"/>
                <a:gd name="connsiteX9" fmla="*/ 624595 w 827701"/>
                <a:gd name="connsiteY9" fmla="*/ 958222 h 1088922"/>
                <a:gd name="connsiteX10" fmla="*/ 624276 w 827701"/>
                <a:gd name="connsiteY10" fmla="*/ 958063 h 1088922"/>
                <a:gd name="connsiteX11" fmla="*/ 616301 w 827701"/>
                <a:gd name="connsiteY11" fmla="*/ 954434 h 1088922"/>
                <a:gd name="connsiteX12" fmla="*/ 546725 w 827701"/>
                <a:gd name="connsiteY12" fmla="*/ 917114 h 1088922"/>
                <a:gd name="connsiteX13" fmla="*/ 471766 w 827701"/>
                <a:gd name="connsiteY13" fmla="*/ 865879 h 1088922"/>
                <a:gd name="connsiteX14" fmla="*/ 435841 w 827701"/>
                <a:gd name="connsiteY14" fmla="*/ 836932 h 1088922"/>
                <a:gd name="connsiteX15" fmla="*/ 397006 w 827701"/>
                <a:gd name="connsiteY15" fmla="*/ 802563 h 1088922"/>
                <a:gd name="connsiteX16" fmla="*/ 230620 w 827701"/>
                <a:gd name="connsiteY16" fmla="*/ 617716 h 1088922"/>
                <a:gd name="connsiteX17" fmla="*/ 106499 w 827701"/>
                <a:gd name="connsiteY17" fmla="*/ 419513 h 1088922"/>
                <a:gd name="connsiteX18" fmla="*/ 95175 w 827701"/>
                <a:gd name="connsiteY18" fmla="*/ 394075 h 1088922"/>
                <a:gd name="connsiteX19" fmla="*/ 90790 w 827701"/>
                <a:gd name="connsiteY19" fmla="*/ 383389 h 1088922"/>
                <a:gd name="connsiteX20" fmla="*/ 88038 w 827701"/>
                <a:gd name="connsiteY20" fmla="*/ 376292 h 1088922"/>
                <a:gd name="connsiteX21" fmla="*/ 75957 w 827701"/>
                <a:gd name="connsiteY21" fmla="*/ 339729 h 1088922"/>
                <a:gd name="connsiteX22" fmla="*/ 65910 w 827701"/>
                <a:gd name="connsiteY22" fmla="*/ 298223 h 1088922"/>
                <a:gd name="connsiteX23" fmla="*/ 64315 w 827701"/>
                <a:gd name="connsiteY23" fmla="*/ 289371 h 1088922"/>
                <a:gd name="connsiteX24" fmla="*/ 64235 w 827701"/>
                <a:gd name="connsiteY24" fmla="*/ 288773 h 1088922"/>
                <a:gd name="connsiteX25" fmla="*/ 62162 w 827701"/>
                <a:gd name="connsiteY25" fmla="*/ 271190 h 1088922"/>
                <a:gd name="connsiteX26" fmla="*/ 60766 w 827701"/>
                <a:gd name="connsiteY26" fmla="*/ 235066 h 1088922"/>
                <a:gd name="connsiteX27" fmla="*/ 60965 w 827701"/>
                <a:gd name="connsiteY27" fmla="*/ 228686 h 1088922"/>
                <a:gd name="connsiteX28" fmla="*/ 61005 w 827701"/>
                <a:gd name="connsiteY28" fmla="*/ 228327 h 1088922"/>
                <a:gd name="connsiteX29" fmla="*/ 62600 w 827701"/>
                <a:gd name="connsiteY29" fmla="*/ 213335 h 1088922"/>
                <a:gd name="connsiteX30" fmla="*/ 68421 w 827701"/>
                <a:gd name="connsiteY30" fmla="*/ 184348 h 1088922"/>
                <a:gd name="connsiteX31" fmla="*/ 70535 w 827701"/>
                <a:gd name="connsiteY31" fmla="*/ 178049 h 1088922"/>
                <a:gd name="connsiteX32" fmla="*/ 75319 w 827701"/>
                <a:gd name="connsiteY32" fmla="*/ 165808 h 1088922"/>
                <a:gd name="connsiteX33" fmla="*/ 81739 w 827701"/>
                <a:gd name="connsiteY33" fmla="*/ 152371 h 1088922"/>
                <a:gd name="connsiteX34" fmla="*/ 82416 w 827701"/>
                <a:gd name="connsiteY34" fmla="*/ 151135 h 1088922"/>
                <a:gd name="connsiteX35" fmla="*/ 84091 w 827701"/>
                <a:gd name="connsiteY35" fmla="*/ 148424 h 1088922"/>
                <a:gd name="connsiteX36" fmla="*/ 98365 w 827701"/>
                <a:gd name="connsiteY36" fmla="*/ 129365 h 1088922"/>
                <a:gd name="connsiteX37" fmla="*/ 102791 w 827701"/>
                <a:gd name="connsiteY37" fmla="*/ 124581 h 1088922"/>
                <a:gd name="connsiteX38" fmla="*/ 111244 w 827701"/>
                <a:gd name="connsiteY38" fmla="*/ 117404 h 1088922"/>
                <a:gd name="connsiteX39" fmla="*/ 129904 w 827701"/>
                <a:gd name="connsiteY39" fmla="*/ 105123 h 1088922"/>
                <a:gd name="connsiteX40" fmla="*/ 130422 w 827701"/>
                <a:gd name="connsiteY40" fmla="*/ 104844 h 1088922"/>
                <a:gd name="connsiteX41" fmla="*/ 130502 w 827701"/>
                <a:gd name="connsiteY41" fmla="*/ 104804 h 1088922"/>
                <a:gd name="connsiteX42" fmla="*/ 135606 w 827701"/>
                <a:gd name="connsiteY42" fmla="*/ 102611 h 1088922"/>
                <a:gd name="connsiteX43" fmla="*/ 146132 w 827701"/>
                <a:gd name="connsiteY43" fmla="*/ 98903 h 1088922"/>
                <a:gd name="connsiteX44" fmla="*/ 168301 w 827701"/>
                <a:gd name="connsiteY44" fmla="*/ 94198 h 1088922"/>
                <a:gd name="connsiteX45" fmla="*/ 168779 w 827701"/>
                <a:gd name="connsiteY45" fmla="*/ 94158 h 1088922"/>
                <a:gd name="connsiteX46" fmla="*/ 169337 w 827701"/>
                <a:gd name="connsiteY46" fmla="*/ 94118 h 1088922"/>
                <a:gd name="connsiteX47" fmla="*/ 175238 w 827701"/>
                <a:gd name="connsiteY47" fmla="*/ 93919 h 1088922"/>
                <a:gd name="connsiteX48" fmla="*/ 187240 w 827701"/>
                <a:gd name="connsiteY48" fmla="*/ 94278 h 1088922"/>
                <a:gd name="connsiteX49" fmla="*/ 212080 w 827701"/>
                <a:gd name="connsiteY49" fmla="*/ 98066 h 1088922"/>
                <a:gd name="connsiteX50" fmla="*/ 246051 w 827701"/>
                <a:gd name="connsiteY50" fmla="*/ 53768 h 1088922"/>
                <a:gd name="connsiteX51" fmla="*/ 215270 w 827701"/>
                <a:gd name="connsiteY51" fmla="*/ 3250 h 1088922"/>
                <a:gd name="connsiteX52" fmla="*/ 48486 w 827701"/>
                <a:gd name="connsiteY52" fmla="*/ 68042 h 1088922"/>
                <a:gd name="connsiteX53" fmla="*/ 5145 w 827701"/>
                <a:gd name="connsiteY53" fmla="*/ 295471 h 1088922"/>
                <a:gd name="connsiteX54" fmla="*/ 83971 w 827701"/>
                <a:gd name="connsiteY54" fmla="*/ 148384 h 1088922"/>
                <a:gd name="connsiteX55" fmla="*/ 83971 w 827701"/>
                <a:gd name="connsiteY55" fmla="*/ 148384 h 1088922"/>
                <a:gd name="connsiteX56" fmla="*/ 83971 w 827701"/>
                <a:gd name="connsiteY56" fmla="*/ 148384 h 1088922"/>
                <a:gd name="connsiteX57" fmla="*/ 60886 w 827701"/>
                <a:gd name="connsiteY57" fmla="*/ 230201 h 1088922"/>
                <a:gd name="connsiteX58" fmla="*/ 60886 w 827701"/>
                <a:gd name="connsiteY58" fmla="*/ 230201 h 1088922"/>
                <a:gd name="connsiteX59" fmla="*/ 60886 w 827701"/>
                <a:gd name="connsiteY59" fmla="*/ 230201 h 1088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827701" h="1088922">
                  <a:moveTo>
                    <a:pt x="5145" y="295471"/>
                  </a:moveTo>
                  <a:cubicBezTo>
                    <a:pt x="24961" y="435342"/>
                    <a:pt x="119418" y="568195"/>
                    <a:pt x="208691" y="678441"/>
                  </a:cubicBezTo>
                  <a:cubicBezTo>
                    <a:pt x="303785" y="795944"/>
                    <a:pt x="412476" y="912888"/>
                    <a:pt x="542140" y="992711"/>
                  </a:cubicBezTo>
                  <a:cubicBezTo>
                    <a:pt x="614985" y="1037567"/>
                    <a:pt x="694689" y="1076084"/>
                    <a:pt x="782886" y="1085812"/>
                  </a:cubicBezTo>
                  <a:cubicBezTo>
                    <a:pt x="797599" y="1087447"/>
                    <a:pt x="812710" y="1088683"/>
                    <a:pt x="827702" y="1088922"/>
                  </a:cubicBezTo>
                  <a:cubicBezTo>
                    <a:pt x="822638" y="1086132"/>
                    <a:pt x="817535" y="1083261"/>
                    <a:pt x="812471" y="1080310"/>
                  </a:cubicBezTo>
                  <a:cubicBezTo>
                    <a:pt x="761196" y="1050287"/>
                    <a:pt x="715502" y="1014162"/>
                    <a:pt x="670726" y="975686"/>
                  </a:cubicBezTo>
                  <a:cubicBezTo>
                    <a:pt x="661038" y="972497"/>
                    <a:pt x="651309" y="969028"/>
                    <a:pt x="641620" y="965200"/>
                  </a:cubicBezTo>
                  <a:cubicBezTo>
                    <a:pt x="636476" y="963166"/>
                    <a:pt x="631333" y="961093"/>
                    <a:pt x="626229" y="958900"/>
                  </a:cubicBezTo>
                  <a:cubicBezTo>
                    <a:pt x="625551" y="958621"/>
                    <a:pt x="624993" y="958382"/>
                    <a:pt x="624595" y="958222"/>
                  </a:cubicBezTo>
                  <a:cubicBezTo>
                    <a:pt x="624475" y="958182"/>
                    <a:pt x="624395" y="958143"/>
                    <a:pt x="624276" y="958063"/>
                  </a:cubicBezTo>
                  <a:cubicBezTo>
                    <a:pt x="621644" y="956907"/>
                    <a:pt x="618973" y="955671"/>
                    <a:pt x="616301" y="954434"/>
                  </a:cubicBezTo>
                  <a:cubicBezTo>
                    <a:pt x="593136" y="943629"/>
                    <a:pt x="569890" y="931269"/>
                    <a:pt x="546725" y="917114"/>
                  </a:cubicBezTo>
                  <a:cubicBezTo>
                    <a:pt x="521645" y="901804"/>
                    <a:pt x="496606" y="884778"/>
                    <a:pt x="471766" y="865879"/>
                  </a:cubicBezTo>
                  <a:cubicBezTo>
                    <a:pt x="459046" y="856190"/>
                    <a:pt x="451391" y="850129"/>
                    <a:pt x="435841" y="836932"/>
                  </a:cubicBezTo>
                  <a:cubicBezTo>
                    <a:pt x="422803" y="825848"/>
                    <a:pt x="409845" y="814484"/>
                    <a:pt x="397006" y="802563"/>
                  </a:cubicBezTo>
                  <a:cubicBezTo>
                    <a:pt x="335763" y="745705"/>
                    <a:pt x="281138" y="683066"/>
                    <a:pt x="230620" y="617716"/>
                  </a:cubicBezTo>
                  <a:cubicBezTo>
                    <a:pt x="183133" y="556274"/>
                    <a:pt x="138915" y="489927"/>
                    <a:pt x="106499" y="419513"/>
                  </a:cubicBezTo>
                  <a:cubicBezTo>
                    <a:pt x="102632" y="411100"/>
                    <a:pt x="98764" y="402647"/>
                    <a:pt x="95175" y="394075"/>
                  </a:cubicBezTo>
                  <a:cubicBezTo>
                    <a:pt x="93700" y="390526"/>
                    <a:pt x="92185" y="386938"/>
                    <a:pt x="90790" y="383389"/>
                  </a:cubicBezTo>
                  <a:cubicBezTo>
                    <a:pt x="90391" y="382432"/>
                    <a:pt x="88318" y="376930"/>
                    <a:pt x="88038" y="376292"/>
                  </a:cubicBezTo>
                  <a:cubicBezTo>
                    <a:pt x="83613" y="364211"/>
                    <a:pt x="79466" y="352050"/>
                    <a:pt x="75957" y="339729"/>
                  </a:cubicBezTo>
                  <a:cubicBezTo>
                    <a:pt x="72010" y="326013"/>
                    <a:pt x="68541" y="312178"/>
                    <a:pt x="65910" y="298223"/>
                  </a:cubicBezTo>
                  <a:cubicBezTo>
                    <a:pt x="65351" y="295272"/>
                    <a:pt x="64793" y="292322"/>
                    <a:pt x="64315" y="289371"/>
                  </a:cubicBezTo>
                  <a:cubicBezTo>
                    <a:pt x="64275" y="289172"/>
                    <a:pt x="64275" y="289012"/>
                    <a:pt x="64235" y="288773"/>
                  </a:cubicBezTo>
                  <a:cubicBezTo>
                    <a:pt x="63437" y="282952"/>
                    <a:pt x="62680" y="277051"/>
                    <a:pt x="62162" y="271190"/>
                  </a:cubicBezTo>
                  <a:cubicBezTo>
                    <a:pt x="61085" y="259108"/>
                    <a:pt x="60487" y="247027"/>
                    <a:pt x="60766" y="235066"/>
                  </a:cubicBezTo>
                  <a:cubicBezTo>
                    <a:pt x="60806" y="232952"/>
                    <a:pt x="60886" y="230799"/>
                    <a:pt x="60965" y="228686"/>
                  </a:cubicBezTo>
                  <a:cubicBezTo>
                    <a:pt x="60965" y="228567"/>
                    <a:pt x="60965" y="228447"/>
                    <a:pt x="61005" y="228327"/>
                  </a:cubicBezTo>
                  <a:cubicBezTo>
                    <a:pt x="61444" y="223343"/>
                    <a:pt x="61922" y="218280"/>
                    <a:pt x="62600" y="213335"/>
                  </a:cubicBezTo>
                  <a:cubicBezTo>
                    <a:pt x="63996" y="203447"/>
                    <a:pt x="65870" y="193719"/>
                    <a:pt x="68421" y="184348"/>
                  </a:cubicBezTo>
                  <a:cubicBezTo>
                    <a:pt x="69099" y="182235"/>
                    <a:pt x="69777" y="180122"/>
                    <a:pt x="70535" y="178049"/>
                  </a:cubicBezTo>
                  <a:cubicBezTo>
                    <a:pt x="72010" y="173902"/>
                    <a:pt x="73565" y="169795"/>
                    <a:pt x="75319" y="165808"/>
                  </a:cubicBezTo>
                  <a:cubicBezTo>
                    <a:pt x="77313" y="161223"/>
                    <a:pt x="79426" y="156717"/>
                    <a:pt x="81739" y="152371"/>
                  </a:cubicBezTo>
                  <a:cubicBezTo>
                    <a:pt x="81898" y="152052"/>
                    <a:pt x="82137" y="151574"/>
                    <a:pt x="82416" y="151135"/>
                  </a:cubicBezTo>
                  <a:cubicBezTo>
                    <a:pt x="82935" y="150258"/>
                    <a:pt x="83533" y="149301"/>
                    <a:pt x="84091" y="148424"/>
                  </a:cubicBezTo>
                  <a:cubicBezTo>
                    <a:pt x="88437" y="141646"/>
                    <a:pt x="93222" y="135187"/>
                    <a:pt x="98365" y="129365"/>
                  </a:cubicBezTo>
                  <a:cubicBezTo>
                    <a:pt x="99840" y="127730"/>
                    <a:pt x="101316" y="126136"/>
                    <a:pt x="102791" y="124581"/>
                  </a:cubicBezTo>
                  <a:cubicBezTo>
                    <a:pt x="105542" y="122069"/>
                    <a:pt x="108333" y="119636"/>
                    <a:pt x="111244" y="117404"/>
                  </a:cubicBezTo>
                  <a:cubicBezTo>
                    <a:pt x="117225" y="112778"/>
                    <a:pt x="123445" y="108592"/>
                    <a:pt x="129904" y="105123"/>
                  </a:cubicBezTo>
                  <a:cubicBezTo>
                    <a:pt x="130103" y="105043"/>
                    <a:pt x="130263" y="104924"/>
                    <a:pt x="130422" y="104844"/>
                  </a:cubicBezTo>
                  <a:cubicBezTo>
                    <a:pt x="130462" y="104844"/>
                    <a:pt x="130462" y="104804"/>
                    <a:pt x="130502" y="104804"/>
                  </a:cubicBezTo>
                  <a:cubicBezTo>
                    <a:pt x="132057" y="104326"/>
                    <a:pt x="133891" y="103289"/>
                    <a:pt x="135606" y="102611"/>
                  </a:cubicBezTo>
                  <a:cubicBezTo>
                    <a:pt x="139074" y="101256"/>
                    <a:pt x="142583" y="99980"/>
                    <a:pt x="146132" y="98903"/>
                  </a:cubicBezTo>
                  <a:cubicBezTo>
                    <a:pt x="153428" y="96750"/>
                    <a:pt x="160884" y="95155"/>
                    <a:pt x="168301" y="94198"/>
                  </a:cubicBezTo>
                  <a:cubicBezTo>
                    <a:pt x="168460" y="94158"/>
                    <a:pt x="168620" y="94158"/>
                    <a:pt x="168779" y="94158"/>
                  </a:cubicBezTo>
                  <a:cubicBezTo>
                    <a:pt x="168978" y="94158"/>
                    <a:pt x="169138" y="94118"/>
                    <a:pt x="169337" y="94118"/>
                  </a:cubicBezTo>
                  <a:cubicBezTo>
                    <a:pt x="171291" y="94039"/>
                    <a:pt x="173245" y="93959"/>
                    <a:pt x="175238" y="93919"/>
                  </a:cubicBezTo>
                  <a:cubicBezTo>
                    <a:pt x="179225" y="93919"/>
                    <a:pt x="183252" y="93959"/>
                    <a:pt x="187240" y="94278"/>
                  </a:cubicBezTo>
                  <a:cubicBezTo>
                    <a:pt x="195533" y="94916"/>
                    <a:pt x="203787" y="96232"/>
                    <a:pt x="212080" y="98066"/>
                  </a:cubicBezTo>
                  <a:cubicBezTo>
                    <a:pt x="229783" y="102053"/>
                    <a:pt x="245253" y="78289"/>
                    <a:pt x="246051" y="53768"/>
                  </a:cubicBezTo>
                  <a:cubicBezTo>
                    <a:pt x="246968" y="26017"/>
                    <a:pt x="232494" y="6998"/>
                    <a:pt x="215270" y="3250"/>
                  </a:cubicBezTo>
                  <a:cubicBezTo>
                    <a:pt x="152751" y="-10426"/>
                    <a:pt x="85566" y="20555"/>
                    <a:pt x="48486" y="68042"/>
                  </a:cubicBezTo>
                  <a:cubicBezTo>
                    <a:pt x="-2630" y="133512"/>
                    <a:pt x="-5820" y="218080"/>
                    <a:pt x="5145" y="295471"/>
                  </a:cubicBezTo>
                  <a:close/>
                  <a:moveTo>
                    <a:pt x="83971" y="148384"/>
                  </a:moveTo>
                  <a:cubicBezTo>
                    <a:pt x="84171" y="148105"/>
                    <a:pt x="84211" y="148025"/>
                    <a:pt x="83971" y="148384"/>
                  </a:cubicBezTo>
                  <a:lnTo>
                    <a:pt x="83971" y="148384"/>
                  </a:lnTo>
                  <a:close/>
                  <a:moveTo>
                    <a:pt x="60886" y="230201"/>
                  </a:moveTo>
                  <a:cubicBezTo>
                    <a:pt x="60527" y="237259"/>
                    <a:pt x="60686" y="233351"/>
                    <a:pt x="60886" y="230201"/>
                  </a:cubicBezTo>
                  <a:lnTo>
                    <a:pt x="60886" y="230201"/>
                  </a:lnTo>
                  <a:close/>
                </a:path>
              </a:pathLst>
            </a:custGeom>
            <a:solidFill>
              <a:srgbClr val="F7B54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7" name="Freeform: Shape 1916">
              <a:extLst>
                <a:ext uri="{FF2B5EF4-FFF2-40B4-BE49-F238E27FC236}">
                  <a16:creationId xmlns="" xmlns:a16="http://schemas.microsoft.com/office/drawing/2014/main" id="{30DAF717-32A0-4A56-9D22-14C795174BB0}"/>
                </a:ext>
              </a:extLst>
            </p:cNvPr>
            <p:cNvSpPr/>
            <p:nvPr/>
          </p:nvSpPr>
          <p:spPr>
            <a:xfrm>
              <a:off x="16243242" y="561394"/>
              <a:ext cx="2526649" cy="2959491"/>
            </a:xfrm>
            <a:custGeom>
              <a:avLst/>
              <a:gdLst>
                <a:gd name="connsiteX0" fmla="*/ 32496 w 903895"/>
                <a:gd name="connsiteY0" fmla="*/ 342 h 1058742"/>
                <a:gd name="connsiteX1" fmla="*/ 140469 w 903895"/>
                <a:gd name="connsiteY1" fmla="*/ 34911 h 1058742"/>
                <a:gd name="connsiteX2" fmla="*/ 250715 w 903895"/>
                <a:gd name="connsiteY2" fmla="*/ 148307 h 1058742"/>
                <a:gd name="connsiteX3" fmla="*/ 388312 w 903895"/>
                <a:gd name="connsiteY3" fmla="*/ 554881 h 1058742"/>
                <a:gd name="connsiteX4" fmla="*/ 412435 w 903895"/>
                <a:gd name="connsiteY4" fmla="*/ 634784 h 1058742"/>
                <a:gd name="connsiteX5" fmla="*/ 425194 w 903895"/>
                <a:gd name="connsiteY5" fmla="*/ 670948 h 1058742"/>
                <a:gd name="connsiteX6" fmla="*/ 428264 w 903895"/>
                <a:gd name="connsiteY6" fmla="*/ 678962 h 1058742"/>
                <a:gd name="connsiteX7" fmla="*/ 428663 w 903895"/>
                <a:gd name="connsiteY7" fmla="*/ 679919 h 1058742"/>
                <a:gd name="connsiteX8" fmla="*/ 437076 w 903895"/>
                <a:gd name="connsiteY8" fmla="*/ 699975 h 1058742"/>
                <a:gd name="connsiteX9" fmla="*/ 469531 w 903895"/>
                <a:gd name="connsiteY9" fmla="*/ 764049 h 1058742"/>
                <a:gd name="connsiteX10" fmla="*/ 477147 w 903895"/>
                <a:gd name="connsiteY10" fmla="*/ 776170 h 1058742"/>
                <a:gd name="connsiteX11" fmla="*/ 487554 w 903895"/>
                <a:gd name="connsiteY11" fmla="*/ 791481 h 1058742"/>
                <a:gd name="connsiteX12" fmla="*/ 512314 w 903895"/>
                <a:gd name="connsiteY12" fmla="*/ 823697 h 1058742"/>
                <a:gd name="connsiteX13" fmla="*/ 513072 w 903895"/>
                <a:gd name="connsiteY13" fmla="*/ 824614 h 1058742"/>
                <a:gd name="connsiteX14" fmla="*/ 513271 w 903895"/>
                <a:gd name="connsiteY14" fmla="*/ 824853 h 1058742"/>
                <a:gd name="connsiteX15" fmla="*/ 519690 w 903895"/>
                <a:gd name="connsiteY15" fmla="*/ 832030 h 1058742"/>
                <a:gd name="connsiteX16" fmla="*/ 533127 w 903895"/>
                <a:gd name="connsiteY16" fmla="*/ 846185 h 1058742"/>
                <a:gd name="connsiteX17" fmla="*/ 565144 w 903895"/>
                <a:gd name="connsiteY17" fmla="*/ 876009 h 1058742"/>
                <a:gd name="connsiteX18" fmla="*/ 578940 w 903895"/>
                <a:gd name="connsiteY18" fmla="*/ 887413 h 1058742"/>
                <a:gd name="connsiteX19" fmla="*/ 584602 w 903895"/>
                <a:gd name="connsiteY19" fmla="*/ 891838 h 1058742"/>
                <a:gd name="connsiteX20" fmla="*/ 593374 w 903895"/>
                <a:gd name="connsiteY20" fmla="*/ 898337 h 1058742"/>
                <a:gd name="connsiteX21" fmla="*/ 634402 w 903895"/>
                <a:gd name="connsiteY21" fmla="*/ 925689 h 1058742"/>
                <a:gd name="connsiteX22" fmla="*/ 673357 w 903895"/>
                <a:gd name="connsiteY22" fmla="*/ 947260 h 1058742"/>
                <a:gd name="connsiteX23" fmla="*/ 682607 w 903895"/>
                <a:gd name="connsiteY23" fmla="*/ 951526 h 1058742"/>
                <a:gd name="connsiteX24" fmla="*/ 688069 w 903895"/>
                <a:gd name="connsiteY24" fmla="*/ 953799 h 1058742"/>
                <a:gd name="connsiteX25" fmla="*/ 706969 w 903895"/>
                <a:gd name="connsiteY25" fmla="*/ 960299 h 1058742"/>
                <a:gd name="connsiteX26" fmla="*/ 741059 w 903895"/>
                <a:gd name="connsiteY26" fmla="*/ 967994 h 1058742"/>
                <a:gd name="connsiteX27" fmla="*/ 757447 w 903895"/>
                <a:gd name="connsiteY27" fmla="*/ 969748 h 1058742"/>
                <a:gd name="connsiteX28" fmla="*/ 759520 w 903895"/>
                <a:gd name="connsiteY28" fmla="*/ 969867 h 1058742"/>
                <a:gd name="connsiteX29" fmla="*/ 771840 w 903895"/>
                <a:gd name="connsiteY29" fmla="*/ 979357 h 1058742"/>
                <a:gd name="connsiteX30" fmla="*/ 897875 w 903895"/>
                <a:gd name="connsiteY30" fmla="*/ 1022499 h 1058742"/>
                <a:gd name="connsiteX31" fmla="*/ 903896 w 903895"/>
                <a:gd name="connsiteY31" fmla="*/ 1023416 h 1058742"/>
                <a:gd name="connsiteX32" fmla="*/ 748914 w 903895"/>
                <a:gd name="connsiteY32" fmla="*/ 1055991 h 1058742"/>
                <a:gd name="connsiteX33" fmla="*/ 593892 w 903895"/>
                <a:gd name="connsiteY33" fmla="*/ 982347 h 1058742"/>
                <a:gd name="connsiteX34" fmla="*/ 463192 w 903895"/>
                <a:gd name="connsiteY34" fmla="*/ 856671 h 1058742"/>
                <a:gd name="connsiteX35" fmla="*/ 324916 w 903895"/>
                <a:gd name="connsiteY35" fmla="*/ 555599 h 1058742"/>
                <a:gd name="connsiteX36" fmla="*/ 278067 w 903895"/>
                <a:gd name="connsiteY36" fmla="*/ 392801 h 1058742"/>
                <a:gd name="connsiteX37" fmla="*/ 246528 w 903895"/>
                <a:gd name="connsiteY37" fmla="*/ 297747 h 1058742"/>
                <a:gd name="connsiteX38" fmla="*/ 224280 w 903895"/>
                <a:gd name="connsiteY38" fmla="*/ 245196 h 1058742"/>
                <a:gd name="connsiteX39" fmla="*/ 214630 w 903895"/>
                <a:gd name="connsiteY39" fmla="*/ 225698 h 1058742"/>
                <a:gd name="connsiteX40" fmla="*/ 210843 w 903895"/>
                <a:gd name="connsiteY40" fmla="*/ 218761 h 1058742"/>
                <a:gd name="connsiteX41" fmla="*/ 205061 w 903895"/>
                <a:gd name="connsiteY41" fmla="*/ 208912 h 1058742"/>
                <a:gd name="connsiteX42" fmla="*/ 183570 w 903895"/>
                <a:gd name="connsiteY42" fmla="*/ 176935 h 1058742"/>
                <a:gd name="connsiteX43" fmla="*/ 179822 w 903895"/>
                <a:gd name="connsiteY43" fmla="*/ 172150 h 1058742"/>
                <a:gd name="connsiteX44" fmla="*/ 176513 w 903895"/>
                <a:gd name="connsiteY44" fmla="*/ 168123 h 1058742"/>
                <a:gd name="connsiteX45" fmla="*/ 164432 w 903895"/>
                <a:gd name="connsiteY45" fmla="*/ 155245 h 1058742"/>
                <a:gd name="connsiteX46" fmla="*/ 143180 w 903895"/>
                <a:gd name="connsiteY46" fmla="*/ 136505 h 1058742"/>
                <a:gd name="connsiteX47" fmla="*/ 133571 w 903895"/>
                <a:gd name="connsiteY47" fmla="*/ 129886 h 1058742"/>
                <a:gd name="connsiteX48" fmla="*/ 121211 w 903895"/>
                <a:gd name="connsiteY48" fmla="*/ 122590 h 1058742"/>
                <a:gd name="connsiteX49" fmla="*/ 98484 w 903895"/>
                <a:gd name="connsiteY49" fmla="*/ 111744 h 1058742"/>
                <a:gd name="connsiteX50" fmla="*/ 86123 w 903895"/>
                <a:gd name="connsiteY50" fmla="*/ 106960 h 1058742"/>
                <a:gd name="connsiteX51" fmla="*/ 80701 w 903895"/>
                <a:gd name="connsiteY51" fmla="*/ 105086 h 1058742"/>
                <a:gd name="connsiteX52" fmla="*/ 80422 w 903895"/>
                <a:gd name="connsiteY52" fmla="*/ 105006 h 1058742"/>
                <a:gd name="connsiteX53" fmla="*/ 32256 w 903895"/>
                <a:gd name="connsiteY53" fmla="*/ 92526 h 1058742"/>
                <a:gd name="connsiteX54" fmla="*/ 0 w 903895"/>
                <a:gd name="connsiteY54" fmla="*/ 42806 h 1058742"/>
                <a:gd name="connsiteX55" fmla="*/ 32496 w 903895"/>
                <a:gd name="connsiteY55" fmla="*/ 342 h 1058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903895" h="1058742">
                  <a:moveTo>
                    <a:pt x="32496" y="342"/>
                  </a:moveTo>
                  <a:cubicBezTo>
                    <a:pt x="67782" y="7280"/>
                    <a:pt x="108571" y="17288"/>
                    <a:pt x="140469" y="34911"/>
                  </a:cubicBezTo>
                  <a:cubicBezTo>
                    <a:pt x="189352" y="61944"/>
                    <a:pt x="222445" y="103690"/>
                    <a:pt x="250715" y="148307"/>
                  </a:cubicBezTo>
                  <a:cubicBezTo>
                    <a:pt x="325873" y="266926"/>
                    <a:pt x="350554" y="419037"/>
                    <a:pt x="388312" y="554881"/>
                  </a:cubicBezTo>
                  <a:cubicBezTo>
                    <a:pt x="395768" y="581715"/>
                    <a:pt x="403703" y="608389"/>
                    <a:pt x="412435" y="634784"/>
                  </a:cubicBezTo>
                  <a:cubicBezTo>
                    <a:pt x="416462" y="646905"/>
                    <a:pt x="420728" y="658986"/>
                    <a:pt x="425194" y="670948"/>
                  </a:cubicBezTo>
                  <a:cubicBezTo>
                    <a:pt x="426191" y="673619"/>
                    <a:pt x="427188" y="676330"/>
                    <a:pt x="428264" y="678962"/>
                  </a:cubicBezTo>
                  <a:cubicBezTo>
                    <a:pt x="428384" y="679241"/>
                    <a:pt x="428503" y="679520"/>
                    <a:pt x="428663" y="679919"/>
                  </a:cubicBezTo>
                  <a:cubicBezTo>
                    <a:pt x="431374" y="686658"/>
                    <a:pt x="434205" y="693356"/>
                    <a:pt x="437076" y="699975"/>
                  </a:cubicBezTo>
                  <a:cubicBezTo>
                    <a:pt x="446725" y="722143"/>
                    <a:pt x="457610" y="743554"/>
                    <a:pt x="469531" y="764049"/>
                  </a:cubicBezTo>
                  <a:cubicBezTo>
                    <a:pt x="469093" y="763172"/>
                    <a:pt x="475712" y="773937"/>
                    <a:pt x="477147" y="776170"/>
                  </a:cubicBezTo>
                  <a:cubicBezTo>
                    <a:pt x="480536" y="781393"/>
                    <a:pt x="484005" y="786457"/>
                    <a:pt x="487554" y="791481"/>
                  </a:cubicBezTo>
                  <a:cubicBezTo>
                    <a:pt x="495488" y="802765"/>
                    <a:pt x="503782" y="813450"/>
                    <a:pt x="512314" y="823697"/>
                  </a:cubicBezTo>
                  <a:cubicBezTo>
                    <a:pt x="512633" y="824056"/>
                    <a:pt x="512832" y="824335"/>
                    <a:pt x="513072" y="824614"/>
                  </a:cubicBezTo>
                  <a:cubicBezTo>
                    <a:pt x="513151" y="824694"/>
                    <a:pt x="513191" y="824773"/>
                    <a:pt x="513271" y="824853"/>
                  </a:cubicBezTo>
                  <a:cubicBezTo>
                    <a:pt x="515384" y="827285"/>
                    <a:pt x="517537" y="829678"/>
                    <a:pt x="519690" y="832030"/>
                  </a:cubicBezTo>
                  <a:cubicBezTo>
                    <a:pt x="524116" y="836895"/>
                    <a:pt x="528622" y="841600"/>
                    <a:pt x="533127" y="846185"/>
                  </a:cubicBezTo>
                  <a:cubicBezTo>
                    <a:pt x="543614" y="856871"/>
                    <a:pt x="554339" y="866679"/>
                    <a:pt x="565144" y="876009"/>
                  </a:cubicBezTo>
                  <a:cubicBezTo>
                    <a:pt x="569730" y="879957"/>
                    <a:pt x="574315" y="883704"/>
                    <a:pt x="578940" y="887413"/>
                  </a:cubicBezTo>
                  <a:cubicBezTo>
                    <a:pt x="579618" y="887931"/>
                    <a:pt x="584123" y="891480"/>
                    <a:pt x="584602" y="891838"/>
                  </a:cubicBezTo>
                  <a:cubicBezTo>
                    <a:pt x="587513" y="894071"/>
                    <a:pt x="590463" y="896184"/>
                    <a:pt x="593374" y="898337"/>
                  </a:cubicBezTo>
                  <a:cubicBezTo>
                    <a:pt x="606970" y="908265"/>
                    <a:pt x="620686" y="917237"/>
                    <a:pt x="634402" y="925689"/>
                  </a:cubicBezTo>
                  <a:cubicBezTo>
                    <a:pt x="647360" y="933664"/>
                    <a:pt x="660319" y="940920"/>
                    <a:pt x="673357" y="947260"/>
                  </a:cubicBezTo>
                  <a:cubicBezTo>
                    <a:pt x="676427" y="948775"/>
                    <a:pt x="679537" y="950131"/>
                    <a:pt x="682607" y="951526"/>
                  </a:cubicBezTo>
                  <a:cubicBezTo>
                    <a:pt x="682966" y="951686"/>
                    <a:pt x="686594" y="953201"/>
                    <a:pt x="688069" y="953799"/>
                  </a:cubicBezTo>
                  <a:cubicBezTo>
                    <a:pt x="694210" y="956311"/>
                    <a:pt x="700669" y="958384"/>
                    <a:pt x="706969" y="960299"/>
                  </a:cubicBezTo>
                  <a:cubicBezTo>
                    <a:pt x="718372" y="963807"/>
                    <a:pt x="729775" y="966239"/>
                    <a:pt x="741059" y="967994"/>
                  </a:cubicBezTo>
                  <a:cubicBezTo>
                    <a:pt x="746561" y="968831"/>
                    <a:pt x="752064" y="969309"/>
                    <a:pt x="757447" y="969748"/>
                  </a:cubicBezTo>
                  <a:cubicBezTo>
                    <a:pt x="758124" y="969788"/>
                    <a:pt x="758842" y="969827"/>
                    <a:pt x="759520" y="969867"/>
                  </a:cubicBezTo>
                  <a:cubicBezTo>
                    <a:pt x="763228" y="973536"/>
                    <a:pt x="767415" y="977005"/>
                    <a:pt x="771840" y="979357"/>
                  </a:cubicBezTo>
                  <a:cubicBezTo>
                    <a:pt x="812629" y="1000968"/>
                    <a:pt x="851863" y="1013966"/>
                    <a:pt x="897875" y="1022499"/>
                  </a:cubicBezTo>
                  <a:cubicBezTo>
                    <a:pt x="899829" y="1022857"/>
                    <a:pt x="901902" y="1023136"/>
                    <a:pt x="903896" y="1023416"/>
                  </a:cubicBezTo>
                  <a:cubicBezTo>
                    <a:pt x="857764" y="1051446"/>
                    <a:pt x="802462" y="1064962"/>
                    <a:pt x="748914" y="1055991"/>
                  </a:cubicBezTo>
                  <a:cubicBezTo>
                    <a:pt x="690581" y="1046222"/>
                    <a:pt x="641060" y="1014763"/>
                    <a:pt x="593892" y="982347"/>
                  </a:cubicBezTo>
                  <a:cubicBezTo>
                    <a:pt x="544371" y="948297"/>
                    <a:pt x="500034" y="903840"/>
                    <a:pt x="463192" y="856671"/>
                  </a:cubicBezTo>
                  <a:cubicBezTo>
                    <a:pt x="394014" y="768156"/>
                    <a:pt x="356136" y="660980"/>
                    <a:pt x="324916" y="555599"/>
                  </a:cubicBezTo>
                  <a:cubicBezTo>
                    <a:pt x="308967" y="501811"/>
                    <a:pt x="294095" y="446788"/>
                    <a:pt x="278067" y="392801"/>
                  </a:cubicBezTo>
                  <a:cubicBezTo>
                    <a:pt x="267979" y="358791"/>
                    <a:pt x="258370" y="328807"/>
                    <a:pt x="246528" y="297747"/>
                  </a:cubicBezTo>
                  <a:cubicBezTo>
                    <a:pt x="239710" y="279805"/>
                    <a:pt x="232214" y="262261"/>
                    <a:pt x="224280" y="245196"/>
                  </a:cubicBezTo>
                  <a:cubicBezTo>
                    <a:pt x="221209" y="238577"/>
                    <a:pt x="217940" y="232118"/>
                    <a:pt x="214630" y="225698"/>
                  </a:cubicBezTo>
                  <a:cubicBezTo>
                    <a:pt x="214391" y="225339"/>
                    <a:pt x="211241" y="219438"/>
                    <a:pt x="210843" y="218761"/>
                  </a:cubicBezTo>
                  <a:cubicBezTo>
                    <a:pt x="208969" y="215411"/>
                    <a:pt x="207015" y="212142"/>
                    <a:pt x="205061" y="208912"/>
                  </a:cubicBezTo>
                  <a:cubicBezTo>
                    <a:pt x="198323" y="197629"/>
                    <a:pt x="191066" y="186983"/>
                    <a:pt x="183570" y="176935"/>
                  </a:cubicBezTo>
                  <a:cubicBezTo>
                    <a:pt x="182334" y="175300"/>
                    <a:pt x="181098" y="173706"/>
                    <a:pt x="179822" y="172150"/>
                  </a:cubicBezTo>
                  <a:cubicBezTo>
                    <a:pt x="178826" y="170914"/>
                    <a:pt x="177111" y="168801"/>
                    <a:pt x="176513" y="168123"/>
                  </a:cubicBezTo>
                  <a:cubicBezTo>
                    <a:pt x="172606" y="163618"/>
                    <a:pt x="168539" y="159391"/>
                    <a:pt x="164432" y="155245"/>
                  </a:cubicBezTo>
                  <a:cubicBezTo>
                    <a:pt x="157574" y="148347"/>
                    <a:pt x="150437" y="142167"/>
                    <a:pt x="143180" y="136505"/>
                  </a:cubicBezTo>
                  <a:cubicBezTo>
                    <a:pt x="143539" y="136904"/>
                    <a:pt x="135365" y="131043"/>
                    <a:pt x="133571" y="129886"/>
                  </a:cubicBezTo>
                  <a:cubicBezTo>
                    <a:pt x="129504" y="127255"/>
                    <a:pt x="125357" y="124862"/>
                    <a:pt x="121211" y="122590"/>
                  </a:cubicBezTo>
                  <a:cubicBezTo>
                    <a:pt x="113715" y="118443"/>
                    <a:pt x="106099" y="114934"/>
                    <a:pt x="98484" y="111744"/>
                  </a:cubicBezTo>
                  <a:cubicBezTo>
                    <a:pt x="94377" y="110030"/>
                    <a:pt x="90230" y="108435"/>
                    <a:pt x="86123" y="106960"/>
                  </a:cubicBezTo>
                  <a:cubicBezTo>
                    <a:pt x="84329" y="106322"/>
                    <a:pt x="82535" y="105684"/>
                    <a:pt x="80701" y="105086"/>
                  </a:cubicBezTo>
                  <a:cubicBezTo>
                    <a:pt x="80621" y="105046"/>
                    <a:pt x="80501" y="105046"/>
                    <a:pt x="80422" y="105006"/>
                  </a:cubicBezTo>
                  <a:cubicBezTo>
                    <a:pt x="64393" y="99982"/>
                    <a:pt x="48245" y="96314"/>
                    <a:pt x="32256" y="92526"/>
                  </a:cubicBezTo>
                  <a:cubicBezTo>
                    <a:pt x="14793" y="88380"/>
                    <a:pt x="-40" y="69081"/>
                    <a:pt x="0" y="42806"/>
                  </a:cubicBezTo>
                  <a:cubicBezTo>
                    <a:pt x="80" y="19281"/>
                    <a:pt x="15271" y="-3047"/>
                    <a:pt x="32496" y="342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8" name="Freeform: Shape 1917">
              <a:extLst>
                <a:ext uri="{FF2B5EF4-FFF2-40B4-BE49-F238E27FC236}">
                  <a16:creationId xmlns="" xmlns:a16="http://schemas.microsoft.com/office/drawing/2014/main" id="{351A784A-73CA-46D5-86F3-6A51FF3430D6}"/>
                </a:ext>
              </a:extLst>
            </p:cNvPr>
            <p:cNvSpPr/>
            <p:nvPr/>
          </p:nvSpPr>
          <p:spPr>
            <a:xfrm>
              <a:off x="17379623" y="2306820"/>
              <a:ext cx="2628794" cy="1215001"/>
            </a:xfrm>
            <a:custGeom>
              <a:avLst/>
              <a:gdLst>
                <a:gd name="connsiteX0" fmla="*/ 44377 w 940437"/>
                <a:gd name="connsiteY0" fmla="*/ 106937 h 434660"/>
                <a:gd name="connsiteX1" fmla="*/ 30901 w 940437"/>
                <a:gd name="connsiteY1" fmla="*/ 82415 h 434660"/>
                <a:gd name="connsiteX2" fmla="*/ 30821 w 940437"/>
                <a:gd name="connsiteY2" fmla="*/ 82256 h 434660"/>
                <a:gd name="connsiteX3" fmla="*/ 29386 w 940437"/>
                <a:gd name="connsiteY3" fmla="*/ 79186 h 434660"/>
                <a:gd name="connsiteX4" fmla="*/ 20135 w 940437"/>
                <a:gd name="connsiteY4" fmla="*/ 58054 h 434660"/>
                <a:gd name="connsiteX5" fmla="*/ 14753 w 940437"/>
                <a:gd name="connsiteY5" fmla="*/ 43859 h 434660"/>
                <a:gd name="connsiteX6" fmla="*/ 12639 w 940437"/>
                <a:gd name="connsiteY6" fmla="*/ 38238 h 434660"/>
                <a:gd name="connsiteX7" fmla="*/ 8014 w 940437"/>
                <a:gd name="connsiteY7" fmla="*/ 21770 h 434660"/>
                <a:gd name="connsiteX8" fmla="*/ 279 w 940437"/>
                <a:gd name="connsiteY8" fmla="*/ 1755 h 434660"/>
                <a:gd name="connsiteX9" fmla="*/ 0 w 940437"/>
                <a:gd name="connsiteY9" fmla="*/ 0 h 434660"/>
                <a:gd name="connsiteX10" fmla="*/ 18501 w 940437"/>
                <a:gd name="connsiteY10" fmla="*/ 15431 h 434660"/>
                <a:gd name="connsiteX11" fmla="*/ 362994 w 940437"/>
                <a:gd name="connsiteY11" fmla="*/ 305698 h 434660"/>
                <a:gd name="connsiteX12" fmla="*/ 399795 w 940437"/>
                <a:gd name="connsiteY12" fmla="*/ 321049 h 434660"/>
                <a:gd name="connsiteX13" fmla="*/ 404301 w 940437"/>
                <a:gd name="connsiteY13" fmla="*/ 322684 h 434660"/>
                <a:gd name="connsiteX14" fmla="*/ 411398 w 940437"/>
                <a:gd name="connsiteY14" fmla="*/ 325036 h 434660"/>
                <a:gd name="connsiteX15" fmla="*/ 432012 w 940437"/>
                <a:gd name="connsiteY15" fmla="*/ 331176 h 434660"/>
                <a:gd name="connsiteX16" fmla="*/ 502825 w 940437"/>
                <a:gd name="connsiteY16" fmla="*/ 344135 h 434660"/>
                <a:gd name="connsiteX17" fmla="*/ 535280 w 940437"/>
                <a:gd name="connsiteY17" fmla="*/ 345809 h 434660"/>
                <a:gd name="connsiteX18" fmla="*/ 546963 w 940437"/>
                <a:gd name="connsiteY18" fmla="*/ 345730 h 434660"/>
                <a:gd name="connsiteX19" fmla="*/ 552226 w 940437"/>
                <a:gd name="connsiteY19" fmla="*/ 345530 h 434660"/>
                <a:gd name="connsiteX20" fmla="*/ 562553 w 940437"/>
                <a:gd name="connsiteY20" fmla="*/ 344813 h 434660"/>
                <a:gd name="connsiteX21" fmla="*/ 624474 w 940437"/>
                <a:gd name="connsiteY21" fmla="*/ 334885 h 434660"/>
                <a:gd name="connsiteX22" fmla="*/ 681849 w 940437"/>
                <a:gd name="connsiteY22" fmla="*/ 317061 h 434660"/>
                <a:gd name="connsiteX23" fmla="*/ 694888 w 940437"/>
                <a:gd name="connsiteY23" fmla="*/ 311878 h 434660"/>
                <a:gd name="connsiteX24" fmla="*/ 701267 w 940437"/>
                <a:gd name="connsiteY24" fmla="*/ 309167 h 434660"/>
                <a:gd name="connsiteX25" fmla="*/ 727303 w 940437"/>
                <a:gd name="connsiteY25" fmla="*/ 296647 h 434660"/>
                <a:gd name="connsiteX26" fmla="*/ 812789 w 940437"/>
                <a:gd name="connsiteY26" fmla="*/ 243099 h 434660"/>
                <a:gd name="connsiteX27" fmla="*/ 844766 w 940437"/>
                <a:gd name="connsiteY27" fmla="*/ 217781 h 434660"/>
                <a:gd name="connsiteX28" fmla="*/ 853737 w 940437"/>
                <a:gd name="connsiteY28" fmla="*/ 210005 h 434660"/>
                <a:gd name="connsiteX29" fmla="*/ 861472 w 940437"/>
                <a:gd name="connsiteY29" fmla="*/ 202948 h 434660"/>
                <a:gd name="connsiteX30" fmla="*/ 881089 w 940437"/>
                <a:gd name="connsiteY30" fmla="*/ 183491 h 434660"/>
                <a:gd name="connsiteX31" fmla="*/ 932643 w 940437"/>
                <a:gd name="connsiteY31" fmla="*/ 185963 h 434660"/>
                <a:gd name="connsiteX32" fmla="*/ 926982 w 940437"/>
                <a:gd name="connsiteY32" fmla="*/ 252629 h 434660"/>
                <a:gd name="connsiteX33" fmla="*/ 846759 w 940437"/>
                <a:gd name="connsiteY33" fmla="*/ 323800 h 434660"/>
                <a:gd name="connsiteX34" fmla="*/ 651587 w 940437"/>
                <a:gd name="connsiteY34" fmla="*/ 422563 h 434660"/>
                <a:gd name="connsiteX35" fmla="*/ 375274 w 940437"/>
                <a:gd name="connsiteY35" fmla="*/ 398879 h 434660"/>
                <a:gd name="connsiteX36" fmla="*/ 106617 w 940437"/>
                <a:gd name="connsiteY36" fmla="*/ 206537 h 434660"/>
                <a:gd name="connsiteX37" fmla="*/ 58373 w 940437"/>
                <a:gd name="connsiteY37" fmla="*/ 130900 h 434660"/>
                <a:gd name="connsiteX38" fmla="*/ 52751 w 940437"/>
                <a:gd name="connsiteY38" fmla="*/ 121370 h 434660"/>
                <a:gd name="connsiteX39" fmla="*/ 44377 w 940437"/>
                <a:gd name="connsiteY39" fmla="*/ 106937 h 434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40437" h="434660">
                  <a:moveTo>
                    <a:pt x="44377" y="106937"/>
                  </a:moveTo>
                  <a:cubicBezTo>
                    <a:pt x="39832" y="98843"/>
                    <a:pt x="35287" y="90669"/>
                    <a:pt x="30901" y="82415"/>
                  </a:cubicBezTo>
                  <a:cubicBezTo>
                    <a:pt x="30861" y="82375"/>
                    <a:pt x="30861" y="82336"/>
                    <a:pt x="30821" y="82256"/>
                  </a:cubicBezTo>
                  <a:cubicBezTo>
                    <a:pt x="30343" y="81220"/>
                    <a:pt x="29864" y="80223"/>
                    <a:pt x="29386" y="79186"/>
                  </a:cubicBezTo>
                  <a:cubicBezTo>
                    <a:pt x="26196" y="72208"/>
                    <a:pt x="23086" y="65151"/>
                    <a:pt x="20135" y="58054"/>
                  </a:cubicBezTo>
                  <a:cubicBezTo>
                    <a:pt x="19178" y="55502"/>
                    <a:pt x="15430" y="45773"/>
                    <a:pt x="14753" y="43859"/>
                  </a:cubicBezTo>
                  <a:cubicBezTo>
                    <a:pt x="14075" y="41945"/>
                    <a:pt x="13357" y="40071"/>
                    <a:pt x="12639" y="38238"/>
                  </a:cubicBezTo>
                  <a:cubicBezTo>
                    <a:pt x="10965" y="32775"/>
                    <a:pt x="9450" y="27313"/>
                    <a:pt x="8014" y="21770"/>
                  </a:cubicBezTo>
                  <a:cubicBezTo>
                    <a:pt x="6220" y="14673"/>
                    <a:pt x="3549" y="7974"/>
                    <a:pt x="279" y="1755"/>
                  </a:cubicBezTo>
                  <a:cubicBezTo>
                    <a:pt x="199" y="1156"/>
                    <a:pt x="120" y="598"/>
                    <a:pt x="0" y="0"/>
                  </a:cubicBezTo>
                  <a:cubicBezTo>
                    <a:pt x="6380" y="3310"/>
                    <a:pt x="12719" y="8652"/>
                    <a:pt x="18501" y="15431"/>
                  </a:cubicBezTo>
                  <a:cubicBezTo>
                    <a:pt x="114392" y="128388"/>
                    <a:pt x="224279" y="240986"/>
                    <a:pt x="362994" y="305698"/>
                  </a:cubicBezTo>
                  <a:cubicBezTo>
                    <a:pt x="375195" y="311400"/>
                    <a:pt x="387515" y="316424"/>
                    <a:pt x="399795" y="321049"/>
                  </a:cubicBezTo>
                  <a:cubicBezTo>
                    <a:pt x="400354" y="321248"/>
                    <a:pt x="402706" y="322125"/>
                    <a:pt x="404301" y="322684"/>
                  </a:cubicBezTo>
                  <a:cubicBezTo>
                    <a:pt x="406653" y="323481"/>
                    <a:pt x="409046" y="324278"/>
                    <a:pt x="411398" y="325036"/>
                  </a:cubicBezTo>
                  <a:cubicBezTo>
                    <a:pt x="418256" y="327269"/>
                    <a:pt x="425154" y="329302"/>
                    <a:pt x="432012" y="331176"/>
                  </a:cubicBezTo>
                  <a:cubicBezTo>
                    <a:pt x="455576" y="337675"/>
                    <a:pt x="479220" y="341862"/>
                    <a:pt x="502825" y="344135"/>
                  </a:cubicBezTo>
                  <a:cubicBezTo>
                    <a:pt x="513670" y="345171"/>
                    <a:pt x="524475" y="345650"/>
                    <a:pt x="535280" y="345809"/>
                  </a:cubicBezTo>
                  <a:cubicBezTo>
                    <a:pt x="539188" y="345849"/>
                    <a:pt x="543135" y="345849"/>
                    <a:pt x="546963" y="345730"/>
                  </a:cubicBezTo>
                  <a:cubicBezTo>
                    <a:pt x="547880" y="345690"/>
                    <a:pt x="551189" y="345570"/>
                    <a:pt x="552226" y="345530"/>
                  </a:cubicBezTo>
                  <a:cubicBezTo>
                    <a:pt x="555655" y="345331"/>
                    <a:pt x="559084" y="345092"/>
                    <a:pt x="562553" y="344813"/>
                  </a:cubicBezTo>
                  <a:cubicBezTo>
                    <a:pt x="583286" y="343178"/>
                    <a:pt x="603900" y="339749"/>
                    <a:pt x="624474" y="334885"/>
                  </a:cubicBezTo>
                  <a:cubicBezTo>
                    <a:pt x="643692" y="330339"/>
                    <a:pt x="662830" y="324278"/>
                    <a:pt x="681849" y="317061"/>
                  </a:cubicBezTo>
                  <a:cubicBezTo>
                    <a:pt x="686195" y="315427"/>
                    <a:pt x="690581" y="313672"/>
                    <a:pt x="694888" y="311878"/>
                  </a:cubicBezTo>
                  <a:cubicBezTo>
                    <a:pt x="697001" y="311001"/>
                    <a:pt x="699154" y="310084"/>
                    <a:pt x="701267" y="309167"/>
                  </a:cubicBezTo>
                  <a:cubicBezTo>
                    <a:pt x="709959" y="305379"/>
                    <a:pt x="718651" y="301073"/>
                    <a:pt x="727303" y="296647"/>
                  </a:cubicBezTo>
                  <a:cubicBezTo>
                    <a:pt x="756450" y="281735"/>
                    <a:pt x="784998" y="263713"/>
                    <a:pt x="812789" y="243099"/>
                  </a:cubicBezTo>
                  <a:cubicBezTo>
                    <a:pt x="823594" y="235085"/>
                    <a:pt x="834280" y="226632"/>
                    <a:pt x="844766" y="217781"/>
                  </a:cubicBezTo>
                  <a:cubicBezTo>
                    <a:pt x="846520" y="216305"/>
                    <a:pt x="851146" y="212318"/>
                    <a:pt x="853737" y="210005"/>
                  </a:cubicBezTo>
                  <a:cubicBezTo>
                    <a:pt x="856329" y="207733"/>
                    <a:pt x="858920" y="205340"/>
                    <a:pt x="861472" y="202948"/>
                  </a:cubicBezTo>
                  <a:cubicBezTo>
                    <a:pt x="868091" y="196768"/>
                    <a:pt x="874790" y="190388"/>
                    <a:pt x="881089" y="183491"/>
                  </a:cubicBezTo>
                  <a:cubicBezTo>
                    <a:pt x="896799" y="166346"/>
                    <a:pt x="919964" y="166745"/>
                    <a:pt x="932643" y="185963"/>
                  </a:cubicBezTo>
                  <a:cubicBezTo>
                    <a:pt x="944884" y="204503"/>
                    <a:pt x="942492" y="235564"/>
                    <a:pt x="926982" y="252629"/>
                  </a:cubicBezTo>
                  <a:cubicBezTo>
                    <a:pt x="903457" y="278585"/>
                    <a:pt x="875069" y="303306"/>
                    <a:pt x="846759" y="323800"/>
                  </a:cubicBezTo>
                  <a:cubicBezTo>
                    <a:pt x="787191" y="366941"/>
                    <a:pt x="722399" y="405378"/>
                    <a:pt x="651587" y="422563"/>
                  </a:cubicBezTo>
                  <a:cubicBezTo>
                    <a:pt x="556731" y="445608"/>
                    <a:pt x="466262" y="434644"/>
                    <a:pt x="375274" y="398879"/>
                  </a:cubicBezTo>
                  <a:cubicBezTo>
                    <a:pt x="273322" y="358808"/>
                    <a:pt x="186521" y="282014"/>
                    <a:pt x="106617" y="206537"/>
                  </a:cubicBezTo>
                  <a:cubicBezTo>
                    <a:pt x="90230" y="181776"/>
                    <a:pt x="73603" y="156577"/>
                    <a:pt x="58373" y="130900"/>
                  </a:cubicBezTo>
                  <a:cubicBezTo>
                    <a:pt x="57455" y="129345"/>
                    <a:pt x="53428" y="122567"/>
                    <a:pt x="52751" y="121370"/>
                  </a:cubicBezTo>
                  <a:cubicBezTo>
                    <a:pt x="49959" y="116705"/>
                    <a:pt x="47129" y="111841"/>
                    <a:pt x="44377" y="106937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9" name="Freeform: Shape 1918">
              <a:extLst>
                <a:ext uri="{FF2B5EF4-FFF2-40B4-BE49-F238E27FC236}">
                  <a16:creationId xmlns="" xmlns:a16="http://schemas.microsoft.com/office/drawing/2014/main" id="{EB3CFBEE-967C-45E1-A501-4C53D02EFD1D}"/>
                </a:ext>
              </a:extLst>
            </p:cNvPr>
            <p:cNvSpPr/>
            <p:nvPr/>
          </p:nvSpPr>
          <p:spPr>
            <a:xfrm>
              <a:off x="17569873" y="2717080"/>
              <a:ext cx="2438609" cy="805854"/>
            </a:xfrm>
            <a:custGeom>
              <a:avLst/>
              <a:gdLst>
                <a:gd name="connsiteX0" fmla="*/ 0 w 872399"/>
                <a:gd name="connsiteY0" fmla="*/ 0 h 288290"/>
                <a:gd name="connsiteX1" fmla="*/ 13915 w 872399"/>
                <a:gd name="connsiteY1" fmla="*/ 12839 h 288290"/>
                <a:gd name="connsiteX2" fmla="*/ 211760 w 872399"/>
                <a:gd name="connsiteY2" fmla="*/ 157933 h 288290"/>
                <a:gd name="connsiteX3" fmla="*/ 544929 w 872399"/>
                <a:gd name="connsiteY3" fmla="*/ 231815 h 288290"/>
                <a:gd name="connsiteX4" fmla="*/ 860436 w 872399"/>
                <a:gd name="connsiteY4" fmla="*/ 39513 h 288290"/>
                <a:gd name="connsiteX5" fmla="*/ 862549 w 872399"/>
                <a:gd name="connsiteY5" fmla="*/ 36802 h 288290"/>
                <a:gd name="connsiteX6" fmla="*/ 864622 w 872399"/>
                <a:gd name="connsiteY6" fmla="*/ 39593 h 288290"/>
                <a:gd name="connsiteX7" fmla="*/ 858960 w 872399"/>
                <a:gd name="connsiteY7" fmla="*/ 106259 h 288290"/>
                <a:gd name="connsiteX8" fmla="*/ 778738 w 872399"/>
                <a:gd name="connsiteY8" fmla="*/ 177430 h 288290"/>
                <a:gd name="connsiteX9" fmla="*/ 583605 w 872399"/>
                <a:gd name="connsiteY9" fmla="*/ 276193 h 288290"/>
                <a:gd name="connsiteX10" fmla="*/ 307333 w 872399"/>
                <a:gd name="connsiteY10" fmla="*/ 252509 h 288290"/>
                <a:gd name="connsiteX11" fmla="*/ 39194 w 872399"/>
                <a:gd name="connsiteY11" fmla="*/ 60685 h 288290"/>
                <a:gd name="connsiteX12" fmla="*/ 0 w 872399"/>
                <a:gd name="connsiteY12" fmla="*/ 0 h 288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2399" h="288290">
                  <a:moveTo>
                    <a:pt x="0" y="0"/>
                  </a:moveTo>
                  <a:cubicBezTo>
                    <a:pt x="4625" y="4346"/>
                    <a:pt x="9250" y="8692"/>
                    <a:pt x="13915" y="12839"/>
                  </a:cubicBezTo>
                  <a:cubicBezTo>
                    <a:pt x="74680" y="66825"/>
                    <a:pt x="140070" y="119297"/>
                    <a:pt x="211760" y="157933"/>
                  </a:cubicBezTo>
                  <a:cubicBezTo>
                    <a:pt x="312795" y="212358"/>
                    <a:pt x="426470" y="250276"/>
                    <a:pt x="544929" y="231815"/>
                  </a:cubicBezTo>
                  <a:cubicBezTo>
                    <a:pt x="673875" y="211720"/>
                    <a:pt x="778499" y="131657"/>
                    <a:pt x="860436" y="39513"/>
                  </a:cubicBezTo>
                  <a:cubicBezTo>
                    <a:pt x="861193" y="38676"/>
                    <a:pt x="861831" y="37719"/>
                    <a:pt x="862549" y="36802"/>
                  </a:cubicBezTo>
                  <a:cubicBezTo>
                    <a:pt x="863267" y="37719"/>
                    <a:pt x="863944" y="38596"/>
                    <a:pt x="864622" y="39593"/>
                  </a:cubicBezTo>
                  <a:cubicBezTo>
                    <a:pt x="876823" y="58133"/>
                    <a:pt x="874470" y="89193"/>
                    <a:pt x="858960" y="106259"/>
                  </a:cubicBezTo>
                  <a:cubicBezTo>
                    <a:pt x="835436" y="132175"/>
                    <a:pt x="807047" y="156936"/>
                    <a:pt x="778738" y="177430"/>
                  </a:cubicBezTo>
                  <a:cubicBezTo>
                    <a:pt x="719169" y="220571"/>
                    <a:pt x="654378" y="258968"/>
                    <a:pt x="583605" y="276193"/>
                  </a:cubicBezTo>
                  <a:cubicBezTo>
                    <a:pt x="488750" y="299239"/>
                    <a:pt x="398320" y="288274"/>
                    <a:pt x="307333" y="252509"/>
                  </a:cubicBezTo>
                  <a:cubicBezTo>
                    <a:pt x="205619" y="212517"/>
                    <a:pt x="118978" y="135963"/>
                    <a:pt x="39194" y="60685"/>
                  </a:cubicBezTo>
                  <a:cubicBezTo>
                    <a:pt x="25877" y="40749"/>
                    <a:pt x="12759" y="20574"/>
                    <a:pt x="0" y="0"/>
                  </a:cubicBezTo>
                  <a:close/>
                </a:path>
              </a:pathLst>
            </a:custGeom>
            <a:solidFill>
              <a:srgbClr val="EFC17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0" name="Freeform: Shape 1919">
              <a:extLst>
                <a:ext uri="{FF2B5EF4-FFF2-40B4-BE49-F238E27FC236}">
                  <a16:creationId xmlns="" xmlns:a16="http://schemas.microsoft.com/office/drawing/2014/main" id="{D3677BC3-255D-4C97-ABE7-4B515A597143}"/>
                </a:ext>
              </a:extLst>
            </p:cNvPr>
            <p:cNvSpPr/>
            <p:nvPr/>
          </p:nvSpPr>
          <p:spPr>
            <a:xfrm>
              <a:off x="16097744" y="351831"/>
              <a:ext cx="3257749" cy="1858879"/>
            </a:xfrm>
            <a:custGeom>
              <a:avLst/>
              <a:gdLst>
                <a:gd name="connsiteX0" fmla="*/ 1087205 w 1165442"/>
                <a:gd name="connsiteY0" fmla="*/ 556486 h 665004"/>
                <a:gd name="connsiteX1" fmla="*/ 1063281 w 1165442"/>
                <a:gd name="connsiteY1" fmla="*/ 533360 h 665004"/>
                <a:gd name="connsiteX2" fmla="*/ 583184 w 1165442"/>
                <a:gd name="connsiteY2" fmla="*/ 135917 h 665004"/>
                <a:gd name="connsiteX3" fmla="*/ 270150 w 1165442"/>
                <a:gd name="connsiteY3" fmla="*/ 2067 h 665004"/>
                <a:gd name="connsiteX4" fmla="*/ 128245 w 1165442"/>
                <a:gd name="connsiteY4" fmla="*/ 16102 h 665004"/>
                <a:gd name="connsiteX5" fmla="*/ 12816 w 1165442"/>
                <a:gd name="connsiteY5" fmla="*/ 116380 h 665004"/>
                <a:gd name="connsiteX6" fmla="*/ 99179 w 1165442"/>
                <a:gd name="connsiteY6" fmla="*/ 422237 h 665004"/>
                <a:gd name="connsiteX7" fmla="*/ 215086 w 1165442"/>
                <a:gd name="connsiteY7" fmla="*/ 557283 h 665004"/>
                <a:gd name="connsiteX8" fmla="*/ 324535 w 1165442"/>
                <a:gd name="connsiteY8" fmla="*/ 645918 h 665004"/>
                <a:gd name="connsiteX9" fmla="*/ 389446 w 1165442"/>
                <a:gd name="connsiteY9" fmla="*/ 662106 h 665004"/>
                <a:gd name="connsiteX10" fmla="*/ 366002 w 1165442"/>
                <a:gd name="connsiteY10" fmla="*/ 594524 h 665004"/>
                <a:gd name="connsiteX11" fmla="*/ 339965 w 1165442"/>
                <a:gd name="connsiteY11" fmla="*/ 568248 h 665004"/>
                <a:gd name="connsiteX12" fmla="*/ 328363 w 1165442"/>
                <a:gd name="connsiteY12" fmla="*/ 558878 h 665004"/>
                <a:gd name="connsiteX13" fmla="*/ 311736 w 1165442"/>
                <a:gd name="connsiteY13" fmla="*/ 547993 h 665004"/>
                <a:gd name="connsiteX14" fmla="*/ 272781 w 1165442"/>
                <a:gd name="connsiteY14" fmla="*/ 515059 h 665004"/>
                <a:gd name="connsiteX15" fmla="*/ 257391 w 1165442"/>
                <a:gd name="connsiteY15" fmla="*/ 500506 h 665004"/>
                <a:gd name="connsiteX16" fmla="*/ 250931 w 1165442"/>
                <a:gd name="connsiteY16" fmla="*/ 494166 h 665004"/>
                <a:gd name="connsiteX17" fmla="*/ 250493 w 1165442"/>
                <a:gd name="connsiteY17" fmla="*/ 493727 h 665004"/>
                <a:gd name="connsiteX18" fmla="*/ 223539 w 1165442"/>
                <a:gd name="connsiteY18" fmla="*/ 465020 h 665004"/>
                <a:gd name="connsiteX19" fmla="*/ 169074 w 1165442"/>
                <a:gd name="connsiteY19" fmla="*/ 398952 h 665004"/>
                <a:gd name="connsiteX20" fmla="*/ 145470 w 1165442"/>
                <a:gd name="connsiteY20" fmla="*/ 365938 h 665004"/>
                <a:gd name="connsiteX21" fmla="*/ 136938 w 1165442"/>
                <a:gd name="connsiteY21" fmla="*/ 352700 h 665004"/>
                <a:gd name="connsiteX22" fmla="*/ 126451 w 1165442"/>
                <a:gd name="connsiteY22" fmla="*/ 335476 h 665004"/>
                <a:gd name="connsiteX23" fmla="*/ 106276 w 1165442"/>
                <a:gd name="connsiteY23" fmla="*/ 298116 h 665004"/>
                <a:gd name="connsiteX24" fmla="*/ 98302 w 1165442"/>
                <a:gd name="connsiteY24" fmla="*/ 280971 h 665004"/>
                <a:gd name="connsiteX25" fmla="*/ 92799 w 1165442"/>
                <a:gd name="connsiteY25" fmla="*/ 267534 h 665004"/>
                <a:gd name="connsiteX26" fmla="*/ 83111 w 1165442"/>
                <a:gd name="connsiteY26" fmla="*/ 236514 h 665004"/>
                <a:gd name="connsiteX27" fmla="*/ 79562 w 1165442"/>
                <a:gd name="connsiteY27" fmla="*/ 220326 h 665004"/>
                <a:gd name="connsiteX28" fmla="*/ 78924 w 1165442"/>
                <a:gd name="connsiteY28" fmla="*/ 216259 h 665004"/>
                <a:gd name="connsiteX29" fmla="*/ 78685 w 1165442"/>
                <a:gd name="connsiteY29" fmla="*/ 214145 h 665004"/>
                <a:gd name="connsiteX30" fmla="*/ 77768 w 1165442"/>
                <a:gd name="connsiteY30" fmla="*/ 196283 h 665004"/>
                <a:gd name="connsiteX31" fmla="*/ 78406 w 1165442"/>
                <a:gd name="connsiteY31" fmla="*/ 184401 h 665004"/>
                <a:gd name="connsiteX32" fmla="*/ 82074 w 1165442"/>
                <a:gd name="connsiteY32" fmla="*/ 167934 h 665004"/>
                <a:gd name="connsiteX33" fmla="*/ 87177 w 1165442"/>
                <a:gd name="connsiteY33" fmla="*/ 156212 h 665004"/>
                <a:gd name="connsiteX34" fmla="*/ 92042 w 1165442"/>
                <a:gd name="connsiteY34" fmla="*/ 148038 h 665004"/>
                <a:gd name="connsiteX35" fmla="*/ 99338 w 1165442"/>
                <a:gd name="connsiteY35" fmla="*/ 139386 h 665004"/>
                <a:gd name="connsiteX36" fmla="*/ 110064 w 1165442"/>
                <a:gd name="connsiteY36" fmla="*/ 129338 h 665004"/>
                <a:gd name="connsiteX37" fmla="*/ 113214 w 1165442"/>
                <a:gd name="connsiteY37" fmla="*/ 127105 h 665004"/>
                <a:gd name="connsiteX38" fmla="*/ 120271 w 1165442"/>
                <a:gd name="connsiteY38" fmla="*/ 122560 h 665004"/>
                <a:gd name="connsiteX39" fmla="*/ 135901 w 1165442"/>
                <a:gd name="connsiteY39" fmla="*/ 114187 h 665004"/>
                <a:gd name="connsiteX40" fmla="*/ 144473 w 1165442"/>
                <a:gd name="connsiteY40" fmla="*/ 110359 h 665004"/>
                <a:gd name="connsiteX41" fmla="*/ 150374 w 1165442"/>
                <a:gd name="connsiteY41" fmla="*/ 108166 h 665004"/>
                <a:gd name="connsiteX42" fmla="*/ 167160 w 1165442"/>
                <a:gd name="connsiteY42" fmla="*/ 103102 h 665004"/>
                <a:gd name="connsiteX43" fmla="*/ 199696 w 1165442"/>
                <a:gd name="connsiteY43" fmla="*/ 96922 h 665004"/>
                <a:gd name="connsiteX44" fmla="*/ 210461 w 1165442"/>
                <a:gd name="connsiteY44" fmla="*/ 95925 h 665004"/>
                <a:gd name="connsiteX45" fmla="*/ 221825 w 1165442"/>
                <a:gd name="connsiteY45" fmla="*/ 95686 h 665004"/>
                <a:gd name="connsiteX46" fmla="*/ 289248 w 1165442"/>
                <a:gd name="connsiteY46" fmla="*/ 103421 h 665004"/>
                <a:gd name="connsiteX47" fmla="*/ 308945 w 1165442"/>
                <a:gd name="connsiteY47" fmla="*/ 108046 h 665004"/>
                <a:gd name="connsiteX48" fmla="*/ 313291 w 1165442"/>
                <a:gd name="connsiteY48" fmla="*/ 109243 h 665004"/>
                <a:gd name="connsiteX49" fmla="*/ 317996 w 1165442"/>
                <a:gd name="connsiteY49" fmla="*/ 110598 h 665004"/>
                <a:gd name="connsiteX50" fmla="*/ 352964 w 1165442"/>
                <a:gd name="connsiteY50" fmla="*/ 122400 h 665004"/>
                <a:gd name="connsiteX51" fmla="*/ 505115 w 1165442"/>
                <a:gd name="connsiteY51" fmla="*/ 197519 h 665004"/>
                <a:gd name="connsiteX52" fmla="*/ 517555 w 1165442"/>
                <a:gd name="connsiteY52" fmla="*/ 205015 h 665004"/>
                <a:gd name="connsiteX53" fmla="*/ 522379 w 1165442"/>
                <a:gd name="connsiteY53" fmla="*/ 208005 h 665004"/>
                <a:gd name="connsiteX54" fmla="*/ 538368 w 1165442"/>
                <a:gd name="connsiteY54" fmla="*/ 218173 h 665004"/>
                <a:gd name="connsiteX55" fmla="*/ 575568 w 1165442"/>
                <a:gd name="connsiteY55" fmla="*/ 242853 h 665004"/>
                <a:gd name="connsiteX56" fmla="*/ 652162 w 1165442"/>
                <a:gd name="connsiteY56" fmla="*/ 297757 h 665004"/>
                <a:gd name="connsiteX57" fmla="*/ 916712 w 1165442"/>
                <a:gd name="connsiteY57" fmla="*/ 519963 h 665004"/>
                <a:gd name="connsiteX58" fmla="*/ 1003394 w 1165442"/>
                <a:gd name="connsiteY58" fmla="*/ 603614 h 665004"/>
                <a:gd name="connsiteX59" fmla="*/ 1083377 w 1165442"/>
                <a:gd name="connsiteY59" fmla="*/ 652657 h 665004"/>
                <a:gd name="connsiteX60" fmla="*/ 1164915 w 1165442"/>
                <a:gd name="connsiteY60" fmla="*/ 635113 h 665004"/>
                <a:gd name="connsiteX61" fmla="*/ 1087205 w 1165442"/>
                <a:gd name="connsiteY61" fmla="*/ 556486 h 665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165442" h="665004">
                  <a:moveTo>
                    <a:pt x="1087205" y="556486"/>
                  </a:moveTo>
                  <a:cubicBezTo>
                    <a:pt x="1079031" y="549708"/>
                    <a:pt x="1071216" y="541055"/>
                    <a:pt x="1063281" y="533360"/>
                  </a:cubicBezTo>
                  <a:cubicBezTo>
                    <a:pt x="914280" y="388784"/>
                    <a:pt x="757623" y="247718"/>
                    <a:pt x="583184" y="135917"/>
                  </a:cubicBezTo>
                  <a:cubicBezTo>
                    <a:pt x="488967" y="75551"/>
                    <a:pt x="381871" y="12593"/>
                    <a:pt x="270150" y="2067"/>
                  </a:cubicBezTo>
                  <a:cubicBezTo>
                    <a:pt x="218675" y="-2797"/>
                    <a:pt x="177049" y="552"/>
                    <a:pt x="128245" y="16102"/>
                  </a:cubicBezTo>
                  <a:cubicBezTo>
                    <a:pt x="79801" y="31572"/>
                    <a:pt x="31955" y="67018"/>
                    <a:pt x="12816" y="116380"/>
                  </a:cubicBezTo>
                  <a:cubicBezTo>
                    <a:pt x="-28730" y="223476"/>
                    <a:pt x="38893" y="338067"/>
                    <a:pt x="99179" y="422237"/>
                  </a:cubicBezTo>
                  <a:cubicBezTo>
                    <a:pt x="133150" y="469644"/>
                    <a:pt x="173341" y="514740"/>
                    <a:pt x="215086" y="557283"/>
                  </a:cubicBezTo>
                  <a:cubicBezTo>
                    <a:pt x="247662" y="590496"/>
                    <a:pt x="283905" y="622035"/>
                    <a:pt x="324535" y="645918"/>
                  </a:cubicBezTo>
                  <a:cubicBezTo>
                    <a:pt x="342597" y="656564"/>
                    <a:pt x="377644" y="671317"/>
                    <a:pt x="389446" y="662106"/>
                  </a:cubicBezTo>
                  <a:cubicBezTo>
                    <a:pt x="380914" y="639858"/>
                    <a:pt x="372501" y="617649"/>
                    <a:pt x="366002" y="594524"/>
                  </a:cubicBezTo>
                  <a:cubicBezTo>
                    <a:pt x="358984" y="586788"/>
                    <a:pt x="350372" y="578136"/>
                    <a:pt x="339965" y="568248"/>
                  </a:cubicBezTo>
                  <a:cubicBezTo>
                    <a:pt x="336815" y="565258"/>
                    <a:pt x="331831" y="561111"/>
                    <a:pt x="328363" y="558878"/>
                  </a:cubicBezTo>
                  <a:cubicBezTo>
                    <a:pt x="318315" y="552419"/>
                    <a:pt x="321863" y="555170"/>
                    <a:pt x="311736" y="547993"/>
                  </a:cubicBezTo>
                  <a:cubicBezTo>
                    <a:pt x="293953" y="535433"/>
                    <a:pt x="289288" y="530290"/>
                    <a:pt x="272781" y="515059"/>
                  </a:cubicBezTo>
                  <a:cubicBezTo>
                    <a:pt x="267598" y="510274"/>
                    <a:pt x="262454" y="505450"/>
                    <a:pt x="257391" y="500506"/>
                  </a:cubicBezTo>
                  <a:cubicBezTo>
                    <a:pt x="255237" y="498392"/>
                    <a:pt x="253005" y="496319"/>
                    <a:pt x="250931" y="494166"/>
                  </a:cubicBezTo>
                  <a:cubicBezTo>
                    <a:pt x="250772" y="494007"/>
                    <a:pt x="250692" y="493887"/>
                    <a:pt x="250493" y="493727"/>
                  </a:cubicBezTo>
                  <a:cubicBezTo>
                    <a:pt x="241322" y="484357"/>
                    <a:pt x="232311" y="474788"/>
                    <a:pt x="223539" y="465020"/>
                  </a:cubicBezTo>
                  <a:cubicBezTo>
                    <a:pt x="204441" y="443768"/>
                    <a:pt x="186140" y="421759"/>
                    <a:pt x="169074" y="398952"/>
                  </a:cubicBezTo>
                  <a:cubicBezTo>
                    <a:pt x="160940" y="388107"/>
                    <a:pt x="153046" y="377102"/>
                    <a:pt x="145470" y="365938"/>
                  </a:cubicBezTo>
                  <a:cubicBezTo>
                    <a:pt x="144872" y="364941"/>
                    <a:pt x="138253" y="354854"/>
                    <a:pt x="136938" y="352700"/>
                  </a:cubicBezTo>
                  <a:cubicBezTo>
                    <a:pt x="133389" y="346999"/>
                    <a:pt x="129840" y="341257"/>
                    <a:pt x="126451" y="335476"/>
                  </a:cubicBezTo>
                  <a:cubicBezTo>
                    <a:pt x="119274" y="323195"/>
                    <a:pt x="112456" y="310795"/>
                    <a:pt x="106276" y="298116"/>
                  </a:cubicBezTo>
                  <a:cubicBezTo>
                    <a:pt x="103525" y="292454"/>
                    <a:pt x="100814" y="286752"/>
                    <a:pt x="98302" y="280971"/>
                  </a:cubicBezTo>
                  <a:cubicBezTo>
                    <a:pt x="97225" y="278499"/>
                    <a:pt x="92799" y="267295"/>
                    <a:pt x="92799" y="267534"/>
                  </a:cubicBezTo>
                  <a:cubicBezTo>
                    <a:pt x="89051" y="257327"/>
                    <a:pt x="85702" y="247000"/>
                    <a:pt x="83111" y="236514"/>
                  </a:cubicBezTo>
                  <a:cubicBezTo>
                    <a:pt x="81795" y="231131"/>
                    <a:pt x="80519" y="225748"/>
                    <a:pt x="79562" y="220326"/>
                  </a:cubicBezTo>
                  <a:cubicBezTo>
                    <a:pt x="79363" y="219289"/>
                    <a:pt x="79123" y="217614"/>
                    <a:pt x="78924" y="216259"/>
                  </a:cubicBezTo>
                  <a:cubicBezTo>
                    <a:pt x="78844" y="215541"/>
                    <a:pt x="78764" y="214863"/>
                    <a:pt x="78685" y="214145"/>
                  </a:cubicBezTo>
                  <a:cubicBezTo>
                    <a:pt x="78127" y="208165"/>
                    <a:pt x="77728" y="202184"/>
                    <a:pt x="77768" y="196283"/>
                  </a:cubicBezTo>
                  <a:cubicBezTo>
                    <a:pt x="77808" y="193612"/>
                    <a:pt x="78485" y="185119"/>
                    <a:pt x="78406" y="184401"/>
                  </a:cubicBezTo>
                  <a:cubicBezTo>
                    <a:pt x="79283" y="178779"/>
                    <a:pt x="80479" y="173277"/>
                    <a:pt x="82074" y="167934"/>
                  </a:cubicBezTo>
                  <a:cubicBezTo>
                    <a:pt x="82951" y="166060"/>
                    <a:pt x="85981" y="158365"/>
                    <a:pt x="87177" y="156212"/>
                  </a:cubicBezTo>
                  <a:cubicBezTo>
                    <a:pt x="88693" y="153421"/>
                    <a:pt x="90327" y="150709"/>
                    <a:pt x="92042" y="148038"/>
                  </a:cubicBezTo>
                  <a:cubicBezTo>
                    <a:pt x="93198" y="146802"/>
                    <a:pt x="97903" y="140861"/>
                    <a:pt x="99338" y="139386"/>
                  </a:cubicBezTo>
                  <a:cubicBezTo>
                    <a:pt x="102767" y="135877"/>
                    <a:pt x="106316" y="132448"/>
                    <a:pt x="110064" y="129338"/>
                  </a:cubicBezTo>
                  <a:cubicBezTo>
                    <a:pt x="111101" y="128581"/>
                    <a:pt x="112137" y="127823"/>
                    <a:pt x="113214" y="127105"/>
                  </a:cubicBezTo>
                  <a:cubicBezTo>
                    <a:pt x="115526" y="125550"/>
                    <a:pt x="117879" y="123995"/>
                    <a:pt x="120271" y="122560"/>
                  </a:cubicBezTo>
                  <a:cubicBezTo>
                    <a:pt x="125335" y="119569"/>
                    <a:pt x="130518" y="116699"/>
                    <a:pt x="135901" y="114187"/>
                  </a:cubicBezTo>
                  <a:cubicBezTo>
                    <a:pt x="138732" y="112871"/>
                    <a:pt x="141563" y="111555"/>
                    <a:pt x="144473" y="110359"/>
                  </a:cubicBezTo>
                  <a:cubicBezTo>
                    <a:pt x="145271" y="110040"/>
                    <a:pt x="149338" y="108525"/>
                    <a:pt x="150374" y="108166"/>
                  </a:cubicBezTo>
                  <a:cubicBezTo>
                    <a:pt x="155717" y="106212"/>
                    <a:pt x="161499" y="104578"/>
                    <a:pt x="167160" y="103102"/>
                  </a:cubicBezTo>
                  <a:cubicBezTo>
                    <a:pt x="177806" y="100351"/>
                    <a:pt x="188651" y="98118"/>
                    <a:pt x="199696" y="96922"/>
                  </a:cubicBezTo>
                  <a:cubicBezTo>
                    <a:pt x="203244" y="96523"/>
                    <a:pt x="206873" y="96204"/>
                    <a:pt x="210461" y="95925"/>
                  </a:cubicBezTo>
                  <a:cubicBezTo>
                    <a:pt x="212894" y="95886"/>
                    <a:pt x="219911" y="95646"/>
                    <a:pt x="221825" y="95686"/>
                  </a:cubicBezTo>
                  <a:cubicBezTo>
                    <a:pt x="244113" y="96005"/>
                    <a:pt x="266721" y="98637"/>
                    <a:pt x="289248" y="103421"/>
                  </a:cubicBezTo>
                  <a:cubicBezTo>
                    <a:pt x="295827" y="104817"/>
                    <a:pt x="302406" y="106332"/>
                    <a:pt x="308945" y="108046"/>
                  </a:cubicBezTo>
                  <a:cubicBezTo>
                    <a:pt x="309822" y="108286"/>
                    <a:pt x="311816" y="108804"/>
                    <a:pt x="313291" y="109243"/>
                  </a:cubicBezTo>
                  <a:cubicBezTo>
                    <a:pt x="314846" y="109681"/>
                    <a:pt x="316441" y="110120"/>
                    <a:pt x="317996" y="110598"/>
                  </a:cubicBezTo>
                  <a:cubicBezTo>
                    <a:pt x="329638" y="114147"/>
                    <a:pt x="341361" y="118014"/>
                    <a:pt x="352964" y="122400"/>
                  </a:cubicBezTo>
                  <a:cubicBezTo>
                    <a:pt x="406352" y="142456"/>
                    <a:pt x="456670" y="169010"/>
                    <a:pt x="505115" y="197519"/>
                  </a:cubicBezTo>
                  <a:cubicBezTo>
                    <a:pt x="509222" y="199951"/>
                    <a:pt x="513408" y="202503"/>
                    <a:pt x="517555" y="205015"/>
                  </a:cubicBezTo>
                  <a:cubicBezTo>
                    <a:pt x="518272" y="205453"/>
                    <a:pt x="520744" y="206969"/>
                    <a:pt x="522379" y="208005"/>
                  </a:cubicBezTo>
                  <a:cubicBezTo>
                    <a:pt x="527722" y="211354"/>
                    <a:pt x="533065" y="214744"/>
                    <a:pt x="538368" y="218173"/>
                  </a:cubicBezTo>
                  <a:cubicBezTo>
                    <a:pt x="550768" y="226187"/>
                    <a:pt x="563208" y="234400"/>
                    <a:pt x="575568" y="242853"/>
                  </a:cubicBezTo>
                  <a:cubicBezTo>
                    <a:pt x="601286" y="260437"/>
                    <a:pt x="627043" y="278698"/>
                    <a:pt x="652162" y="297757"/>
                  </a:cubicBezTo>
                  <a:cubicBezTo>
                    <a:pt x="743947" y="367294"/>
                    <a:pt x="831785" y="442293"/>
                    <a:pt x="916712" y="519963"/>
                  </a:cubicBezTo>
                  <a:cubicBezTo>
                    <a:pt x="946337" y="547076"/>
                    <a:pt x="973450" y="576701"/>
                    <a:pt x="1003394" y="603614"/>
                  </a:cubicBezTo>
                  <a:cubicBezTo>
                    <a:pt x="1003394" y="603614"/>
                    <a:pt x="1049127" y="643367"/>
                    <a:pt x="1083377" y="652657"/>
                  </a:cubicBezTo>
                  <a:cubicBezTo>
                    <a:pt x="1117627" y="661947"/>
                    <a:pt x="1160449" y="652298"/>
                    <a:pt x="1164915" y="635113"/>
                  </a:cubicBezTo>
                  <a:cubicBezTo>
                    <a:pt x="1171653" y="608997"/>
                    <a:pt x="1112124" y="577219"/>
                    <a:pt x="1087205" y="556486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1" name="Freeform: Shape 1920">
              <a:extLst>
                <a:ext uri="{FF2B5EF4-FFF2-40B4-BE49-F238E27FC236}">
                  <a16:creationId xmlns="" xmlns:a16="http://schemas.microsoft.com/office/drawing/2014/main" id="{2FD39FFF-2615-4ED1-ACE8-383BB86961C2}"/>
                </a:ext>
              </a:extLst>
            </p:cNvPr>
            <p:cNvSpPr/>
            <p:nvPr/>
          </p:nvSpPr>
          <p:spPr>
            <a:xfrm>
              <a:off x="16098122" y="651623"/>
              <a:ext cx="1088128" cy="1559199"/>
            </a:xfrm>
            <a:custGeom>
              <a:avLst/>
              <a:gdLst>
                <a:gd name="connsiteX0" fmla="*/ 372526 w 389272"/>
                <a:gd name="connsiteY0" fmla="*/ 509084 h 557795"/>
                <a:gd name="connsiteX1" fmla="*/ 369416 w 389272"/>
                <a:gd name="connsiteY1" fmla="*/ 507091 h 557795"/>
                <a:gd name="connsiteX2" fmla="*/ 309169 w 389272"/>
                <a:gd name="connsiteY2" fmla="*/ 467618 h 557795"/>
                <a:gd name="connsiteX3" fmla="*/ 167784 w 389272"/>
                <a:gd name="connsiteY3" fmla="*/ 332213 h 557795"/>
                <a:gd name="connsiteX4" fmla="*/ 78989 w 389272"/>
                <a:gd name="connsiteY4" fmla="*/ 203307 h 557795"/>
                <a:gd name="connsiteX5" fmla="*/ 16550 w 389272"/>
                <a:gd name="connsiteY5" fmla="*/ 0 h 557795"/>
                <a:gd name="connsiteX6" fmla="*/ 12642 w 389272"/>
                <a:gd name="connsiteY6" fmla="*/ 9170 h 557795"/>
                <a:gd name="connsiteX7" fmla="*/ 99005 w 389272"/>
                <a:gd name="connsiteY7" fmla="*/ 315028 h 557795"/>
                <a:gd name="connsiteX8" fmla="*/ 214912 w 389272"/>
                <a:gd name="connsiteY8" fmla="*/ 450074 h 557795"/>
                <a:gd name="connsiteX9" fmla="*/ 324361 w 389272"/>
                <a:gd name="connsiteY9" fmla="*/ 538709 h 557795"/>
                <a:gd name="connsiteX10" fmla="*/ 389272 w 389272"/>
                <a:gd name="connsiteY10" fmla="*/ 554897 h 557795"/>
                <a:gd name="connsiteX11" fmla="*/ 372526 w 389272"/>
                <a:gd name="connsiteY11" fmla="*/ 509084 h 557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9272" h="557795">
                  <a:moveTo>
                    <a:pt x="372526" y="509084"/>
                  </a:moveTo>
                  <a:cubicBezTo>
                    <a:pt x="371529" y="508406"/>
                    <a:pt x="370492" y="507769"/>
                    <a:pt x="369416" y="507091"/>
                  </a:cubicBezTo>
                  <a:cubicBezTo>
                    <a:pt x="348084" y="495847"/>
                    <a:pt x="327231" y="481294"/>
                    <a:pt x="309169" y="467618"/>
                  </a:cubicBezTo>
                  <a:cubicBezTo>
                    <a:pt x="257097" y="428145"/>
                    <a:pt x="211045" y="380498"/>
                    <a:pt x="167784" y="332213"/>
                  </a:cubicBezTo>
                  <a:cubicBezTo>
                    <a:pt x="132736" y="293098"/>
                    <a:pt x="102354" y="249239"/>
                    <a:pt x="78989" y="203307"/>
                  </a:cubicBezTo>
                  <a:cubicBezTo>
                    <a:pt x="45736" y="137837"/>
                    <a:pt x="23248" y="74042"/>
                    <a:pt x="16550" y="0"/>
                  </a:cubicBezTo>
                  <a:cubicBezTo>
                    <a:pt x="15154" y="2990"/>
                    <a:pt x="13838" y="6061"/>
                    <a:pt x="12642" y="9170"/>
                  </a:cubicBezTo>
                  <a:cubicBezTo>
                    <a:pt x="-28466" y="117184"/>
                    <a:pt x="38718" y="230858"/>
                    <a:pt x="99005" y="315028"/>
                  </a:cubicBezTo>
                  <a:cubicBezTo>
                    <a:pt x="132976" y="362435"/>
                    <a:pt x="173166" y="407531"/>
                    <a:pt x="214912" y="450074"/>
                  </a:cubicBezTo>
                  <a:cubicBezTo>
                    <a:pt x="247488" y="483287"/>
                    <a:pt x="283731" y="514826"/>
                    <a:pt x="324361" y="538709"/>
                  </a:cubicBezTo>
                  <a:cubicBezTo>
                    <a:pt x="342423" y="549355"/>
                    <a:pt x="377470" y="564108"/>
                    <a:pt x="389272" y="554897"/>
                  </a:cubicBezTo>
                  <a:cubicBezTo>
                    <a:pt x="383411" y="539666"/>
                    <a:pt x="377669" y="524515"/>
                    <a:pt x="372526" y="509084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2" name="Freeform: Shape 1921">
              <a:extLst>
                <a:ext uri="{FF2B5EF4-FFF2-40B4-BE49-F238E27FC236}">
                  <a16:creationId xmlns="" xmlns:a16="http://schemas.microsoft.com/office/drawing/2014/main" id="{30D12F3A-7842-4ED0-938A-D6D71257A60D}"/>
                </a:ext>
              </a:extLst>
            </p:cNvPr>
            <p:cNvSpPr/>
            <p:nvPr/>
          </p:nvSpPr>
          <p:spPr>
            <a:xfrm>
              <a:off x="18253528" y="827385"/>
              <a:ext cx="4655005" cy="2631864"/>
            </a:xfrm>
            <a:custGeom>
              <a:avLst/>
              <a:gdLst>
                <a:gd name="connsiteX0" fmla="*/ 0 w 1665303"/>
                <a:gd name="connsiteY0" fmla="*/ 0 h 941535"/>
                <a:gd name="connsiteX1" fmla="*/ 12918 w 1665303"/>
                <a:gd name="connsiteY1" fmla="*/ 19657 h 941535"/>
                <a:gd name="connsiteX2" fmla="*/ 87798 w 1665303"/>
                <a:gd name="connsiteY2" fmla="*/ 89273 h 941535"/>
                <a:gd name="connsiteX3" fmla="*/ 126035 w 1665303"/>
                <a:gd name="connsiteY3" fmla="*/ 133332 h 941535"/>
                <a:gd name="connsiteX4" fmla="*/ 127550 w 1665303"/>
                <a:gd name="connsiteY4" fmla="*/ 135206 h 941535"/>
                <a:gd name="connsiteX5" fmla="*/ 130062 w 1665303"/>
                <a:gd name="connsiteY5" fmla="*/ 138276 h 941535"/>
                <a:gd name="connsiteX6" fmla="*/ 139791 w 1665303"/>
                <a:gd name="connsiteY6" fmla="*/ 150477 h 941535"/>
                <a:gd name="connsiteX7" fmla="*/ 159408 w 1665303"/>
                <a:gd name="connsiteY7" fmla="*/ 175716 h 941535"/>
                <a:gd name="connsiteX8" fmla="*/ 326352 w 1665303"/>
                <a:gd name="connsiteY8" fmla="*/ 405976 h 941535"/>
                <a:gd name="connsiteX9" fmla="*/ 741737 w 1665303"/>
                <a:gd name="connsiteY9" fmla="*/ 856608 h 941535"/>
                <a:gd name="connsiteX10" fmla="*/ 993368 w 1665303"/>
                <a:gd name="connsiteY10" fmla="*/ 941535 h 941535"/>
                <a:gd name="connsiteX11" fmla="*/ 1267767 w 1665303"/>
                <a:gd name="connsiteY11" fmla="*/ 871360 h 941535"/>
                <a:gd name="connsiteX12" fmla="*/ 1587141 w 1665303"/>
                <a:gd name="connsiteY12" fmla="*/ 576030 h 941535"/>
                <a:gd name="connsiteX13" fmla="*/ 1645075 w 1665303"/>
                <a:gd name="connsiteY13" fmla="*/ 454460 h 941535"/>
                <a:gd name="connsiteX14" fmla="*/ 1656239 w 1665303"/>
                <a:gd name="connsiteY14" fmla="*/ 417419 h 941535"/>
                <a:gd name="connsiteX15" fmla="*/ 1658870 w 1665303"/>
                <a:gd name="connsiteY15" fmla="*/ 408408 h 941535"/>
                <a:gd name="connsiteX16" fmla="*/ 1665130 w 1665303"/>
                <a:gd name="connsiteY16" fmla="*/ 380577 h 941535"/>
                <a:gd name="connsiteX17" fmla="*/ 1631399 w 1665303"/>
                <a:gd name="connsiteY17" fmla="*/ 371606 h 941535"/>
                <a:gd name="connsiteX18" fmla="*/ 1594956 w 1665303"/>
                <a:gd name="connsiteY18" fmla="*/ 450273 h 941535"/>
                <a:gd name="connsiteX19" fmla="*/ 1580442 w 1665303"/>
                <a:gd name="connsiteY19" fmla="*/ 494611 h 941535"/>
                <a:gd name="connsiteX20" fmla="*/ 1570634 w 1665303"/>
                <a:gd name="connsiteY20" fmla="*/ 518734 h 941535"/>
                <a:gd name="connsiteX21" fmla="*/ 1567285 w 1665303"/>
                <a:gd name="connsiteY21" fmla="*/ 525870 h 941535"/>
                <a:gd name="connsiteX22" fmla="*/ 1560506 w 1665303"/>
                <a:gd name="connsiteY22" fmla="*/ 539626 h 941535"/>
                <a:gd name="connsiteX23" fmla="*/ 1542484 w 1665303"/>
                <a:gd name="connsiteY23" fmla="*/ 572082 h 941535"/>
                <a:gd name="connsiteX24" fmla="*/ 1537181 w 1665303"/>
                <a:gd name="connsiteY24" fmla="*/ 580734 h 941535"/>
                <a:gd name="connsiteX25" fmla="*/ 1536942 w 1665303"/>
                <a:gd name="connsiteY25" fmla="*/ 581093 h 941535"/>
                <a:gd name="connsiteX26" fmla="*/ 1525897 w 1665303"/>
                <a:gd name="connsiteY26" fmla="*/ 597481 h 941535"/>
                <a:gd name="connsiteX27" fmla="*/ 1499861 w 1665303"/>
                <a:gd name="connsiteY27" fmla="*/ 632129 h 941535"/>
                <a:gd name="connsiteX28" fmla="*/ 1497708 w 1665303"/>
                <a:gd name="connsiteY28" fmla="*/ 634681 h 941535"/>
                <a:gd name="connsiteX29" fmla="*/ 1490452 w 1665303"/>
                <a:gd name="connsiteY29" fmla="*/ 643134 h 941535"/>
                <a:gd name="connsiteX30" fmla="*/ 1475181 w 1665303"/>
                <a:gd name="connsiteY30" fmla="*/ 659999 h 941535"/>
                <a:gd name="connsiteX31" fmla="*/ 1457437 w 1665303"/>
                <a:gd name="connsiteY31" fmla="*/ 678261 h 941535"/>
                <a:gd name="connsiteX32" fmla="*/ 1451217 w 1665303"/>
                <a:gd name="connsiteY32" fmla="*/ 684281 h 941535"/>
                <a:gd name="connsiteX33" fmla="*/ 1446114 w 1665303"/>
                <a:gd name="connsiteY33" fmla="*/ 689066 h 941535"/>
                <a:gd name="connsiteX34" fmla="*/ 1405724 w 1665303"/>
                <a:gd name="connsiteY34" fmla="*/ 723476 h 941535"/>
                <a:gd name="connsiteX35" fmla="*/ 1382678 w 1665303"/>
                <a:gd name="connsiteY35" fmla="*/ 740900 h 941535"/>
                <a:gd name="connsiteX36" fmla="*/ 1379927 w 1665303"/>
                <a:gd name="connsiteY36" fmla="*/ 742893 h 941535"/>
                <a:gd name="connsiteX37" fmla="*/ 1377454 w 1665303"/>
                <a:gd name="connsiteY37" fmla="*/ 744608 h 941535"/>
                <a:gd name="connsiteX38" fmla="*/ 1365931 w 1665303"/>
                <a:gd name="connsiteY38" fmla="*/ 752383 h 941535"/>
                <a:gd name="connsiteX39" fmla="*/ 1314258 w 1665303"/>
                <a:gd name="connsiteY39" fmla="*/ 783323 h 941535"/>
                <a:gd name="connsiteX40" fmla="*/ 1256045 w 1665303"/>
                <a:gd name="connsiteY40" fmla="*/ 811114 h 941535"/>
                <a:gd name="connsiteX41" fmla="*/ 1246077 w 1665303"/>
                <a:gd name="connsiteY41" fmla="*/ 815181 h 941535"/>
                <a:gd name="connsiteX42" fmla="*/ 1244203 w 1665303"/>
                <a:gd name="connsiteY42" fmla="*/ 815938 h 941535"/>
                <a:gd name="connsiteX43" fmla="*/ 1243604 w 1665303"/>
                <a:gd name="connsiteY43" fmla="*/ 816178 h 941535"/>
                <a:gd name="connsiteX44" fmla="*/ 1227975 w 1665303"/>
                <a:gd name="connsiteY44" fmla="*/ 821919 h 941535"/>
                <a:gd name="connsiteX45" fmla="*/ 1195320 w 1665303"/>
                <a:gd name="connsiteY45" fmla="*/ 832445 h 941535"/>
                <a:gd name="connsiteX46" fmla="*/ 1047156 w 1665303"/>
                <a:gd name="connsiteY46" fmla="*/ 856887 h 941535"/>
                <a:gd name="connsiteX47" fmla="*/ 1011311 w 1665303"/>
                <a:gd name="connsiteY47" fmla="*/ 856329 h 941535"/>
                <a:gd name="connsiteX48" fmla="*/ 996638 w 1665303"/>
                <a:gd name="connsiteY48" fmla="*/ 855252 h 941535"/>
                <a:gd name="connsiteX49" fmla="*/ 991933 w 1665303"/>
                <a:gd name="connsiteY49" fmla="*/ 854774 h 941535"/>
                <a:gd name="connsiteX50" fmla="*/ 983999 w 1665303"/>
                <a:gd name="connsiteY50" fmla="*/ 853777 h 941535"/>
                <a:gd name="connsiteX51" fmla="*/ 919526 w 1665303"/>
                <a:gd name="connsiteY51" fmla="*/ 840101 h 941535"/>
                <a:gd name="connsiteX52" fmla="*/ 798235 w 1665303"/>
                <a:gd name="connsiteY52" fmla="*/ 785955 h 941535"/>
                <a:gd name="connsiteX53" fmla="*/ 782725 w 1665303"/>
                <a:gd name="connsiteY53" fmla="*/ 776306 h 941535"/>
                <a:gd name="connsiteX54" fmla="*/ 779735 w 1665303"/>
                <a:gd name="connsiteY54" fmla="*/ 774352 h 941535"/>
                <a:gd name="connsiteX55" fmla="*/ 772877 w 1665303"/>
                <a:gd name="connsiteY55" fmla="*/ 769727 h 941535"/>
                <a:gd name="connsiteX56" fmla="*/ 745644 w 1665303"/>
                <a:gd name="connsiteY56" fmla="*/ 750230 h 941535"/>
                <a:gd name="connsiteX57" fmla="*/ 690103 w 1665303"/>
                <a:gd name="connsiteY57" fmla="*/ 704855 h 941535"/>
                <a:gd name="connsiteX58" fmla="*/ 583445 w 1665303"/>
                <a:gd name="connsiteY58" fmla="*/ 598158 h 941535"/>
                <a:gd name="connsiteX59" fmla="*/ 532170 w 1665303"/>
                <a:gd name="connsiteY59" fmla="*/ 538789 h 941535"/>
                <a:gd name="connsiteX60" fmla="*/ 525472 w 1665303"/>
                <a:gd name="connsiteY60" fmla="*/ 530695 h 941535"/>
                <a:gd name="connsiteX61" fmla="*/ 522800 w 1665303"/>
                <a:gd name="connsiteY61" fmla="*/ 527425 h 941535"/>
                <a:gd name="connsiteX62" fmla="*/ 510839 w 1665303"/>
                <a:gd name="connsiteY62" fmla="*/ 512593 h 941535"/>
                <a:gd name="connsiteX63" fmla="*/ 487115 w 1665303"/>
                <a:gd name="connsiteY63" fmla="*/ 482570 h 941535"/>
                <a:gd name="connsiteX64" fmla="*/ 391303 w 1665303"/>
                <a:gd name="connsiteY64" fmla="*/ 354740 h 941535"/>
                <a:gd name="connsiteX65" fmla="*/ 216265 w 1665303"/>
                <a:gd name="connsiteY65" fmla="*/ 112120 h 941535"/>
                <a:gd name="connsiteX66" fmla="*/ 163116 w 1665303"/>
                <a:gd name="connsiteY66" fmla="*/ 44457 h 941535"/>
                <a:gd name="connsiteX67" fmla="*/ 129105 w 1665303"/>
                <a:gd name="connsiteY67" fmla="*/ 34130 h 941535"/>
                <a:gd name="connsiteX68" fmla="*/ 123563 w 1665303"/>
                <a:gd name="connsiteY68" fmla="*/ 32775 h 941535"/>
                <a:gd name="connsiteX69" fmla="*/ 109727 w 1665303"/>
                <a:gd name="connsiteY69" fmla="*/ 29067 h 941535"/>
                <a:gd name="connsiteX70" fmla="*/ 99121 w 1665303"/>
                <a:gd name="connsiteY70" fmla="*/ 25957 h 941535"/>
                <a:gd name="connsiteX71" fmla="*/ 0 w 1665303"/>
                <a:gd name="connsiteY71" fmla="*/ 0 h 941535"/>
                <a:gd name="connsiteX72" fmla="*/ 1656239 w 1665303"/>
                <a:gd name="connsiteY72" fmla="*/ 413312 h 941535"/>
                <a:gd name="connsiteX73" fmla="*/ 1644596 w 1665303"/>
                <a:gd name="connsiteY73" fmla="*/ 429022 h 941535"/>
                <a:gd name="connsiteX74" fmla="*/ 1656239 w 1665303"/>
                <a:gd name="connsiteY74" fmla="*/ 413312 h 94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665303" h="941535">
                  <a:moveTo>
                    <a:pt x="0" y="0"/>
                  </a:moveTo>
                  <a:cubicBezTo>
                    <a:pt x="2791" y="8214"/>
                    <a:pt x="7057" y="15231"/>
                    <a:pt x="12918" y="19657"/>
                  </a:cubicBezTo>
                  <a:cubicBezTo>
                    <a:pt x="39154" y="39433"/>
                    <a:pt x="64034" y="63357"/>
                    <a:pt x="87798" y="89273"/>
                  </a:cubicBezTo>
                  <a:cubicBezTo>
                    <a:pt x="100796" y="103468"/>
                    <a:pt x="113555" y="118180"/>
                    <a:pt x="126035" y="133332"/>
                  </a:cubicBezTo>
                  <a:cubicBezTo>
                    <a:pt x="126434" y="133810"/>
                    <a:pt x="126992" y="134488"/>
                    <a:pt x="127550" y="135206"/>
                  </a:cubicBezTo>
                  <a:cubicBezTo>
                    <a:pt x="128388" y="136242"/>
                    <a:pt x="129225" y="137279"/>
                    <a:pt x="130062" y="138276"/>
                  </a:cubicBezTo>
                  <a:cubicBezTo>
                    <a:pt x="133332" y="142303"/>
                    <a:pt x="136561" y="146410"/>
                    <a:pt x="139791" y="150477"/>
                  </a:cubicBezTo>
                  <a:cubicBezTo>
                    <a:pt x="146370" y="158810"/>
                    <a:pt x="152988" y="167223"/>
                    <a:pt x="159408" y="175716"/>
                  </a:cubicBezTo>
                  <a:cubicBezTo>
                    <a:pt x="216544" y="250994"/>
                    <a:pt x="270930" y="329501"/>
                    <a:pt x="326352" y="405976"/>
                  </a:cubicBezTo>
                  <a:cubicBezTo>
                    <a:pt x="443096" y="567138"/>
                    <a:pt x="571285" y="749791"/>
                    <a:pt x="741737" y="856608"/>
                  </a:cubicBezTo>
                  <a:cubicBezTo>
                    <a:pt x="817015" y="903776"/>
                    <a:pt x="902381" y="941615"/>
                    <a:pt x="993368" y="941535"/>
                  </a:cubicBezTo>
                  <a:cubicBezTo>
                    <a:pt x="1090895" y="941416"/>
                    <a:pt x="1180328" y="914661"/>
                    <a:pt x="1267767" y="871360"/>
                  </a:cubicBezTo>
                  <a:cubicBezTo>
                    <a:pt x="1396194" y="807765"/>
                    <a:pt x="1515013" y="696482"/>
                    <a:pt x="1587141" y="576030"/>
                  </a:cubicBezTo>
                  <a:cubicBezTo>
                    <a:pt x="1610546" y="536915"/>
                    <a:pt x="1629764" y="497123"/>
                    <a:pt x="1645075" y="454460"/>
                  </a:cubicBezTo>
                  <a:cubicBezTo>
                    <a:pt x="1649381" y="442419"/>
                    <a:pt x="1652770" y="429779"/>
                    <a:pt x="1656239" y="417419"/>
                  </a:cubicBezTo>
                  <a:cubicBezTo>
                    <a:pt x="1657076" y="414429"/>
                    <a:pt x="1657914" y="411398"/>
                    <a:pt x="1658870" y="408408"/>
                  </a:cubicBezTo>
                  <a:cubicBezTo>
                    <a:pt x="1663495" y="399038"/>
                    <a:pt x="1666007" y="389269"/>
                    <a:pt x="1665130" y="380577"/>
                  </a:cubicBezTo>
                  <a:cubicBezTo>
                    <a:pt x="1663456" y="364070"/>
                    <a:pt x="1647666" y="357731"/>
                    <a:pt x="1631399" y="371606"/>
                  </a:cubicBezTo>
                  <a:cubicBezTo>
                    <a:pt x="1606279" y="393017"/>
                    <a:pt x="1602731" y="422642"/>
                    <a:pt x="1594956" y="450273"/>
                  </a:cubicBezTo>
                  <a:cubicBezTo>
                    <a:pt x="1590809" y="465026"/>
                    <a:pt x="1586064" y="479819"/>
                    <a:pt x="1580442" y="494611"/>
                  </a:cubicBezTo>
                  <a:cubicBezTo>
                    <a:pt x="1577412" y="502665"/>
                    <a:pt x="1574143" y="510679"/>
                    <a:pt x="1570634" y="518734"/>
                  </a:cubicBezTo>
                  <a:cubicBezTo>
                    <a:pt x="1569557" y="521126"/>
                    <a:pt x="1568441" y="523518"/>
                    <a:pt x="1567285" y="525870"/>
                  </a:cubicBezTo>
                  <a:cubicBezTo>
                    <a:pt x="1565092" y="530456"/>
                    <a:pt x="1562859" y="535041"/>
                    <a:pt x="1560506" y="539626"/>
                  </a:cubicBezTo>
                  <a:cubicBezTo>
                    <a:pt x="1554924" y="550511"/>
                    <a:pt x="1548904" y="561396"/>
                    <a:pt x="1542484" y="572082"/>
                  </a:cubicBezTo>
                  <a:cubicBezTo>
                    <a:pt x="1540730" y="574953"/>
                    <a:pt x="1538976" y="577863"/>
                    <a:pt x="1537181" y="580734"/>
                  </a:cubicBezTo>
                  <a:cubicBezTo>
                    <a:pt x="1537101" y="580854"/>
                    <a:pt x="1537022" y="580974"/>
                    <a:pt x="1536942" y="581093"/>
                  </a:cubicBezTo>
                  <a:cubicBezTo>
                    <a:pt x="1533354" y="586595"/>
                    <a:pt x="1529685" y="592098"/>
                    <a:pt x="1525897" y="597481"/>
                  </a:cubicBezTo>
                  <a:cubicBezTo>
                    <a:pt x="1517564" y="609362"/>
                    <a:pt x="1508872" y="620965"/>
                    <a:pt x="1499861" y="632129"/>
                  </a:cubicBezTo>
                  <a:cubicBezTo>
                    <a:pt x="1499144" y="632966"/>
                    <a:pt x="1498426" y="633844"/>
                    <a:pt x="1497708" y="634681"/>
                  </a:cubicBezTo>
                  <a:cubicBezTo>
                    <a:pt x="1495316" y="637512"/>
                    <a:pt x="1492884" y="640343"/>
                    <a:pt x="1490452" y="643134"/>
                  </a:cubicBezTo>
                  <a:cubicBezTo>
                    <a:pt x="1485428" y="648875"/>
                    <a:pt x="1480324" y="654537"/>
                    <a:pt x="1475181" y="659999"/>
                  </a:cubicBezTo>
                  <a:cubicBezTo>
                    <a:pt x="1469319" y="666260"/>
                    <a:pt x="1463378" y="672360"/>
                    <a:pt x="1457437" y="678261"/>
                  </a:cubicBezTo>
                  <a:cubicBezTo>
                    <a:pt x="1456162" y="679497"/>
                    <a:pt x="1452812" y="682727"/>
                    <a:pt x="1451217" y="684281"/>
                  </a:cubicBezTo>
                  <a:cubicBezTo>
                    <a:pt x="1449503" y="685876"/>
                    <a:pt x="1447828" y="687511"/>
                    <a:pt x="1446114" y="689066"/>
                  </a:cubicBezTo>
                  <a:cubicBezTo>
                    <a:pt x="1432677" y="701387"/>
                    <a:pt x="1419161" y="712870"/>
                    <a:pt x="1405724" y="723476"/>
                  </a:cubicBezTo>
                  <a:cubicBezTo>
                    <a:pt x="1398028" y="729536"/>
                    <a:pt x="1390333" y="735357"/>
                    <a:pt x="1382678" y="740900"/>
                  </a:cubicBezTo>
                  <a:cubicBezTo>
                    <a:pt x="1381761" y="741577"/>
                    <a:pt x="1380843" y="742215"/>
                    <a:pt x="1379927" y="742893"/>
                  </a:cubicBezTo>
                  <a:cubicBezTo>
                    <a:pt x="1379049" y="743531"/>
                    <a:pt x="1378013" y="744209"/>
                    <a:pt x="1377454" y="744608"/>
                  </a:cubicBezTo>
                  <a:cubicBezTo>
                    <a:pt x="1373587" y="747239"/>
                    <a:pt x="1369759" y="749871"/>
                    <a:pt x="1365931" y="752383"/>
                  </a:cubicBezTo>
                  <a:cubicBezTo>
                    <a:pt x="1348547" y="763826"/>
                    <a:pt x="1331323" y="774153"/>
                    <a:pt x="1314258" y="783323"/>
                  </a:cubicBezTo>
                  <a:cubicBezTo>
                    <a:pt x="1294680" y="793850"/>
                    <a:pt x="1275263" y="803140"/>
                    <a:pt x="1256045" y="811114"/>
                  </a:cubicBezTo>
                  <a:cubicBezTo>
                    <a:pt x="1252735" y="812509"/>
                    <a:pt x="1249386" y="813865"/>
                    <a:pt x="1246077" y="815181"/>
                  </a:cubicBezTo>
                  <a:cubicBezTo>
                    <a:pt x="1245239" y="815500"/>
                    <a:pt x="1244641" y="815779"/>
                    <a:pt x="1244203" y="815938"/>
                  </a:cubicBezTo>
                  <a:cubicBezTo>
                    <a:pt x="1244043" y="816018"/>
                    <a:pt x="1243844" y="816098"/>
                    <a:pt x="1243604" y="816178"/>
                  </a:cubicBezTo>
                  <a:cubicBezTo>
                    <a:pt x="1238421" y="818092"/>
                    <a:pt x="1233198" y="820085"/>
                    <a:pt x="1227975" y="821919"/>
                  </a:cubicBezTo>
                  <a:cubicBezTo>
                    <a:pt x="1217050" y="825747"/>
                    <a:pt x="1206005" y="829535"/>
                    <a:pt x="1195320" y="832445"/>
                  </a:cubicBezTo>
                  <a:cubicBezTo>
                    <a:pt x="1145839" y="845882"/>
                    <a:pt x="1098032" y="854455"/>
                    <a:pt x="1047156" y="856887"/>
                  </a:cubicBezTo>
                  <a:cubicBezTo>
                    <a:pt x="1035513" y="857445"/>
                    <a:pt x="1023232" y="857047"/>
                    <a:pt x="1011311" y="856329"/>
                  </a:cubicBezTo>
                  <a:cubicBezTo>
                    <a:pt x="1006407" y="856050"/>
                    <a:pt x="1001463" y="855731"/>
                    <a:pt x="996638" y="855252"/>
                  </a:cubicBezTo>
                  <a:cubicBezTo>
                    <a:pt x="995322" y="855133"/>
                    <a:pt x="992252" y="854814"/>
                    <a:pt x="991933" y="854774"/>
                  </a:cubicBezTo>
                  <a:cubicBezTo>
                    <a:pt x="989302" y="854455"/>
                    <a:pt x="986630" y="854136"/>
                    <a:pt x="983999" y="853777"/>
                  </a:cubicBezTo>
                  <a:cubicBezTo>
                    <a:pt x="962468" y="850826"/>
                    <a:pt x="940299" y="846720"/>
                    <a:pt x="919526" y="840101"/>
                  </a:cubicBezTo>
                  <a:cubicBezTo>
                    <a:pt x="876464" y="826345"/>
                    <a:pt x="837310" y="808482"/>
                    <a:pt x="798235" y="785955"/>
                  </a:cubicBezTo>
                  <a:cubicBezTo>
                    <a:pt x="793132" y="783004"/>
                    <a:pt x="787909" y="779615"/>
                    <a:pt x="782725" y="776306"/>
                  </a:cubicBezTo>
                  <a:cubicBezTo>
                    <a:pt x="781529" y="775548"/>
                    <a:pt x="780094" y="774591"/>
                    <a:pt x="779735" y="774352"/>
                  </a:cubicBezTo>
                  <a:cubicBezTo>
                    <a:pt x="777462" y="772837"/>
                    <a:pt x="775150" y="771282"/>
                    <a:pt x="772877" y="769727"/>
                  </a:cubicBezTo>
                  <a:cubicBezTo>
                    <a:pt x="763786" y="763507"/>
                    <a:pt x="754695" y="757048"/>
                    <a:pt x="745644" y="750230"/>
                  </a:cubicBezTo>
                  <a:cubicBezTo>
                    <a:pt x="727104" y="736274"/>
                    <a:pt x="708524" y="721203"/>
                    <a:pt x="690103" y="704855"/>
                  </a:cubicBezTo>
                  <a:cubicBezTo>
                    <a:pt x="652424" y="671443"/>
                    <a:pt x="617018" y="635558"/>
                    <a:pt x="583445" y="598158"/>
                  </a:cubicBezTo>
                  <a:cubicBezTo>
                    <a:pt x="566340" y="579099"/>
                    <a:pt x="549196" y="559323"/>
                    <a:pt x="532170" y="538789"/>
                  </a:cubicBezTo>
                  <a:cubicBezTo>
                    <a:pt x="529937" y="536118"/>
                    <a:pt x="527705" y="533406"/>
                    <a:pt x="525472" y="530695"/>
                  </a:cubicBezTo>
                  <a:cubicBezTo>
                    <a:pt x="524435" y="529459"/>
                    <a:pt x="523199" y="527904"/>
                    <a:pt x="522800" y="527425"/>
                  </a:cubicBezTo>
                  <a:cubicBezTo>
                    <a:pt x="518813" y="522521"/>
                    <a:pt x="514826" y="517577"/>
                    <a:pt x="510839" y="512593"/>
                  </a:cubicBezTo>
                  <a:cubicBezTo>
                    <a:pt x="502944" y="502705"/>
                    <a:pt x="495010" y="492737"/>
                    <a:pt x="487115" y="482570"/>
                  </a:cubicBezTo>
                  <a:cubicBezTo>
                    <a:pt x="454380" y="440544"/>
                    <a:pt x="422403" y="397802"/>
                    <a:pt x="391303" y="354740"/>
                  </a:cubicBezTo>
                  <a:cubicBezTo>
                    <a:pt x="333050" y="274040"/>
                    <a:pt x="276073" y="191545"/>
                    <a:pt x="216265" y="112120"/>
                  </a:cubicBezTo>
                  <a:cubicBezTo>
                    <a:pt x="199080" y="89313"/>
                    <a:pt x="181258" y="66466"/>
                    <a:pt x="163116" y="44457"/>
                  </a:cubicBezTo>
                  <a:cubicBezTo>
                    <a:pt x="151752" y="41227"/>
                    <a:pt x="140269" y="37360"/>
                    <a:pt x="129105" y="34130"/>
                  </a:cubicBezTo>
                  <a:cubicBezTo>
                    <a:pt x="127311" y="33612"/>
                    <a:pt x="125437" y="33173"/>
                    <a:pt x="123563" y="32775"/>
                  </a:cubicBezTo>
                  <a:cubicBezTo>
                    <a:pt x="118938" y="31818"/>
                    <a:pt x="109727" y="29067"/>
                    <a:pt x="109727" y="29067"/>
                  </a:cubicBezTo>
                  <a:cubicBezTo>
                    <a:pt x="109727" y="29067"/>
                    <a:pt x="101594" y="26674"/>
                    <a:pt x="99121" y="25957"/>
                  </a:cubicBezTo>
                  <a:cubicBezTo>
                    <a:pt x="66387" y="16746"/>
                    <a:pt x="32974" y="9250"/>
                    <a:pt x="0" y="0"/>
                  </a:cubicBezTo>
                  <a:close/>
                  <a:moveTo>
                    <a:pt x="1656239" y="413312"/>
                  </a:moveTo>
                  <a:cubicBezTo>
                    <a:pt x="1653926" y="417857"/>
                    <a:pt x="1644596" y="429022"/>
                    <a:pt x="1644596" y="429022"/>
                  </a:cubicBezTo>
                  <a:cubicBezTo>
                    <a:pt x="1644596" y="429022"/>
                    <a:pt x="1652969" y="418894"/>
                    <a:pt x="1656239" y="413312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3" name="Freeform: Shape 1922">
              <a:extLst>
                <a:ext uri="{FF2B5EF4-FFF2-40B4-BE49-F238E27FC236}">
                  <a16:creationId xmlns="" xmlns:a16="http://schemas.microsoft.com/office/drawing/2014/main" id="{A35CB290-AC1A-4C24-BA76-C1D4C407EB7A}"/>
                </a:ext>
              </a:extLst>
            </p:cNvPr>
            <p:cNvSpPr/>
            <p:nvPr/>
          </p:nvSpPr>
          <p:spPr>
            <a:xfrm>
              <a:off x="18253528" y="827385"/>
              <a:ext cx="4654894" cy="2631864"/>
            </a:xfrm>
            <a:custGeom>
              <a:avLst/>
              <a:gdLst>
                <a:gd name="connsiteX0" fmla="*/ 0 w 1665263"/>
                <a:gd name="connsiteY0" fmla="*/ 0 h 941535"/>
                <a:gd name="connsiteX1" fmla="*/ 12879 w 1665263"/>
                <a:gd name="connsiteY1" fmla="*/ 19657 h 941535"/>
                <a:gd name="connsiteX2" fmla="*/ 87758 w 1665263"/>
                <a:gd name="connsiteY2" fmla="*/ 89273 h 941535"/>
                <a:gd name="connsiteX3" fmla="*/ 125995 w 1665263"/>
                <a:gd name="connsiteY3" fmla="*/ 133332 h 941535"/>
                <a:gd name="connsiteX4" fmla="*/ 127510 w 1665263"/>
                <a:gd name="connsiteY4" fmla="*/ 135206 h 941535"/>
                <a:gd name="connsiteX5" fmla="*/ 130022 w 1665263"/>
                <a:gd name="connsiteY5" fmla="*/ 138276 h 941535"/>
                <a:gd name="connsiteX6" fmla="*/ 139751 w 1665263"/>
                <a:gd name="connsiteY6" fmla="*/ 150477 h 941535"/>
                <a:gd name="connsiteX7" fmla="*/ 159368 w 1665263"/>
                <a:gd name="connsiteY7" fmla="*/ 175716 h 941535"/>
                <a:gd name="connsiteX8" fmla="*/ 326312 w 1665263"/>
                <a:gd name="connsiteY8" fmla="*/ 405976 h 941535"/>
                <a:gd name="connsiteX9" fmla="*/ 741697 w 1665263"/>
                <a:gd name="connsiteY9" fmla="*/ 856608 h 941535"/>
                <a:gd name="connsiteX10" fmla="*/ 993328 w 1665263"/>
                <a:gd name="connsiteY10" fmla="*/ 941535 h 941535"/>
                <a:gd name="connsiteX11" fmla="*/ 1267727 w 1665263"/>
                <a:gd name="connsiteY11" fmla="*/ 871360 h 941535"/>
                <a:gd name="connsiteX12" fmla="*/ 1587101 w 1665263"/>
                <a:gd name="connsiteY12" fmla="*/ 576030 h 941535"/>
                <a:gd name="connsiteX13" fmla="*/ 1645035 w 1665263"/>
                <a:gd name="connsiteY13" fmla="*/ 454460 h 941535"/>
                <a:gd name="connsiteX14" fmla="*/ 1656199 w 1665263"/>
                <a:gd name="connsiteY14" fmla="*/ 417419 h 941535"/>
                <a:gd name="connsiteX15" fmla="*/ 1658830 w 1665263"/>
                <a:gd name="connsiteY15" fmla="*/ 408408 h 941535"/>
                <a:gd name="connsiteX16" fmla="*/ 1665090 w 1665263"/>
                <a:gd name="connsiteY16" fmla="*/ 380577 h 941535"/>
                <a:gd name="connsiteX17" fmla="*/ 1631359 w 1665263"/>
                <a:gd name="connsiteY17" fmla="*/ 371606 h 941535"/>
                <a:gd name="connsiteX18" fmla="*/ 1594916 w 1665263"/>
                <a:gd name="connsiteY18" fmla="*/ 450273 h 941535"/>
                <a:gd name="connsiteX19" fmla="*/ 1580403 w 1665263"/>
                <a:gd name="connsiteY19" fmla="*/ 494611 h 941535"/>
                <a:gd name="connsiteX20" fmla="*/ 1570594 w 1665263"/>
                <a:gd name="connsiteY20" fmla="*/ 518734 h 941535"/>
                <a:gd name="connsiteX21" fmla="*/ 1567245 w 1665263"/>
                <a:gd name="connsiteY21" fmla="*/ 525870 h 941535"/>
                <a:gd name="connsiteX22" fmla="*/ 1560467 w 1665263"/>
                <a:gd name="connsiteY22" fmla="*/ 539626 h 941535"/>
                <a:gd name="connsiteX23" fmla="*/ 1542444 w 1665263"/>
                <a:gd name="connsiteY23" fmla="*/ 572082 h 941535"/>
                <a:gd name="connsiteX24" fmla="*/ 1537141 w 1665263"/>
                <a:gd name="connsiteY24" fmla="*/ 580734 h 941535"/>
                <a:gd name="connsiteX25" fmla="*/ 1536902 w 1665263"/>
                <a:gd name="connsiteY25" fmla="*/ 581093 h 941535"/>
                <a:gd name="connsiteX26" fmla="*/ 1525858 w 1665263"/>
                <a:gd name="connsiteY26" fmla="*/ 597481 h 941535"/>
                <a:gd name="connsiteX27" fmla="*/ 1499821 w 1665263"/>
                <a:gd name="connsiteY27" fmla="*/ 632129 h 941535"/>
                <a:gd name="connsiteX28" fmla="*/ 1497668 w 1665263"/>
                <a:gd name="connsiteY28" fmla="*/ 634681 h 941535"/>
                <a:gd name="connsiteX29" fmla="*/ 1490412 w 1665263"/>
                <a:gd name="connsiteY29" fmla="*/ 643134 h 941535"/>
                <a:gd name="connsiteX30" fmla="*/ 1475141 w 1665263"/>
                <a:gd name="connsiteY30" fmla="*/ 659999 h 941535"/>
                <a:gd name="connsiteX31" fmla="*/ 1457398 w 1665263"/>
                <a:gd name="connsiteY31" fmla="*/ 678261 h 941535"/>
                <a:gd name="connsiteX32" fmla="*/ 1451178 w 1665263"/>
                <a:gd name="connsiteY32" fmla="*/ 684281 h 941535"/>
                <a:gd name="connsiteX33" fmla="*/ 1446074 w 1665263"/>
                <a:gd name="connsiteY33" fmla="*/ 689066 h 941535"/>
                <a:gd name="connsiteX34" fmla="*/ 1405684 w 1665263"/>
                <a:gd name="connsiteY34" fmla="*/ 723476 h 941535"/>
                <a:gd name="connsiteX35" fmla="*/ 1382638 w 1665263"/>
                <a:gd name="connsiteY35" fmla="*/ 740900 h 941535"/>
                <a:gd name="connsiteX36" fmla="*/ 1379887 w 1665263"/>
                <a:gd name="connsiteY36" fmla="*/ 742893 h 941535"/>
                <a:gd name="connsiteX37" fmla="*/ 1377415 w 1665263"/>
                <a:gd name="connsiteY37" fmla="*/ 744608 h 941535"/>
                <a:gd name="connsiteX38" fmla="*/ 1365892 w 1665263"/>
                <a:gd name="connsiteY38" fmla="*/ 752383 h 941535"/>
                <a:gd name="connsiteX39" fmla="*/ 1314218 w 1665263"/>
                <a:gd name="connsiteY39" fmla="*/ 783323 h 941535"/>
                <a:gd name="connsiteX40" fmla="*/ 1256005 w 1665263"/>
                <a:gd name="connsiteY40" fmla="*/ 811114 h 941535"/>
                <a:gd name="connsiteX41" fmla="*/ 1246037 w 1665263"/>
                <a:gd name="connsiteY41" fmla="*/ 815181 h 941535"/>
                <a:gd name="connsiteX42" fmla="*/ 1244163 w 1665263"/>
                <a:gd name="connsiteY42" fmla="*/ 815938 h 941535"/>
                <a:gd name="connsiteX43" fmla="*/ 1243565 w 1665263"/>
                <a:gd name="connsiteY43" fmla="*/ 816138 h 941535"/>
                <a:gd name="connsiteX44" fmla="*/ 1227935 w 1665263"/>
                <a:gd name="connsiteY44" fmla="*/ 821879 h 941535"/>
                <a:gd name="connsiteX45" fmla="*/ 1195280 w 1665263"/>
                <a:gd name="connsiteY45" fmla="*/ 832406 h 941535"/>
                <a:gd name="connsiteX46" fmla="*/ 1144762 w 1665263"/>
                <a:gd name="connsiteY46" fmla="*/ 845045 h 941535"/>
                <a:gd name="connsiteX47" fmla="*/ 1126860 w 1665263"/>
                <a:gd name="connsiteY47" fmla="*/ 859279 h 941535"/>
                <a:gd name="connsiteX48" fmla="*/ 781968 w 1665263"/>
                <a:gd name="connsiteY48" fmla="*/ 856688 h 941535"/>
                <a:gd name="connsiteX49" fmla="*/ 622799 w 1665263"/>
                <a:gd name="connsiteY49" fmla="*/ 724473 h 941535"/>
                <a:gd name="connsiteX50" fmla="*/ 469133 w 1665263"/>
                <a:gd name="connsiteY50" fmla="*/ 538869 h 941535"/>
                <a:gd name="connsiteX51" fmla="*/ 349796 w 1665263"/>
                <a:gd name="connsiteY51" fmla="*/ 383248 h 941535"/>
                <a:gd name="connsiteX52" fmla="*/ 227788 w 1665263"/>
                <a:gd name="connsiteY52" fmla="*/ 222166 h 941535"/>
                <a:gd name="connsiteX53" fmla="*/ 170811 w 1665263"/>
                <a:gd name="connsiteY53" fmla="*/ 139033 h 941535"/>
                <a:gd name="connsiteX54" fmla="*/ 155660 w 1665263"/>
                <a:gd name="connsiteY54" fmla="*/ 119257 h 941535"/>
                <a:gd name="connsiteX55" fmla="*/ 155261 w 1665263"/>
                <a:gd name="connsiteY55" fmla="*/ 118778 h 941535"/>
                <a:gd name="connsiteX56" fmla="*/ 144974 w 1665263"/>
                <a:gd name="connsiteY56" fmla="*/ 106936 h 941535"/>
                <a:gd name="connsiteX57" fmla="*/ 110485 w 1665263"/>
                <a:gd name="connsiteY57" fmla="*/ 65230 h 941535"/>
                <a:gd name="connsiteX58" fmla="*/ 82894 w 1665263"/>
                <a:gd name="connsiteY58" fmla="*/ 28907 h 941535"/>
                <a:gd name="connsiteX59" fmla="*/ 75876 w 1665263"/>
                <a:gd name="connsiteY59" fmla="*/ 19776 h 941535"/>
                <a:gd name="connsiteX60" fmla="*/ 0 w 1665263"/>
                <a:gd name="connsiteY60" fmla="*/ 0 h 941535"/>
                <a:gd name="connsiteX61" fmla="*/ 1644636 w 1665263"/>
                <a:gd name="connsiteY61" fmla="*/ 429022 h 941535"/>
                <a:gd name="connsiteX62" fmla="*/ 1656279 w 1665263"/>
                <a:gd name="connsiteY62" fmla="*/ 413312 h 941535"/>
                <a:gd name="connsiteX63" fmla="*/ 1644636 w 1665263"/>
                <a:gd name="connsiteY63" fmla="*/ 429022 h 94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665263" h="941535">
                  <a:moveTo>
                    <a:pt x="0" y="0"/>
                  </a:moveTo>
                  <a:cubicBezTo>
                    <a:pt x="2791" y="8214"/>
                    <a:pt x="7017" y="15231"/>
                    <a:pt x="12879" y="19657"/>
                  </a:cubicBezTo>
                  <a:cubicBezTo>
                    <a:pt x="39114" y="39433"/>
                    <a:pt x="63994" y="63357"/>
                    <a:pt x="87758" y="89273"/>
                  </a:cubicBezTo>
                  <a:cubicBezTo>
                    <a:pt x="100756" y="103468"/>
                    <a:pt x="113515" y="118180"/>
                    <a:pt x="125995" y="133332"/>
                  </a:cubicBezTo>
                  <a:cubicBezTo>
                    <a:pt x="126394" y="133810"/>
                    <a:pt x="126952" y="134488"/>
                    <a:pt x="127510" y="135206"/>
                  </a:cubicBezTo>
                  <a:cubicBezTo>
                    <a:pt x="128348" y="136242"/>
                    <a:pt x="129185" y="137279"/>
                    <a:pt x="130022" y="138276"/>
                  </a:cubicBezTo>
                  <a:cubicBezTo>
                    <a:pt x="133292" y="142303"/>
                    <a:pt x="136521" y="146410"/>
                    <a:pt x="139751" y="150477"/>
                  </a:cubicBezTo>
                  <a:cubicBezTo>
                    <a:pt x="146330" y="158810"/>
                    <a:pt x="152949" y="167223"/>
                    <a:pt x="159368" y="175716"/>
                  </a:cubicBezTo>
                  <a:cubicBezTo>
                    <a:pt x="216504" y="250994"/>
                    <a:pt x="270890" y="329501"/>
                    <a:pt x="326312" y="405976"/>
                  </a:cubicBezTo>
                  <a:cubicBezTo>
                    <a:pt x="443057" y="567138"/>
                    <a:pt x="571245" y="749791"/>
                    <a:pt x="741697" y="856608"/>
                  </a:cubicBezTo>
                  <a:cubicBezTo>
                    <a:pt x="816975" y="903776"/>
                    <a:pt x="902341" y="941615"/>
                    <a:pt x="993328" y="941535"/>
                  </a:cubicBezTo>
                  <a:cubicBezTo>
                    <a:pt x="1090855" y="941416"/>
                    <a:pt x="1180288" y="914661"/>
                    <a:pt x="1267727" y="871360"/>
                  </a:cubicBezTo>
                  <a:cubicBezTo>
                    <a:pt x="1396154" y="807765"/>
                    <a:pt x="1514973" y="696482"/>
                    <a:pt x="1587101" y="576030"/>
                  </a:cubicBezTo>
                  <a:cubicBezTo>
                    <a:pt x="1610506" y="536915"/>
                    <a:pt x="1629724" y="497123"/>
                    <a:pt x="1645035" y="454460"/>
                  </a:cubicBezTo>
                  <a:cubicBezTo>
                    <a:pt x="1649341" y="442419"/>
                    <a:pt x="1652730" y="429779"/>
                    <a:pt x="1656199" y="417419"/>
                  </a:cubicBezTo>
                  <a:cubicBezTo>
                    <a:pt x="1657036" y="414429"/>
                    <a:pt x="1657874" y="411398"/>
                    <a:pt x="1658830" y="408408"/>
                  </a:cubicBezTo>
                  <a:cubicBezTo>
                    <a:pt x="1663456" y="399038"/>
                    <a:pt x="1665967" y="389269"/>
                    <a:pt x="1665090" y="380577"/>
                  </a:cubicBezTo>
                  <a:cubicBezTo>
                    <a:pt x="1663416" y="364070"/>
                    <a:pt x="1647626" y="357731"/>
                    <a:pt x="1631359" y="371606"/>
                  </a:cubicBezTo>
                  <a:cubicBezTo>
                    <a:pt x="1606239" y="393017"/>
                    <a:pt x="1602691" y="422642"/>
                    <a:pt x="1594916" y="450273"/>
                  </a:cubicBezTo>
                  <a:cubicBezTo>
                    <a:pt x="1590769" y="465026"/>
                    <a:pt x="1586024" y="479819"/>
                    <a:pt x="1580403" y="494611"/>
                  </a:cubicBezTo>
                  <a:cubicBezTo>
                    <a:pt x="1577372" y="502665"/>
                    <a:pt x="1574103" y="510679"/>
                    <a:pt x="1570594" y="518734"/>
                  </a:cubicBezTo>
                  <a:cubicBezTo>
                    <a:pt x="1569477" y="521126"/>
                    <a:pt x="1568401" y="523518"/>
                    <a:pt x="1567245" y="525870"/>
                  </a:cubicBezTo>
                  <a:cubicBezTo>
                    <a:pt x="1565052" y="530456"/>
                    <a:pt x="1562819" y="535041"/>
                    <a:pt x="1560467" y="539626"/>
                  </a:cubicBezTo>
                  <a:cubicBezTo>
                    <a:pt x="1554884" y="550511"/>
                    <a:pt x="1548864" y="561396"/>
                    <a:pt x="1542444" y="572082"/>
                  </a:cubicBezTo>
                  <a:cubicBezTo>
                    <a:pt x="1540690" y="574953"/>
                    <a:pt x="1538936" y="577863"/>
                    <a:pt x="1537141" y="580734"/>
                  </a:cubicBezTo>
                  <a:cubicBezTo>
                    <a:pt x="1537062" y="580854"/>
                    <a:pt x="1536982" y="580974"/>
                    <a:pt x="1536902" y="581093"/>
                  </a:cubicBezTo>
                  <a:cubicBezTo>
                    <a:pt x="1533314" y="586595"/>
                    <a:pt x="1529645" y="592098"/>
                    <a:pt x="1525858" y="597481"/>
                  </a:cubicBezTo>
                  <a:cubicBezTo>
                    <a:pt x="1517524" y="609362"/>
                    <a:pt x="1508832" y="620965"/>
                    <a:pt x="1499821" y="632129"/>
                  </a:cubicBezTo>
                  <a:cubicBezTo>
                    <a:pt x="1499104" y="632966"/>
                    <a:pt x="1498386" y="633844"/>
                    <a:pt x="1497668" y="634681"/>
                  </a:cubicBezTo>
                  <a:cubicBezTo>
                    <a:pt x="1495276" y="637512"/>
                    <a:pt x="1492844" y="640343"/>
                    <a:pt x="1490412" y="643134"/>
                  </a:cubicBezTo>
                  <a:cubicBezTo>
                    <a:pt x="1485388" y="648875"/>
                    <a:pt x="1480284" y="654537"/>
                    <a:pt x="1475141" y="659999"/>
                  </a:cubicBezTo>
                  <a:cubicBezTo>
                    <a:pt x="1469279" y="666260"/>
                    <a:pt x="1463338" y="672360"/>
                    <a:pt x="1457398" y="678261"/>
                  </a:cubicBezTo>
                  <a:cubicBezTo>
                    <a:pt x="1456122" y="679497"/>
                    <a:pt x="1452773" y="682727"/>
                    <a:pt x="1451178" y="684281"/>
                  </a:cubicBezTo>
                  <a:cubicBezTo>
                    <a:pt x="1449463" y="685876"/>
                    <a:pt x="1447789" y="687511"/>
                    <a:pt x="1446074" y="689066"/>
                  </a:cubicBezTo>
                  <a:cubicBezTo>
                    <a:pt x="1432637" y="701387"/>
                    <a:pt x="1419121" y="712870"/>
                    <a:pt x="1405684" y="723476"/>
                  </a:cubicBezTo>
                  <a:cubicBezTo>
                    <a:pt x="1397989" y="729536"/>
                    <a:pt x="1390293" y="735357"/>
                    <a:pt x="1382638" y="740900"/>
                  </a:cubicBezTo>
                  <a:cubicBezTo>
                    <a:pt x="1381721" y="741577"/>
                    <a:pt x="1380804" y="742215"/>
                    <a:pt x="1379887" y="742893"/>
                  </a:cubicBezTo>
                  <a:cubicBezTo>
                    <a:pt x="1379010" y="743531"/>
                    <a:pt x="1377973" y="744209"/>
                    <a:pt x="1377415" y="744608"/>
                  </a:cubicBezTo>
                  <a:cubicBezTo>
                    <a:pt x="1373587" y="747239"/>
                    <a:pt x="1369719" y="749871"/>
                    <a:pt x="1365892" y="752383"/>
                  </a:cubicBezTo>
                  <a:cubicBezTo>
                    <a:pt x="1348507" y="763826"/>
                    <a:pt x="1331283" y="774153"/>
                    <a:pt x="1314218" y="783323"/>
                  </a:cubicBezTo>
                  <a:cubicBezTo>
                    <a:pt x="1294640" y="793850"/>
                    <a:pt x="1275223" y="803140"/>
                    <a:pt x="1256005" y="811114"/>
                  </a:cubicBezTo>
                  <a:cubicBezTo>
                    <a:pt x="1252695" y="812509"/>
                    <a:pt x="1249346" y="813865"/>
                    <a:pt x="1246037" y="815181"/>
                  </a:cubicBezTo>
                  <a:cubicBezTo>
                    <a:pt x="1245199" y="815500"/>
                    <a:pt x="1244561" y="815779"/>
                    <a:pt x="1244163" y="815938"/>
                  </a:cubicBezTo>
                  <a:cubicBezTo>
                    <a:pt x="1243963" y="816018"/>
                    <a:pt x="1243764" y="816058"/>
                    <a:pt x="1243565" y="816138"/>
                  </a:cubicBezTo>
                  <a:cubicBezTo>
                    <a:pt x="1238381" y="818052"/>
                    <a:pt x="1233158" y="820045"/>
                    <a:pt x="1227935" y="821879"/>
                  </a:cubicBezTo>
                  <a:cubicBezTo>
                    <a:pt x="1217010" y="825707"/>
                    <a:pt x="1206125" y="829256"/>
                    <a:pt x="1195280" y="832406"/>
                  </a:cubicBezTo>
                  <a:cubicBezTo>
                    <a:pt x="1178454" y="837310"/>
                    <a:pt x="1161588" y="841536"/>
                    <a:pt x="1144762" y="845045"/>
                  </a:cubicBezTo>
                  <a:cubicBezTo>
                    <a:pt x="1139100" y="850826"/>
                    <a:pt x="1132960" y="855930"/>
                    <a:pt x="1126860" y="859279"/>
                  </a:cubicBezTo>
                  <a:cubicBezTo>
                    <a:pt x="1010234" y="923114"/>
                    <a:pt x="898274" y="922994"/>
                    <a:pt x="781968" y="856688"/>
                  </a:cubicBezTo>
                  <a:cubicBezTo>
                    <a:pt x="722638" y="822876"/>
                    <a:pt x="669290" y="773395"/>
                    <a:pt x="622799" y="724473"/>
                  </a:cubicBezTo>
                  <a:cubicBezTo>
                    <a:pt x="568294" y="667137"/>
                    <a:pt x="518095" y="602425"/>
                    <a:pt x="469133" y="538869"/>
                  </a:cubicBezTo>
                  <a:cubicBezTo>
                    <a:pt x="429380" y="487195"/>
                    <a:pt x="389828" y="434643"/>
                    <a:pt x="349796" y="383248"/>
                  </a:cubicBezTo>
                  <a:cubicBezTo>
                    <a:pt x="308489" y="330299"/>
                    <a:pt x="265188" y="277867"/>
                    <a:pt x="227788" y="222166"/>
                  </a:cubicBezTo>
                  <a:cubicBezTo>
                    <a:pt x="209088" y="194296"/>
                    <a:pt x="190508" y="165827"/>
                    <a:pt x="170811" y="139033"/>
                  </a:cubicBezTo>
                  <a:cubicBezTo>
                    <a:pt x="165867" y="132295"/>
                    <a:pt x="160764" y="125756"/>
                    <a:pt x="155660" y="119257"/>
                  </a:cubicBezTo>
                  <a:cubicBezTo>
                    <a:pt x="155500" y="119097"/>
                    <a:pt x="155421" y="118978"/>
                    <a:pt x="155261" y="118778"/>
                  </a:cubicBezTo>
                  <a:cubicBezTo>
                    <a:pt x="151952" y="114751"/>
                    <a:pt x="148403" y="110844"/>
                    <a:pt x="144974" y="106936"/>
                  </a:cubicBezTo>
                  <a:cubicBezTo>
                    <a:pt x="133132" y="93619"/>
                    <a:pt x="121729" y="79584"/>
                    <a:pt x="110485" y="65230"/>
                  </a:cubicBezTo>
                  <a:cubicBezTo>
                    <a:pt x="101155" y="53309"/>
                    <a:pt x="92024" y="41028"/>
                    <a:pt x="82894" y="28907"/>
                  </a:cubicBezTo>
                  <a:cubicBezTo>
                    <a:pt x="80581" y="25837"/>
                    <a:pt x="78229" y="22807"/>
                    <a:pt x="75876" y="19776"/>
                  </a:cubicBezTo>
                  <a:cubicBezTo>
                    <a:pt x="50717" y="13118"/>
                    <a:pt x="25239" y="7097"/>
                    <a:pt x="0" y="0"/>
                  </a:cubicBezTo>
                  <a:close/>
                  <a:moveTo>
                    <a:pt x="1644636" y="429022"/>
                  </a:moveTo>
                  <a:cubicBezTo>
                    <a:pt x="1644636" y="429022"/>
                    <a:pt x="1653009" y="418934"/>
                    <a:pt x="1656279" y="413312"/>
                  </a:cubicBezTo>
                  <a:cubicBezTo>
                    <a:pt x="1653926" y="417857"/>
                    <a:pt x="1644636" y="429022"/>
                    <a:pt x="1644636" y="429022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4" name="Freeform: Shape 1923">
              <a:extLst>
                <a:ext uri="{FF2B5EF4-FFF2-40B4-BE49-F238E27FC236}">
                  <a16:creationId xmlns="" xmlns:a16="http://schemas.microsoft.com/office/drawing/2014/main" id="{0EF36ED9-B139-43C8-BCA2-F6D0F0A81220}"/>
                </a:ext>
              </a:extLst>
            </p:cNvPr>
            <p:cNvSpPr/>
            <p:nvPr/>
          </p:nvSpPr>
          <p:spPr>
            <a:xfrm>
              <a:off x="20164288" y="1139901"/>
              <a:ext cx="2314020" cy="613217"/>
            </a:xfrm>
            <a:custGeom>
              <a:avLst/>
              <a:gdLst>
                <a:gd name="connsiteX0" fmla="*/ 0 w 827828"/>
                <a:gd name="connsiteY0" fmla="*/ 45972 h 219375"/>
                <a:gd name="connsiteX1" fmla="*/ 22807 w 827828"/>
                <a:gd name="connsiteY1" fmla="*/ 80980 h 219375"/>
                <a:gd name="connsiteX2" fmla="*/ 218857 w 827828"/>
                <a:gd name="connsiteY2" fmla="*/ 155540 h 219375"/>
                <a:gd name="connsiteX3" fmla="*/ 455337 w 827828"/>
                <a:gd name="connsiteY3" fmla="*/ 199200 h 219375"/>
                <a:gd name="connsiteX4" fmla="*/ 684880 w 827828"/>
                <a:gd name="connsiteY4" fmla="*/ 216265 h 219375"/>
                <a:gd name="connsiteX5" fmla="*/ 756928 w 827828"/>
                <a:gd name="connsiteY5" fmla="*/ 218099 h 219375"/>
                <a:gd name="connsiteX6" fmla="*/ 777981 w 827828"/>
                <a:gd name="connsiteY6" fmla="*/ 218857 h 219375"/>
                <a:gd name="connsiteX7" fmla="*/ 779496 w 827828"/>
                <a:gd name="connsiteY7" fmla="*/ 218937 h 219375"/>
                <a:gd name="connsiteX8" fmla="*/ 779296 w 827828"/>
                <a:gd name="connsiteY8" fmla="*/ 218817 h 219375"/>
                <a:gd name="connsiteX9" fmla="*/ 779655 w 827828"/>
                <a:gd name="connsiteY9" fmla="*/ 218937 h 219375"/>
                <a:gd name="connsiteX10" fmla="*/ 784440 w 827828"/>
                <a:gd name="connsiteY10" fmla="*/ 219375 h 219375"/>
                <a:gd name="connsiteX11" fmla="*/ 778978 w 827828"/>
                <a:gd name="connsiteY11" fmla="*/ 218617 h 219375"/>
                <a:gd name="connsiteX12" fmla="*/ 773515 w 827828"/>
                <a:gd name="connsiteY12" fmla="*/ 215069 h 219375"/>
                <a:gd name="connsiteX13" fmla="*/ 818131 w 827828"/>
                <a:gd name="connsiteY13" fmla="*/ 197127 h 219375"/>
                <a:gd name="connsiteX14" fmla="*/ 818730 w 827828"/>
                <a:gd name="connsiteY14" fmla="*/ 138037 h 219375"/>
                <a:gd name="connsiteX15" fmla="*/ 782965 w 827828"/>
                <a:gd name="connsiteY15" fmla="*/ 130062 h 219375"/>
                <a:gd name="connsiteX16" fmla="*/ 728779 w 827828"/>
                <a:gd name="connsiteY16" fmla="*/ 127231 h 219375"/>
                <a:gd name="connsiteX17" fmla="*/ 547601 w 827828"/>
                <a:gd name="connsiteY17" fmla="*/ 113037 h 219375"/>
                <a:gd name="connsiteX18" fmla="*/ 276592 w 827828"/>
                <a:gd name="connsiteY18" fmla="*/ 67543 h 219375"/>
                <a:gd name="connsiteX19" fmla="*/ 267062 w 827828"/>
                <a:gd name="connsiteY19" fmla="*/ 65230 h 219375"/>
                <a:gd name="connsiteX20" fmla="*/ 264072 w 827828"/>
                <a:gd name="connsiteY20" fmla="*/ 64473 h 219375"/>
                <a:gd name="connsiteX21" fmla="*/ 248003 w 827828"/>
                <a:gd name="connsiteY21" fmla="*/ 60286 h 219375"/>
                <a:gd name="connsiteX22" fmla="*/ 216385 w 827828"/>
                <a:gd name="connsiteY22" fmla="*/ 51475 h 219375"/>
                <a:gd name="connsiteX23" fmla="*/ 153706 w 827828"/>
                <a:gd name="connsiteY23" fmla="*/ 31140 h 219375"/>
                <a:gd name="connsiteX24" fmla="*/ 79624 w 827828"/>
                <a:gd name="connsiteY24" fmla="*/ 0 h 219375"/>
                <a:gd name="connsiteX25" fmla="*/ 75398 w 827828"/>
                <a:gd name="connsiteY25" fmla="*/ 997 h 219375"/>
                <a:gd name="connsiteX26" fmla="*/ 62280 w 827828"/>
                <a:gd name="connsiteY26" fmla="*/ 6300 h 219375"/>
                <a:gd name="connsiteX27" fmla="*/ 62240 w 827828"/>
                <a:gd name="connsiteY27" fmla="*/ 6300 h 219375"/>
                <a:gd name="connsiteX28" fmla="*/ 56100 w 827828"/>
                <a:gd name="connsiteY28" fmla="*/ 9729 h 219375"/>
                <a:gd name="connsiteX29" fmla="*/ 0 w 827828"/>
                <a:gd name="connsiteY29" fmla="*/ 45972 h 219375"/>
                <a:gd name="connsiteX30" fmla="*/ 777981 w 827828"/>
                <a:gd name="connsiteY30" fmla="*/ 218498 h 219375"/>
                <a:gd name="connsiteX31" fmla="*/ 777981 w 827828"/>
                <a:gd name="connsiteY31" fmla="*/ 218498 h 219375"/>
                <a:gd name="connsiteX32" fmla="*/ 777981 w 827828"/>
                <a:gd name="connsiteY32" fmla="*/ 218498 h 219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27828" h="219375">
                  <a:moveTo>
                    <a:pt x="0" y="45972"/>
                  </a:moveTo>
                  <a:cubicBezTo>
                    <a:pt x="3070" y="61562"/>
                    <a:pt x="11643" y="74720"/>
                    <a:pt x="22807" y="80980"/>
                  </a:cubicBezTo>
                  <a:cubicBezTo>
                    <a:pt x="83133" y="114831"/>
                    <a:pt x="149879" y="138794"/>
                    <a:pt x="218857" y="155540"/>
                  </a:cubicBezTo>
                  <a:cubicBezTo>
                    <a:pt x="296926" y="174479"/>
                    <a:pt x="376192" y="189591"/>
                    <a:pt x="455337" y="199200"/>
                  </a:cubicBezTo>
                  <a:cubicBezTo>
                    <a:pt x="530815" y="208371"/>
                    <a:pt x="608286" y="213514"/>
                    <a:pt x="684880" y="216265"/>
                  </a:cubicBezTo>
                  <a:cubicBezTo>
                    <a:pt x="709082" y="217142"/>
                    <a:pt x="733244" y="217501"/>
                    <a:pt x="756928" y="218099"/>
                  </a:cubicBezTo>
                  <a:cubicBezTo>
                    <a:pt x="763986" y="218259"/>
                    <a:pt x="771043" y="218418"/>
                    <a:pt x="777981" y="218857"/>
                  </a:cubicBezTo>
                  <a:cubicBezTo>
                    <a:pt x="778499" y="218897"/>
                    <a:pt x="778978" y="218937"/>
                    <a:pt x="779496" y="218937"/>
                  </a:cubicBezTo>
                  <a:cubicBezTo>
                    <a:pt x="779416" y="218897"/>
                    <a:pt x="779376" y="218857"/>
                    <a:pt x="779296" y="218817"/>
                  </a:cubicBezTo>
                  <a:cubicBezTo>
                    <a:pt x="779416" y="218857"/>
                    <a:pt x="779536" y="218897"/>
                    <a:pt x="779655" y="218937"/>
                  </a:cubicBezTo>
                  <a:cubicBezTo>
                    <a:pt x="781250" y="219056"/>
                    <a:pt x="784440" y="219375"/>
                    <a:pt x="784440" y="219375"/>
                  </a:cubicBezTo>
                  <a:cubicBezTo>
                    <a:pt x="784440" y="219375"/>
                    <a:pt x="780293" y="218817"/>
                    <a:pt x="778978" y="218617"/>
                  </a:cubicBezTo>
                  <a:cubicBezTo>
                    <a:pt x="777821" y="217900"/>
                    <a:pt x="773515" y="215069"/>
                    <a:pt x="773515" y="215069"/>
                  </a:cubicBezTo>
                  <a:cubicBezTo>
                    <a:pt x="773515" y="215069"/>
                    <a:pt x="804655" y="219614"/>
                    <a:pt x="818131" y="197127"/>
                  </a:cubicBezTo>
                  <a:cubicBezTo>
                    <a:pt x="829615" y="178028"/>
                    <a:pt x="832206" y="147287"/>
                    <a:pt x="818730" y="138037"/>
                  </a:cubicBezTo>
                  <a:cubicBezTo>
                    <a:pt x="808323" y="130900"/>
                    <a:pt x="795644" y="130820"/>
                    <a:pt x="782965" y="130062"/>
                  </a:cubicBezTo>
                  <a:cubicBezTo>
                    <a:pt x="765102" y="128946"/>
                    <a:pt x="746960" y="128228"/>
                    <a:pt x="728779" y="127231"/>
                  </a:cubicBezTo>
                  <a:cubicBezTo>
                    <a:pt x="668373" y="123882"/>
                    <a:pt x="607369" y="119496"/>
                    <a:pt x="547601" y="113037"/>
                  </a:cubicBezTo>
                  <a:cubicBezTo>
                    <a:pt x="456852" y="103189"/>
                    <a:pt x="365506" y="88276"/>
                    <a:pt x="276592" y="67543"/>
                  </a:cubicBezTo>
                  <a:cubicBezTo>
                    <a:pt x="273442" y="66825"/>
                    <a:pt x="270252" y="65988"/>
                    <a:pt x="267062" y="65230"/>
                  </a:cubicBezTo>
                  <a:cubicBezTo>
                    <a:pt x="265826" y="64951"/>
                    <a:pt x="264550" y="64593"/>
                    <a:pt x="264072" y="64473"/>
                  </a:cubicBezTo>
                  <a:cubicBezTo>
                    <a:pt x="258729" y="63117"/>
                    <a:pt x="253346" y="61722"/>
                    <a:pt x="248003" y="60286"/>
                  </a:cubicBezTo>
                  <a:cubicBezTo>
                    <a:pt x="237477" y="57495"/>
                    <a:pt x="226951" y="54585"/>
                    <a:pt x="216385" y="51475"/>
                  </a:cubicBezTo>
                  <a:cubicBezTo>
                    <a:pt x="195532" y="45334"/>
                    <a:pt x="174599" y="38716"/>
                    <a:pt x="153706" y="31140"/>
                  </a:cubicBezTo>
                  <a:cubicBezTo>
                    <a:pt x="128946" y="22209"/>
                    <a:pt x="104106" y="12201"/>
                    <a:pt x="79624" y="0"/>
                  </a:cubicBezTo>
                  <a:cubicBezTo>
                    <a:pt x="77989" y="319"/>
                    <a:pt x="76435" y="678"/>
                    <a:pt x="75398" y="997"/>
                  </a:cubicBezTo>
                  <a:cubicBezTo>
                    <a:pt x="70972" y="2432"/>
                    <a:pt x="66626" y="4306"/>
                    <a:pt x="62280" y="6300"/>
                  </a:cubicBezTo>
                  <a:cubicBezTo>
                    <a:pt x="62280" y="6300"/>
                    <a:pt x="62240" y="6300"/>
                    <a:pt x="62240" y="6300"/>
                  </a:cubicBezTo>
                  <a:cubicBezTo>
                    <a:pt x="60207" y="7416"/>
                    <a:pt x="58133" y="8573"/>
                    <a:pt x="56100" y="9729"/>
                  </a:cubicBezTo>
                  <a:cubicBezTo>
                    <a:pt x="37081" y="20694"/>
                    <a:pt x="18660" y="33811"/>
                    <a:pt x="0" y="45972"/>
                  </a:cubicBezTo>
                  <a:close/>
                  <a:moveTo>
                    <a:pt x="777981" y="218498"/>
                  </a:moveTo>
                  <a:cubicBezTo>
                    <a:pt x="774073" y="217900"/>
                    <a:pt x="776107" y="218099"/>
                    <a:pt x="777981" y="218498"/>
                  </a:cubicBezTo>
                  <a:lnTo>
                    <a:pt x="777981" y="218498"/>
                  </a:ln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5" name="Freeform: Shape 1924">
              <a:extLst>
                <a:ext uri="{FF2B5EF4-FFF2-40B4-BE49-F238E27FC236}">
                  <a16:creationId xmlns="" xmlns:a16="http://schemas.microsoft.com/office/drawing/2014/main" id="{37FCB651-45A7-4EED-AD7A-597BD55682B7}"/>
                </a:ext>
              </a:extLst>
            </p:cNvPr>
            <p:cNvSpPr/>
            <p:nvPr/>
          </p:nvSpPr>
          <p:spPr>
            <a:xfrm>
              <a:off x="20175100" y="1128756"/>
              <a:ext cx="53496" cy="17051"/>
            </a:xfrm>
            <a:custGeom>
              <a:avLst/>
              <a:gdLst>
                <a:gd name="connsiteX0" fmla="*/ 15829 w 19138"/>
                <a:gd name="connsiteY0" fmla="*/ 5263 h 6100"/>
                <a:gd name="connsiteX1" fmla="*/ 0 w 19138"/>
                <a:gd name="connsiteY1" fmla="*/ 1356 h 6100"/>
                <a:gd name="connsiteX2" fmla="*/ 1037 w 19138"/>
                <a:gd name="connsiteY2" fmla="*/ 997 h 6100"/>
                <a:gd name="connsiteX3" fmla="*/ 5542 w 19138"/>
                <a:gd name="connsiteY3" fmla="*/ 0 h 6100"/>
                <a:gd name="connsiteX4" fmla="*/ 19138 w 19138"/>
                <a:gd name="connsiteY4" fmla="*/ 6101 h 6100"/>
                <a:gd name="connsiteX5" fmla="*/ 15829 w 19138"/>
                <a:gd name="connsiteY5" fmla="*/ 5263 h 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38" h="6100">
                  <a:moveTo>
                    <a:pt x="15829" y="5263"/>
                  </a:moveTo>
                  <a:cubicBezTo>
                    <a:pt x="10566" y="3987"/>
                    <a:pt x="5263" y="2671"/>
                    <a:pt x="0" y="1356"/>
                  </a:cubicBezTo>
                  <a:cubicBezTo>
                    <a:pt x="359" y="1236"/>
                    <a:pt x="678" y="1117"/>
                    <a:pt x="1037" y="997"/>
                  </a:cubicBezTo>
                  <a:cubicBezTo>
                    <a:pt x="2153" y="678"/>
                    <a:pt x="3788" y="319"/>
                    <a:pt x="5542" y="0"/>
                  </a:cubicBezTo>
                  <a:cubicBezTo>
                    <a:pt x="10048" y="2113"/>
                    <a:pt x="14593" y="4107"/>
                    <a:pt x="19138" y="6101"/>
                  </a:cubicBezTo>
                  <a:cubicBezTo>
                    <a:pt x="18022" y="5821"/>
                    <a:pt x="16946" y="5542"/>
                    <a:pt x="15829" y="5263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6" name="Freeform: Shape 1925">
              <a:extLst>
                <a:ext uri="{FF2B5EF4-FFF2-40B4-BE49-F238E27FC236}">
                  <a16:creationId xmlns="" xmlns:a16="http://schemas.microsoft.com/office/drawing/2014/main" id="{149B55CE-DCA0-40F3-A445-524E8B863631}"/>
                </a:ext>
              </a:extLst>
            </p:cNvPr>
            <p:cNvSpPr/>
            <p:nvPr/>
          </p:nvSpPr>
          <p:spPr>
            <a:xfrm>
              <a:off x="19955648" y="1265175"/>
              <a:ext cx="2459333" cy="484821"/>
            </a:xfrm>
            <a:custGeom>
              <a:avLst/>
              <a:gdLst>
                <a:gd name="connsiteX0" fmla="*/ 106019 w 879813"/>
                <a:gd name="connsiteY0" fmla="*/ 27592 h 173442"/>
                <a:gd name="connsiteX1" fmla="*/ 273760 w 879813"/>
                <a:gd name="connsiteY1" fmla="*/ 82415 h 173442"/>
                <a:gd name="connsiteX2" fmla="*/ 383289 w 879813"/>
                <a:gd name="connsiteY2" fmla="*/ 112160 h 173442"/>
                <a:gd name="connsiteX3" fmla="*/ 535240 w 879813"/>
                <a:gd name="connsiteY3" fmla="*/ 129624 h 173442"/>
                <a:gd name="connsiteX4" fmla="*/ 707686 w 879813"/>
                <a:gd name="connsiteY4" fmla="*/ 140110 h 173442"/>
                <a:gd name="connsiteX5" fmla="*/ 876065 w 879813"/>
                <a:gd name="connsiteY5" fmla="*/ 140070 h 173442"/>
                <a:gd name="connsiteX6" fmla="*/ 879813 w 879813"/>
                <a:gd name="connsiteY6" fmla="*/ 139671 h 173442"/>
                <a:gd name="connsiteX7" fmla="*/ 874032 w 879813"/>
                <a:gd name="connsiteY7" fmla="*/ 151314 h 173442"/>
                <a:gd name="connsiteX8" fmla="*/ 826425 w 879813"/>
                <a:gd name="connsiteY8" fmla="*/ 169057 h 173442"/>
                <a:gd name="connsiteX9" fmla="*/ 832286 w 879813"/>
                <a:gd name="connsiteY9" fmla="*/ 172646 h 173442"/>
                <a:gd name="connsiteX10" fmla="*/ 838107 w 879813"/>
                <a:gd name="connsiteY10" fmla="*/ 173443 h 173442"/>
                <a:gd name="connsiteX11" fmla="*/ 833004 w 879813"/>
                <a:gd name="connsiteY11" fmla="*/ 173004 h 173442"/>
                <a:gd name="connsiteX12" fmla="*/ 832645 w 879813"/>
                <a:gd name="connsiteY12" fmla="*/ 172885 h 173442"/>
                <a:gd name="connsiteX13" fmla="*/ 832884 w 879813"/>
                <a:gd name="connsiteY13" fmla="*/ 173004 h 173442"/>
                <a:gd name="connsiteX14" fmla="*/ 831249 w 879813"/>
                <a:gd name="connsiteY14" fmla="*/ 172885 h 173442"/>
                <a:gd name="connsiteX15" fmla="*/ 808762 w 879813"/>
                <a:gd name="connsiteY15" fmla="*/ 172047 h 173442"/>
                <a:gd name="connsiteX16" fmla="*/ 731729 w 879813"/>
                <a:gd name="connsiteY16" fmla="*/ 169934 h 173442"/>
                <a:gd name="connsiteX17" fmla="*/ 486357 w 879813"/>
                <a:gd name="connsiteY17" fmla="*/ 151952 h 173442"/>
                <a:gd name="connsiteX18" fmla="*/ 233490 w 879813"/>
                <a:gd name="connsiteY18" fmla="*/ 107335 h 173442"/>
                <a:gd name="connsiteX19" fmla="*/ 23684 w 879813"/>
                <a:gd name="connsiteY19" fmla="*/ 32017 h 173442"/>
                <a:gd name="connsiteX20" fmla="*/ 0 w 879813"/>
                <a:gd name="connsiteY20" fmla="*/ 0 h 173442"/>
                <a:gd name="connsiteX21" fmla="*/ 106019 w 879813"/>
                <a:gd name="connsiteY21" fmla="*/ 27592 h 17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79813" h="173442">
                  <a:moveTo>
                    <a:pt x="106019" y="27592"/>
                  </a:moveTo>
                  <a:cubicBezTo>
                    <a:pt x="161441" y="46650"/>
                    <a:pt x="216823" y="66905"/>
                    <a:pt x="273760" y="82415"/>
                  </a:cubicBezTo>
                  <a:cubicBezTo>
                    <a:pt x="305818" y="98563"/>
                    <a:pt x="347324" y="108332"/>
                    <a:pt x="383289" y="112160"/>
                  </a:cubicBezTo>
                  <a:cubicBezTo>
                    <a:pt x="433766" y="117543"/>
                    <a:pt x="485281" y="122606"/>
                    <a:pt x="535240" y="129624"/>
                  </a:cubicBezTo>
                  <a:cubicBezTo>
                    <a:pt x="591739" y="137558"/>
                    <a:pt x="650271" y="139233"/>
                    <a:pt x="707686" y="140110"/>
                  </a:cubicBezTo>
                  <a:cubicBezTo>
                    <a:pt x="763826" y="140947"/>
                    <a:pt x="820484" y="141984"/>
                    <a:pt x="876065" y="140070"/>
                  </a:cubicBezTo>
                  <a:cubicBezTo>
                    <a:pt x="877341" y="140030"/>
                    <a:pt x="878617" y="139871"/>
                    <a:pt x="879813" y="139671"/>
                  </a:cubicBezTo>
                  <a:cubicBezTo>
                    <a:pt x="878258" y="143818"/>
                    <a:pt x="876304" y="147766"/>
                    <a:pt x="874032" y="151314"/>
                  </a:cubicBezTo>
                  <a:cubicBezTo>
                    <a:pt x="859718" y="173722"/>
                    <a:pt x="826425" y="169057"/>
                    <a:pt x="826425" y="169057"/>
                  </a:cubicBezTo>
                  <a:cubicBezTo>
                    <a:pt x="826425" y="169057"/>
                    <a:pt x="831050" y="171928"/>
                    <a:pt x="832286" y="172646"/>
                  </a:cubicBezTo>
                  <a:cubicBezTo>
                    <a:pt x="833682" y="172845"/>
                    <a:pt x="838107" y="173443"/>
                    <a:pt x="838107" y="173443"/>
                  </a:cubicBezTo>
                  <a:cubicBezTo>
                    <a:pt x="838107" y="173443"/>
                    <a:pt x="834718" y="173084"/>
                    <a:pt x="833004" y="173004"/>
                  </a:cubicBezTo>
                  <a:cubicBezTo>
                    <a:pt x="832884" y="172964"/>
                    <a:pt x="832764" y="172924"/>
                    <a:pt x="832645" y="172885"/>
                  </a:cubicBezTo>
                  <a:cubicBezTo>
                    <a:pt x="832724" y="172924"/>
                    <a:pt x="832804" y="172964"/>
                    <a:pt x="832884" y="173004"/>
                  </a:cubicBezTo>
                  <a:cubicBezTo>
                    <a:pt x="832326" y="172964"/>
                    <a:pt x="831808" y="172924"/>
                    <a:pt x="831249" y="172885"/>
                  </a:cubicBezTo>
                  <a:cubicBezTo>
                    <a:pt x="823873" y="172446"/>
                    <a:pt x="816297" y="172247"/>
                    <a:pt x="808762" y="172047"/>
                  </a:cubicBezTo>
                  <a:cubicBezTo>
                    <a:pt x="783443" y="171369"/>
                    <a:pt x="757606" y="170931"/>
                    <a:pt x="731729" y="169934"/>
                  </a:cubicBezTo>
                  <a:cubicBezTo>
                    <a:pt x="649872" y="166864"/>
                    <a:pt x="567098" y="161441"/>
                    <a:pt x="486357" y="151952"/>
                  </a:cubicBezTo>
                  <a:cubicBezTo>
                    <a:pt x="401749" y="142024"/>
                    <a:pt x="317022" y="126593"/>
                    <a:pt x="233490" y="107335"/>
                  </a:cubicBezTo>
                  <a:cubicBezTo>
                    <a:pt x="159687" y="90310"/>
                    <a:pt x="88316" y="66068"/>
                    <a:pt x="23684" y="32017"/>
                  </a:cubicBezTo>
                  <a:cubicBezTo>
                    <a:pt x="12520" y="26156"/>
                    <a:pt x="3828" y="14155"/>
                    <a:pt x="0" y="0"/>
                  </a:cubicBezTo>
                  <a:cubicBezTo>
                    <a:pt x="35406" y="10407"/>
                    <a:pt x="71690" y="15789"/>
                    <a:pt x="106019" y="27592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7" name="Freeform: Shape 1926">
              <a:extLst>
                <a:ext uri="{FF2B5EF4-FFF2-40B4-BE49-F238E27FC236}">
                  <a16:creationId xmlns="" xmlns:a16="http://schemas.microsoft.com/office/drawing/2014/main" id="{44F3498E-8A98-48D6-AB7F-ECAEC990F1FF}"/>
                </a:ext>
              </a:extLst>
            </p:cNvPr>
            <p:cNvSpPr/>
            <p:nvPr/>
          </p:nvSpPr>
          <p:spPr>
            <a:xfrm>
              <a:off x="22272636" y="1746230"/>
              <a:ext cx="6703" cy="1093"/>
            </a:xfrm>
            <a:custGeom>
              <a:avLst/>
              <a:gdLst>
                <a:gd name="connsiteX0" fmla="*/ 2399 w 2398"/>
                <a:gd name="connsiteY0" fmla="*/ 391 h 391"/>
                <a:gd name="connsiteX1" fmla="*/ 2399 w 2398"/>
                <a:gd name="connsiteY1" fmla="*/ 391 h 391"/>
                <a:gd name="connsiteX2" fmla="*/ 2399 w 2398"/>
                <a:gd name="connsiteY2" fmla="*/ 391 h 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98" h="391">
                  <a:moveTo>
                    <a:pt x="2399" y="391"/>
                  </a:moveTo>
                  <a:cubicBezTo>
                    <a:pt x="-1788" y="-207"/>
                    <a:pt x="365" y="-47"/>
                    <a:pt x="2399" y="391"/>
                  </a:cubicBezTo>
                  <a:lnTo>
                    <a:pt x="2399" y="391"/>
                  </a:ln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8" name="Freeform: Shape 1927">
              <a:extLst>
                <a:ext uri="{FF2B5EF4-FFF2-40B4-BE49-F238E27FC236}">
                  <a16:creationId xmlns="" xmlns:a16="http://schemas.microsoft.com/office/drawing/2014/main" id="{5D65F566-1E97-4877-B098-C2AEF584CE19}"/>
                </a:ext>
              </a:extLst>
            </p:cNvPr>
            <p:cNvSpPr/>
            <p:nvPr/>
          </p:nvSpPr>
          <p:spPr>
            <a:xfrm>
              <a:off x="20268846" y="57576"/>
              <a:ext cx="2825815" cy="2049515"/>
            </a:xfrm>
            <a:custGeom>
              <a:avLst/>
              <a:gdLst>
                <a:gd name="connsiteX0" fmla="*/ 2347 w 1010920"/>
                <a:gd name="connsiteY0" fmla="*/ 553422 h 733203"/>
                <a:gd name="connsiteX1" fmla="*/ 48758 w 1010920"/>
                <a:gd name="connsiteY1" fmla="*/ 520568 h 733203"/>
                <a:gd name="connsiteX2" fmla="*/ 243293 w 1010920"/>
                <a:gd name="connsiteY2" fmla="*/ 604139 h 733203"/>
                <a:gd name="connsiteX3" fmla="*/ 306889 w 1010920"/>
                <a:gd name="connsiteY3" fmla="*/ 621643 h 733203"/>
                <a:gd name="connsiteX4" fmla="*/ 320326 w 1010920"/>
                <a:gd name="connsiteY4" fmla="*/ 624673 h 733203"/>
                <a:gd name="connsiteX5" fmla="*/ 324552 w 1010920"/>
                <a:gd name="connsiteY5" fmla="*/ 625550 h 733203"/>
                <a:gd name="connsiteX6" fmla="*/ 332566 w 1010920"/>
                <a:gd name="connsiteY6" fmla="*/ 627145 h 733203"/>
                <a:gd name="connsiteX7" fmla="*/ 367733 w 1010920"/>
                <a:gd name="connsiteY7" fmla="*/ 633046 h 733203"/>
                <a:gd name="connsiteX8" fmla="*/ 506528 w 1010920"/>
                <a:gd name="connsiteY8" fmla="*/ 638349 h 733203"/>
                <a:gd name="connsiteX9" fmla="*/ 576423 w 1010920"/>
                <a:gd name="connsiteY9" fmla="*/ 628621 h 733203"/>
                <a:gd name="connsiteX10" fmla="*/ 577260 w 1010920"/>
                <a:gd name="connsiteY10" fmla="*/ 628461 h 733203"/>
                <a:gd name="connsiteX11" fmla="*/ 578855 w 1010920"/>
                <a:gd name="connsiteY11" fmla="*/ 628102 h 733203"/>
                <a:gd name="connsiteX12" fmla="*/ 587188 w 1010920"/>
                <a:gd name="connsiteY12" fmla="*/ 626149 h 733203"/>
                <a:gd name="connsiteX13" fmla="*/ 603815 w 1010920"/>
                <a:gd name="connsiteY13" fmla="*/ 621802 h 733203"/>
                <a:gd name="connsiteX14" fmla="*/ 639660 w 1010920"/>
                <a:gd name="connsiteY14" fmla="*/ 610359 h 733203"/>
                <a:gd name="connsiteX15" fmla="*/ 707282 w 1010920"/>
                <a:gd name="connsiteY15" fmla="*/ 580375 h 733203"/>
                <a:gd name="connsiteX16" fmla="*/ 720201 w 1010920"/>
                <a:gd name="connsiteY16" fmla="*/ 573238 h 733203"/>
                <a:gd name="connsiteX17" fmla="*/ 725544 w 1010920"/>
                <a:gd name="connsiteY17" fmla="*/ 570048 h 733203"/>
                <a:gd name="connsiteX18" fmla="*/ 733399 w 1010920"/>
                <a:gd name="connsiteY18" fmla="*/ 565184 h 733203"/>
                <a:gd name="connsiteX19" fmla="*/ 766971 w 1010920"/>
                <a:gd name="connsiteY19" fmla="*/ 542138 h 733203"/>
                <a:gd name="connsiteX20" fmla="*/ 797154 w 1010920"/>
                <a:gd name="connsiteY20" fmla="*/ 518016 h 733203"/>
                <a:gd name="connsiteX21" fmla="*/ 811906 w 1010920"/>
                <a:gd name="connsiteY21" fmla="*/ 504898 h 733203"/>
                <a:gd name="connsiteX22" fmla="*/ 815375 w 1010920"/>
                <a:gd name="connsiteY22" fmla="*/ 501588 h 733203"/>
                <a:gd name="connsiteX23" fmla="*/ 823828 w 1010920"/>
                <a:gd name="connsiteY23" fmla="*/ 493215 h 733203"/>
                <a:gd name="connsiteX24" fmla="*/ 857241 w 1010920"/>
                <a:gd name="connsiteY24" fmla="*/ 456414 h 733203"/>
                <a:gd name="connsiteX25" fmla="*/ 889019 w 1010920"/>
                <a:gd name="connsiteY25" fmla="*/ 414429 h 733203"/>
                <a:gd name="connsiteX26" fmla="*/ 914138 w 1010920"/>
                <a:gd name="connsiteY26" fmla="*/ 371407 h 733203"/>
                <a:gd name="connsiteX27" fmla="*/ 922870 w 1010920"/>
                <a:gd name="connsiteY27" fmla="*/ 353225 h 733203"/>
                <a:gd name="connsiteX28" fmla="*/ 925860 w 1010920"/>
                <a:gd name="connsiteY28" fmla="*/ 346247 h 733203"/>
                <a:gd name="connsiteX29" fmla="*/ 931163 w 1010920"/>
                <a:gd name="connsiteY29" fmla="*/ 332173 h 733203"/>
                <a:gd name="connsiteX30" fmla="*/ 943324 w 1010920"/>
                <a:gd name="connsiteY30" fmla="*/ 290427 h 733203"/>
                <a:gd name="connsiteX31" fmla="*/ 944680 w 1010920"/>
                <a:gd name="connsiteY31" fmla="*/ 283968 h 733203"/>
                <a:gd name="connsiteX32" fmla="*/ 945716 w 1010920"/>
                <a:gd name="connsiteY32" fmla="*/ 277907 h 733203"/>
                <a:gd name="connsiteX33" fmla="*/ 948787 w 1010920"/>
                <a:gd name="connsiteY33" fmla="*/ 254183 h 733203"/>
                <a:gd name="connsiteX34" fmla="*/ 950461 w 1010920"/>
                <a:gd name="connsiteY34" fmla="*/ 224120 h 733203"/>
                <a:gd name="connsiteX35" fmla="*/ 950382 w 1010920"/>
                <a:gd name="connsiteY35" fmla="*/ 211999 h 733203"/>
                <a:gd name="connsiteX36" fmla="*/ 949704 w 1010920"/>
                <a:gd name="connsiteY36" fmla="*/ 199918 h 733203"/>
                <a:gd name="connsiteX37" fmla="*/ 940453 w 1010920"/>
                <a:gd name="connsiteY37" fmla="*/ 137399 h 733203"/>
                <a:gd name="connsiteX38" fmla="*/ 938659 w 1010920"/>
                <a:gd name="connsiteY38" fmla="*/ 129743 h 733203"/>
                <a:gd name="connsiteX39" fmla="*/ 935788 w 1010920"/>
                <a:gd name="connsiteY39" fmla="*/ 118778 h 733203"/>
                <a:gd name="connsiteX40" fmla="*/ 926977 w 1010920"/>
                <a:gd name="connsiteY40" fmla="*/ 90788 h 733203"/>
                <a:gd name="connsiteX41" fmla="*/ 906682 w 1010920"/>
                <a:gd name="connsiteY41" fmla="*/ 40031 h 733203"/>
                <a:gd name="connsiteX42" fmla="*/ 897033 w 1010920"/>
                <a:gd name="connsiteY42" fmla="*/ 19777 h 733203"/>
                <a:gd name="connsiteX43" fmla="*/ 893684 w 1010920"/>
                <a:gd name="connsiteY43" fmla="*/ 13238 h 733203"/>
                <a:gd name="connsiteX44" fmla="*/ 890454 w 1010920"/>
                <a:gd name="connsiteY44" fmla="*/ 7137 h 733203"/>
                <a:gd name="connsiteX45" fmla="*/ 886467 w 1010920"/>
                <a:gd name="connsiteY45" fmla="*/ 0 h 733203"/>
                <a:gd name="connsiteX46" fmla="*/ 910948 w 1010920"/>
                <a:gd name="connsiteY46" fmla="*/ 15390 h 733203"/>
                <a:gd name="connsiteX47" fmla="*/ 924983 w 1010920"/>
                <a:gd name="connsiteY47" fmla="*/ 34449 h 733203"/>
                <a:gd name="connsiteX48" fmla="*/ 957638 w 1010920"/>
                <a:gd name="connsiteY48" fmla="*/ 66985 h 733203"/>
                <a:gd name="connsiteX49" fmla="*/ 963101 w 1010920"/>
                <a:gd name="connsiteY49" fmla="*/ 73404 h 733203"/>
                <a:gd name="connsiteX50" fmla="*/ 967247 w 1010920"/>
                <a:gd name="connsiteY50" fmla="*/ 78627 h 733203"/>
                <a:gd name="connsiteX51" fmla="*/ 982359 w 1010920"/>
                <a:gd name="connsiteY51" fmla="*/ 98842 h 733203"/>
                <a:gd name="connsiteX52" fmla="*/ 1001019 w 1010920"/>
                <a:gd name="connsiteY52" fmla="*/ 126035 h 733203"/>
                <a:gd name="connsiteX53" fmla="*/ 1010827 w 1010920"/>
                <a:gd name="connsiteY53" fmla="*/ 214670 h 733203"/>
                <a:gd name="connsiteX54" fmla="*/ 967885 w 1010920"/>
                <a:gd name="connsiteY54" fmla="*/ 396566 h 733203"/>
                <a:gd name="connsiteX55" fmla="*/ 834753 w 1010920"/>
                <a:gd name="connsiteY55" fmla="*/ 570926 h 733203"/>
                <a:gd name="connsiteX56" fmla="*/ 701062 w 1010920"/>
                <a:gd name="connsiteY56" fmla="*/ 667176 h 733203"/>
                <a:gd name="connsiteX57" fmla="*/ 422238 w 1010920"/>
                <a:gd name="connsiteY57" fmla="*/ 733125 h 733203"/>
                <a:gd name="connsiteX58" fmla="*/ 22682 w 1010920"/>
                <a:gd name="connsiteY58" fmla="*/ 617098 h 733203"/>
                <a:gd name="connsiteX59" fmla="*/ 2347 w 1010920"/>
                <a:gd name="connsiteY59" fmla="*/ 553422 h 733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010920" h="733203">
                  <a:moveTo>
                    <a:pt x="2347" y="553422"/>
                  </a:moveTo>
                  <a:cubicBezTo>
                    <a:pt x="9006" y="528143"/>
                    <a:pt x="30975" y="510919"/>
                    <a:pt x="48758" y="520568"/>
                  </a:cubicBezTo>
                  <a:cubicBezTo>
                    <a:pt x="110241" y="553860"/>
                    <a:pt x="175591" y="583047"/>
                    <a:pt x="243293" y="604139"/>
                  </a:cubicBezTo>
                  <a:cubicBezTo>
                    <a:pt x="264465" y="610718"/>
                    <a:pt x="285717" y="616619"/>
                    <a:pt x="306889" y="621643"/>
                  </a:cubicBezTo>
                  <a:cubicBezTo>
                    <a:pt x="311355" y="622720"/>
                    <a:pt x="315860" y="623716"/>
                    <a:pt x="320326" y="624673"/>
                  </a:cubicBezTo>
                  <a:cubicBezTo>
                    <a:pt x="321761" y="624992"/>
                    <a:pt x="323914" y="625431"/>
                    <a:pt x="324552" y="625550"/>
                  </a:cubicBezTo>
                  <a:cubicBezTo>
                    <a:pt x="327184" y="626069"/>
                    <a:pt x="329895" y="626627"/>
                    <a:pt x="332566" y="627145"/>
                  </a:cubicBezTo>
                  <a:cubicBezTo>
                    <a:pt x="344289" y="629378"/>
                    <a:pt x="356171" y="631571"/>
                    <a:pt x="367733" y="633046"/>
                  </a:cubicBezTo>
                  <a:cubicBezTo>
                    <a:pt x="414304" y="638987"/>
                    <a:pt x="459758" y="640861"/>
                    <a:pt x="506528" y="638349"/>
                  </a:cubicBezTo>
                  <a:cubicBezTo>
                    <a:pt x="529414" y="637113"/>
                    <a:pt x="553138" y="633365"/>
                    <a:pt x="576423" y="628621"/>
                  </a:cubicBezTo>
                  <a:cubicBezTo>
                    <a:pt x="576742" y="628541"/>
                    <a:pt x="577021" y="628501"/>
                    <a:pt x="577260" y="628461"/>
                  </a:cubicBezTo>
                  <a:cubicBezTo>
                    <a:pt x="577659" y="628381"/>
                    <a:pt x="578177" y="628261"/>
                    <a:pt x="578855" y="628102"/>
                  </a:cubicBezTo>
                  <a:cubicBezTo>
                    <a:pt x="581646" y="627464"/>
                    <a:pt x="584437" y="626786"/>
                    <a:pt x="587188" y="626149"/>
                  </a:cubicBezTo>
                  <a:cubicBezTo>
                    <a:pt x="592731" y="624793"/>
                    <a:pt x="598313" y="623317"/>
                    <a:pt x="603815" y="621802"/>
                  </a:cubicBezTo>
                  <a:cubicBezTo>
                    <a:pt x="615776" y="618493"/>
                    <a:pt x="627738" y="614625"/>
                    <a:pt x="639660" y="610359"/>
                  </a:cubicBezTo>
                  <a:cubicBezTo>
                    <a:pt x="662347" y="602265"/>
                    <a:pt x="684954" y="592178"/>
                    <a:pt x="707282" y="580375"/>
                  </a:cubicBezTo>
                  <a:cubicBezTo>
                    <a:pt x="711589" y="578103"/>
                    <a:pt x="715895" y="575710"/>
                    <a:pt x="720201" y="573238"/>
                  </a:cubicBezTo>
                  <a:cubicBezTo>
                    <a:pt x="720321" y="573119"/>
                    <a:pt x="724826" y="570487"/>
                    <a:pt x="725544" y="570048"/>
                  </a:cubicBezTo>
                  <a:cubicBezTo>
                    <a:pt x="728175" y="568454"/>
                    <a:pt x="730807" y="566819"/>
                    <a:pt x="733399" y="565184"/>
                  </a:cubicBezTo>
                  <a:cubicBezTo>
                    <a:pt x="744722" y="558087"/>
                    <a:pt x="755886" y="550312"/>
                    <a:pt x="766971" y="542138"/>
                  </a:cubicBezTo>
                  <a:cubicBezTo>
                    <a:pt x="777178" y="534603"/>
                    <a:pt x="787226" y="526469"/>
                    <a:pt x="797154" y="518016"/>
                  </a:cubicBezTo>
                  <a:cubicBezTo>
                    <a:pt x="802138" y="513789"/>
                    <a:pt x="807042" y="509364"/>
                    <a:pt x="811906" y="504898"/>
                  </a:cubicBezTo>
                  <a:cubicBezTo>
                    <a:pt x="812305" y="504539"/>
                    <a:pt x="814099" y="502824"/>
                    <a:pt x="815375" y="501588"/>
                  </a:cubicBezTo>
                  <a:cubicBezTo>
                    <a:pt x="818206" y="498877"/>
                    <a:pt x="820997" y="496046"/>
                    <a:pt x="823828" y="493215"/>
                  </a:cubicBezTo>
                  <a:cubicBezTo>
                    <a:pt x="835351" y="481613"/>
                    <a:pt x="846475" y="469173"/>
                    <a:pt x="857241" y="456414"/>
                  </a:cubicBezTo>
                  <a:cubicBezTo>
                    <a:pt x="869043" y="442419"/>
                    <a:pt x="881603" y="425633"/>
                    <a:pt x="889019" y="414429"/>
                  </a:cubicBezTo>
                  <a:cubicBezTo>
                    <a:pt x="898109" y="400713"/>
                    <a:pt x="906483" y="386239"/>
                    <a:pt x="914138" y="371407"/>
                  </a:cubicBezTo>
                  <a:cubicBezTo>
                    <a:pt x="917208" y="365466"/>
                    <a:pt x="920079" y="359365"/>
                    <a:pt x="922870" y="353225"/>
                  </a:cubicBezTo>
                  <a:cubicBezTo>
                    <a:pt x="923149" y="352468"/>
                    <a:pt x="925581" y="346925"/>
                    <a:pt x="925860" y="346247"/>
                  </a:cubicBezTo>
                  <a:cubicBezTo>
                    <a:pt x="927734" y="341622"/>
                    <a:pt x="929488" y="336918"/>
                    <a:pt x="931163" y="332173"/>
                  </a:cubicBezTo>
                  <a:cubicBezTo>
                    <a:pt x="936067" y="318577"/>
                    <a:pt x="940055" y="304582"/>
                    <a:pt x="943324" y="290427"/>
                  </a:cubicBezTo>
                  <a:cubicBezTo>
                    <a:pt x="943563" y="289430"/>
                    <a:pt x="944361" y="285563"/>
                    <a:pt x="944680" y="283968"/>
                  </a:cubicBezTo>
                  <a:cubicBezTo>
                    <a:pt x="945039" y="281934"/>
                    <a:pt x="945398" y="279901"/>
                    <a:pt x="945716" y="277907"/>
                  </a:cubicBezTo>
                  <a:cubicBezTo>
                    <a:pt x="947032" y="270052"/>
                    <a:pt x="947989" y="262118"/>
                    <a:pt x="948787" y="254183"/>
                  </a:cubicBezTo>
                  <a:cubicBezTo>
                    <a:pt x="949783" y="244175"/>
                    <a:pt x="950262" y="234168"/>
                    <a:pt x="950461" y="224120"/>
                  </a:cubicBezTo>
                  <a:cubicBezTo>
                    <a:pt x="950501" y="222286"/>
                    <a:pt x="950382" y="213953"/>
                    <a:pt x="950382" y="211999"/>
                  </a:cubicBezTo>
                  <a:cubicBezTo>
                    <a:pt x="950222" y="207972"/>
                    <a:pt x="949983" y="203945"/>
                    <a:pt x="949704" y="199918"/>
                  </a:cubicBezTo>
                  <a:cubicBezTo>
                    <a:pt x="948268" y="178865"/>
                    <a:pt x="944959" y="158012"/>
                    <a:pt x="940453" y="137399"/>
                  </a:cubicBezTo>
                  <a:cubicBezTo>
                    <a:pt x="939895" y="134807"/>
                    <a:pt x="939257" y="132295"/>
                    <a:pt x="938659" y="129743"/>
                  </a:cubicBezTo>
                  <a:cubicBezTo>
                    <a:pt x="938300" y="128467"/>
                    <a:pt x="936267" y="120533"/>
                    <a:pt x="935788" y="118778"/>
                  </a:cubicBezTo>
                  <a:cubicBezTo>
                    <a:pt x="933157" y="109329"/>
                    <a:pt x="930166" y="99999"/>
                    <a:pt x="926977" y="90788"/>
                  </a:cubicBezTo>
                  <a:cubicBezTo>
                    <a:pt x="921036" y="73444"/>
                    <a:pt x="914178" y="56578"/>
                    <a:pt x="906682" y="40031"/>
                  </a:cubicBezTo>
                  <a:cubicBezTo>
                    <a:pt x="903612" y="33213"/>
                    <a:pt x="900342" y="26475"/>
                    <a:pt x="897033" y="19777"/>
                  </a:cubicBezTo>
                  <a:cubicBezTo>
                    <a:pt x="895956" y="17583"/>
                    <a:pt x="894840" y="15390"/>
                    <a:pt x="893684" y="13238"/>
                  </a:cubicBezTo>
                  <a:cubicBezTo>
                    <a:pt x="892687" y="11323"/>
                    <a:pt x="891132" y="8333"/>
                    <a:pt x="890454" y="7137"/>
                  </a:cubicBezTo>
                  <a:cubicBezTo>
                    <a:pt x="889138" y="4745"/>
                    <a:pt x="887783" y="2392"/>
                    <a:pt x="886467" y="0"/>
                  </a:cubicBezTo>
                  <a:cubicBezTo>
                    <a:pt x="894720" y="4864"/>
                    <a:pt x="902894" y="10008"/>
                    <a:pt x="910948" y="15390"/>
                  </a:cubicBezTo>
                  <a:cubicBezTo>
                    <a:pt x="914576" y="22966"/>
                    <a:pt x="919281" y="29625"/>
                    <a:pt x="924983" y="34449"/>
                  </a:cubicBezTo>
                  <a:cubicBezTo>
                    <a:pt x="936506" y="44178"/>
                    <a:pt x="947391" y="55143"/>
                    <a:pt x="957638" y="66985"/>
                  </a:cubicBezTo>
                  <a:cubicBezTo>
                    <a:pt x="959472" y="69098"/>
                    <a:pt x="961346" y="71251"/>
                    <a:pt x="963101" y="73404"/>
                  </a:cubicBezTo>
                  <a:cubicBezTo>
                    <a:pt x="964496" y="75119"/>
                    <a:pt x="966609" y="77790"/>
                    <a:pt x="967247" y="78627"/>
                  </a:cubicBezTo>
                  <a:cubicBezTo>
                    <a:pt x="972391" y="85286"/>
                    <a:pt x="977454" y="91985"/>
                    <a:pt x="982359" y="98842"/>
                  </a:cubicBezTo>
                  <a:cubicBezTo>
                    <a:pt x="988778" y="107814"/>
                    <a:pt x="994958" y="116904"/>
                    <a:pt x="1001019" y="126035"/>
                  </a:cubicBezTo>
                  <a:cubicBezTo>
                    <a:pt x="1006960" y="155102"/>
                    <a:pt x="1010070" y="184846"/>
                    <a:pt x="1010827" y="214670"/>
                  </a:cubicBezTo>
                  <a:cubicBezTo>
                    <a:pt x="1012382" y="276711"/>
                    <a:pt x="994440" y="340586"/>
                    <a:pt x="967885" y="396566"/>
                  </a:cubicBezTo>
                  <a:cubicBezTo>
                    <a:pt x="936865" y="461996"/>
                    <a:pt x="888460" y="522362"/>
                    <a:pt x="834753" y="570926"/>
                  </a:cubicBezTo>
                  <a:cubicBezTo>
                    <a:pt x="794163" y="607608"/>
                    <a:pt x="749826" y="642217"/>
                    <a:pt x="701062" y="667176"/>
                  </a:cubicBezTo>
                  <a:cubicBezTo>
                    <a:pt x="613065" y="712152"/>
                    <a:pt x="520164" y="734720"/>
                    <a:pt x="422238" y="733125"/>
                  </a:cubicBezTo>
                  <a:cubicBezTo>
                    <a:pt x="282886" y="730892"/>
                    <a:pt x="147242" y="683683"/>
                    <a:pt x="22682" y="617098"/>
                  </a:cubicBezTo>
                  <a:cubicBezTo>
                    <a:pt x="5298" y="607648"/>
                    <a:pt x="-4869" y="580894"/>
                    <a:pt x="2347" y="553422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9" name="Freeform: Shape 1928">
              <a:extLst>
                <a:ext uri="{FF2B5EF4-FFF2-40B4-BE49-F238E27FC236}">
                  <a16:creationId xmlns="" xmlns:a16="http://schemas.microsoft.com/office/drawing/2014/main" id="{9118663B-0CD7-4A81-B39F-79E5BD58B423}"/>
                </a:ext>
              </a:extLst>
            </p:cNvPr>
            <p:cNvSpPr/>
            <p:nvPr/>
          </p:nvSpPr>
          <p:spPr>
            <a:xfrm>
              <a:off x="19912849" y="-161220"/>
              <a:ext cx="3333999" cy="2830447"/>
            </a:xfrm>
            <a:custGeom>
              <a:avLst/>
              <a:gdLst>
                <a:gd name="connsiteX0" fmla="*/ 55701 w 1192720"/>
                <a:gd name="connsiteY0" fmla="*/ 549639 h 1012577"/>
                <a:gd name="connsiteX1" fmla="*/ 9370 w 1192720"/>
                <a:gd name="connsiteY1" fmla="*/ 499480 h 1012577"/>
                <a:gd name="connsiteX2" fmla="*/ 0 w 1192720"/>
                <a:gd name="connsiteY2" fmla="*/ 490070 h 1012577"/>
                <a:gd name="connsiteX3" fmla="*/ 23963 w 1192720"/>
                <a:gd name="connsiteY3" fmla="*/ 473922 h 1012577"/>
                <a:gd name="connsiteX4" fmla="*/ 133132 w 1192720"/>
                <a:gd name="connsiteY4" fmla="*/ 389912 h 1012577"/>
                <a:gd name="connsiteX5" fmla="*/ 410282 w 1192720"/>
                <a:gd name="connsiteY5" fmla="*/ 173807 h 1012577"/>
                <a:gd name="connsiteX6" fmla="*/ 710996 w 1192720"/>
                <a:gd name="connsiteY6" fmla="*/ 16432 h 1012577"/>
                <a:gd name="connsiteX7" fmla="*/ 981766 w 1192720"/>
                <a:gd name="connsiteY7" fmla="*/ 39957 h 1012577"/>
                <a:gd name="connsiteX8" fmla="*/ 1176341 w 1192720"/>
                <a:gd name="connsiteY8" fmla="*/ 541146 h 1012577"/>
                <a:gd name="connsiteX9" fmla="*/ 994525 w 1192720"/>
                <a:gd name="connsiteY9" fmla="*/ 827028 h 1012577"/>
                <a:gd name="connsiteX10" fmla="*/ 687870 w 1192720"/>
                <a:gd name="connsiteY10" fmla="*/ 1010917 h 1012577"/>
                <a:gd name="connsiteX11" fmla="*/ 490385 w 1192720"/>
                <a:gd name="connsiteY11" fmla="*/ 927705 h 1012577"/>
                <a:gd name="connsiteX12" fmla="*/ 408049 w 1192720"/>
                <a:gd name="connsiteY12" fmla="*/ 813950 h 1012577"/>
                <a:gd name="connsiteX13" fmla="*/ 407770 w 1192720"/>
                <a:gd name="connsiteY13" fmla="*/ 813392 h 1012577"/>
                <a:gd name="connsiteX14" fmla="*/ 402906 w 1192720"/>
                <a:gd name="connsiteY14" fmla="*/ 797323 h 1012577"/>
                <a:gd name="connsiteX15" fmla="*/ 477147 w 1192720"/>
                <a:gd name="connsiteY15" fmla="*/ 806972 h 1012577"/>
                <a:gd name="connsiteX16" fmla="*/ 493614 w 1192720"/>
                <a:gd name="connsiteY16" fmla="*/ 805936 h 1012577"/>
                <a:gd name="connsiteX17" fmla="*/ 503064 w 1192720"/>
                <a:gd name="connsiteY17" fmla="*/ 807331 h 1012577"/>
                <a:gd name="connsiteX18" fmla="*/ 506812 w 1192720"/>
                <a:gd name="connsiteY18" fmla="*/ 812595 h 1012577"/>
                <a:gd name="connsiteX19" fmla="*/ 513351 w 1192720"/>
                <a:gd name="connsiteY19" fmla="*/ 821167 h 1012577"/>
                <a:gd name="connsiteX20" fmla="*/ 515823 w 1192720"/>
                <a:gd name="connsiteY20" fmla="*/ 824317 h 1012577"/>
                <a:gd name="connsiteX21" fmla="*/ 516022 w 1192720"/>
                <a:gd name="connsiteY21" fmla="*/ 824556 h 1012577"/>
                <a:gd name="connsiteX22" fmla="*/ 532768 w 1192720"/>
                <a:gd name="connsiteY22" fmla="*/ 843854 h 1012577"/>
                <a:gd name="connsiteX23" fmla="*/ 570128 w 1192720"/>
                <a:gd name="connsiteY23" fmla="*/ 879459 h 1012577"/>
                <a:gd name="connsiteX24" fmla="*/ 590343 w 1192720"/>
                <a:gd name="connsiteY24" fmla="*/ 894691 h 1012577"/>
                <a:gd name="connsiteX25" fmla="*/ 600989 w 1192720"/>
                <a:gd name="connsiteY25" fmla="*/ 901628 h 1012577"/>
                <a:gd name="connsiteX26" fmla="*/ 603701 w 1192720"/>
                <a:gd name="connsiteY26" fmla="*/ 903223 h 1012577"/>
                <a:gd name="connsiteX27" fmla="*/ 609243 w 1192720"/>
                <a:gd name="connsiteY27" fmla="*/ 906254 h 1012577"/>
                <a:gd name="connsiteX28" fmla="*/ 659920 w 1192720"/>
                <a:gd name="connsiteY28" fmla="*/ 925233 h 1012577"/>
                <a:gd name="connsiteX29" fmla="*/ 673078 w 1192720"/>
                <a:gd name="connsiteY29" fmla="*/ 927745 h 1012577"/>
                <a:gd name="connsiteX30" fmla="*/ 679816 w 1192720"/>
                <a:gd name="connsiteY30" fmla="*/ 928662 h 1012577"/>
                <a:gd name="connsiteX31" fmla="*/ 683524 w 1192720"/>
                <a:gd name="connsiteY31" fmla="*/ 929060 h 1012577"/>
                <a:gd name="connsiteX32" fmla="*/ 712192 w 1192720"/>
                <a:gd name="connsiteY32" fmla="*/ 928901 h 1012577"/>
                <a:gd name="connsiteX33" fmla="*/ 742654 w 1192720"/>
                <a:gd name="connsiteY33" fmla="*/ 924515 h 1012577"/>
                <a:gd name="connsiteX34" fmla="*/ 758603 w 1192720"/>
                <a:gd name="connsiteY34" fmla="*/ 920607 h 1012577"/>
                <a:gd name="connsiteX35" fmla="*/ 758882 w 1192720"/>
                <a:gd name="connsiteY35" fmla="*/ 920528 h 1012577"/>
                <a:gd name="connsiteX36" fmla="*/ 761075 w 1192720"/>
                <a:gd name="connsiteY36" fmla="*/ 919810 h 1012577"/>
                <a:gd name="connsiteX37" fmla="*/ 772199 w 1192720"/>
                <a:gd name="connsiteY37" fmla="*/ 916022 h 1012577"/>
                <a:gd name="connsiteX38" fmla="*/ 806927 w 1192720"/>
                <a:gd name="connsiteY38" fmla="*/ 901349 h 1012577"/>
                <a:gd name="connsiteX39" fmla="*/ 825069 w 1192720"/>
                <a:gd name="connsiteY39" fmla="*/ 892059 h 1012577"/>
                <a:gd name="connsiteX40" fmla="*/ 834359 w 1192720"/>
                <a:gd name="connsiteY40" fmla="*/ 886915 h 1012577"/>
                <a:gd name="connsiteX41" fmla="*/ 840300 w 1192720"/>
                <a:gd name="connsiteY41" fmla="*/ 883486 h 1012577"/>
                <a:gd name="connsiteX42" fmla="*/ 841815 w 1192720"/>
                <a:gd name="connsiteY42" fmla="*/ 882569 h 1012577"/>
                <a:gd name="connsiteX43" fmla="*/ 926583 w 1192720"/>
                <a:gd name="connsiteY43" fmla="*/ 820648 h 1012577"/>
                <a:gd name="connsiteX44" fmla="*/ 935754 w 1192720"/>
                <a:gd name="connsiteY44" fmla="*/ 812873 h 1012577"/>
                <a:gd name="connsiteX45" fmla="*/ 937747 w 1192720"/>
                <a:gd name="connsiteY45" fmla="*/ 811199 h 1012577"/>
                <a:gd name="connsiteX46" fmla="*/ 938824 w 1192720"/>
                <a:gd name="connsiteY46" fmla="*/ 810242 h 1012577"/>
                <a:gd name="connsiteX47" fmla="*/ 954733 w 1192720"/>
                <a:gd name="connsiteY47" fmla="*/ 795649 h 1012577"/>
                <a:gd name="connsiteX48" fmla="*/ 987188 w 1192720"/>
                <a:gd name="connsiteY48" fmla="*/ 763153 h 1012577"/>
                <a:gd name="connsiteX49" fmla="*/ 1014660 w 1192720"/>
                <a:gd name="connsiteY49" fmla="*/ 732253 h 1012577"/>
                <a:gd name="connsiteX50" fmla="*/ 1014899 w 1192720"/>
                <a:gd name="connsiteY50" fmla="*/ 731973 h 1012577"/>
                <a:gd name="connsiteX51" fmla="*/ 1016335 w 1192720"/>
                <a:gd name="connsiteY51" fmla="*/ 730219 h 1012577"/>
                <a:gd name="connsiteX52" fmla="*/ 1022635 w 1192720"/>
                <a:gd name="connsiteY52" fmla="*/ 722324 h 1012577"/>
                <a:gd name="connsiteX53" fmla="*/ 1036749 w 1192720"/>
                <a:gd name="connsiteY53" fmla="*/ 703744 h 1012577"/>
                <a:gd name="connsiteX54" fmla="*/ 1058958 w 1192720"/>
                <a:gd name="connsiteY54" fmla="*/ 671408 h 1012577"/>
                <a:gd name="connsiteX55" fmla="*/ 1069085 w 1192720"/>
                <a:gd name="connsiteY55" fmla="*/ 655061 h 1012577"/>
                <a:gd name="connsiteX56" fmla="*/ 1071438 w 1192720"/>
                <a:gd name="connsiteY56" fmla="*/ 651034 h 1012577"/>
                <a:gd name="connsiteX57" fmla="*/ 1076103 w 1192720"/>
                <a:gd name="connsiteY57" fmla="*/ 642660 h 1012577"/>
                <a:gd name="connsiteX58" fmla="*/ 1107881 w 1192720"/>
                <a:gd name="connsiteY58" fmla="*/ 572924 h 1012577"/>
                <a:gd name="connsiteX59" fmla="*/ 1112466 w 1192720"/>
                <a:gd name="connsiteY59" fmla="*/ 559886 h 1012577"/>
                <a:gd name="connsiteX60" fmla="*/ 1116413 w 1192720"/>
                <a:gd name="connsiteY60" fmla="*/ 546888 h 1012577"/>
                <a:gd name="connsiteX61" fmla="*/ 1125265 w 1192720"/>
                <a:gd name="connsiteY61" fmla="*/ 510166 h 1012577"/>
                <a:gd name="connsiteX62" fmla="*/ 1130568 w 1192720"/>
                <a:gd name="connsiteY62" fmla="*/ 476275 h 1012577"/>
                <a:gd name="connsiteX63" fmla="*/ 1131883 w 1192720"/>
                <a:gd name="connsiteY63" fmla="*/ 463077 h 1012577"/>
                <a:gd name="connsiteX64" fmla="*/ 1132163 w 1192720"/>
                <a:gd name="connsiteY64" fmla="*/ 458771 h 1012577"/>
                <a:gd name="connsiteX65" fmla="*/ 1132641 w 1192720"/>
                <a:gd name="connsiteY65" fmla="*/ 447567 h 1012577"/>
                <a:gd name="connsiteX66" fmla="*/ 1128774 w 1192720"/>
                <a:gd name="connsiteY66" fmla="*/ 378270 h 1012577"/>
                <a:gd name="connsiteX67" fmla="*/ 1126142 w 1192720"/>
                <a:gd name="connsiteY67" fmla="*/ 361922 h 1012577"/>
                <a:gd name="connsiteX68" fmla="*/ 1125464 w 1192720"/>
                <a:gd name="connsiteY68" fmla="*/ 358414 h 1012577"/>
                <a:gd name="connsiteX69" fmla="*/ 1124308 w 1192720"/>
                <a:gd name="connsiteY69" fmla="*/ 352991 h 1012577"/>
                <a:gd name="connsiteX70" fmla="*/ 1115018 w 1192720"/>
                <a:gd name="connsiteY70" fmla="*/ 318621 h 1012577"/>
                <a:gd name="connsiteX71" fmla="*/ 1103894 w 1192720"/>
                <a:gd name="connsiteY71" fmla="*/ 287760 h 1012577"/>
                <a:gd name="connsiteX72" fmla="*/ 1097434 w 1192720"/>
                <a:gd name="connsiteY72" fmla="*/ 272689 h 1012577"/>
                <a:gd name="connsiteX73" fmla="*/ 1094005 w 1192720"/>
                <a:gd name="connsiteY73" fmla="*/ 265233 h 1012577"/>
                <a:gd name="connsiteX74" fmla="*/ 1092291 w 1192720"/>
                <a:gd name="connsiteY74" fmla="*/ 261644 h 1012577"/>
                <a:gd name="connsiteX75" fmla="*/ 1057084 w 1192720"/>
                <a:gd name="connsiteY75" fmla="*/ 204548 h 1012577"/>
                <a:gd name="connsiteX76" fmla="*/ 1047315 w 1192720"/>
                <a:gd name="connsiteY76" fmla="*/ 191829 h 1012577"/>
                <a:gd name="connsiteX77" fmla="*/ 1042252 w 1192720"/>
                <a:gd name="connsiteY77" fmla="*/ 185649 h 1012577"/>
                <a:gd name="connsiteX78" fmla="*/ 1041813 w 1192720"/>
                <a:gd name="connsiteY78" fmla="*/ 185130 h 1012577"/>
                <a:gd name="connsiteX79" fmla="*/ 1041693 w 1192720"/>
                <a:gd name="connsiteY79" fmla="*/ 185011 h 1012577"/>
                <a:gd name="connsiteX80" fmla="*/ 1017969 w 1192720"/>
                <a:gd name="connsiteY80" fmla="*/ 160529 h 1012577"/>
                <a:gd name="connsiteX81" fmla="*/ 994365 w 1192720"/>
                <a:gd name="connsiteY81" fmla="*/ 140274 h 1012577"/>
                <a:gd name="connsiteX82" fmla="*/ 982005 w 1192720"/>
                <a:gd name="connsiteY82" fmla="*/ 131064 h 1012577"/>
                <a:gd name="connsiteX83" fmla="*/ 981208 w 1192720"/>
                <a:gd name="connsiteY83" fmla="*/ 130506 h 1012577"/>
                <a:gd name="connsiteX84" fmla="*/ 972835 w 1192720"/>
                <a:gd name="connsiteY84" fmla="*/ 125163 h 1012577"/>
                <a:gd name="connsiteX85" fmla="*/ 915977 w 1192720"/>
                <a:gd name="connsiteY85" fmla="*/ 98489 h 1012577"/>
                <a:gd name="connsiteX86" fmla="*/ 912907 w 1192720"/>
                <a:gd name="connsiteY86" fmla="*/ 97532 h 1012577"/>
                <a:gd name="connsiteX87" fmla="*/ 908003 w 1192720"/>
                <a:gd name="connsiteY87" fmla="*/ 96176 h 1012577"/>
                <a:gd name="connsiteX88" fmla="*/ 893290 w 1192720"/>
                <a:gd name="connsiteY88" fmla="*/ 92867 h 1012577"/>
                <a:gd name="connsiteX89" fmla="*/ 860475 w 1192720"/>
                <a:gd name="connsiteY89" fmla="*/ 88800 h 1012577"/>
                <a:gd name="connsiteX90" fmla="*/ 831329 w 1192720"/>
                <a:gd name="connsiteY90" fmla="*/ 88760 h 1012577"/>
                <a:gd name="connsiteX91" fmla="*/ 826186 w 1192720"/>
                <a:gd name="connsiteY91" fmla="*/ 89039 h 1012577"/>
                <a:gd name="connsiteX92" fmla="*/ 817892 w 1192720"/>
                <a:gd name="connsiteY92" fmla="*/ 89797 h 1012577"/>
                <a:gd name="connsiteX93" fmla="*/ 798435 w 1192720"/>
                <a:gd name="connsiteY93" fmla="*/ 92269 h 1012577"/>
                <a:gd name="connsiteX94" fmla="*/ 654258 w 1192720"/>
                <a:gd name="connsiteY94" fmla="*/ 136805 h 1012577"/>
                <a:gd name="connsiteX95" fmla="*/ 647918 w 1192720"/>
                <a:gd name="connsiteY95" fmla="*/ 139676 h 1012577"/>
                <a:gd name="connsiteX96" fmla="*/ 641938 w 1192720"/>
                <a:gd name="connsiteY96" fmla="*/ 142467 h 1012577"/>
                <a:gd name="connsiteX97" fmla="*/ 624115 w 1192720"/>
                <a:gd name="connsiteY97" fmla="*/ 151239 h 1012577"/>
                <a:gd name="connsiteX98" fmla="*/ 585280 w 1192720"/>
                <a:gd name="connsiteY98" fmla="*/ 172012 h 1012577"/>
                <a:gd name="connsiteX99" fmla="*/ 510121 w 1192720"/>
                <a:gd name="connsiteY99" fmla="*/ 217745 h 1012577"/>
                <a:gd name="connsiteX100" fmla="*/ 361279 w 1192720"/>
                <a:gd name="connsiteY100" fmla="*/ 323924 h 1012577"/>
                <a:gd name="connsiteX101" fmla="*/ 130501 w 1192720"/>
                <a:gd name="connsiteY101" fmla="*/ 507455 h 1012577"/>
                <a:gd name="connsiteX102" fmla="*/ 64473 w 1192720"/>
                <a:gd name="connsiteY102" fmla="*/ 559089 h 1012577"/>
                <a:gd name="connsiteX103" fmla="*/ 55701 w 1192720"/>
                <a:gd name="connsiteY103" fmla="*/ 549639 h 101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1192720" h="1012577">
                  <a:moveTo>
                    <a:pt x="55701" y="549639"/>
                  </a:moveTo>
                  <a:cubicBezTo>
                    <a:pt x="42384" y="530341"/>
                    <a:pt x="26714" y="513236"/>
                    <a:pt x="9370" y="499480"/>
                  </a:cubicBezTo>
                  <a:cubicBezTo>
                    <a:pt x="6300" y="496290"/>
                    <a:pt x="3190" y="493101"/>
                    <a:pt x="0" y="490070"/>
                  </a:cubicBezTo>
                  <a:cubicBezTo>
                    <a:pt x="8054" y="484887"/>
                    <a:pt x="16228" y="479504"/>
                    <a:pt x="23963" y="473922"/>
                  </a:cubicBezTo>
                  <a:cubicBezTo>
                    <a:pt x="61084" y="447248"/>
                    <a:pt x="97367" y="418620"/>
                    <a:pt x="133132" y="389912"/>
                  </a:cubicBezTo>
                  <a:cubicBezTo>
                    <a:pt x="224279" y="316787"/>
                    <a:pt x="315227" y="240911"/>
                    <a:pt x="410282" y="173807"/>
                  </a:cubicBezTo>
                  <a:cubicBezTo>
                    <a:pt x="502665" y="108576"/>
                    <a:pt x="602225" y="47253"/>
                    <a:pt x="710996" y="16432"/>
                  </a:cubicBezTo>
                  <a:cubicBezTo>
                    <a:pt x="804735" y="-10122"/>
                    <a:pt x="895324" y="-6016"/>
                    <a:pt x="981766" y="39957"/>
                  </a:cubicBezTo>
                  <a:cubicBezTo>
                    <a:pt x="1156325" y="132778"/>
                    <a:pt x="1227895" y="362680"/>
                    <a:pt x="1176341" y="541146"/>
                  </a:cubicBezTo>
                  <a:cubicBezTo>
                    <a:pt x="1145520" y="647764"/>
                    <a:pt x="1075704" y="747922"/>
                    <a:pt x="994525" y="827028"/>
                  </a:cubicBezTo>
                  <a:cubicBezTo>
                    <a:pt x="914582" y="904937"/>
                    <a:pt x="809998" y="993892"/>
                    <a:pt x="687870" y="1010917"/>
                  </a:cubicBezTo>
                  <a:cubicBezTo>
                    <a:pt x="608246" y="1022001"/>
                    <a:pt x="537513" y="975710"/>
                    <a:pt x="490385" y="927705"/>
                  </a:cubicBezTo>
                  <a:cubicBezTo>
                    <a:pt x="457371" y="894092"/>
                    <a:pt x="432770" y="855935"/>
                    <a:pt x="408049" y="813950"/>
                  </a:cubicBezTo>
                  <a:cubicBezTo>
                    <a:pt x="407969" y="813790"/>
                    <a:pt x="407850" y="813591"/>
                    <a:pt x="407770" y="813392"/>
                  </a:cubicBezTo>
                  <a:cubicBezTo>
                    <a:pt x="405457" y="808607"/>
                    <a:pt x="403703" y="803065"/>
                    <a:pt x="402906" y="797323"/>
                  </a:cubicBezTo>
                  <a:cubicBezTo>
                    <a:pt x="427227" y="804221"/>
                    <a:pt x="451828" y="808049"/>
                    <a:pt x="477147" y="806972"/>
                  </a:cubicBezTo>
                  <a:cubicBezTo>
                    <a:pt x="482610" y="807012"/>
                    <a:pt x="488112" y="806733"/>
                    <a:pt x="493614" y="805936"/>
                  </a:cubicBezTo>
                  <a:cubicBezTo>
                    <a:pt x="496764" y="806454"/>
                    <a:pt x="499874" y="806933"/>
                    <a:pt x="503064" y="807331"/>
                  </a:cubicBezTo>
                  <a:cubicBezTo>
                    <a:pt x="504300" y="809086"/>
                    <a:pt x="505536" y="810880"/>
                    <a:pt x="506812" y="812595"/>
                  </a:cubicBezTo>
                  <a:cubicBezTo>
                    <a:pt x="508965" y="815505"/>
                    <a:pt x="511158" y="818336"/>
                    <a:pt x="513351" y="821167"/>
                  </a:cubicBezTo>
                  <a:cubicBezTo>
                    <a:pt x="514188" y="822243"/>
                    <a:pt x="515025" y="823280"/>
                    <a:pt x="515823" y="824317"/>
                  </a:cubicBezTo>
                  <a:cubicBezTo>
                    <a:pt x="515903" y="824396"/>
                    <a:pt x="515942" y="824476"/>
                    <a:pt x="516022" y="824556"/>
                  </a:cubicBezTo>
                  <a:cubicBezTo>
                    <a:pt x="521525" y="831135"/>
                    <a:pt x="527107" y="837674"/>
                    <a:pt x="532768" y="843854"/>
                  </a:cubicBezTo>
                  <a:cubicBezTo>
                    <a:pt x="544770" y="857011"/>
                    <a:pt x="557290" y="868854"/>
                    <a:pt x="570128" y="879459"/>
                  </a:cubicBezTo>
                  <a:cubicBezTo>
                    <a:pt x="576747" y="884922"/>
                    <a:pt x="583525" y="889986"/>
                    <a:pt x="590343" y="894691"/>
                  </a:cubicBezTo>
                  <a:cubicBezTo>
                    <a:pt x="593852" y="897123"/>
                    <a:pt x="597441" y="899435"/>
                    <a:pt x="600989" y="901628"/>
                  </a:cubicBezTo>
                  <a:cubicBezTo>
                    <a:pt x="601866" y="902187"/>
                    <a:pt x="602784" y="902705"/>
                    <a:pt x="603701" y="903223"/>
                  </a:cubicBezTo>
                  <a:cubicBezTo>
                    <a:pt x="603581" y="903104"/>
                    <a:pt x="608246" y="905735"/>
                    <a:pt x="609243" y="906254"/>
                  </a:cubicBezTo>
                  <a:cubicBezTo>
                    <a:pt x="625470" y="914866"/>
                    <a:pt x="642456" y="921166"/>
                    <a:pt x="659920" y="925233"/>
                  </a:cubicBezTo>
                  <a:cubicBezTo>
                    <a:pt x="664266" y="926229"/>
                    <a:pt x="668652" y="927067"/>
                    <a:pt x="673078" y="927745"/>
                  </a:cubicBezTo>
                  <a:cubicBezTo>
                    <a:pt x="675310" y="928103"/>
                    <a:pt x="677543" y="928382"/>
                    <a:pt x="679816" y="928662"/>
                  </a:cubicBezTo>
                  <a:cubicBezTo>
                    <a:pt x="680414" y="928741"/>
                    <a:pt x="682368" y="928940"/>
                    <a:pt x="683524" y="929060"/>
                  </a:cubicBezTo>
                  <a:cubicBezTo>
                    <a:pt x="692735" y="929818"/>
                    <a:pt x="702503" y="929579"/>
                    <a:pt x="712192" y="928901"/>
                  </a:cubicBezTo>
                  <a:cubicBezTo>
                    <a:pt x="722200" y="928183"/>
                    <a:pt x="732407" y="926628"/>
                    <a:pt x="742654" y="924515"/>
                  </a:cubicBezTo>
                  <a:cubicBezTo>
                    <a:pt x="747917" y="923438"/>
                    <a:pt x="753260" y="922083"/>
                    <a:pt x="758603" y="920607"/>
                  </a:cubicBezTo>
                  <a:cubicBezTo>
                    <a:pt x="758723" y="920567"/>
                    <a:pt x="758802" y="920567"/>
                    <a:pt x="758882" y="920528"/>
                  </a:cubicBezTo>
                  <a:cubicBezTo>
                    <a:pt x="759360" y="920408"/>
                    <a:pt x="760038" y="920169"/>
                    <a:pt x="761075" y="919810"/>
                  </a:cubicBezTo>
                  <a:cubicBezTo>
                    <a:pt x="764783" y="918654"/>
                    <a:pt x="768491" y="917338"/>
                    <a:pt x="772199" y="916022"/>
                  </a:cubicBezTo>
                  <a:cubicBezTo>
                    <a:pt x="783642" y="911955"/>
                    <a:pt x="795285" y="906891"/>
                    <a:pt x="806927" y="901349"/>
                  </a:cubicBezTo>
                  <a:cubicBezTo>
                    <a:pt x="812988" y="898478"/>
                    <a:pt x="819009" y="895289"/>
                    <a:pt x="825069" y="892059"/>
                  </a:cubicBezTo>
                  <a:cubicBezTo>
                    <a:pt x="828179" y="890385"/>
                    <a:pt x="831249" y="888670"/>
                    <a:pt x="834359" y="886915"/>
                  </a:cubicBezTo>
                  <a:cubicBezTo>
                    <a:pt x="836313" y="885799"/>
                    <a:pt x="838307" y="884643"/>
                    <a:pt x="840300" y="883486"/>
                  </a:cubicBezTo>
                  <a:cubicBezTo>
                    <a:pt x="840739" y="883208"/>
                    <a:pt x="841217" y="882928"/>
                    <a:pt x="841815" y="882569"/>
                  </a:cubicBezTo>
                  <a:cubicBezTo>
                    <a:pt x="870404" y="865106"/>
                    <a:pt x="898832" y="843734"/>
                    <a:pt x="926583" y="820648"/>
                  </a:cubicBezTo>
                  <a:cubicBezTo>
                    <a:pt x="929653" y="818097"/>
                    <a:pt x="932684" y="815505"/>
                    <a:pt x="935754" y="812873"/>
                  </a:cubicBezTo>
                  <a:cubicBezTo>
                    <a:pt x="936631" y="812116"/>
                    <a:pt x="937269" y="811598"/>
                    <a:pt x="937747" y="811199"/>
                  </a:cubicBezTo>
                  <a:cubicBezTo>
                    <a:pt x="938066" y="810920"/>
                    <a:pt x="938385" y="810601"/>
                    <a:pt x="938824" y="810242"/>
                  </a:cubicBezTo>
                  <a:cubicBezTo>
                    <a:pt x="944167" y="805497"/>
                    <a:pt x="949470" y="800593"/>
                    <a:pt x="954733" y="795649"/>
                  </a:cubicBezTo>
                  <a:cubicBezTo>
                    <a:pt x="965777" y="785282"/>
                    <a:pt x="976622" y="774357"/>
                    <a:pt x="987188" y="763153"/>
                  </a:cubicBezTo>
                  <a:cubicBezTo>
                    <a:pt x="996598" y="753185"/>
                    <a:pt x="1005769" y="742859"/>
                    <a:pt x="1014660" y="732253"/>
                  </a:cubicBezTo>
                  <a:cubicBezTo>
                    <a:pt x="1014740" y="732133"/>
                    <a:pt x="1014820" y="732093"/>
                    <a:pt x="1014899" y="731973"/>
                  </a:cubicBezTo>
                  <a:cubicBezTo>
                    <a:pt x="1015258" y="731535"/>
                    <a:pt x="1015697" y="731016"/>
                    <a:pt x="1016335" y="730219"/>
                  </a:cubicBezTo>
                  <a:cubicBezTo>
                    <a:pt x="1018448" y="727627"/>
                    <a:pt x="1020561" y="724956"/>
                    <a:pt x="1022635" y="722324"/>
                  </a:cubicBezTo>
                  <a:cubicBezTo>
                    <a:pt x="1027459" y="716224"/>
                    <a:pt x="1032124" y="710004"/>
                    <a:pt x="1036749" y="703744"/>
                  </a:cubicBezTo>
                  <a:cubicBezTo>
                    <a:pt x="1044484" y="693218"/>
                    <a:pt x="1051861" y="682373"/>
                    <a:pt x="1058958" y="671408"/>
                  </a:cubicBezTo>
                  <a:cubicBezTo>
                    <a:pt x="1062427" y="666025"/>
                    <a:pt x="1065816" y="660523"/>
                    <a:pt x="1069085" y="655061"/>
                  </a:cubicBezTo>
                  <a:cubicBezTo>
                    <a:pt x="1069484" y="654383"/>
                    <a:pt x="1070640" y="652469"/>
                    <a:pt x="1071438" y="651034"/>
                  </a:cubicBezTo>
                  <a:cubicBezTo>
                    <a:pt x="1073033" y="648282"/>
                    <a:pt x="1074588" y="645451"/>
                    <a:pt x="1076103" y="642660"/>
                  </a:cubicBezTo>
                  <a:cubicBezTo>
                    <a:pt x="1088503" y="619973"/>
                    <a:pt x="1099069" y="596608"/>
                    <a:pt x="1107881" y="572924"/>
                  </a:cubicBezTo>
                  <a:cubicBezTo>
                    <a:pt x="1108678" y="570811"/>
                    <a:pt x="1111987" y="561122"/>
                    <a:pt x="1112466" y="559886"/>
                  </a:cubicBezTo>
                  <a:cubicBezTo>
                    <a:pt x="1113822" y="555580"/>
                    <a:pt x="1115137" y="551234"/>
                    <a:pt x="1116413" y="546888"/>
                  </a:cubicBezTo>
                  <a:cubicBezTo>
                    <a:pt x="1119922" y="534687"/>
                    <a:pt x="1122833" y="522447"/>
                    <a:pt x="1125265" y="510166"/>
                  </a:cubicBezTo>
                  <a:cubicBezTo>
                    <a:pt x="1127538" y="498882"/>
                    <a:pt x="1129252" y="487559"/>
                    <a:pt x="1130568" y="476275"/>
                  </a:cubicBezTo>
                  <a:cubicBezTo>
                    <a:pt x="1131086" y="471889"/>
                    <a:pt x="1131525" y="467463"/>
                    <a:pt x="1131883" y="463077"/>
                  </a:cubicBezTo>
                  <a:cubicBezTo>
                    <a:pt x="1132003" y="461602"/>
                    <a:pt x="1132123" y="459648"/>
                    <a:pt x="1132163" y="458771"/>
                  </a:cubicBezTo>
                  <a:cubicBezTo>
                    <a:pt x="1132362" y="455023"/>
                    <a:pt x="1132522" y="451315"/>
                    <a:pt x="1132641" y="447567"/>
                  </a:cubicBezTo>
                  <a:cubicBezTo>
                    <a:pt x="1133359" y="424282"/>
                    <a:pt x="1131923" y="401116"/>
                    <a:pt x="1128774" y="378270"/>
                  </a:cubicBezTo>
                  <a:cubicBezTo>
                    <a:pt x="1128016" y="372767"/>
                    <a:pt x="1127099" y="367345"/>
                    <a:pt x="1126142" y="361922"/>
                  </a:cubicBezTo>
                  <a:cubicBezTo>
                    <a:pt x="1125943" y="360726"/>
                    <a:pt x="1125703" y="359570"/>
                    <a:pt x="1125464" y="358414"/>
                  </a:cubicBezTo>
                  <a:cubicBezTo>
                    <a:pt x="1125265" y="357377"/>
                    <a:pt x="1124547" y="354107"/>
                    <a:pt x="1124308" y="352991"/>
                  </a:cubicBezTo>
                  <a:cubicBezTo>
                    <a:pt x="1121756" y="341388"/>
                    <a:pt x="1118566" y="329945"/>
                    <a:pt x="1115018" y="318621"/>
                  </a:cubicBezTo>
                  <a:cubicBezTo>
                    <a:pt x="1111748" y="308175"/>
                    <a:pt x="1107960" y="297888"/>
                    <a:pt x="1103894" y="287760"/>
                  </a:cubicBezTo>
                  <a:cubicBezTo>
                    <a:pt x="1101860" y="282697"/>
                    <a:pt x="1099667" y="277673"/>
                    <a:pt x="1097434" y="272689"/>
                  </a:cubicBezTo>
                  <a:cubicBezTo>
                    <a:pt x="1096318" y="270177"/>
                    <a:pt x="1095162" y="267745"/>
                    <a:pt x="1094005" y="265233"/>
                  </a:cubicBezTo>
                  <a:cubicBezTo>
                    <a:pt x="1093447" y="264037"/>
                    <a:pt x="1092889" y="262840"/>
                    <a:pt x="1092291" y="261644"/>
                  </a:cubicBezTo>
                  <a:cubicBezTo>
                    <a:pt x="1082522" y="241788"/>
                    <a:pt x="1070242" y="222530"/>
                    <a:pt x="1057084" y="204548"/>
                  </a:cubicBezTo>
                  <a:cubicBezTo>
                    <a:pt x="1053894" y="200202"/>
                    <a:pt x="1050625" y="195975"/>
                    <a:pt x="1047315" y="191829"/>
                  </a:cubicBezTo>
                  <a:cubicBezTo>
                    <a:pt x="1045641" y="189755"/>
                    <a:pt x="1043966" y="187682"/>
                    <a:pt x="1042252" y="185649"/>
                  </a:cubicBezTo>
                  <a:cubicBezTo>
                    <a:pt x="1042092" y="185449"/>
                    <a:pt x="1041972" y="185329"/>
                    <a:pt x="1041813" y="185130"/>
                  </a:cubicBezTo>
                  <a:cubicBezTo>
                    <a:pt x="1041773" y="185090"/>
                    <a:pt x="1041733" y="185050"/>
                    <a:pt x="1041693" y="185011"/>
                  </a:cubicBezTo>
                  <a:cubicBezTo>
                    <a:pt x="1034118" y="176717"/>
                    <a:pt x="1026183" y="168304"/>
                    <a:pt x="1017969" y="160529"/>
                  </a:cubicBezTo>
                  <a:cubicBezTo>
                    <a:pt x="1010354" y="153352"/>
                    <a:pt x="1002459" y="146654"/>
                    <a:pt x="994365" y="140274"/>
                  </a:cubicBezTo>
                  <a:cubicBezTo>
                    <a:pt x="990298" y="137085"/>
                    <a:pt x="986152" y="134014"/>
                    <a:pt x="982005" y="131064"/>
                  </a:cubicBezTo>
                  <a:cubicBezTo>
                    <a:pt x="981686" y="130865"/>
                    <a:pt x="981447" y="130665"/>
                    <a:pt x="981208" y="130506"/>
                  </a:cubicBezTo>
                  <a:cubicBezTo>
                    <a:pt x="978417" y="128672"/>
                    <a:pt x="975625" y="126917"/>
                    <a:pt x="972835" y="125163"/>
                  </a:cubicBezTo>
                  <a:cubicBezTo>
                    <a:pt x="954613" y="113879"/>
                    <a:pt x="935395" y="104988"/>
                    <a:pt x="915977" y="98489"/>
                  </a:cubicBezTo>
                  <a:cubicBezTo>
                    <a:pt x="915379" y="98289"/>
                    <a:pt x="914063" y="97851"/>
                    <a:pt x="912907" y="97532"/>
                  </a:cubicBezTo>
                  <a:cubicBezTo>
                    <a:pt x="911272" y="97053"/>
                    <a:pt x="909638" y="96614"/>
                    <a:pt x="908003" y="96176"/>
                  </a:cubicBezTo>
                  <a:cubicBezTo>
                    <a:pt x="903138" y="94860"/>
                    <a:pt x="898194" y="93824"/>
                    <a:pt x="893290" y="92867"/>
                  </a:cubicBezTo>
                  <a:cubicBezTo>
                    <a:pt x="882405" y="90674"/>
                    <a:pt x="871440" y="89478"/>
                    <a:pt x="860475" y="88800"/>
                  </a:cubicBezTo>
                  <a:cubicBezTo>
                    <a:pt x="850747" y="88202"/>
                    <a:pt x="840938" y="88281"/>
                    <a:pt x="831329" y="88760"/>
                  </a:cubicBezTo>
                  <a:cubicBezTo>
                    <a:pt x="830093" y="88840"/>
                    <a:pt x="826943" y="88999"/>
                    <a:pt x="826186" y="89039"/>
                  </a:cubicBezTo>
                  <a:cubicBezTo>
                    <a:pt x="823435" y="89238"/>
                    <a:pt x="820683" y="89517"/>
                    <a:pt x="817892" y="89797"/>
                  </a:cubicBezTo>
                  <a:cubicBezTo>
                    <a:pt x="811393" y="90434"/>
                    <a:pt x="804655" y="91152"/>
                    <a:pt x="798435" y="92269"/>
                  </a:cubicBezTo>
                  <a:cubicBezTo>
                    <a:pt x="747638" y="101280"/>
                    <a:pt x="701985" y="116710"/>
                    <a:pt x="654258" y="136805"/>
                  </a:cubicBezTo>
                  <a:cubicBezTo>
                    <a:pt x="652145" y="137683"/>
                    <a:pt x="650032" y="138719"/>
                    <a:pt x="647918" y="139676"/>
                  </a:cubicBezTo>
                  <a:cubicBezTo>
                    <a:pt x="648118" y="139597"/>
                    <a:pt x="642456" y="142228"/>
                    <a:pt x="641938" y="142467"/>
                  </a:cubicBezTo>
                  <a:cubicBezTo>
                    <a:pt x="635997" y="145338"/>
                    <a:pt x="630016" y="148249"/>
                    <a:pt x="624115" y="151239"/>
                  </a:cubicBezTo>
                  <a:cubicBezTo>
                    <a:pt x="611157" y="157778"/>
                    <a:pt x="598198" y="164756"/>
                    <a:pt x="585280" y="172012"/>
                  </a:cubicBezTo>
                  <a:cubicBezTo>
                    <a:pt x="560161" y="186087"/>
                    <a:pt x="534842" y="201478"/>
                    <a:pt x="510121" y="217745"/>
                  </a:cubicBezTo>
                  <a:cubicBezTo>
                    <a:pt x="459284" y="251238"/>
                    <a:pt x="409325" y="287242"/>
                    <a:pt x="361279" y="323924"/>
                  </a:cubicBezTo>
                  <a:cubicBezTo>
                    <a:pt x="283489" y="383294"/>
                    <a:pt x="207414" y="446530"/>
                    <a:pt x="130501" y="507455"/>
                  </a:cubicBezTo>
                  <a:cubicBezTo>
                    <a:pt x="109249" y="524281"/>
                    <a:pt x="87120" y="542343"/>
                    <a:pt x="64473" y="559089"/>
                  </a:cubicBezTo>
                  <a:cubicBezTo>
                    <a:pt x="61682" y="555939"/>
                    <a:pt x="58731" y="552749"/>
                    <a:pt x="55701" y="549639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0" name="Freeform: Shape 1929">
              <a:extLst>
                <a:ext uri="{FF2B5EF4-FFF2-40B4-BE49-F238E27FC236}">
                  <a16:creationId xmlns="" xmlns:a16="http://schemas.microsoft.com/office/drawing/2014/main" id="{B1CAAE6C-27AC-49AF-BF02-FFF7EFA428DE}"/>
                </a:ext>
              </a:extLst>
            </p:cNvPr>
            <p:cNvSpPr/>
            <p:nvPr/>
          </p:nvSpPr>
          <p:spPr>
            <a:xfrm>
              <a:off x="21347431" y="2134262"/>
              <a:ext cx="6066" cy="7606"/>
            </a:xfrm>
            <a:custGeom>
              <a:avLst/>
              <a:gdLst>
                <a:gd name="connsiteX0" fmla="*/ 2170 w 2170"/>
                <a:gd name="connsiteY0" fmla="*/ 2722 h 2721"/>
                <a:gd name="connsiteX1" fmla="*/ 2170 w 2170"/>
                <a:gd name="connsiteY1" fmla="*/ 2722 h 2721"/>
                <a:gd name="connsiteX2" fmla="*/ 2170 w 2170"/>
                <a:gd name="connsiteY2" fmla="*/ 2722 h 2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70" h="2721">
                  <a:moveTo>
                    <a:pt x="2170" y="2722"/>
                  </a:moveTo>
                  <a:cubicBezTo>
                    <a:pt x="-1817" y="-2302"/>
                    <a:pt x="615" y="808"/>
                    <a:pt x="2170" y="2722"/>
                  </a:cubicBezTo>
                  <a:lnTo>
                    <a:pt x="2170" y="2722"/>
                  </a:lnTo>
                  <a:close/>
                </a:path>
              </a:pathLst>
            </a:custGeom>
            <a:solidFill>
              <a:srgbClr val="D3B2A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1" name="Freeform: Shape 1930">
              <a:extLst>
                <a:ext uri="{FF2B5EF4-FFF2-40B4-BE49-F238E27FC236}">
                  <a16:creationId xmlns="" xmlns:a16="http://schemas.microsoft.com/office/drawing/2014/main" id="{03815AFF-5ECA-42A5-9083-FD142325D300}"/>
                </a:ext>
              </a:extLst>
            </p:cNvPr>
            <p:cNvSpPr/>
            <p:nvPr/>
          </p:nvSpPr>
          <p:spPr>
            <a:xfrm>
              <a:off x="21604824" y="2639063"/>
              <a:ext cx="14376" cy="8358"/>
            </a:xfrm>
            <a:custGeom>
              <a:avLst/>
              <a:gdLst>
                <a:gd name="connsiteX0" fmla="*/ 5144 w 5143"/>
                <a:gd name="connsiteY0" fmla="*/ 2990 h 2990"/>
                <a:gd name="connsiteX1" fmla="*/ 80 w 5143"/>
                <a:gd name="connsiteY1" fmla="*/ 1555 h 2990"/>
                <a:gd name="connsiteX2" fmla="*/ 0 w 5143"/>
                <a:gd name="connsiteY2" fmla="*/ 0 h 2990"/>
                <a:gd name="connsiteX3" fmla="*/ 5144 w 5143"/>
                <a:gd name="connsiteY3" fmla="*/ 2990 h 2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3" h="2990">
                  <a:moveTo>
                    <a:pt x="5144" y="2990"/>
                  </a:moveTo>
                  <a:cubicBezTo>
                    <a:pt x="3469" y="2512"/>
                    <a:pt x="1754" y="2073"/>
                    <a:pt x="80" y="1555"/>
                  </a:cubicBezTo>
                  <a:cubicBezTo>
                    <a:pt x="40" y="1037"/>
                    <a:pt x="40" y="518"/>
                    <a:pt x="0" y="0"/>
                  </a:cubicBezTo>
                  <a:cubicBezTo>
                    <a:pt x="1715" y="1037"/>
                    <a:pt x="3429" y="2034"/>
                    <a:pt x="5144" y="2990"/>
                  </a:cubicBezTo>
                  <a:close/>
                </a:path>
              </a:pathLst>
            </a:custGeom>
            <a:solidFill>
              <a:srgbClr val="B59C96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2" name="Freeform: Shape 1931">
              <a:extLst>
                <a:ext uri="{FF2B5EF4-FFF2-40B4-BE49-F238E27FC236}">
                  <a16:creationId xmlns="" xmlns:a16="http://schemas.microsoft.com/office/drawing/2014/main" id="{021873C8-442A-42CA-8D29-04C49EBBCAAA}"/>
                </a:ext>
              </a:extLst>
            </p:cNvPr>
            <p:cNvSpPr/>
            <p:nvPr/>
          </p:nvSpPr>
          <p:spPr>
            <a:xfrm>
              <a:off x="21997140" y="143397"/>
              <a:ext cx="1178450" cy="2288294"/>
            </a:xfrm>
            <a:custGeom>
              <a:avLst/>
              <a:gdLst>
                <a:gd name="connsiteX0" fmla="*/ 13158 w 421584"/>
                <a:gd name="connsiteY0" fmla="*/ 811712 h 818625"/>
                <a:gd name="connsiteX1" fmla="*/ 15351 w 421584"/>
                <a:gd name="connsiteY1" fmla="*/ 810994 h 818625"/>
                <a:gd name="connsiteX2" fmla="*/ 26475 w 421584"/>
                <a:gd name="connsiteY2" fmla="*/ 807207 h 818625"/>
                <a:gd name="connsiteX3" fmla="*/ 61204 w 421584"/>
                <a:gd name="connsiteY3" fmla="*/ 792534 h 818625"/>
                <a:gd name="connsiteX4" fmla="*/ 79345 w 421584"/>
                <a:gd name="connsiteY4" fmla="*/ 783244 h 818625"/>
                <a:gd name="connsiteX5" fmla="*/ 88635 w 421584"/>
                <a:gd name="connsiteY5" fmla="*/ 778100 h 818625"/>
                <a:gd name="connsiteX6" fmla="*/ 94576 w 421584"/>
                <a:gd name="connsiteY6" fmla="*/ 774671 h 818625"/>
                <a:gd name="connsiteX7" fmla="*/ 96091 w 421584"/>
                <a:gd name="connsiteY7" fmla="*/ 773754 h 818625"/>
                <a:gd name="connsiteX8" fmla="*/ 180859 w 421584"/>
                <a:gd name="connsiteY8" fmla="*/ 711833 h 818625"/>
                <a:gd name="connsiteX9" fmla="*/ 190030 w 421584"/>
                <a:gd name="connsiteY9" fmla="*/ 704058 h 818625"/>
                <a:gd name="connsiteX10" fmla="*/ 192023 w 421584"/>
                <a:gd name="connsiteY10" fmla="*/ 702383 h 818625"/>
                <a:gd name="connsiteX11" fmla="*/ 193100 w 421584"/>
                <a:gd name="connsiteY11" fmla="*/ 701426 h 818625"/>
                <a:gd name="connsiteX12" fmla="*/ 209009 w 421584"/>
                <a:gd name="connsiteY12" fmla="*/ 686833 h 818625"/>
                <a:gd name="connsiteX13" fmla="*/ 241464 w 421584"/>
                <a:gd name="connsiteY13" fmla="*/ 654337 h 818625"/>
                <a:gd name="connsiteX14" fmla="*/ 268936 w 421584"/>
                <a:gd name="connsiteY14" fmla="*/ 623437 h 818625"/>
                <a:gd name="connsiteX15" fmla="*/ 269175 w 421584"/>
                <a:gd name="connsiteY15" fmla="*/ 623158 h 818625"/>
                <a:gd name="connsiteX16" fmla="*/ 270611 w 421584"/>
                <a:gd name="connsiteY16" fmla="*/ 621404 h 818625"/>
                <a:gd name="connsiteX17" fmla="*/ 276910 w 421584"/>
                <a:gd name="connsiteY17" fmla="*/ 613509 h 818625"/>
                <a:gd name="connsiteX18" fmla="*/ 291025 w 421584"/>
                <a:gd name="connsiteY18" fmla="*/ 594929 h 818625"/>
                <a:gd name="connsiteX19" fmla="*/ 313234 w 421584"/>
                <a:gd name="connsiteY19" fmla="*/ 562593 h 818625"/>
                <a:gd name="connsiteX20" fmla="*/ 323361 w 421584"/>
                <a:gd name="connsiteY20" fmla="*/ 546245 h 818625"/>
                <a:gd name="connsiteX21" fmla="*/ 325714 w 421584"/>
                <a:gd name="connsiteY21" fmla="*/ 542218 h 818625"/>
                <a:gd name="connsiteX22" fmla="*/ 330378 w 421584"/>
                <a:gd name="connsiteY22" fmla="*/ 533845 h 818625"/>
                <a:gd name="connsiteX23" fmla="*/ 362157 w 421584"/>
                <a:gd name="connsiteY23" fmla="*/ 464109 h 818625"/>
                <a:gd name="connsiteX24" fmla="*/ 366742 w 421584"/>
                <a:gd name="connsiteY24" fmla="*/ 451071 h 818625"/>
                <a:gd name="connsiteX25" fmla="*/ 370689 w 421584"/>
                <a:gd name="connsiteY25" fmla="*/ 438073 h 818625"/>
                <a:gd name="connsiteX26" fmla="*/ 379541 w 421584"/>
                <a:gd name="connsiteY26" fmla="*/ 401350 h 818625"/>
                <a:gd name="connsiteX27" fmla="*/ 384844 w 421584"/>
                <a:gd name="connsiteY27" fmla="*/ 367459 h 818625"/>
                <a:gd name="connsiteX28" fmla="*/ 386159 w 421584"/>
                <a:gd name="connsiteY28" fmla="*/ 354262 h 818625"/>
                <a:gd name="connsiteX29" fmla="*/ 386439 w 421584"/>
                <a:gd name="connsiteY29" fmla="*/ 349956 h 818625"/>
                <a:gd name="connsiteX30" fmla="*/ 386917 w 421584"/>
                <a:gd name="connsiteY30" fmla="*/ 338752 h 818625"/>
                <a:gd name="connsiteX31" fmla="*/ 383049 w 421584"/>
                <a:gd name="connsiteY31" fmla="*/ 269454 h 818625"/>
                <a:gd name="connsiteX32" fmla="*/ 380418 w 421584"/>
                <a:gd name="connsiteY32" fmla="*/ 253107 h 818625"/>
                <a:gd name="connsiteX33" fmla="*/ 379740 w 421584"/>
                <a:gd name="connsiteY33" fmla="*/ 249598 h 818625"/>
                <a:gd name="connsiteX34" fmla="*/ 378584 w 421584"/>
                <a:gd name="connsiteY34" fmla="*/ 244175 h 818625"/>
                <a:gd name="connsiteX35" fmla="*/ 369294 w 421584"/>
                <a:gd name="connsiteY35" fmla="*/ 209806 h 818625"/>
                <a:gd name="connsiteX36" fmla="*/ 358169 w 421584"/>
                <a:gd name="connsiteY36" fmla="*/ 178945 h 818625"/>
                <a:gd name="connsiteX37" fmla="*/ 351710 w 421584"/>
                <a:gd name="connsiteY37" fmla="*/ 163873 h 818625"/>
                <a:gd name="connsiteX38" fmla="*/ 348281 w 421584"/>
                <a:gd name="connsiteY38" fmla="*/ 156417 h 818625"/>
                <a:gd name="connsiteX39" fmla="*/ 346567 w 421584"/>
                <a:gd name="connsiteY39" fmla="*/ 152829 h 818625"/>
                <a:gd name="connsiteX40" fmla="*/ 311360 w 421584"/>
                <a:gd name="connsiteY40" fmla="*/ 95732 h 818625"/>
                <a:gd name="connsiteX41" fmla="*/ 301591 w 421584"/>
                <a:gd name="connsiteY41" fmla="*/ 83013 h 818625"/>
                <a:gd name="connsiteX42" fmla="*/ 296527 w 421584"/>
                <a:gd name="connsiteY42" fmla="*/ 76833 h 818625"/>
                <a:gd name="connsiteX43" fmla="*/ 296089 w 421584"/>
                <a:gd name="connsiteY43" fmla="*/ 76315 h 818625"/>
                <a:gd name="connsiteX44" fmla="*/ 295969 w 421584"/>
                <a:gd name="connsiteY44" fmla="*/ 76195 h 818625"/>
                <a:gd name="connsiteX45" fmla="*/ 272245 w 421584"/>
                <a:gd name="connsiteY45" fmla="*/ 51714 h 818625"/>
                <a:gd name="connsiteX46" fmla="*/ 248641 w 421584"/>
                <a:gd name="connsiteY46" fmla="*/ 31459 h 818625"/>
                <a:gd name="connsiteX47" fmla="*/ 236281 w 421584"/>
                <a:gd name="connsiteY47" fmla="*/ 22248 h 818625"/>
                <a:gd name="connsiteX48" fmla="*/ 235483 w 421584"/>
                <a:gd name="connsiteY48" fmla="*/ 21690 h 818625"/>
                <a:gd name="connsiteX49" fmla="*/ 227110 w 421584"/>
                <a:gd name="connsiteY49" fmla="*/ 16347 h 818625"/>
                <a:gd name="connsiteX50" fmla="*/ 196369 w 421584"/>
                <a:gd name="connsiteY50" fmla="*/ 0 h 818625"/>
                <a:gd name="connsiteX51" fmla="*/ 197685 w 421584"/>
                <a:gd name="connsiteY51" fmla="*/ 359 h 818625"/>
                <a:gd name="connsiteX52" fmla="*/ 204782 w 421584"/>
                <a:gd name="connsiteY52" fmla="*/ 2432 h 818625"/>
                <a:gd name="connsiteX53" fmla="*/ 204862 w 421584"/>
                <a:gd name="connsiteY53" fmla="*/ 2472 h 818625"/>
                <a:gd name="connsiteX54" fmla="*/ 239231 w 421584"/>
                <a:gd name="connsiteY54" fmla="*/ 11164 h 818625"/>
                <a:gd name="connsiteX55" fmla="*/ 284526 w 421584"/>
                <a:gd name="connsiteY55" fmla="*/ 30263 h 818625"/>
                <a:gd name="connsiteX56" fmla="*/ 314549 w 421584"/>
                <a:gd name="connsiteY56" fmla="*/ 54664 h 818625"/>
                <a:gd name="connsiteX57" fmla="*/ 321049 w 421584"/>
                <a:gd name="connsiteY57" fmla="*/ 63556 h 818625"/>
                <a:gd name="connsiteX58" fmla="*/ 327707 w 421584"/>
                <a:gd name="connsiteY58" fmla="*/ 70773 h 818625"/>
                <a:gd name="connsiteX59" fmla="*/ 342898 w 421584"/>
                <a:gd name="connsiteY59" fmla="*/ 93818 h 818625"/>
                <a:gd name="connsiteX60" fmla="*/ 377467 w 421584"/>
                <a:gd name="connsiteY60" fmla="*/ 159528 h 818625"/>
                <a:gd name="connsiteX61" fmla="*/ 384804 w 421584"/>
                <a:gd name="connsiteY61" fmla="*/ 173323 h 818625"/>
                <a:gd name="connsiteX62" fmla="*/ 387754 w 421584"/>
                <a:gd name="connsiteY62" fmla="*/ 178865 h 818625"/>
                <a:gd name="connsiteX63" fmla="*/ 389269 w 421584"/>
                <a:gd name="connsiteY63" fmla="*/ 182055 h 818625"/>
                <a:gd name="connsiteX64" fmla="*/ 404261 w 421584"/>
                <a:gd name="connsiteY64" fmla="*/ 219335 h 818625"/>
                <a:gd name="connsiteX65" fmla="*/ 414827 w 421584"/>
                <a:gd name="connsiteY65" fmla="*/ 256376 h 818625"/>
                <a:gd name="connsiteX66" fmla="*/ 416462 w 421584"/>
                <a:gd name="connsiteY66" fmla="*/ 264351 h 818625"/>
                <a:gd name="connsiteX67" fmla="*/ 416542 w 421584"/>
                <a:gd name="connsiteY67" fmla="*/ 264670 h 818625"/>
                <a:gd name="connsiteX68" fmla="*/ 418735 w 421584"/>
                <a:gd name="connsiteY68" fmla="*/ 279741 h 818625"/>
                <a:gd name="connsiteX69" fmla="*/ 420489 w 421584"/>
                <a:gd name="connsiteY69" fmla="*/ 357611 h 818625"/>
                <a:gd name="connsiteX70" fmla="*/ 420409 w 421584"/>
                <a:gd name="connsiteY70" fmla="*/ 358687 h 818625"/>
                <a:gd name="connsiteX71" fmla="*/ 420409 w 421584"/>
                <a:gd name="connsiteY71" fmla="*/ 358767 h 818625"/>
                <a:gd name="connsiteX72" fmla="*/ 419572 w 421584"/>
                <a:gd name="connsiteY72" fmla="*/ 367061 h 818625"/>
                <a:gd name="connsiteX73" fmla="*/ 416821 w 421584"/>
                <a:gd name="connsiteY73" fmla="*/ 388113 h 818625"/>
                <a:gd name="connsiteX74" fmla="*/ 409325 w 421584"/>
                <a:gd name="connsiteY74" fmla="*/ 428583 h 818625"/>
                <a:gd name="connsiteX75" fmla="*/ 399516 w 421584"/>
                <a:gd name="connsiteY75" fmla="*/ 464468 h 818625"/>
                <a:gd name="connsiteX76" fmla="*/ 396685 w 421584"/>
                <a:gd name="connsiteY76" fmla="*/ 473000 h 818625"/>
                <a:gd name="connsiteX77" fmla="*/ 390745 w 421584"/>
                <a:gd name="connsiteY77" fmla="*/ 488351 h 818625"/>
                <a:gd name="connsiteX78" fmla="*/ 359126 w 421584"/>
                <a:gd name="connsiteY78" fmla="*/ 553542 h 818625"/>
                <a:gd name="connsiteX79" fmla="*/ 354142 w 421584"/>
                <a:gd name="connsiteY79" fmla="*/ 562233 h 818625"/>
                <a:gd name="connsiteX80" fmla="*/ 351551 w 421584"/>
                <a:gd name="connsiteY80" fmla="*/ 566420 h 818625"/>
                <a:gd name="connsiteX81" fmla="*/ 338911 w 421584"/>
                <a:gd name="connsiteY81" fmla="*/ 585958 h 818625"/>
                <a:gd name="connsiteX82" fmla="*/ 311679 w 421584"/>
                <a:gd name="connsiteY82" fmla="*/ 623916 h 818625"/>
                <a:gd name="connsiteX83" fmla="*/ 294693 w 421584"/>
                <a:gd name="connsiteY83" fmla="*/ 645287 h 818625"/>
                <a:gd name="connsiteX84" fmla="*/ 291703 w 421584"/>
                <a:gd name="connsiteY84" fmla="*/ 648836 h 818625"/>
                <a:gd name="connsiteX85" fmla="*/ 287277 w 421584"/>
                <a:gd name="connsiteY85" fmla="*/ 653939 h 818625"/>
                <a:gd name="connsiteX86" fmla="*/ 255699 w 421584"/>
                <a:gd name="connsiteY86" fmla="*/ 687830 h 818625"/>
                <a:gd name="connsiteX87" fmla="*/ 220053 w 421584"/>
                <a:gd name="connsiteY87" fmla="*/ 721841 h 818625"/>
                <a:gd name="connsiteX88" fmla="*/ 220053 w 421584"/>
                <a:gd name="connsiteY88" fmla="*/ 721841 h 818625"/>
                <a:gd name="connsiteX89" fmla="*/ 211520 w 421584"/>
                <a:gd name="connsiteY89" fmla="*/ 729058 h 818625"/>
                <a:gd name="connsiteX90" fmla="*/ 194336 w 421584"/>
                <a:gd name="connsiteY90" fmla="*/ 742893 h 818625"/>
                <a:gd name="connsiteX91" fmla="*/ 156537 w 421584"/>
                <a:gd name="connsiteY91" fmla="*/ 770245 h 818625"/>
                <a:gd name="connsiteX92" fmla="*/ 142861 w 421584"/>
                <a:gd name="connsiteY92" fmla="*/ 778977 h 818625"/>
                <a:gd name="connsiteX93" fmla="*/ 130262 w 421584"/>
                <a:gd name="connsiteY93" fmla="*/ 786154 h 818625"/>
                <a:gd name="connsiteX94" fmla="*/ 91945 w 421584"/>
                <a:gd name="connsiteY94" fmla="*/ 804615 h 818625"/>
                <a:gd name="connsiteX95" fmla="*/ 74281 w 421584"/>
                <a:gd name="connsiteY95" fmla="*/ 811393 h 818625"/>
                <a:gd name="connsiteX96" fmla="*/ 69736 w 421584"/>
                <a:gd name="connsiteY96" fmla="*/ 812709 h 818625"/>
                <a:gd name="connsiteX97" fmla="*/ 63596 w 421584"/>
                <a:gd name="connsiteY97" fmla="*/ 814144 h 818625"/>
                <a:gd name="connsiteX98" fmla="*/ 21690 w 421584"/>
                <a:gd name="connsiteY98" fmla="*/ 818570 h 818625"/>
                <a:gd name="connsiteX99" fmla="*/ 21611 w 421584"/>
                <a:gd name="connsiteY99" fmla="*/ 818570 h 818625"/>
                <a:gd name="connsiteX100" fmla="*/ 21013 w 421584"/>
                <a:gd name="connsiteY100" fmla="*/ 818530 h 818625"/>
                <a:gd name="connsiteX101" fmla="*/ 12799 w 421584"/>
                <a:gd name="connsiteY101" fmla="*/ 817493 h 818625"/>
                <a:gd name="connsiteX102" fmla="*/ 0 w 421584"/>
                <a:gd name="connsiteY102" fmla="*/ 814862 h 818625"/>
                <a:gd name="connsiteX103" fmla="*/ 12879 w 421584"/>
                <a:gd name="connsiteY103" fmla="*/ 811672 h 818625"/>
                <a:gd name="connsiteX104" fmla="*/ 13158 w 421584"/>
                <a:gd name="connsiteY104" fmla="*/ 811712 h 81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421584" h="818625">
                  <a:moveTo>
                    <a:pt x="13158" y="811712"/>
                  </a:moveTo>
                  <a:cubicBezTo>
                    <a:pt x="13636" y="811553"/>
                    <a:pt x="14314" y="811353"/>
                    <a:pt x="15351" y="810994"/>
                  </a:cubicBezTo>
                  <a:cubicBezTo>
                    <a:pt x="19059" y="809838"/>
                    <a:pt x="22767" y="808522"/>
                    <a:pt x="26475" y="807207"/>
                  </a:cubicBezTo>
                  <a:cubicBezTo>
                    <a:pt x="37918" y="803140"/>
                    <a:pt x="49561" y="798076"/>
                    <a:pt x="61204" y="792534"/>
                  </a:cubicBezTo>
                  <a:cubicBezTo>
                    <a:pt x="67264" y="789663"/>
                    <a:pt x="73285" y="786473"/>
                    <a:pt x="79345" y="783244"/>
                  </a:cubicBezTo>
                  <a:cubicBezTo>
                    <a:pt x="82455" y="781569"/>
                    <a:pt x="85525" y="779855"/>
                    <a:pt x="88635" y="778100"/>
                  </a:cubicBezTo>
                  <a:cubicBezTo>
                    <a:pt x="90589" y="776983"/>
                    <a:pt x="92583" y="775828"/>
                    <a:pt x="94576" y="774671"/>
                  </a:cubicBezTo>
                  <a:cubicBezTo>
                    <a:pt x="95015" y="774392"/>
                    <a:pt x="95493" y="774113"/>
                    <a:pt x="96091" y="773754"/>
                  </a:cubicBezTo>
                  <a:cubicBezTo>
                    <a:pt x="124680" y="756290"/>
                    <a:pt x="153108" y="734919"/>
                    <a:pt x="180859" y="711833"/>
                  </a:cubicBezTo>
                  <a:cubicBezTo>
                    <a:pt x="183929" y="709281"/>
                    <a:pt x="186959" y="706689"/>
                    <a:pt x="190030" y="704058"/>
                  </a:cubicBezTo>
                  <a:cubicBezTo>
                    <a:pt x="190907" y="703300"/>
                    <a:pt x="191545" y="702782"/>
                    <a:pt x="192023" y="702383"/>
                  </a:cubicBezTo>
                  <a:cubicBezTo>
                    <a:pt x="192342" y="702104"/>
                    <a:pt x="192661" y="701785"/>
                    <a:pt x="193100" y="701426"/>
                  </a:cubicBezTo>
                  <a:cubicBezTo>
                    <a:pt x="198443" y="696682"/>
                    <a:pt x="203746" y="691777"/>
                    <a:pt x="209009" y="686833"/>
                  </a:cubicBezTo>
                  <a:cubicBezTo>
                    <a:pt x="220053" y="676467"/>
                    <a:pt x="230898" y="665542"/>
                    <a:pt x="241464" y="654337"/>
                  </a:cubicBezTo>
                  <a:cubicBezTo>
                    <a:pt x="250874" y="644370"/>
                    <a:pt x="260045" y="634043"/>
                    <a:pt x="268936" y="623437"/>
                  </a:cubicBezTo>
                  <a:cubicBezTo>
                    <a:pt x="269016" y="623318"/>
                    <a:pt x="269095" y="623278"/>
                    <a:pt x="269175" y="623158"/>
                  </a:cubicBezTo>
                  <a:cubicBezTo>
                    <a:pt x="269534" y="622719"/>
                    <a:pt x="269973" y="622201"/>
                    <a:pt x="270611" y="621404"/>
                  </a:cubicBezTo>
                  <a:cubicBezTo>
                    <a:pt x="272724" y="618812"/>
                    <a:pt x="274837" y="616140"/>
                    <a:pt x="276910" y="613509"/>
                  </a:cubicBezTo>
                  <a:cubicBezTo>
                    <a:pt x="281735" y="607409"/>
                    <a:pt x="286400" y="601188"/>
                    <a:pt x="291025" y="594929"/>
                  </a:cubicBezTo>
                  <a:cubicBezTo>
                    <a:pt x="298760" y="584403"/>
                    <a:pt x="306137" y="573557"/>
                    <a:pt x="313234" y="562593"/>
                  </a:cubicBezTo>
                  <a:cubicBezTo>
                    <a:pt x="316702" y="557210"/>
                    <a:pt x="320092" y="551707"/>
                    <a:pt x="323361" y="546245"/>
                  </a:cubicBezTo>
                  <a:cubicBezTo>
                    <a:pt x="323760" y="545567"/>
                    <a:pt x="324916" y="543654"/>
                    <a:pt x="325714" y="542218"/>
                  </a:cubicBezTo>
                  <a:cubicBezTo>
                    <a:pt x="327309" y="539467"/>
                    <a:pt x="328864" y="536636"/>
                    <a:pt x="330378" y="533845"/>
                  </a:cubicBezTo>
                  <a:cubicBezTo>
                    <a:pt x="342779" y="511158"/>
                    <a:pt x="353345" y="487793"/>
                    <a:pt x="362157" y="464109"/>
                  </a:cubicBezTo>
                  <a:cubicBezTo>
                    <a:pt x="362954" y="461996"/>
                    <a:pt x="366263" y="452307"/>
                    <a:pt x="366742" y="451071"/>
                  </a:cubicBezTo>
                  <a:cubicBezTo>
                    <a:pt x="368097" y="446765"/>
                    <a:pt x="369413" y="442418"/>
                    <a:pt x="370689" y="438073"/>
                  </a:cubicBezTo>
                  <a:cubicBezTo>
                    <a:pt x="374198" y="425872"/>
                    <a:pt x="377108" y="413631"/>
                    <a:pt x="379541" y="401350"/>
                  </a:cubicBezTo>
                  <a:cubicBezTo>
                    <a:pt x="381813" y="390067"/>
                    <a:pt x="383528" y="378743"/>
                    <a:pt x="384844" y="367459"/>
                  </a:cubicBezTo>
                  <a:cubicBezTo>
                    <a:pt x="385362" y="363074"/>
                    <a:pt x="385801" y="358648"/>
                    <a:pt x="386159" y="354262"/>
                  </a:cubicBezTo>
                  <a:cubicBezTo>
                    <a:pt x="386279" y="352787"/>
                    <a:pt x="386399" y="350833"/>
                    <a:pt x="386439" y="349956"/>
                  </a:cubicBezTo>
                  <a:cubicBezTo>
                    <a:pt x="386638" y="346208"/>
                    <a:pt x="386797" y="342499"/>
                    <a:pt x="386917" y="338752"/>
                  </a:cubicBezTo>
                  <a:cubicBezTo>
                    <a:pt x="387635" y="315466"/>
                    <a:pt x="386199" y="292301"/>
                    <a:pt x="383049" y="269454"/>
                  </a:cubicBezTo>
                  <a:cubicBezTo>
                    <a:pt x="382292" y="263952"/>
                    <a:pt x="381375" y="258529"/>
                    <a:pt x="380418" y="253107"/>
                  </a:cubicBezTo>
                  <a:cubicBezTo>
                    <a:pt x="380218" y="251911"/>
                    <a:pt x="379979" y="250754"/>
                    <a:pt x="379740" y="249598"/>
                  </a:cubicBezTo>
                  <a:cubicBezTo>
                    <a:pt x="379541" y="248561"/>
                    <a:pt x="378823" y="245292"/>
                    <a:pt x="378584" y="244175"/>
                  </a:cubicBezTo>
                  <a:cubicBezTo>
                    <a:pt x="376032" y="232573"/>
                    <a:pt x="372842" y="221129"/>
                    <a:pt x="369294" y="209806"/>
                  </a:cubicBezTo>
                  <a:cubicBezTo>
                    <a:pt x="366024" y="199360"/>
                    <a:pt x="362236" y="189072"/>
                    <a:pt x="358169" y="178945"/>
                  </a:cubicBezTo>
                  <a:cubicBezTo>
                    <a:pt x="356136" y="173881"/>
                    <a:pt x="353943" y="168857"/>
                    <a:pt x="351710" y="163873"/>
                  </a:cubicBezTo>
                  <a:cubicBezTo>
                    <a:pt x="350594" y="161361"/>
                    <a:pt x="349437" y="158929"/>
                    <a:pt x="348281" y="156417"/>
                  </a:cubicBezTo>
                  <a:cubicBezTo>
                    <a:pt x="347723" y="155221"/>
                    <a:pt x="347165" y="154025"/>
                    <a:pt x="346567" y="152829"/>
                  </a:cubicBezTo>
                  <a:cubicBezTo>
                    <a:pt x="336798" y="132973"/>
                    <a:pt x="324517" y="113714"/>
                    <a:pt x="311360" y="95732"/>
                  </a:cubicBezTo>
                  <a:cubicBezTo>
                    <a:pt x="308170" y="91386"/>
                    <a:pt x="304901" y="87160"/>
                    <a:pt x="301591" y="83013"/>
                  </a:cubicBezTo>
                  <a:cubicBezTo>
                    <a:pt x="299917" y="80940"/>
                    <a:pt x="298242" y="78866"/>
                    <a:pt x="296527" y="76833"/>
                  </a:cubicBezTo>
                  <a:cubicBezTo>
                    <a:pt x="296368" y="76634"/>
                    <a:pt x="296248" y="76514"/>
                    <a:pt x="296089" y="76315"/>
                  </a:cubicBezTo>
                  <a:cubicBezTo>
                    <a:pt x="296049" y="76275"/>
                    <a:pt x="296009" y="76235"/>
                    <a:pt x="295969" y="76195"/>
                  </a:cubicBezTo>
                  <a:cubicBezTo>
                    <a:pt x="288394" y="67902"/>
                    <a:pt x="280459" y="59489"/>
                    <a:pt x="272245" y="51714"/>
                  </a:cubicBezTo>
                  <a:cubicBezTo>
                    <a:pt x="264630" y="44537"/>
                    <a:pt x="256735" y="37838"/>
                    <a:pt x="248641" y="31459"/>
                  </a:cubicBezTo>
                  <a:cubicBezTo>
                    <a:pt x="244574" y="28269"/>
                    <a:pt x="240427" y="25199"/>
                    <a:pt x="236281" y="22248"/>
                  </a:cubicBezTo>
                  <a:cubicBezTo>
                    <a:pt x="235962" y="22049"/>
                    <a:pt x="235723" y="21850"/>
                    <a:pt x="235483" y="21690"/>
                  </a:cubicBezTo>
                  <a:cubicBezTo>
                    <a:pt x="232692" y="19856"/>
                    <a:pt x="229902" y="18102"/>
                    <a:pt x="227110" y="16347"/>
                  </a:cubicBezTo>
                  <a:cubicBezTo>
                    <a:pt x="217103" y="10167"/>
                    <a:pt x="206816" y="4745"/>
                    <a:pt x="196369" y="0"/>
                  </a:cubicBezTo>
                  <a:cubicBezTo>
                    <a:pt x="196808" y="119"/>
                    <a:pt x="197246" y="239"/>
                    <a:pt x="197685" y="359"/>
                  </a:cubicBezTo>
                  <a:cubicBezTo>
                    <a:pt x="199359" y="837"/>
                    <a:pt x="204463" y="2352"/>
                    <a:pt x="204782" y="2432"/>
                  </a:cubicBezTo>
                  <a:cubicBezTo>
                    <a:pt x="204822" y="2432"/>
                    <a:pt x="204822" y="2432"/>
                    <a:pt x="204862" y="2472"/>
                  </a:cubicBezTo>
                  <a:cubicBezTo>
                    <a:pt x="215587" y="4346"/>
                    <a:pt x="227230" y="9011"/>
                    <a:pt x="239231" y="11164"/>
                  </a:cubicBezTo>
                  <a:cubicBezTo>
                    <a:pt x="255738" y="14154"/>
                    <a:pt x="271607" y="22408"/>
                    <a:pt x="284526" y="30263"/>
                  </a:cubicBezTo>
                  <a:cubicBezTo>
                    <a:pt x="294215" y="36164"/>
                    <a:pt x="303704" y="42822"/>
                    <a:pt x="314549" y="54664"/>
                  </a:cubicBezTo>
                  <a:cubicBezTo>
                    <a:pt x="315068" y="55222"/>
                    <a:pt x="320411" y="63277"/>
                    <a:pt x="321049" y="63556"/>
                  </a:cubicBezTo>
                  <a:cubicBezTo>
                    <a:pt x="323162" y="65669"/>
                    <a:pt x="326710" y="69736"/>
                    <a:pt x="327707" y="70773"/>
                  </a:cubicBezTo>
                  <a:cubicBezTo>
                    <a:pt x="333130" y="78069"/>
                    <a:pt x="338193" y="85804"/>
                    <a:pt x="342898" y="93818"/>
                  </a:cubicBezTo>
                  <a:cubicBezTo>
                    <a:pt x="355538" y="115349"/>
                    <a:pt x="366343" y="138037"/>
                    <a:pt x="377467" y="159528"/>
                  </a:cubicBezTo>
                  <a:cubicBezTo>
                    <a:pt x="379860" y="164192"/>
                    <a:pt x="382292" y="168857"/>
                    <a:pt x="384804" y="173323"/>
                  </a:cubicBezTo>
                  <a:cubicBezTo>
                    <a:pt x="385840" y="175157"/>
                    <a:pt x="386797" y="177031"/>
                    <a:pt x="387754" y="178865"/>
                  </a:cubicBezTo>
                  <a:cubicBezTo>
                    <a:pt x="388033" y="179463"/>
                    <a:pt x="388512" y="180500"/>
                    <a:pt x="389269" y="182055"/>
                  </a:cubicBezTo>
                  <a:cubicBezTo>
                    <a:pt x="394891" y="194136"/>
                    <a:pt x="399995" y="206616"/>
                    <a:pt x="404261" y="219335"/>
                  </a:cubicBezTo>
                  <a:cubicBezTo>
                    <a:pt x="408368" y="231496"/>
                    <a:pt x="412036" y="243777"/>
                    <a:pt x="414827" y="256376"/>
                  </a:cubicBezTo>
                  <a:cubicBezTo>
                    <a:pt x="415226" y="258250"/>
                    <a:pt x="416382" y="264191"/>
                    <a:pt x="416462" y="264351"/>
                  </a:cubicBezTo>
                  <a:cubicBezTo>
                    <a:pt x="416502" y="264470"/>
                    <a:pt x="416502" y="264590"/>
                    <a:pt x="416542" y="264670"/>
                  </a:cubicBezTo>
                  <a:cubicBezTo>
                    <a:pt x="417379" y="269654"/>
                    <a:pt x="418137" y="274677"/>
                    <a:pt x="418735" y="279741"/>
                  </a:cubicBezTo>
                  <a:cubicBezTo>
                    <a:pt x="421805" y="305419"/>
                    <a:pt x="422403" y="331455"/>
                    <a:pt x="420489" y="357611"/>
                  </a:cubicBezTo>
                  <a:cubicBezTo>
                    <a:pt x="420449" y="358010"/>
                    <a:pt x="420449" y="358329"/>
                    <a:pt x="420409" y="358687"/>
                  </a:cubicBezTo>
                  <a:cubicBezTo>
                    <a:pt x="420409" y="358727"/>
                    <a:pt x="420409" y="358727"/>
                    <a:pt x="420409" y="358767"/>
                  </a:cubicBezTo>
                  <a:cubicBezTo>
                    <a:pt x="420130" y="361518"/>
                    <a:pt x="419851" y="364270"/>
                    <a:pt x="419572" y="367061"/>
                  </a:cubicBezTo>
                  <a:cubicBezTo>
                    <a:pt x="418775" y="374078"/>
                    <a:pt x="417897" y="381095"/>
                    <a:pt x="416821" y="388113"/>
                  </a:cubicBezTo>
                  <a:cubicBezTo>
                    <a:pt x="414787" y="401630"/>
                    <a:pt x="412475" y="415146"/>
                    <a:pt x="409325" y="428583"/>
                  </a:cubicBezTo>
                  <a:cubicBezTo>
                    <a:pt x="406534" y="440585"/>
                    <a:pt x="403344" y="452546"/>
                    <a:pt x="399516" y="464468"/>
                  </a:cubicBezTo>
                  <a:cubicBezTo>
                    <a:pt x="398599" y="467338"/>
                    <a:pt x="397643" y="470169"/>
                    <a:pt x="396685" y="473000"/>
                  </a:cubicBezTo>
                  <a:cubicBezTo>
                    <a:pt x="394812" y="478104"/>
                    <a:pt x="392858" y="483248"/>
                    <a:pt x="390745" y="488351"/>
                  </a:cubicBezTo>
                  <a:cubicBezTo>
                    <a:pt x="381694" y="510440"/>
                    <a:pt x="371168" y="532250"/>
                    <a:pt x="359126" y="553542"/>
                  </a:cubicBezTo>
                  <a:cubicBezTo>
                    <a:pt x="357492" y="556452"/>
                    <a:pt x="355817" y="559403"/>
                    <a:pt x="354142" y="562233"/>
                  </a:cubicBezTo>
                  <a:cubicBezTo>
                    <a:pt x="353225" y="563749"/>
                    <a:pt x="352149" y="565463"/>
                    <a:pt x="351551" y="566420"/>
                  </a:cubicBezTo>
                  <a:cubicBezTo>
                    <a:pt x="347444" y="572959"/>
                    <a:pt x="343257" y="579498"/>
                    <a:pt x="338911" y="585958"/>
                  </a:cubicBezTo>
                  <a:cubicBezTo>
                    <a:pt x="330219" y="598836"/>
                    <a:pt x="321168" y="611555"/>
                    <a:pt x="311679" y="623916"/>
                  </a:cubicBezTo>
                  <a:cubicBezTo>
                    <a:pt x="306137" y="631132"/>
                    <a:pt x="300514" y="638309"/>
                    <a:pt x="294693" y="645287"/>
                  </a:cubicBezTo>
                  <a:cubicBezTo>
                    <a:pt x="294015" y="646084"/>
                    <a:pt x="292819" y="647520"/>
                    <a:pt x="291703" y="648836"/>
                  </a:cubicBezTo>
                  <a:cubicBezTo>
                    <a:pt x="290228" y="650550"/>
                    <a:pt x="288752" y="652265"/>
                    <a:pt x="287277" y="653939"/>
                  </a:cubicBezTo>
                  <a:cubicBezTo>
                    <a:pt x="276990" y="665582"/>
                    <a:pt x="266504" y="676945"/>
                    <a:pt x="255699" y="687830"/>
                  </a:cubicBezTo>
                  <a:cubicBezTo>
                    <a:pt x="244016" y="699632"/>
                    <a:pt x="232134" y="711036"/>
                    <a:pt x="220053" y="721841"/>
                  </a:cubicBezTo>
                  <a:cubicBezTo>
                    <a:pt x="220053" y="721841"/>
                    <a:pt x="220053" y="721841"/>
                    <a:pt x="220053" y="721841"/>
                  </a:cubicBezTo>
                  <a:cubicBezTo>
                    <a:pt x="217222" y="724273"/>
                    <a:pt x="214391" y="726665"/>
                    <a:pt x="211520" y="729058"/>
                  </a:cubicBezTo>
                  <a:cubicBezTo>
                    <a:pt x="205819" y="733762"/>
                    <a:pt x="200077" y="738468"/>
                    <a:pt x="194336" y="742893"/>
                  </a:cubicBezTo>
                  <a:cubicBezTo>
                    <a:pt x="181816" y="752582"/>
                    <a:pt x="169216" y="761872"/>
                    <a:pt x="156537" y="770245"/>
                  </a:cubicBezTo>
                  <a:cubicBezTo>
                    <a:pt x="153786" y="772079"/>
                    <a:pt x="141067" y="779974"/>
                    <a:pt x="142861" y="778977"/>
                  </a:cubicBezTo>
                  <a:cubicBezTo>
                    <a:pt x="138635" y="781449"/>
                    <a:pt x="134448" y="783882"/>
                    <a:pt x="130262" y="786154"/>
                  </a:cubicBezTo>
                  <a:cubicBezTo>
                    <a:pt x="117463" y="793092"/>
                    <a:pt x="104584" y="799431"/>
                    <a:pt x="91945" y="804615"/>
                  </a:cubicBezTo>
                  <a:cubicBezTo>
                    <a:pt x="86044" y="807047"/>
                    <a:pt x="80143" y="809399"/>
                    <a:pt x="74281" y="811393"/>
                  </a:cubicBezTo>
                  <a:cubicBezTo>
                    <a:pt x="73205" y="811752"/>
                    <a:pt x="71211" y="812350"/>
                    <a:pt x="69736" y="812709"/>
                  </a:cubicBezTo>
                  <a:cubicBezTo>
                    <a:pt x="67703" y="813227"/>
                    <a:pt x="65629" y="813706"/>
                    <a:pt x="63596" y="814144"/>
                  </a:cubicBezTo>
                  <a:cubicBezTo>
                    <a:pt x="49322" y="817175"/>
                    <a:pt x="35167" y="818969"/>
                    <a:pt x="21690" y="818570"/>
                  </a:cubicBezTo>
                  <a:cubicBezTo>
                    <a:pt x="21650" y="818570"/>
                    <a:pt x="21650" y="818570"/>
                    <a:pt x="21611" y="818570"/>
                  </a:cubicBezTo>
                  <a:cubicBezTo>
                    <a:pt x="21411" y="818570"/>
                    <a:pt x="21252" y="818530"/>
                    <a:pt x="21013" y="818530"/>
                  </a:cubicBezTo>
                  <a:cubicBezTo>
                    <a:pt x="18261" y="818251"/>
                    <a:pt x="15470" y="817932"/>
                    <a:pt x="12799" y="817493"/>
                  </a:cubicBezTo>
                  <a:cubicBezTo>
                    <a:pt x="8493" y="816776"/>
                    <a:pt x="4187" y="815938"/>
                    <a:pt x="0" y="814862"/>
                  </a:cubicBezTo>
                  <a:cubicBezTo>
                    <a:pt x="4266" y="813905"/>
                    <a:pt x="8573" y="812828"/>
                    <a:pt x="12879" y="811672"/>
                  </a:cubicBezTo>
                  <a:cubicBezTo>
                    <a:pt x="12958" y="811752"/>
                    <a:pt x="13038" y="811752"/>
                    <a:pt x="13158" y="811712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3" name="Freeform: Shape 1932">
              <a:extLst>
                <a:ext uri="{FF2B5EF4-FFF2-40B4-BE49-F238E27FC236}">
                  <a16:creationId xmlns="" xmlns:a16="http://schemas.microsoft.com/office/drawing/2014/main" id="{E6D7D737-8CA7-4C82-9B63-F41D1A33D1CA}"/>
                </a:ext>
              </a:extLst>
            </p:cNvPr>
            <p:cNvSpPr/>
            <p:nvPr/>
          </p:nvSpPr>
          <p:spPr>
            <a:xfrm>
              <a:off x="19912849" y="156993"/>
              <a:ext cx="1399633" cy="1245047"/>
            </a:xfrm>
            <a:custGeom>
              <a:avLst/>
              <a:gdLst>
                <a:gd name="connsiteX0" fmla="*/ 55701 w 500711"/>
                <a:gd name="connsiteY0" fmla="*/ 435800 h 445409"/>
                <a:gd name="connsiteX1" fmla="*/ 9370 w 500711"/>
                <a:gd name="connsiteY1" fmla="*/ 385641 h 445409"/>
                <a:gd name="connsiteX2" fmla="*/ 0 w 500711"/>
                <a:gd name="connsiteY2" fmla="*/ 376231 h 445409"/>
                <a:gd name="connsiteX3" fmla="*/ 23963 w 500711"/>
                <a:gd name="connsiteY3" fmla="*/ 360083 h 445409"/>
                <a:gd name="connsiteX4" fmla="*/ 133132 w 500711"/>
                <a:gd name="connsiteY4" fmla="*/ 276073 h 445409"/>
                <a:gd name="connsiteX5" fmla="*/ 410282 w 500711"/>
                <a:gd name="connsiteY5" fmla="*/ 59967 h 445409"/>
                <a:gd name="connsiteX6" fmla="*/ 500711 w 500711"/>
                <a:gd name="connsiteY6" fmla="*/ 0 h 445409"/>
                <a:gd name="connsiteX7" fmla="*/ 275595 w 500711"/>
                <a:gd name="connsiteY7" fmla="*/ 222047 h 445409"/>
                <a:gd name="connsiteX8" fmla="*/ 126235 w 500711"/>
                <a:gd name="connsiteY8" fmla="*/ 397124 h 445409"/>
                <a:gd name="connsiteX9" fmla="*/ 64433 w 500711"/>
                <a:gd name="connsiteY9" fmla="*/ 445409 h 445409"/>
                <a:gd name="connsiteX10" fmla="*/ 55701 w 500711"/>
                <a:gd name="connsiteY10" fmla="*/ 435800 h 44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0711" h="445409">
                  <a:moveTo>
                    <a:pt x="55701" y="435800"/>
                  </a:moveTo>
                  <a:cubicBezTo>
                    <a:pt x="42384" y="416502"/>
                    <a:pt x="26714" y="399397"/>
                    <a:pt x="9370" y="385641"/>
                  </a:cubicBezTo>
                  <a:cubicBezTo>
                    <a:pt x="6300" y="382451"/>
                    <a:pt x="3190" y="379262"/>
                    <a:pt x="0" y="376231"/>
                  </a:cubicBezTo>
                  <a:cubicBezTo>
                    <a:pt x="8054" y="371048"/>
                    <a:pt x="16228" y="365665"/>
                    <a:pt x="23963" y="360083"/>
                  </a:cubicBezTo>
                  <a:cubicBezTo>
                    <a:pt x="61084" y="333409"/>
                    <a:pt x="97367" y="304781"/>
                    <a:pt x="133132" y="276073"/>
                  </a:cubicBezTo>
                  <a:cubicBezTo>
                    <a:pt x="224279" y="202948"/>
                    <a:pt x="315068" y="128108"/>
                    <a:pt x="410282" y="59967"/>
                  </a:cubicBezTo>
                  <a:cubicBezTo>
                    <a:pt x="440026" y="38676"/>
                    <a:pt x="470488" y="18580"/>
                    <a:pt x="500711" y="0"/>
                  </a:cubicBezTo>
                  <a:cubicBezTo>
                    <a:pt x="423759" y="72527"/>
                    <a:pt x="346886" y="145971"/>
                    <a:pt x="275595" y="222047"/>
                  </a:cubicBezTo>
                  <a:cubicBezTo>
                    <a:pt x="223203" y="277947"/>
                    <a:pt x="173682" y="336918"/>
                    <a:pt x="126235" y="397124"/>
                  </a:cubicBezTo>
                  <a:cubicBezTo>
                    <a:pt x="106259" y="412993"/>
                    <a:pt x="85605" y="429779"/>
                    <a:pt x="64433" y="445409"/>
                  </a:cubicBezTo>
                  <a:cubicBezTo>
                    <a:pt x="61682" y="442100"/>
                    <a:pt x="58731" y="438910"/>
                    <a:pt x="55701" y="435800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4" name="Freeform: Shape 1933">
              <a:extLst>
                <a:ext uri="{FF2B5EF4-FFF2-40B4-BE49-F238E27FC236}">
                  <a16:creationId xmlns="" xmlns:a16="http://schemas.microsoft.com/office/drawing/2014/main" id="{4EE148FE-B889-4920-B796-34FD7C65F7C3}"/>
                </a:ext>
              </a:extLst>
            </p:cNvPr>
            <p:cNvSpPr/>
            <p:nvPr/>
          </p:nvSpPr>
          <p:spPr>
            <a:xfrm>
              <a:off x="21039088" y="2067418"/>
              <a:ext cx="359659" cy="416945"/>
            </a:xfrm>
            <a:custGeom>
              <a:avLst/>
              <a:gdLst>
                <a:gd name="connsiteX0" fmla="*/ 74202 w 128666"/>
                <a:gd name="connsiteY0" fmla="*/ 9729 h 149160"/>
                <a:gd name="connsiteX1" fmla="*/ 90669 w 128666"/>
                <a:gd name="connsiteY1" fmla="*/ 8692 h 149160"/>
                <a:gd name="connsiteX2" fmla="*/ 100118 w 128666"/>
                <a:gd name="connsiteY2" fmla="*/ 10088 h 149160"/>
                <a:gd name="connsiteX3" fmla="*/ 103866 w 128666"/>
                <a:gd name="connsiteY3" fmla="*/ 15351 h 149160"/>
                <a:gd name="connsiteX4" fmla="*/ 110405 w 128666"/>
                <a:gd name="connsiteY4" fmla="*/ 23923 h 149160"/>
                <a:gd name="connsiteX5" fmla="*/ 112877 w 128666"/>
                <a:gd name="connsiteY5" fmla="*/ 27073 h 149160"/>
                <a:gd name="connsiteX6" fmla="*/ 113077 w 128666"/>
                <a:gd name="connsiteY6" fmla="*/ 27313 h 149160"/>
                <a:gd name="connsiteX7" fmla="*/ 128666 w 128666"/>
                <a:gd name="connsiteY7" fmla="*/ 45294 h 149160"/>
                <a:gd name="connsiteX8" fmla="*/ 115230 w 128666"/>
                <a:gd name="connsiteY8" fmla="*/ 83532 h 149160"/>
                <a:gd name="connsiteX9" fmla="*/ 106817 w 128666"/>
                <a:gd name="connsiteY9" fmla="*/ 149161 h 149160"/>
                <a:gd name="connsiteX10" fmla="*/ 87479 w 128666"/>
                <a:gd name="connsiteY10" fmla="*/ 130381 h 149160"/>
                <a:gd name="connsiteX11" fmla="*/ 5143 w 128666"/>
                <a:gd name="connsiteY11" fmla="*/ 16627 h 149160"/>
                <a:gd name="connsiteX12" fmla="*/ 4864 w 128666"/>
                <a:gd name="connsiteY12" fmla="*/ 16068 h 149160"/>
                <a:gd name="connsiteX13" fmla="*/ 0 w 128666"/>
                <a:gd name="connsiteY13" fmla="*/ 0 h 149160"/>
                <a:gd name="connsiteX14" fmla="*/ 74202 w 128666"/>
                <a:gd name="connsiteY14" fmla="*/ 9729 h 14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8666" h="149160">
                  <a:moveTo>
                    <a:pt x="74202" y="9729"/>
                  </a:moveTo>
                  <a:cubicBezTo>
                    <a:pt x="79664" y="9769"/>
                    <a:pt x="85166" y="9490"/>
                    <a:pt x="90669" y="8692"/>
                  </a:cubicBezTo>
                  <a:cubicBezTo>
                    <a:pt x="93818" y="9211"/>
                    <a:pt x="96929" y="9689"/>
                    <a:pt x="100118" y="10088"/>
                  </a:cubicBezTo>
                  <a:cubicBezTo>
                    <a:pt x="101354" y="11842"/>
                    <a:pt x="102590" y="13636"/>
                    <a:pt x="103866" y="15351"/>
                  </a:cubicBezTo>
                  <a:cubicBezTo>
                    <a:pt x="106019" y="18262"/>
                    <a:pt x="108212" y="21092"/>
                    <a:pt x="110405" y="23923"/>
                  </a:cubicBezTo>
                  <a:cubicBezTo>
                    <a:pt x="111242" y="25000"/>
                    <a:pt x="112080" y="26036"/>
                    <a:pt x="112877" y="27073"/>
                  </a:cubicBezTo>
                  <a:cubicBezTo>
                    <a:pt x="112957" y="27153"/>
                    <a:pt x="112997" y="27233"/>
                    <a:pt x="113077" y="27313"/>
                  </a:cubicBezTo>
                  <a:cubicBezTo>
                    <a:pt x="118180" y="33453"/>
                    <a:pt x="123403" y="39513"/>
                    <a:pt x="128666" y="45294"/>
                  </a:cubicBezTo>
                  <a:cubicBezTo>
                    <a:pt x="122726" y="57495"/>
                    <a:pt x="118539" y="70972"/>
                    <a:pt x="115230" y="83532"/>
                  </a:cubicBezTo>
                  <a:cubicBezTo>
                    <a:pt x="109568" y="105102"/>
                    <a:pt x="107574" y="127670"/>
                    <a:pt x="106817" y="149161"/>
                  </a:cubicBezTo>
                  <a:cubicBezTo>
                    <a:pt x="100238" y="143220"/>
                    <a:pt x="93539" y="136960"/>
                    <a:pt x="87479" y="130381"/>
                  </a:cubicBezTo>
                  <a:cubicBezTo>
                    <a:pt x="54585" y="94616"/>
                    <a:pt x="29864" y="58612"/>
                    <a:pt x="5143" y="16627"/>
                  </a:cubicBezTo>
                  <a:cubicBezTo>
                    <a:pt x="5064" y="16467"/>
                    <a:pt x="4944" y="16268"/>
                    <a:pt x="4864" y="16068"/>
                  </a:cubicBezTo>
                  <a:cubicBezTo>
                    <a:pt x="2552" y="11284"/>
                    <a:pt x="797" y="5742"/>
                    <a:pt x="0" y="0"/>
                  </a:cubicBezTo>
                  <a:cubicBezTo>
                    <a:pt x="24282" y="6938"/>
                    <a:pt x="48883" y="10766"/>
                    <a:pt x="74202" y="9729"/>
                  </a:cubicBezTo>
                  <a:close/>
                </a:path>
              </a:pathLst>
            </a:custGeom>
            <a:solidFill>
              <a:srgbClr val="F7B54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5" name="Freeform: Shape 1934">
              <a:extLst>
                <a:ext uri="{FF2B5EF4-FFF2-40B4-BE49-F238E27FC236}">
                  <a16:creationId xmlns="" xmlns:a16="http://schemas.microsoft.com/office/drawing/2014/main" id="{5622383D-A961-4367-92FB-D8AA76DCFDB9}"/>
                </a:ext>
              </a:extLst>
            </p:cNvPr>
            <p:cNvSpPr/>
            <p:nvPr/>
          </p:nvSpPr>
          <p:spPr>
            <a:xfrm>
              <a:off x="21347431" y="2134262"/>
              <a:ext cx="6066" cy="7606"/>
            </a:xfrm>
            <a:custGeom>
              <a:avLst/>
              <a:gdLst>
                <a:gd name="connsiteX0" fmla="*/ 2170 w 2170"/>
                <a:gd name="connsiteY0" fmla="*/ 2722 h 2721"/>
                <a:gd name="connsiteX1" fmla="*/ 2170 w 2170"/>
                <a:gd name="connsiteY1" fmla="*/ 2722 h 2721"/>
                <a:gd name="connsiteX2" fmla="*/ 2170 w 2170"/>
                <a:gd name="connsiteY2" fmla="*/ 2722 h 2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70" h="2721">
                  <a:moveTo>
                    <a:pt x="2170" y="2722"/>
                  </a:moveTo>
                  <a:cubicBezTo>
                    <a:pt x="-1817" y="-2302"/>
                    <a:pt x="615" y="808"/>
                    <a:pt x="2170" y="2722"/>
                  </a:cubicBezTo>
                  <a:lnTo>
                    <a:pt x="2170" y="2722"/>
                  </a:lnTo>
                  <a:close/>
                </a:path>
              </a:pathLst>
            </a:custGeom>
            <a:solidFill>
              <a:srgbClr val="B59C96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6" name="Freeform: Shape 1935">
              <a:extLst>
                <a:ext uri="{FF2B5EF4-FFF2-40B4-BE49-F238E27FC236}">
                  <a16:creationId xmlns="" xmlns:a16="http://schemas.microsoft.com/office/drawing/2014/main" id="{EF75954F-1C25-401B-9BE3-89C8D26201BB}"/>
                </a:ext>
              </a:extLst>
            </p:cNvPr>
            <p:cNvSpPr/>
            <p:nvPr/>
          </p:nvSpPr>
          <p:spPr>
            <a:xfrm>
              <a:off x="21494765" y="2428790"/>
              <a:ext cx="694244" cy="190739"/>
            </a:xfrm>
            <a:custGeom>
              <a:avLst/>
              <a:gdLst>
                <a:gd name="connsiteX0" fmla="*/ 32236 w 248362"/>
                <a:gd name="connsiteY0" fmla="*/ 2179 h 68236"/>
                <a:gd name="connsiteX1" fmla="*/ 78248 w 248362"/>
                <a:gd name="connsiteY1" fmla="*/ 32920 h 68236"/>
                <a:gd name="connsiteX2" fmla="*/ 236420 w 248362"/>
                <a:gd name="connsiteY2" fmla="*/ 5847 h 68236"/>
                <a:gd name="connsiteX3" fmla="*/ 247743 w 248362"/>
                <a:gd name="connsiteY3" fmla="*/ 10592 h 68236"/>
                <a:gd name="connsiteX4" fmla="*/ 228127 w 248362"/>
                <a:gd name="connsiteY4" fmla="*/ 30289 h 68236"/>
                <a:gd name="connsiteX5" fmla="*/ 54445 w 248362"/>
                <a:gd name="connsiteY5" fmla="*/ 62505 h 68236"/>
                <a:gd name="connsiteX6" fmla="*/ 1176 w 248362"/>
                <a:gd name="connsiteY6" fmla="*/ 27657 h 68236"/>
                <a:gd name="connsiteX7" fmla="*/ 32236 w 248362"/>
                <a:gd name="connsiteY7" fmla="*/ 2179 h 68236"/>
                <a:gd name="connsiteX8" fmla="*/ 32236 w 248362"/>
                <a:gd name="connsiteY8" fmla="*/ 2179 h 6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8362" h="68236">
                  <a:moveTo>
                    <a:pt x="32236" y="2179"/>
                  </a:moveTo>
                  <a:cubicBezTo>
                    <a:pt x="43839" y="18646"/>
                    <a:pt x="61502" y="27458"/>
                    <a:pt x="78248" y="32920"/>
                  </a:cubicBezTo>
                  <a:cubicBezTo>
                    <a:pt x="133311" y="50903"/>
                    <a:pt x="188693" y="28096"/>
                    <a:pt x="236420" y="5847"/>
                  </a:cubicBezTo>
                  <a:cubicBezTo>
                    <a:pt x="241244" y="3615"/>
                    <a:pt x="250894" y="1461"/>
                    <a:pt x="247743" y="10592"/>
                  </a:cubicBezTo>
                  <a:cubicBezTo>
                    <a:pt x="244634" y="19683"/>
                    <a:pt x="234227" y="27378"/>
                    <a:pt x="228127" y="30289"/>
                  </a:cubicBezTo>
                  <a:cubicBezTo>
                    <a:pt x="175575" y="55209"/>
                    <a:pt x="115887" y="79650"/>
                    <a:pt x="54445" y="62505"/>
                  </a:cubicBezTo>
                  <a:cubicBezTo>
                    <a:pt x="35306" y="57162"/>
                    <a:pt x="14413" y="46397"/>
                    <a:pt x="1176" y="27657"/>
                  </a:cubicBezTo>
                  <a:cubicBezTo>
                    <a:pt x="-6480" y="16812"/>
                    <a:pt x="25498" y="-7350"/>
                    <a:pt x="32236" y="2179"/>
                  </a:cubicBezTo>
                  <a:lnTo>
                    <a:pt x="32236" y="2179"/>
                  </a:ln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7" name="Freeform: Shape 1936">
              <a:extLst>
                <a:ext uri="{FF2B5EF4-FFF2-40B4-BE49-F238E27FC236}">
                  <a16:creationId xmlns="" xmlns:a16="http://schemas.microsoft.com/office/drawing/2014/main" id="{BBF655C1-3EE0-4675-8902-F60459658358}"/>
                </a:ext>
              </a:extLst>
            </p:cNvPr>
            <p:cNvSpPr/>
            <p:nvPr/>
          </p:nvSpPr>
          <p:spPr>
            <a:xfrm>
              <a:off x="15588040" y="-185502"/>
              <a:ext cx="4262058" cy="4330042"/>
            </a:xfrm>
            <a:custGeom>
              <a:avLst/>
              <a:gdLst>
                <a:gd name="connsiteX0" fmla="*/ 35115 w 1524728"/>
                <a:gd name="connsiteY0" fmla="*/ 193777 h 1549049"/>
                <a:gd name="connsiteX1" fmla="*/ 327854 w 1524728"/>
                <a:gd name="connsiteY1" fmla="*/ 877 h 1549049"/>
                <a:gd name="connsiteX2" fmla="*/ 559311 w 1524728"/>
                <a:gd name="connsiteY2" fmla="*/ 43819 h 1549049"/>
                <a:gd name="connsiteX3" fmla="*/ 857154 w 1524728"/>
                <a:gd name="connsiteY3" fmla="*/ 252628 h 1549049"/>
                <a:gd name="connsiteX4" fmla="*/ 1090085 w 1524728"/>
                <a:gd name="connsiteY4" fmla="*/ 509044 h 1549049"/>
                <a:gd name="connsiteX5" fmla="*/ 1107430 w 1524728"/>
                <a:gd name="connsiteY5" fmla="*/ 530615 h 1549049"/>
                <a:gd name="connsiteX6" fmla="*/ 1122421 w 1524728"/>
                <a:gd name="connsiteY6" fmla="*/ 548876 h 1549049"/>
                <a:gd name="connsiteX7" fmla="*/ 1144989 w 1524728"/>
                <a:gd name="connsiteY7" fmla="*/ 581332 h 1549049"/>
                <a:gd name="connsiteX8" fmla="*/ 976849 w 1524728"/>
                <a:gd name="connsiteY8" fmla="*/ 487035 h 1549049"/>
                <a:gd name="connsiteX9" fmla="*/ 725855 w 1524728"/>
                <a:gd name="connsiteY9" fmla="*/ 258050 h 1549049"/>
                <a:gd name="connsiteX10" fmla="*/ 689253 w 1524728"/>
                <a:gd name="connsiteY10" fmla="*/ 229781 h 1549049"/>
                <a:gd name="connsiteX11" fmla="*/ 682435 w 1524728"/>
                <a:gd name="connsiteY11" fmla="*/ 224757 h 1549049"/>
                <a:gd name="connsiteX12" fmla="*/ 676534 w 1524728"/>
                <a:gd name="connsiteY12" fmla="*/ 220491 h 1549049"/>
                <a:gd name="connsiteX13" fmla="*/ 656000 w 1524728"/>
                <a:gd name="connsiteY13" fmla="*/ 206257 h 1549049"/>
                <a:gd name="connsiteX14" fmla="*/ 585626 w 1524728"/>
                <a:gd name="connsiteY14" fmla="*/ 162956 h 1549049"/>
                <a:gd name="connsiteX15" fmla="*/ 458076 w 1524728"/>
                <a:gd name="connsiteY15" fmla="*/ 108770 h 1549049"/>
                <a:gd name="connsiteX16" fmla="*/ 450979 w 1524728"/>
                <a:gd name="connsiteY16" fmla="*/ 106737 h 1549049"/>
                <a:gd name="connsiteX17" fmla="*/ 450500 w 1524728"/>
                <a:gd name="connsiteY17" fmla="*/ 106617 h 1549049"/>
                <a:gd name="connsiteX18" fmla="*/ 450301 w 1524728"/>
                <a:gd name="connsiteY18" fmla="*/ 106537 h 1549049"/>
                <a:gd name="connsiteX19" fmla="*/ 436386 w 1524728"/>
                <a:gd name="connsiteY19" fmla="*/ 103188 h 1549049"/>
                <a:gd name="connsiteX20" fmla="*/ 407000 w 1524728"/>
                <a:gd name="connsiteY20" fmla="*/ 97606 h 1549049"/>
                <a:gd name="connsiteX21" fmla="*/ 353492 w 1524728"/>
                <a:gd name="connsiteY21" fmla="*/ 92861 h 1549049"/>
                <a:gd name="connsiteX22" fmla="*/ 303851 w 1524728"/>
                <a:gd name="connsiteY22" fmla="*/ 95174 h 1549049"/>
                <a:gd name="connsiteX23" fmla="*/ 302017 w 1524728"/>
                <a:gd name="connsiteY23" fmla="*/ 95413 h 1549049"/>
                <a:gd name="connsiteX24" fmla="*/ 299306 w 1524728"/>
                <a:gd name="connsiteY24" fmla="*/ 95812 h 1549049"/>
                <a:gd name="connsiteX25" fmla="*/ 288222 w 1524728"/>
                <a:gd name="connsiteY25" fmla="*/ 97726 h 1549049"/>
                <a:gd name="connsiteX26" fmla="*/ 264936 w 1524728"/>
                <a:gd name="connsiteY26" fmla="*/ 103028 h 1549049"/>
                <a:gd name="connsiteX27" fmla="*/ 223111 w 1524728"/>
                <a:gd name="connsiteY27" fmla="*/ 117183 h 1549049"/>
                <a:gd name="connsiteX28" fmla="*/ 204411 w 1524728"/>
                <a:gd name="connsiteY28" fmla="*/ 125676 h 1549049"/>
                <a:gd name="connsiteX29" fmla="*/ 201500 w 1524728"/>
                <a:gd name="connsiteY29" fmla="*/ 127151 h 1549049"/>
                <a:gd name="connsiteX30" fmla="*/ 191572 w 1524728"/>
                <a:gd name="connsiteY30" fmla="*/ 132773 h 1549049"/>
                <a:gd name="connsiteX31" fmla="*/ 157801 w 1524728"/>
                <a:gd name="connsiteY31" fmla="*/ 155779 h 1549049"/>
                <a:gd name="connsiteX32" fmla="*/ 143088 w 1524728"/>
                <a:gd name="connsiteY32" fmla="*/ 168059 h 1549049"/>
                <a:gd name="connsiteX33" fmla="*/ 136070 w 1524728"/>
                <a:gd name="connsiteY33" fmla="*/ 174479 h 1549049"/>
                <a:gd name="connsiteX34" fmla="*/ 135911 w 1524728"/>
                <a:gd name="connsiteY34" fmla="*/ 174638 h 1549049"/>
                <a:gd name="connsiteX35" fmla="*/ 133718 w 1524728"/>
                <a:gd name="connsiteY35" fmla="*/ 176831 h 1549049"/>
                <a:gd name="connsiteX36" fmla="*/ 108519 w 1524728"/>
                <a:gd name="connsiteY36" fmla="*/ 206177 h 1549049"/>
                <a:gd name="connsiteX37" fmla="*/ 97993 w 1524728"/>
                <a:gd name="connsiteY37" fmla="*/ 221089 h 1549049"/>
                <a:gd name="connsiteX38" fmla="*/ 93687 w 1524728"/>
                <a:gd name="connsiteY38" fmla="*/ 227828 h 1549049"/>
                <a:gd name="connsiteX39" fmla="*/ 92052 w 1524728"/>
                <a:gd name="connsiteY39" fmla="*/ 230619 h 1549049"/>
                <a:gd name="connsiteX40" fmla="*/ 75944 w 1524728"/>
                <a:gd name="connsiteY40" fmla="*/ 263992 h 1549049"/>
                <a:gd name="connsiteX41" fmla="*/ 69923 w 1524728"/>
                <a:gd name="connsiteY41" fmla="*/ 280339 h 1549049"/>
                <a:gd name="connsiteX42" fmla="*/ 67291 w 1524728"/>
                <a:gd name="connsiteY42" fmla="*/ 289868 h 1549049"/>
                <a:gd name="connsiteX43" fmla="*/ 60752 w 1524728"/>
                <a:gd name="connsiteY43" fmla="*/ 325075 h 1549049"/>
                <a:gd name="connsiteX44" fmla="*/ 60234 w 1524728"/>
                <a:gd name="connsiteY44" fmla="*/ 330099 h 1549049"/>
                <a:gd name="connsiteX45" fmla="*/ 60114 w 1524728"/>
                <a:gd name="connsiteY45" fmla="*/ 332292 h 1549049"/>
                <a:gd name="connsiteX46" fmla="*/ 59835 w 1524728"/>
                <a:gd name="connsiteY46" fmla="*/ 351191 h 1549049"/>
                <a:gd name="connsiteX47" fmla="*/ 61111 w 1524728"/>
                <a:gd name="connsiteY47" fmla="*/ 373759 h 1549049"/>
                <a:gd name="connsiteX48" fmla="*/ 62347 w 1524728"/>
                <a:gd name="connsiteY48" fmla="*/ 385441 h 1549049"/>
                <a:gd name="connsiteX49" fmla="*/ 62507 w 1524728"/>
                <a:gd name="connsiteY49" fmla="*/ 386677 h 1549049"/>
                <a:gd name="connsiteX50" fmla="*/ 62985 w 1524728"/>
                <a:gd name="connsiteY50" fmla="*/ 389987 h 1549049"/>
                <a:gd name="connsiteX51" fmla="*/ 74548 w 1524728"/>
                <a:gd name="connsiteY51" fmla="*/ 442658 h 1549049"/>
                <a:gd name="connsiteX52" fmla="*/ 91414 w 1524728"/>
                <a:gd name="connsiteY52" fmla="*/ 494371 h 1549049"/>
                <a:gd name="connsiteX53" fmla="*/ 95600 w 1524728"/>
                <a:gd name="connsiteY53" fmla="*/ 505017 h 1549049"/>
                <a:gd name="connsiteX54" fmla="*/ 101541 w 1524728"/>
                <a:gd name="connsiteY54" fmla="*/ 519331 h 1549049"/>
                <a:gd name="connsiteX55" fmla="*/ 115776 w 1524728"/>
                <a:gd name="connsiteY55" fmla="*/ 550989 h 1549049"/>
                <a:gd name="connsiteX56" fmla="*/ 187665 w 1524728"/>
                <a:gd name="connsiteY56" fmla="*/ 679895 h 1549049"/>
                <a:gd name="connsiteX57" fmla="*/ 190137 w 1524728"/>
                <a:gd name="connsiteY57" fmla="*/ 683763 h 1549049"/>
                <a:gd name="connsiteX58" fmla="*/ 193645 w 1524728"/>
                <a:gd name="connsiteY58" fmla="*/ 689146 h 1549049"/>
                <a:gd name="connsiteX59" fmla="*/ 204411 w 1524728"/>
                <a:gd name="connsiteY59" fmla="*/ 705413 h 1549049"/>
                <a:gd name="connsiteX60" fmla="*/ 228932 w 1524728"/>
                <a:gd name="connsiteY60" fmla="*/ 741019 h 1549049"/>
                <a:gd name="connsiteX61" fmla="*/ 280486 w 1524728"/>
                <a:gd name="connsiteY61" fmla="*/ 810755 h 1549049"/>
                <a:gd name="connsiteX62" fmla="*/ 399225 w 1524728"/>
                <a:gd name="connsiteY62" fmla="*/ 953257 h 1549049"/>
                <a:gd name="connsiteX63" fmla="*/ 403810 w 1524728"/>
                <a:gd name="connsiteY63" fmla="*/ 958361 h 1549049"/>
                <a:gd name="connsiteX64" fmla="*/ 409791 w 1524728"/>
                <a:gd name="connsiteY64" fmla="*/ 964939 h 1549049"/>
                <a:gd name="connsiteX65" fmla="*/ 425540 w 1524728"/>
                <a:gd name="connsiteY65" fmla="*/ 982124 h 1549049"/>
                <a:gd name="connsiteX66" fmla="*/ 460468 w 1524728"/>
                <a:gd name="connsiteY66" fmla="*/ 1019205 h 1549049"/>
                <a:gd name="connsiteX67" fmla="*/ 530324 w 1524728"/>
                <a:gd name="connsiteY67" fmla="*/ 1089858 h 1549049"/>
                <a:gd name="connsiteX68" fmla="*/ 678966 w 1524728"/>
                <a:gd name="connsiteY68" fmla="*/ 1225223 h 1549049"/>
                <a:gd name="connsiteX69" fmla="*/ 832274 w 1524728"/>
                <a:gd name="connsiteY69" fmla="*/ 1341928 h 1549049"/>
                <a:gd name="connsiteX70" fmla="*/ 986937 w 1524728"/>
                <a:gd name="connsiteY70" fmla="*/ 1431640 h 1549049"/>
                <a:gd name="connsiteX71" fmla="*/ 992439 w 1524728"/>
                <a:gd name="connsiteY71" fmla="*/ 1433992 h 1549049"/>
                <a:gd name="connsiteX72" fmla="*/ 1000732 w 1524728"/>
                <a:gd name="connsiteY72" fmla="*/ 1437342 h 1549049"/>
                <a:gd name="connsiteX73" fmla="*/ 1017040 w 1524728"/>
                <a:gd name="connsiteY73" fmla="*/ 1443482 h 1549049"/>
                <a:gd name="connsiteX74" fmla="*/ 1051091 w 1524728"/>
                <a:gd name="connsiteY74" fmla="*/ 1454048 h 1549049"/>
                <a:gd name="connsiteX75" fmla="*/ 1111975 w 1524728"/>
                <a:gd name="connsiteY75" fmla="*/ 1464574 h 1549049"/>
                <a:gd name="connsiteX76" fmla="*/ 1125771 w 1524728"/>
                <a:gd name="connsiteY76" fmla="*/ 1465332 h 1549049"/>
                <a:gd name="connsiteX77" fmla="*/ 1129120 w 1524728"/>
                <a:gd name="connsiteY77" fmla="*/ 1465411 h 1549049"/>
                <a:gd name="connsiteX78" fmla="*/ 1133586 w 1524728"/>
                <a:gd name="connsiteY78" fmla="*/ 1465372 h 1549049"/>
                <a:gd name="connsiteX79" fmla="*/ 1161735 w 1524728"/>
                <a:gd name="connsiteY79" fmla="*/ 1463298 h 1549049"/>
                <a:gd name="connsiteX80" fmla="*/ 1212452 w 1524728"/>
                <a:gd name="connsiteY80" fmla="*/ 1451736 h 1549049"/>
                <a:gd name="connsiteX81" fmla="*/ 1235339 w 1524728"/>
                <a:gd name="connsiteY81" fmla="*/ 1443003 h 1549049"/>
                <a:gd name="connsiteX82" fmla="*/ 1236934 w 1524728"/>
                <a:gd name="connsiteY82" fmla="*/ 1442286 h 1549049"/>
                <a:gd name="connsiteX83" fmla="*/ 1240921 w 1524728"/>
                <a:gd name="connsiteY83" fmla="*/ 1440372 h 1549049"/>
                <a:gd name="connsiteX84" fmla="*/ 1253520 w 1524728"/>
                <a:gd name="connsiteY84" fmla="*/ 1433833 h 1549049"/>
                <a:gd name="connsiteX85" fmla="*/ 1296103 w 1524728"/>
                <a:gd name="connsiteY85" fmla="*/ 1406082 h 1549049"/>
                <a:gd name="connsiteX86" fmla="*/ 1315322 w 1524728"/>
                <a:gd name="connsiteY86" fmla="*/ 1390612 h 1549049"/>
                <a:gd name="connsiteX87" fmla="*/ 1324612 w 1524728"/>
                <a:gd name="connsiteY87" fmla="*/ 1382398 h 1549049"/>
                <a:gd name="connsiteX88" fmla="*/ 1329197 w 1524728"/>
                <a:gd name="connsiteY88" fmla="*/ 1378212 h 1549049"/>
                <a:gd name="connsiteX89" fmla="*/ 1329436 w 1524728"/>
                <a:gd name="connsiteY89" fmla="*/ 1378013 h 1549049"/>
                <a:gd name="connsiteX90" fmla="*/ 1330114 w 1524728"/>
                <a:gd name="connsiteY90" fmla="*/ 1377374 h 1549049"/>
                <a:gd name="connsiteX91" fmla="*/ 1365481 w 1524728"/>
                <a:gd name="connsiteY91" fmla="*/ 1339337 h 1549049"/>
                <a:gd name="connsiteX92" fmla="*/ 1397378 w 1524728"/>
                <a:gd name="connsiteY92" fmla="*/ 1298348 h 1549049"/>
                <a:gd name="connsiteX93" fmla="*/ 1411413 w 1524728"/>
                <a:gd name="connsiteY93" fmla="*/ 1278053 h 1549049"/>
                <a:gd name="connsiteX94" fmla="*/ 1418111 w 1524728"/>
                <a:gd name="connsiteY94" fmla="*/ 1267807 h 1549049"/>
                <a:gd name="connsiteX95" fmla="*/ 1418789 w 1524728"/>
                <a:gd name="connsiteY95" fmla="*/ 1266730 h 1549049"/>
                <a:gd name="connsiteX96" fmla="*/ 1421102 w 1524728"/>
                <a:gd name="connsiteY96" fmla="*/ 1263022 h 1549049"/>
                <a:gd name="connsiteX97" fmla="*/ 1437649 w 1524728"/>
                <a:gd name="connsiteY97" fmla="*/ 1234912 h 1549049"/>
                <a:gd name="connsiteX98" fmla="*/ 1438885 w 1524728"/>
                <a:gd name="connsiteY98" fmla="*/ 1234075 h 1549049"/>
                <a:gd name="connsiteX99" fmla="*/ 1445424 w 1524728"/>
                <a:gd name="connsiteY99" fmla="*/ 1228852 h 1549049"/>
                <a:gd name="connsiteX100" fmla="*/ 1506826 w 1524728"/>
                <a:gd name="connsiteY100" fmla="*/ 1207082 h 1549049"/>
                <a:gd name="connsiteX101" fmla="*/ 1516715 w 1524728"/>
                <a:gd name="connsiteY101" fmla="*/ 1197472 h 1549049"/>
                <a:gd name="connsiteX102" fmla="*/ 1524729 w 1524728"/>
                <a:gd name="connsiteY102" fmla="*/ 1220159 h 1549049"/>
                <a:gd name="connsiteX103" fmla="*/ 1453318 w 1524728"/>
                <a:gd name="connsiteY103" fmla="*/ 1344919 h 1549049"/>
                <a:gd name="connsiteX104" fmla="*/ 1308224 w 1524728"/>
                <a:gd name="connsiteY104" fmla="*/ 1497469 h 1549049"/>
                <a:gd name="connsiteX105" fmla="*/ 1102206 w 1524728"/>
                <a:gd name="connsiteY105" fmla="*/ 1546192 h 1549049"/>
                <a:gd name="connsiteX106" fmla="*/ 815687 w 1524728"/>
                <a:gd name="connsiteY106" fmla="*/ 1404567 h 1549049"/>
                <a:gd name="connsiteX107" fmla="*/ 509271 w 1524728"/>
                <a:gd name="connsiteY107" fmla="*/ 1140894 h 1549049"/>
                <a:gd name="connsiteX108" fmla="*/ 70760 w 1524728"/>
                <a:gd name="connsiteY108" fmla="*/ 582967 h 1549049"/>
                <a:gd name="connsiteX109" fmla="*/ 27 w 1524728"/>
                <a:gd name="connsiteY109" fmla="*/ 351710 h 1549049"/>
                <a:gd name="connsiteX110" fmla="*/ 35115 w 1524728"/>
                <a:gd name="connsiteY110" fmla="*/ 193777 h 154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1524728" h="1549049">
                  <a:moveTo>
                    <a:pt x="35115" y="193777"/>
                  </a:moveTo>
                  <a:cubicBezTo>
                    <a:pt x="91214" y="88156"/>
                    <a:pt x="206604" y="8293"/>
                    <a:pt x="327854" y="877"/>
                  </a:cubicBezTo>
                  <a:cubicBezTo>
                    <a:pt x="409592" y="-4147"/>
                    <a:pt x="484152" y="12719"/>
                    <a:pt x="559311" y="43819"/>
                  </a:cubicBezTo>
                  <a:cubicBezTo>
                    <a:pt x="671151" y="90070"/>
                    <a:pt x="769515" y="171090"/>
                    <a:pt x="857154" y="252628"/>
                  </a:cubicBezTo>
                  <a:cubicBezTo>
                    <a:pt x="941243" y="330896"/>
                    <a:pt x="1018077" y="419930"/>
                    <a:pt x="1090085" y="509044"/>
                  </a:cubicBezTo>
                  <a:cubicBezTo>
                    <a:pt x="1095867" y="516181"/>
                    <a:pt x="1101608" y="523478"/>
                    <a:pt x="1107430" y="530615"/>
                  </a:cubicBezTo>
                  <a:cubicBezTo>
                    <a:pt x="1112414" y="536715"/>
                    <a:pt x="1117437" y="542816"/>
                    <a:pt x="1122421" y="548876"/>
                  </a:cubicBezTo>
                  <a:cubicBezTo>
                    <a:pt x="1129997" y="559642"/>
                    <a:pt x="1137653" y="570287"/>
                    <a:pt x="1144989" y="581332"/>
                  </a:cubicBezTo>
                  <a:cubicBezTo>
                    <a:pt x="1084902" y="582528"/>
                    <a:pt x="1014408" y="526428"/>
                    <a:pt x="976849" y="487035"/>
                  </a:cubicBezTo>
                  <a:cubicBezTo>
                    <a:pt x="897504" y="403742"/>
                    <a:pt x="816165" y="330498"/>
                    <a:pt x="725855" y="258050"/>
                  </a:cubicBezTo>
                  <a:cubicBezTo>
                    <a:pt x="713695" y="248282"/>
                    <a:pt x="701494" y="238912"/>
                    <a:pt x="689253" y="229781"/>
                  </a:cubicBezTo>
                  <a:cubicBezTo>
                    <a:pt x="686980" y="228067"/>
                    <a:pt x="682435" y="224757"/>
                    <a:pt x="682435" y="224757"/>
                  </a:cubicBezTo>
                  <a:cubicBezTo>
                    <a:pt x="682435" y="224757"/>
                    <a:pt x="676893" y="220770"/>
                    <a:pt x="676534" y="220491"/>
                  </a:cubicBezTo>
                  <a:cubicBezTo>
                    <a:pt x="669796" y="215627"/>
                    <a:pt x="662858" y="210882"/>
                    <a:pt x="656000" y="206257"/>
                  </a:cubicBezTo>
                  <a:cubicBezTo>
                    <a:pt x="632675" y="190388"/>
                    <a:pt x="609031" y="175396"/>
                    <a:pt x="585626" y="162956"/>
                  </a:cubicBezTo>
                  <a:cubicBezTo>
                    <a:pt x="544319" y="140987"/>
                    <a:pt x="502732" y="122964"/>
                    <a:pt x="458076" y="108770"/>
                  </a:cubicBezTo>
                  <a:cubicBezTo>
                    <a:pt x="455763" y="108052"/>
                    <a:pt x="453291" y="107335"/>
                    <a:pt x="450979" y="106737"/>
                  </a:cubicBezTo>
                  <a:cubicBezTo>
                    <a:pt x="450819" y="106697"/>
                    <a:pt x="450660" y="106657"/>
                    <a:pt x="450500" y="106617"/>
                  </a:cubicBezTo>
                  <a:cubicBezTo>
                    <a:pt x="450420" y="106617"/>
                    <a:pt x="450341" y="106577"/>
                    <a:pt x="450301" y="106537"/>
                  </a:cubicBezTo>
                  <a:cubicBezTo>
                    <a:pt x="445835" y="105261"/>
                    <a:pt x="441011" y="104264"/>
                    <a:pt x="436386" y="103188"/>
                  </a:cubicBezTo>
                  <a:cubicBezTo>
                    <a:pt x="426577" y="100955"/>
                    <a:pt x="416769" y="99161"/>
                    <a:pt x="407000" y="97606"/>
                  </a:cubicBezTo>
                  <a:cubicBezTo>
                    <a:pt x="389177" y="94815"/>
                    <a:pt x="371275" y="93260"/>
                    <a:pt x="353492" y="92861"/>
                  </a:cubicBezTo>
                  <a:cubicBezTo>
                    <a:pt x="336905" y="92463"/>
                    <a:pt x="320318" y="93300"/>
                    <a:pt x="303851" y="95174"/>
                  </a:cubicBezTo>
                  <a:cubicBezTo>
                    <a:pt x="303373" y="95214"/>
                    <a:pt x="302695" y="95293"/>
                    <a:pt x="302017" y="95413"/>
                  </a:cubicBezTo>
                  <a:cubicBezTo>
                    <a:pt x="301140" y="95533"/>
                    <a:pt x="300223" y="95692"/>
                    <a:pt x="299306" y="95812"/>
                  </a:cubicBezTo>
                  <a:cubicBezTo>
                    <a:pt x="295598" y="96370"/>
                    <a:pt x="291890" y="97048"/>
                    <a:pt x="288222" y="97726"/>
                  </a:cubicBezTo>
                  <a:cubicBezTo>
                    <a:pt x="280407" y="99161"/>
                    <a:pt x="272632" y="100995"/>
                    <a:pt x="264936" y="103028"/>
                  </a:cubicBezTo>
                  <a:cubicBezTo>
                    <a:pt x="250822" y="106737"/>
                    <a:pt x="236827" y="111521"/>
                    <a:pt x="223111" y="117183"/>
                  </a:cubicBezTo>
                  <a:cubicBezTo>
                    <a:pt x="216811" y="119775"/>
                    <a:pt x="210591" y="122685"/>
                    <a:pt x="204411" y="125676"/>
                  </a:cubicBezTo>
                  <a:cubicBezTo>
                    <a:pt x="203454" y="126154"/>
                    <a:pt x="202457" y="126633"/>
                    <a:pt x="201500" y="127151"/>
                  </a:cubicBezTo>
                  <a:cubicBezTo>
                    <a:pt x="198191" y="128866"/>
                    <a:pt x="194842" y="130859"/>
                    <a:pt x="191572" y="132773"/>
                  </a:cubicBezTo>
                  <a:cubicBezTo>
                    <a:pt x="179969" y="139551"/>
                    <a:pt x="168686" y="147286"/>
                    <a:pt x="157801" y="155779"/>
                  </a:cubicBezTo>
                  <a:cubicBezTo>
                    <a:pt x="152777" y="159686"/>
                    <a:pt x="147912" y="163793"/>
                    <a:pt x="143088" y="168059"/>
                  </a:cubicBezTo>
                  <a:cubicBezTo>
                    <a:pt x="140735" y="170133"/>
                    <a:pt x="138383" y="172286"/>
                    <a:pt x="136070" y="174479"/>
                  </a:cubicBezTo>
                  <a:cubicBezTo>
                    <a:pt x="136030" y="174519"/>
                    <a:pt x="135991" y="174559"/>
                    <a:pt x="135911" y="174638"/>
                  </a:cubicBezTo>
                  <a:cubicBezTo>
                    <a:pt x="135193" y="175356"/>
                    <a:pt x="134436" y="176074"/>
                    <a:pt x="133718" y="176831"/>
                  </a:cubicBezTo>
                  <a:cubicBezTo>
                    <a:pt x="124826" y="185882"/>
                    <a:pt x="116374" y="195731"/>
                    <a:pt x="108519" y="206177"/>
                  </a:cubicBezTo>
                  <a:cubicBezTo>
                    <a:pt x="104891" y="211002"/>
                    <a:pt x="101382" y="216026"/>
                    <a:pt x="97993" y="221089"/>
                  </a:cubicBezTo>
                  <a:cubicBezTo>
                    <a:pt x="96517" y="223282"/>
                    <a:pt x="95122" y="225555"/>
                    <a:pt x="93687" y="227828"/>
                  </a:cubicBezTo>
                  <a:cubicBezTo>
                    <a:pt x="93128" y="228785"/>
                    <a:pt x="92610" y="229702"/>
                    <a:pt x="92052" y="230619"/>
                  </a:cubicBezTo>
                  <a:cubicBezTo>
                    <a:pt x="86031" y="241225"/>
                    <a:pt x="80648" y="252429"/>
                    <a:pt x="75944" y="263992"/>
                  </a:cubicBezTo>
                  <a:cubicBezTo>
                    <a:pt x="73751" y="269334"/>
                    <a:pt x="71757" y="274797"/>
                    <a:pt x="69923" y="280339"/>
                  </a:cubicBezTo>
                  <a:cubicBezTo>
                    <a:pt x="69006" y="283489"/>
                    <a:pt x="68129" y="286678"/>
                    <a:pt x="67291" y="289868"/>
                  </a:cubicBezTo>
                  <a:cubicBezTo>
                    <a:pt x="64341" y="301312"/>
                    <a:pt x="62148" y="313113"/>
                    <a:pt x="60752" y="325075"/>
                  </a:cubicBezTo>
                  <a:cubicBezTo>
                    <a:pt x="60553" y="326750"/>
                    <a:pt x="60394" y="328424"/>
                    <a:pt x="60234" y="330099"/>
                  </a:cubicBezTo>
                  <a:cubicBezTo>
                    <a:pt x="60194" y="330936"/>
                    <a:pt x="60114" y="331694"/>
                    <a:pt x="60114" y="332292"/>
                  </a:cubicBezTo>
                  <a:cubicBezTo>
                    <a:pt x="59795" y="338512"/>
                    <a:pt x="59716" y="344852"/>
                    <a:pt x="59835" y="351191"/>
                  </a:cubicBezTo>
                  <a:cubicBezTo>
                    <a:pt x="59995" y="358687"/>
                    <a:pt x="60473" y="366223"/>
                    <a:pt x="61111" y="373759"/>
                  </a:cubicBezTo>
                  <a:cubicBezTo>
                    <a:pt x="61470" y="377666"/>
                    <a:pt x="61869" y="381534"/>
                    <a:pt x="62347" y="385441"/>
                  </a:cubicBezTo>
                  <a:cubicBezTo>
                    <a:pt x="62387" y="385840"/>
                    <a:pt x="62467" y="386279"/>
                    <a:pt x="62507" y="386677"/>
                  </a:cubicBezTo>
                  <a:cubicBezTo>
                    <a:pt x="62666" y="387873"/>
                    <a:pt x="62866" y="389149"/>
                    <a:pt x="62985" y="389987"/>
                  </a:cubicBezTo>
                  <a:cubicBezTo>
                    <a:pt x="65736" y="407690"/>
                    <a:pt x="69763" y="425273"/>
                    <a:pt x="74548" y="442658"/>
                  </a:cubicBezTo>
                  <a:cubicBezTo>
                    <a:pt x="79333" y="460082"/>
                    <a:pt x="84994" y="477545"/>
                    <a:pt x="91414" y="494371"/>
                  </a:cubicBezTo>
                  <a:cubicBezTo>
                    <a:pt x="92251" y="496524"/>
                    <a:pt x="94843" y="503143"/>
                    <a:pt x="95600" y="505017"/>
                  </a:cubicBezTo>
                  <a:cubicBezTo>
                    <a:pt x="97514" y="509802"/>
                    <a:pt x="99508" y="514586"/>
                    <a:pt x="101541" y="519331"/>
                  </a:cubicBezTo>
                  <a:cubicBezTo>
                    <a:pt x="106047" y="529937"/>
                    <a:pt x="110831" y="540503"/>
                    <a:pt x="115776" y="550989"/>
                  </a:cubicBezTo>
                  <a:cubicBezTo>
                    <a:pt x="136788" y="595367"/>
                    <a:pt x="161230" y="638269"/>
                    <a:pt x="187665" y="679895"/>
                  </a:cubicBezTo>
                  <a:cubicBezTo>
                    <a:pt x="188103" y="680613"/>
                    <a:pt x="189259" y="682407"/>
                    <a:pt x="190137" y="683763"/>
                  </a:cubicBezTo>
                  <a:cubicBezTo>
                    <a:pt x="191293" y="685557"/>
                    <a:pt x="192449" y="687351"/>
                    <a:pt x="193645" y="689146"/>
                  </a:cubicBezTo>
                  <a:cubicBezTo>
                    <a:pt x="197194" y="694568"/>
                    <a:pt x="200782" y="699991"/>
                    <a:pt x="204411" y="705413"/>
                  </a:cubicBezTo>
                  <a:cubicBezTo>
                    <a:pt x="212425" y="717375"/>
                    <a:pt x="220599" y="729217"/>
                    <a:pt x="228932" y="741019"/>
                  </a:cubicBezTo>
                  <a:cubicBezTo>
                    <a:pt x="245598" y="764623"/>
                    <a:pt x="262823" y="788068"/>
                    <a:pt x="280486" y="810755"/>
                  </a:cubicBezTo>
                  <a:cubicBezTo>
                    <a:pt x="318325" y="859319"/>
                    <a:pt x="358316" y="906686"/>
                    <a:pt x="399225" y="953257"/>
                  </a:cubicBezTo>
                  <a:cubicBezTo>
                    <a:pt x="399624" y="953696"/>
                    <a:pt x="402534" y="956965"/>
                    <a:pt x="403810" y="958361"/>
                  </a:cubicBezTo>
                  <a:cubicBezTo>
                    <a:pt x="405804" y="960553"/>
                    <a:pt x="407797" y="962747"/>
                    <a:pt x="409791" y="964939"/>
                  </a:cubicBezTo>
                  <a:cubicBezTo>
                    <a:pt x="415014" y="970681"/>
                    <a:pt x="420277" y="976422"/>
                    <a:pt x="425540" y="982124"/>
                  </a:cubicBezTo>
                  <a:cubicBezTo>
                    <a:pt x="437103" y="994644"/>
                    <a:pt x="448746" y="1007004"/>
                    <a:pt x="460468" y="1019205"/>
                  </a:cubicBezTo>
                  <a:cubicBezTo>
                    <a:pt x="483594" y="1043407"/>
                    <a:pt x="506919" y="1066932"/>
                    <a:pt x="530324" y="1089858"/>
                  </a:cubicBezTo>
                  <a:cubicBezTo>
                    <a:pt x="578130" y="1136628"/>
                    <a:pt x="627651" y="1182560"/>
                    <a:pt x="678966" y="1225223"/>
                  </a:cubicBezTo>
                  <a:cubicBezTo>
                    <a:pt x="728208" y="1266132"/>
                    <a:pt x="779722" y="1306084"/>
                    <a:pt x="832274" y="1341928"/>
                  </a:cubicBezTo>
                  <a:cubicBezTo>
                    <a:pt x="881196" y="1375301"/>
                    <a:pt x="933628" y="1407877"/>
                    <a:pt x="986937" y="1431640"/>
                  </a:cubicBezTo>
                  <a:cubicBezTo>
                    <a:pt x="987654" y="1431959"/>
                    <a:pt x="992000" y="1433793"/>
                    <a:pt x="992439" y="1433992"/>
                  </a:cubicBezTo>
                  <a:cubicBezTo>
                    <a:pt x="995190" y="1435149"/>
                    <a:pt x="997981" y="1436265"/>
                    <a:pt x="1000732" y="1437342"/>
                  </a:cubicBezTo>
                  <a:cubicBezTo>
                    <a:pt x="1006155" y="1439495"/>
                    <a:pt x="1011617" y="1441528"/>
                    <a:pt x="1017040" y="1443482"/>
                  </a:cubicBezTo>
                  <a:cubicBezTo>
                    <a:pt x="1028403" y="1447549"/>
                    <a:pt x="1039767" y="1451018"/>
                    <a:pt x="1051091" y="1454048"/>
                  </a:cubicBezTo>
                  <a:cubicBezTo>
                    <a:pt x="1071465" y="1459511"/>
                    <a:pt x="1091760" y="1462979"/>
                    <a:pt x="1111975" y="1464574"/>
                  </a:cubicBezTo>
                  <a:cubicBezTo>
                    <a:pt x="1116600" y="1464933"/>
                    <a:pt x="1121185" y="1465172"/>
                    <a:pt x="1125771" y="1465332"/>
                  </a:cubicBezTo>
                  <a:cubicBezTo>
                    <a:pt x="1126887" y="1465372"/>
                    <a:pt x="1128043" y="1465411"/>
                    <a:pt x="1129120" y="1465411"/>
                  </a:cubicBezTo>
                  <a:cubicBezTo>
                    <a:pt x="1129877" y="1465411"/>
                    <a:pt x="1132748" y="1465411"/>
                    <a:pt x="1133586" y="1465372"/>
                  </a:cubicBezTo>
                  <a:cubicBezTo>
                    <a:pt x="1142995" y="1465172"/>
                    <a:pt x="1152365" y="1464455"/>
                    <a:pt x="1161735" y="1463298"/>
                  </a:cubicBezTo>
                  <a:cubicBezTo>
                    <a:pt x="1178800" y="1461185"/>
                    <a:pt x="1195706" y="1457238"/>
                    <a:pt x="1212452" y="1451736"/>
                  </a:cubicBezTo>
                  <a:cubicBezTo>
                    <a:pt x="1220108" y="1449224"/>
                    <a:pt x="1227723" y="1446233"/>
                    <a:pt x="1235339" y="1443003"/>
                  </a:cubicBezTo>
                  <a:cubicBezTo>
                    <a:pt x="1235697" y="1442844"/>
                    <a:pt x="1236296" y="1442565"/>
                    <a:pt x="1236934" y="1442286"/>
                  </a:cubicBezTo>
                  <a:cubicBezTo>
                    <a:pt x="1238249" y="1441688"/>
                    <a:pt x="1239605" y="1441010"/>
                    <a:pt x="1240921" y="1440372"/>
                  </a:cubicBezTo>
                  <a:cubicBezTo>
                    <a:pt x="1245107" y="1438339"/>
                    <a:pt x="1249334" y="1436106"/>
                    <a:pt x="1253520" y="1433833"/>
                  </a:cubicBezTo>
                  <a:cubicBezTo>
                    <a:pt x="1267954" y="1425978"/>
                    <a:pt x="1282148" y="1416608"/>
                    <a:pt x="1296103" y="1406082"/>
                  </a:cubicBezTo>
                  <a:cubicBezTo>
                    <a:pt x="1302563" y="1401218"/>
                    <a:pt x="1308942" y="1395994"/>
                    <a:pt x="1315322" y="1390612"/>
                  </a:cubicBezTo>
                  <a:cubicBezTo>
                    <a:pt x="1318432" y="1387941"/>
                    <a:pt x="1321542" y="1385189"/>
                    <a:pt x="1324612" y="1382398"/>
                  </a:cubicBezTo>
                  <a:cubicBezTo>
                    <a:pt x="1326127" y="1381003"/>
                    <a:pt x="1327682" y="1379607"/>
                    <a:pt x="1329197" y="1378212"/>
                  </a:cubicBezTo>
                  <a:cubicBezTo>
                    <a:pt x="1329277" y="1378132"/>
                    <a:pt x="1329356" y="1378092"/>
                    <a:pt x="1329436" y="1378013"/>
                  </a:cubicBezTo>
                  <a:cubicBezTo>
                    <a:pt x="1329636" y="1377813"/>
                    <a:pt x="1329835" y="1377613"/>
                    <a:pt x="1330114" y="1377374"/>
                  </a:cubicBezTo>
                  <a:cubicBezTo>
                    <a:pt x="1342195" y="1365772"/>
                    <a:pt x="1353958" y="1352893"/>
                    <a:pt x="1365481" y="1339337"/>
                  </a:cubicBezTo>
                  <a:cubicBezTo>
                    <a:pt x="1376405" y="1326458"/>
                    <a:pt x="1387011" y="1312742"/>
                    <a:pt x="1397378" y="1298348"/>
                  </a:cubicBezTo>
                  <a:cubicBezTo>
                    <a:pt x="1402123" y="1291730"/>
                    <a:pt x="1406788" y="1284951"/>
                    <a:pt x="1411413" y="1278053"/>
                  </a:cubicBezTo>
                  <a:cubicBezTo>
                    <a:pt x="1413686" y="1274664"/>
                    <a:pt x="1415878" y="1271275"/>
                    <a:pt x="1418111" y="1267807"/>
                  </a:cubicBezTo>
                  <a:cubicBezTo>
                    <a:pt x="1418351" y="1267447"/>
                    <a:pt x="1418550" y="1267089"/>
                    <a:pt x="1418789" y="1266730"/>
                  </a:cubicBezTo>
                  <a:cubicBezTo>
                    <a:pt x="1419587" y="1265494"/>
                    <a:pt x="1420583" y="1263899"/>
                    <a:pt x="1421102" y="1263022"/>
                  </a:cubicBezTo>
                  <a:cubicBezTo>
                    <a:pt x="1426764" y="1253891"/>
                    <a:pt x="1432226" y="1244481"/>
                    <a:pt x="1437649" y="1234912"/>
                  </a:cubicBezTo>
                  <a:cubicBezTo>
                    <a:pt x="1438047" y="1234633"/>
                    <a:pt x="1438486" y="1234394"/>
                    <a:pt x="1438885" y="1234075"/>
                  </a:cubicBezTo>
                  <a:cubicBezTo>
                    <a:pt x="1441078" y="1232400"/>
                    <a:pt x="1443231" y="1230606"/>
                    <a:pt x="1445424" y="1228852"/>
                  </a:cubicBezTo>
                  <a:cubicBezTo>
                    <a:pt x="1466277" y="1226499"/>
                    <a:pt x="1486850" y="1219083"/>
                    <a:pt x="1506826" y="1207082"/>
                  </a:cubicBezTo>
                  <a:cubicBezTo>
                    <a:pt x="1510614" y="1204809"/>
                    <a:pt x="1513924" y="1201500"/>
                    <a:pt x="1516715" y="1197472"/>
                  </a:cubicBezTo>
                  <a:cubicBezTo>
                    <a:pt x="1519466" y="1205008"/>
                    <a:pt x="1522177" y="1212584"/>
                    <a:pt x="1524729" y="1220159"/>
                  </a:cubicBezTo>
                  <a:cubicBezTo>
                    <a:pt x="1502560" y="1263221"/>
                    <a:pt x="1479753" y="1305725"/>
                    <a:pt x="1453318" y="1344919"/>
                  </a:cubicBezTo>
                  <a:cubicBezTo>
                    <a:pt x="1414603" y="1402255"/>
                    <a:pt x="1366836" y="1460069"/>
                    <a:pt x="1308224" y="1497469"/>
                  </a:cubicBezTo>
                  <a:cubicBezTo>
                    <a:pt x="1247260" y="1536384"/>
                    <a:pt x="1178800" y="1556997"/>
                    <a:pt x="1102206" y="1546192"/>
                  </a:cubicBezTo>
                  <a:cubicBezTo>
                    <a:pt x="995748" y="1531160"/>
                    <a:pt x="900893" y="1464933"/>
                    <a:pt x="815687" y="1404567"/>
                  </a:cubicBezTo>
                  <a:cubicBezTo>
                    <a:pt x="705800" y="1326737"/>
                    <a:pt x="605163" y="1234673"/>
                    <a:pt x="509271" y="1140894"/>
                  </a:cubicBezTo>
                  <a:cubicBezTo>
                    <a:pt x="340892" y="976144"/>
                    <a:pt x="177736" y="792453"/>
                    <a:pt x="70760" y="582967"/>
                  </a:cubicBezTo>
                  <a:cubicBezTo>
                    <a:pt x="34357" y="511676"/>
                    <a:pt x="1144" y="429779"/>
                    <a:pt x="27" y="351710"/>
                  </a:cubicBezTo>
                  <a:cubicBezTo>
                    <a:pt x="-571" y="297284"/>
                    <a:pt x="8520" y="243896"/>
                    <a:pt x="35115" y="193777"/>
                  </a:cubicBezTo>
                  <a:close/>
                </a:path>
              </a:pathLst>
            </a:custGeom>
            <a:solidFill>
              <a:srgbClr val="F9D37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8" name="Freeform: Shape 1937">
              <a:extLst>
                <a:ext uri="{FF2B5EF4-FFF2-40B4-BE49-F238E27FC236}">
                  <a16:creationId xmlns="" xmlns:a16="http://schemas.microsoft.com/office/drawing/2014/main" id="{C58BAEBA-8A7B-489E-9D5F-5547BB946697}"/>
                </a:ext>
              </a:extLst>
            </p:cNvPr>
            <p:cNvSpPr/>
            <p:nvPr/>
          </p:nvSpPr>
          <p:spPr>
            <a:xfrm>
              <a:off x="16152183" y="167990"/>
              <a:ext cx="2558" cy="1384"/>
            </a:xfrm>
            <a:custGeom>
              <a:avLst/>
              <a:gdLst>
                <a:gd name="connsiteX0" fmla="*/ 40 w 915"/>
                <a:gd name="connsiteY0" fmla="*/ 452 h 495"/>
                <a:gd name="connsiteX1" fmla="*/ 0 w 915"/>
                <a:gd name="connsiteY1" fmla="*/ 491 h 495"/>
                <a:gd name="connsiteX2" fmla="*/ 40 w 915"/>
                <a:gd name="connsiteY2" fmla="*/ 452 h 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5" h="495">
                  <a:moveTo>
                    <a:pt x="40" y="452"/>
                  </a:moveTo>
                  <a:cubicBezTo>
                    <a:pt x="0" y="452"/>
                    <a:pt x="0" y="491"/>
                    <a:pt x="0" y="491"/>
                  </a:cubicBezTo>
                  <a:cubicBezTo>
                    <a:pt x="80" y="571"/>
                    <a:pt x="1994" y="-625"/>
                    <a:pt x="40" y="452"/>
                  </a:cubicBezTo>
                  <a:close/>
                </a:path>
              </a:pathLst>
            </a:custGeom>
            <a:solidFill>
              <a:srgbClr val="F9D37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9" name="Freeform: Shape 1938">
              <a:extLst>
                <a:ext uri="{FF2B5EF4-FFF2-40B4-BE49-F238E27FC236}">
                  <a16:creationId xmlns="" xmlns:a16="http://schemas.microsoft.com/office/drawing/2014/main" id="{638CB118-3F90-475F-8744-91BF9CC8587E}"/>
                </a:ext>
              </a:extLst>
            </p:cNvPr>
            <p:cNvSpPr/>
            <p:nvPr/>
          </p:nvSpPr>
          <p:spPr>
            <a:xfrm>
              <a:off x="15842551" y="453683"/>
              <a:ext cx="5809" cy="9792"/>
            </a:xfrm>
            <a:custGeom>
              <a:avLst/>
              <a:gdLst>
                <a:gd name="connsiteX0" fmla="*/ 2079 w 2078"/>
                <a:gd name="connsiteY0" fmla="*/ 0 h 3503"/>
                <a:gd name="connsiteX1" fmla="*/ 2079 w 2078"/>
                <a:gd name="connsiteY1" fmla="*/ 0 h 3503"/>
                <a:gd name="connsiteX2" fmla="*/ 2079 w 2078"/>
                <a:gd name="connsiteY2" fmla="*/ 0 h 3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78" h="3503">
                  <a:moveTo>
                    <a:pt x="2079" y="0"/>
                  </a:moveTo>
                  <a:cubicBezTo>
                    <a:pt x="723" y="2233"/>
                    <a:pt x="-1829" y="6619"/>
                    <a:pt x="2079" y="0"/>
                  </a:cubicBezTo>
                  <a:lnTo>
                    <a:pt x="2079" y="0"/>
                  </a:lnTo>
                  <a:close/>
                </a:path>
              </a:pathLst>
            </a:custGeom>
            <a:solidFill>
              <a:srgbClr val="F9D37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0" name="Freeform: Shape 1939">
              <a:extLst>
                <a:ext uri="{FF2B5EF4-FFF2-40B4-BE49-F238E27FC236}">
                  <a16:creationId xmlns="" xmlns:a16="http://schemas.microsoft.com/office/drawing/2014/main" id="{66145A24-20AC-4B0C-9272-366629E45A6C}"/>
                </a:ext>
              </a:extLst>
            </p:cNvPr>
            <p:cNvSpPr/>
            <p:nvPr/>
          </p:nvSpPr>
          <p:spPr>
            <a:xfrm>
              <a:off x="15757862" y="721309"/>
              <a:ext cx="81" cy="416"/>
            </a:xfrm>
            <a:custGeom>
              <a:avLst/>
              <a:gdLst>
                <a:gd name="connsiteX0" fmla="*/ 0 w 29"/>
                <a:gd name="connsiteY0" fmla="*/ 149 h 149"/>
                <a:gd name="connsiteX1" fmla="*/ 0 w 29"/>
                <a:gd name="connsiteY1" fmla="*/ 149 h 149"/>
                <a:gd name="connsiteX2" fmla="*/ 0 w 29"/>
                <a:gd name="connsiteY2" fmla="*/ 149 h 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" h="149">
                  <a:moveTo>
                    <a:pt x="0" y="149"/>
                  </a:moveTo>
                  <a:cubicBezTo>
                    <a:pt x="40" y="-50"/>
                    <a:pt x="40" y="-50"/>
                    <a:pt x="0" y="149"/>
                  </a:cubicBezTo>
                  <a:lnTo>
                    <a:pt x="0" y="149"/>
                  </a:lnTo>
                  <a:close/>
                </a:path>
              </a:pathLst>
            </a:custGeom>
            <a:solidFill>
              <a:srgbClr val="F9D37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1" name="Freeform: Shape 1940">
              <a:extLst>
                <a:ext uri="{FF2B5EF4-FFF2-40B4-BE49-F238E27FC236}">
                  <a16:creationId xmlns="" xmlns:a16="http://schemas.microsoft.com/office/drawing/2014/main" id="{8ACF04A6-B97D-4B70-A004-10CEA422E797}"/>
                </a:ext>
              </a:extLst>
            </p:cNvPr>
            <p:cNvSpPr/>
            <p:nvPr/>
          </p:nvSpPr>
          <p:spPr>
            <a:xfrm>
              <a:off x="15589122" y="809778"/>
              <a:ext cx="4261090" cy="3334205"/>
            </a:xfrm>
            <a:custGeom>
              <a:avLst/>
              <a:gdLst>
                <a:gd name="connsiteX0" fmla="*/ 85246 w 1524382"/>
                <a:gd name="connsiteY0" fmla="*/ 235763 h 1192794"/>
                <a:gd name="connsiteX1" fmla="*/ 230260 w 1524382"/>
                <a:gd name="connsiteY1" fmla="*/ 448120 h 1192794"/>
                <a:gd name="connsiteX2" fmla="*/ 312994 w 1524382"/>
                <a:gd name="connsiteY2" fmla="*/ 552704 h 1192794"/>
                <a:gd name="connsiteX3" fmla="*/ 411119 w 1524382"/>
                <a:gd name="connsiteY3" fmla="*/ 656969 h 1192794"/>
                <a:gd name="connsiteX4" fmla="*/ 585240 w 1524382"/>
                <a:gd name="connsiteY4" fmla="*/ 823076 h 1192794"/>
                <a:gd name="connsiteX5" fmla="*/ 676467 w 1524382"/>
                <a:gd name="connsiteY5" fmla="*/ 896799 h 1192794"/>
                <a:gd name="connsiteX6" fmla="*/ 726984 w 1524382"/>
                <a:gd name="connsiteY6" fmla="*/ 923473 h 1192794"/>
                <a:gd name="connsiteX7" fmla="*/ 746003 w 1524382"/>
                <a:gd name="connsiteY7" fmla="*/ 929574 h 1192794"/>
                <a:gd name="connsiteX8" fmla="*/ 755413 w 1524382"/>
                <a:gd name="connsiteY8" fmla="*/ 931368 h 1192794"/>
                <a:gd name="connsiteX9" fmla="*/ 757327 w 1524382"/>
                <a:gd name="connsiteY9" fmla="*/ 931886 h 1192794"/>
                <a:gd name="connsiteX10" fmla="*/ 831927 w 1524382"/>
                <a:gd name="connsiteY10" fmla="*/ 985673 h 1192794"/>
                <a:gd name="connsiteX11" fmla="*/ 986590 w 1524382"/>
                <a:gd name="connsiteY11" fmla="*/ 1075385 h 1192794"/>
                <a:gd name="connsiteX12" fmla="*/ 992093 w 1524382"/>
                <a:gd name="connsiteY12" fmla="*/ 1077738 h 1192794"/>
                <a:gd name="connsiteX13" fmla="*/ 1000386 w 1524382"/>
                <a:gd name="connsiteY13" fmla="*/ 1081087 h 1192794"/>
                <a:gd name="connsiteX14" fmla="*/ 1016693 w 1524382"/>
                <a:gd name="connsiteY14" fmla="*/ 1087227 h 1192794"/>
                <a:gd name="connsiteX15" fmla="*/ 1050744 w 1524382"/>
                <a:gd name="connsiteY15" fmla="*/ 1097793 h 1192794"/>
                <a:gd name="connsiteX16" fmla="*/ 1111628 w 1524382"/>
                <a:gd name="connsiteY16" fmla="*/ 1108319 h 1192794"/>
                <a:gd name="connsiteX17" fmla="*/ 1125424 w 1524382"/>
                <a:gd name="connsiteY17" fmla="*/ 1109077 h 1192794"/>
                <a:gd name="connsiteX18" fmla="*/ 1128773 w 1524382"/>
                <a:gd name="connsiteY18" fmla="*/ 1109157 h 1192794"/>
                <a:gd name="connsiteX19" fmla="*/ 1133239 w 1524382"/>
                <a:gd name="connsiteY19" fmla="*/ 1109117 h 1192794"/>
                <a:gd name="connsiteX20" fmla="*/ 1161389 w 1524382"/>
                <a:gd name="connsiteY20" fmla="*/ 1107043 h 1192794"/>
                <a:gd name="connsiteX21" fmla="*/ 1212106 w 1524382"/>
                <a:gd name="connsiteY21" fmla="*/ 1095481 h 1192794"/>
                <a:gd name="connsiteX22" fmla="*/ 1234992 w 1524382"/>
                <a:gd name="connsiteY22" fmla="*/ 1086749 h 1192794"/>
                <a:gd name="connsiteX23" fmla="*/ 1236587 w 1524382"/>
                <a:gd name="connsiteY23" fmla="*/ 1086031 h 1192794"/>
                <a:gd name="connsiteX24" fmla="*/ 1240574 w 1524382"/>
                <a:gd name="connsiteY24" fmla="*/ 1084117 h 1192794"/>
                <a:gd name="connsiteX25" fmla="*/ 1253174 w 1524382"/>
                <a:gd name="connsiteY25" fmla="*/ 1077578 h 1192794"/>
                <a:gd name="connsiteX26" fmla="*/ 1295757 w 1524382"/>
                <a:gd name="connsiteY26" fmla="*/ 1049827 h 1192794"/>
                <a:gd name="connsiteX27" fmla="*/ 1314975 w 1524382"/>
                <a:gd name="connsiteY27" fmla="*/ 1034357 h 1192794"/>
                <a:gd name="connsiteX28" fmla="*/ 1324265 w 1524382"/>
                <a:gd name="connsiteY28" fmla="*/ 1026143 h 1192794"/>
                <a:gd name="connsiteX29" fmla="*/ 1328851 w 1524382"/>
                <a:gd name="connsiteY29" fmla="*/ 1021957 h 1192794"/>
                <a:gd name="connsiteX30" fmla="*/ 1329090 w 1524382"/>
                <a:gd name="connsiteY30" fmla="*/ 1021757 h 1192794"/>
                <a:gd name="connsiteX31" fmla="*/ 1329768 w 1524382"/>
                <a:gd name="connsiteY31" fmla="*/ 1021119 h 1192794"/>
                <a:gd name="connsiteX32" fmla="*/ 1365134 w 1524382"/>
                <a:gd name="connsiteY32" fmla="*/ 983082 h 1192794"/>
                <a:gd name="connsiteX33" fmla="*/ 1397031 w 1524382"/>
                <a:gd name="connsiteY33" fmla="*/ 942093 h 1192794"/>
                <a:gd name="connsiteX34" fmla="*/ 1411066 w 1524382"/>
                <a:gd name="connsiteY34" fmla="*/ 921799 h 1192794"/>
                <a:gd name="connsiteX35" fmla="*/ 1417765 w 1524382"/>
                <a:gd name="connsiteY35" fmla="*/ 911551 h 1192794"/>
                <a:gd name="connsiteX36" fmla="*/ 1418443 w 1524382"/>
                <a:gd name="connsiteY36" fmla="*/ 910475 h 1192794"/>
                <a:gd name="connsiteX37" fmla="*/ 1420755 w 1524382"/>
                <a:gd name="connsiteY37" fmla="*/ 906767 h 1192794"/>
                <a:gd name="connsiteX38" fmla="*/ 1437302 w 1524382"/>
                <a:gd name="connsiteY38" fmla="*/ 878657 h 1192794"/>
                <a:gd name="connsiteX39" fmla="*/ 1438538 w 1524382"/>
                <a:gd name="connsiteY39" fmla="*/ 877820 h 1192794"/>
                <a:gd name="connsiteX40" fmla="*/ 1445077 w 1524382"/>
                <a:gd name="connsiteY40" fmla="*/ 872596 h 1192794"/>
                <a:gd name="connsiteX41" fmla="*/ 1506480 w 1524382"/>
                <a:gd name="connsiteY41" fmla="*/ 850827 h 1192794"/>
                <a:gd name="connsiteX42" fmla="*/ 1516368 w 1524382"/>
                <a:gd name="connsiteY42" fmla="*/ 841217 h 1192794"/>
                <a:gd name="connsiteX43" fmla="*/ 1524382 w 1524382"/>
                <a:gd name="connsiteY43" fmla="*/ 863905 h 1192794"/>
                <a:gd name="connsiteX44" fmla="*/ 1452972 w 1524382"/>
                <a:gd name="connsiteY44" fmla="*/ 988664 h 1192794"/>
                <a:gd name="connsiteX45" fmla="*/ 1307878 w 1524382"/>
                <a:gd name="connsiteY45" fmla="*/ 1141213 h 1192794"/>
                <a:gd name="connsiteX46" fmla="*/ 1101860 w 1524382"/>
                <a:gd name="connsiteY46" fmla="*/ 1189937 h 1192794"/>
                <a:gd name="connsiteX47" fmla="*/ 815340 w 1524382"/>
                <a:gd name="connsiteY47" fmla="*/ 1048312 h 1192794"/>
                <a:gd name="connsiteX48" fmla="*/ 508925 w 1524382"/>
                <a:gd name="connsiteY48" fmla="*/ 784639 h 1192794"/>
                <a:gd name="connsiteX49" fmla="*/ 70414 w 1524382"/>
                <a:gd name="connsiteY49" fmla="*/ 226712 h 1192794"/>
                <a:gd name="connsiteX50" fmla="*/ 0 w 1524382"/>
                <a:gd name="connsiteY50" fmla="*/ 0 h 1192794"/>
                <a:gd name="connsiteX51" fmla="*/ 85246 w 1524382"/>
                <a:gd name="connsiteY51" fmla="*/ 235763 h 1192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524382" h="1192794">
                  <a:moveTo>
                    <a:pt x="85246" y="235763"/>
                  </a:moveTo>
                  <a:cubicBezTo>
                    <a:pt x="126035" y="309167"/>
                    <a:pt x="178586" y="379501"/>
                    <a:pt x="230260" y="448120"/>
                  </a:cubicBezTo>
                  <a:cubicBezTo>
                    <a:pt x="256974" y="483567"/>
                    <a:pt x="284366" y="519531"/>
                    <a:pt x="312994" y="552704"/>
                  </a:cubicBezTo>
                  <a:cubicBezTo>
                    <a:pt x="343656" y="588230"/>
                    <a:pt x="377587" y="623078"/>
                    <a:pt x="411119" y="656969"/>
                  </a:cubicBezTo>
                  <a:cubicBezTo>
                    <a:pt x="467219" y="713747"/>
                    <a:pt x="526628" y="768810"/>
                    <a:pt x="585240" y="823076"/>
                  </a:cubicBezTo>
                  <a:cubicBezTo>
                    <a:pt x="613310" y="849072"/>
                    <a:pt x="643971" y="875786"/>
                    <a:pt x="676467" y="896799"/>
                  </a:cubicBezTo>
                  <a:cubicBezTo>
                    <a:pt x="693332" y="907724"/>
                    <a:pt x="710517" y="917054"/>
                    <a:pt x="726984" y="923473"/>
                  </a:cubicBezTo>
                  <a:cubicBezTo>
                    <a:pt x="733404" y="925945"/>
                    <a:pt x="739823" y="928218"/>
                    <a:pt x="746003" y="929574"/>
                  </a:cubicBezTo>
                  <a:cubicBezTo>
                    <a:pt x="749153" y="930291"/>
                    <a:pt x="752303" y="930889"/>
                    <a:pt x="755413" y="931368"/>
                  </a:cubicBezTo>
                  <a:cubicBezTo>
                    <a:pt x="756051" y="931567"/>
                    <a:pt x="756689" y="931727"/>
                    <a:pt x="757327" y="931886"/>
                  </a:cubicBezTo>
                  <a:cubicBezTo>
                    <a:pt x="782047" y="950626"/>
                    <a:pt x="807246" y="969087"/>
                    <a:pt x="831927" y="985673"/>
                  </a:cubicBezTo>
                  <a:cubicBezTo>
                    <a:pt x="881448" y="1018967"/>
                    <a:pt x="933282" y="1051621"/>
                    <a:pt x="986590" y="1075385"/>
                  </a:cubicBezTo>
                  <a:cubicBezTo>
                    <a:pt x="987308" y="1075704"/>
                    <a:pt x="991654" y="1077538"/>
                    <a:pt x="992093" y="1077738"/>
                  </a:cubicBezTo>
                  <a:cubicBezTo>
                    <a:pt x="994844" y="1078894"/>
                    <a:pt x="997635" y="1080010"/>
                    <a:pt x="1000386" y="1081087"/>
                  </a:cubicBezTo>
                  <a:cubicBezTo>
                    <a:pt x="1005809" y="1083240"/>
                    <a:pt x="1011271" y="1085274"/>
                    <a:pt x="1016693" y="1087227"/>
                  </a:cubicBezTo>
                  <a:cubicBezTo>
                    <a:pt x="1028057" y="1091294"/>
                    <a:pt x="1039421" y="1094763"/>
                    <a:pt x="1050744" y="1097793"/>
                  </a:cubicBezTo>
                  <a:cubicBezTo>
                    <a:pt x="1071119" y="1103255"/>
                    <a:pt x="1091414" y="1106724"/>
                    <a:pt x="1111628" y="1108319"/>
                  </a:cubicBezTo>
                  <a:cubicBezTo>
                    <a:pt x="1116254" y="1108678"/>
                    <a:pt x="1120839" y="1108917"/>
                    <a:pt x="1125424" y="1109077"/>
                  </a:cubicBezTo>
                  <a:cubicBezTo>
                    <a:pt x="1126541" y="1109117"/>
                    <a:pt x="1127697" y="1109157"/>
                    <a:pt x="1128773" y="1109157"/>
                  </a:cubicBezTo>
                  <a:cubicBezTo>
                    <a:pt x="1129531" y="1109157"/>
                    <a:pt x="1132402" y="1109157"/>
                    <a:pt x="1133239" y="1109117"/>
                  </a:cubicBezTo>
                  <a:cubicBezTo>
                    <a:pt x="1142649" y="1108917"/>
                    <a:pt x="1152019" y="1108200"/>
                    <a:pt x="1161389" y="1107043"/>
                  </a:cubicBezTo>
                  <a:cubicBezTo>
                    <a:pt x="1178454" y="1104930"/>
                    <a:pt x="1195359" y="1100983"/>
                    <a:pt x="1212106" y="1095481"/>
                  </a:cubicBezTo>
                  <a:cubicBezTo>
                    <a:pt x="1219761" y="1092969"/>
                    <a:pt x="1227377" y="1089978"/>
                    <a:pt x="1234992" y="1086749"/>
                  </a:cubicBezTo>
                  <a:cubicBezTo>
                    <a:pt x="1235351" y="1086589"/>
                    <a:pt x="1235949" y="1086310"/>
                    <a:pt x="1236587" y="1086031"/>
                  </a:cubicBezTo>
                  <a:cubicBezTo>
                    <a:pt x="1237903" y="1085433"/>
                    <a:pt x="1239258" y="1084755"/>
                    <a:pt x="1240574" y="1084117"/>
                  </a:cubicBezTo>
                  <a:cubicBezTo>
                    <a:pt x="1244761" y="1082084"/>
                    <a:pt x="1248987" y="1079851"/>
                    <a:pt x="1253174" y="1077578"/>
                  </a:cubicBezTo>
                  <a:cubicBezTo>
                    <a:pt x="1267607" y="1069723"/>
                    <a:pt x="1281802" y="1060354"/>
                    <a:pt x="1295757" y="1049827"/>
                  </a:cubicBezTo>
                  <a:cubicBezTo>
                    <a:pt x="1302216" y="1044963"/>
                    <a:pt x="1308596" y="1039740"/>
                    <a:pt x="1314975" y="1034357"/>
                  </a:cubicBezTo>
                  <a:cubicBezTo>
                    <a:pt x="1318085" y="1031685"/>
                    <a:pt x="1321195" y="1028935"/>
                    <a:pt x="1324265" y="1026143"/>
                  </a:cubicBezTo>
                  <a:cubicBezTo>
                    <a:pt x="1325780" y="1024748"/>
                    <a:pt x="1327335" y="1023352"/>
                    <a:pt x="1328851" y="1021957"/>
                  </a:cubicBezTo>
                  <a:cubicBezTo>
                    <a:pt x="1328930" y="1021877"/>
                    <a:pt x="1329010" y="1021837"/>
                    <a:pt x="1329090" y="1021757"/>
                  </a:cubicBezTo>
                  <a:cubicBezTo>
                    <a:pt x="1329289" y="1021558"/>
                    <a:pt x="1329488" y="1021359"/>
                    <a:pt x="1329768" y="1021119"/>
                  </a:cubicBezTo>
                  <a:cubicBezTo>
                    <a:pt x="1341849" y="1009517"/>
                    <a:pt x="1353611" y="996638"/>
                    <a:pt x="1365134" y="983082"/>
                  </a:cubicBezTo>
                  <a:cubicBezTo>
                    <a:pt x="1376059" y="970203"/>
                    <a:pt x="1386665" y="956487"/>
                    <a:pt x="1397031" y="942093"/>
                  </a:cubicBezTo>
                  <a:cubicBezTo>
                    <a:pt x="1401776" y="935475"/>
                    <a:pt x="1406441" y="928697"/>
                    <a:pt x="1411066" y="921799"/>
                  </a:cubicBezTo>
                  <a:cubicBezTo>
                    <a:pt x="1413339" y="918409"/>
                    <a:pt x="1415532" y="915020"/>
                    <a:pt x="1417765" y="911551"/>
                  </a:cubicBezTo>
                  <a:cubicBezTo>
                    <a:pt x="1418004" y="911193"/>
                    <a:pt x="1418203" y="910834"/>
                    <a:pt x="1418443" y="910475"/>
                  </a:cubicBezTo>
                  <a:cubicBezTo>
                    <a:pt x="1419240" y="909239"/>
                    <a:pt x="1420237" y="907644"/>
                    <a:pt x="1420755" y="906767"/>
                  </a:cubicBezTo>
                  <a:cubicBezTo>
                    <a:pt x="1426417" y="897636"/>
                    <a:pt x="1431880" y="888226"/>
                    <a:pt x="1437302" y="878657"/>
                  </a:cubicBezTo>
                  <a:cubicBezTo>
                    <a:pt x="1437701" y="878378"/>
                    <a:pt x="1438139" y="878139"/>
                    <a:pt x="1438538" y="877820"/>
                  </a:cubicBezTo>
                  <a:cubicBezTo>
                    <a:pt x="1440731" y="876145"/>
                    <a:pt x="1442884" y="874351"/>
                    <a:pt x="1445077" y="872596"/>
                  </a:cubicBezTo>
                  <a:cubicBezTo>
                    <a:pt x="1465930" y="870244"/>
                    <a:pt x="1486504" y="862828"/>
                    <a:pt x="1506480" y="850827"/>
                  </a:cubicBezTo>
                  <a:cubicBezTo>
                    <a:pt x="1510268" y="848554"/>
                    <a:pt x="1513577" y="845244"/>
                    <a:pt x="1516368" y="841217"/>
                  </a:cubicBezTo>
                  <a:cubicBezTo>
                    <a:pt x="1519119" y="848753"/>
                    <a:pt x="1521831" y="856329"/>
                    <a:pt x="1524382" y="863905"/>
                  </a:cubicBezTo>
                  <a:cubicBezTo>
                    <a:pt x="1502214" y="906966"/>
                    <a:pt x="1479407" y="949470"/>
                    <a:pt x="1452972" y="988664"/>
                  </a:cubicBezTo>
                  <a:cubicBezTo>
                    <a:pt x="1414256" y="1045999"/>
                    <a:pt x="1366490" y="1103814"/>
                    <a:pt x="1307878" y="1141213"/>
                  </a:cubicBezTo>
                  <a:cubicBezTo>
                    <a:pt x="1246914" y="1180129"/>
                    <a:pt x="1178454" y="1200742"/>
                    <a:pt x="1101860" y="1189937"/>
                  </a:cubicBezTo>
                  <a:cubicBezTo>
                    <a:pt x="995402" y="1174906"/>
                    <a:pt x="900547" y="1108678"/>
                    <a:pt x="815340" y="1048312"/>
                  </a:cubicBezTo>
                  <a:cubicBezTo>
                    <a:pt x="705453" y="970482"/>
                    <a:pt x="604817" y="878418"/>
                    <a:pt x="508925" y="784639"/>
                  </a:cubicBezTo>
                  <a:cubicBezTo>
                    <a:pt x="340546" y="619888"/>
                    <a:pt x="177350" y="436199"/>
                    <a:pt x="70414" y="226712"/>
                  </a:cubicBezTo>
                  <a:cubicBezTo>
                    <a:pt x="34649" y="156697"/>
                    <a:pt x="4505" y="78867"/>
                    <a:pt x="0" y="0"/>
                  </a:cubicBezTo>
                  <a:cubicBezTo>
                    <a:pt x="16507" y="84090"/>
                    <a:pt x="44377" y="162239"/>
                    <a:pt x="85246" y="235763"/>
                  </a:cubicBezTo>
                  <a:close/>
                </a:path>
              </a:pathLst>
            </a:custGeom>
            <a:solidFill>
              <a:srgbClr val="F9D37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2" name="Freeform: Shape 1941">
              <a:extLst>
                <a:ext uri="{FF2B5EF4-FFF2-40B4-BE49-F238E27FC236}">
                  <a16:creationId xmlns="" xmlns:a16="http://schemas.microsoft.com/office/drawing/2014/main" id="{DD6E8BB0-5D72-4083-8371-1BCBC87FEF95}"/>
                </a:ext>
              </a:extLst>
            </p:cNvPr>
            <p:cNvSpPr/>
            <p:nvPr/>
          </p:nvSpPr>
          <p:spPr>
            <a:xfrm>
              <a:off x="15656539" y="83024"/>
              <a:ext cx="370636" cy="1135975"/>
            </a:xfrm>
            <a:custGeom>
              <a:avLst/>
              <a:gdLst>
                <a:gd name="connsiteX0" fmla="*/ 118902 w 132593"/>
                <a:gd name="connsiteY0" fmla="*/ 36908 h 406389"/>
                <a:gd name="connsiteX1" fmla="*/ 118942 w 132593"/>
                <a:gd name="connsiteY1" fmla="*/ 36988 h 406389"/>
                <a:gd name="connsiteX2" fmla="*/ 115952 w 132593"/>
                <a:gd name="connsiteY2" fmla="*/ 39181 h 406389"/>
                <a:gd name="connsiteX3" fmla="*/ 97810 w 132593"/>
                <a:gd name="connsiteY3" fmla="*/ 58200 h 406389"/>
                <a:gd name="connsiteX4" fmla="*/ 54748 w 132593"/>
                <a:gd name="connsiteY4" fmla="*/ 127696 h 406389"/>
                <a:gd name="connsiteX5" fmla="*/ 49884 w 132593"/>
                <a:gd name="connsiteY5" fmla="*/ 386784 h 406389"/>
                <a:gd name="connsiteX6" fmla="*/ 22412 w 132593"/>
                <a:gd name="connsiteY6" fmla="*/ 392366 h 406389"/>
                <a:gd name="connsiteX7" fmla="*/ 31662 w 132593"/>
                <a:gd name="connsiteY7" fmla="*/ 109076 h 406389"/>
                <a:gd name="connsiteX8" fmla="*/ 80864 w 132593"/>
                <a:gd name="connsiteY8" fmla="*/ 32203 h 406389"/>
                <a:gd name="connsiteX9" fmla="*/ 117387 w 132593"/>
                <a:gd name="connsiteY9" fmla="*/ 425 h 406389"/>
                <a:gd name="connsiteX10" fmla="*/ 118902 w 132593"/>
                <a:gd name="connsiteY10" fmla="*/ 36908 h 406389"/>
                <a:gd name="connsiteX11" fmla="*/ 118902 w 132593"/>
                <a:gd name="connsiteY11" fmla="*/ 36908 h 406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2593" h="406389">
                  <a:moveTo>
                    <a:pt x="118902" y="36908"/>
                  </a:moveTo>
                  <a:cubicBezTo>
                    <a:pt x="115393" y="37745"/>
                    <a:pt x="123487" y="33878"/>
                    <a:pt x="118942" y="36988"/>
                  </a:cubicBezTo>
                  <a:cubicBezTo>
                    <a:pt x="117507" y="37985"/>
                    <a:pt x="111127" y="43447"/>
                    <a:pt x="115952" y="39181"/>
                  </a:cubicBezTo>
                  <a:cubicBezTo>
                    <a:pt x="109572" y="44842"/>
                    <a:pt x="103551" y="51421"/>
                    <a:pt x="97810" y="58200"/>
                  </a:cubicBezTo>
                  <a:cubicBezTo>
                    <a:pt x="81343" y="77577"/>
                    <a:pt x="66790" y="101301"/>
                    <a:pt x="54748" y="127696"/>
                  </a:cubicBezTo>
                  <a:cubicBezTo>
                    <a:pt x="17468" y="209354"/>
                    <a:pt x="22133" y="303173"/>
                    <a:pt x="49884" y="386784"/>
                  </a:cubicBezTo>
                  <a:cubicBezTo>
                    <a:pt x="56941" y="407996"/>
                    <a:pt x="29589" y="415093"/>
                    <a:pt x="22412" y="392366"/>
                  </a:cubicBezTo>
                  <a:cubicBezTo>
                    <a:pt x="-6894" y="299265"/>
                    <a:pt x="-11040" y="202217"/>
                    <a:pt x="31662" y="109076"/>
                  </a:cubicBezTo>
                  <a:cubicBezTo>
                    <a:pt x="44701" y="80648"/>
                    <a:pt x="61726" y="54771"/>
                    <a:pt x="80864" y="32203"/>
                  </a:cubicBezTo>
                  <a:cubicBezTo>
                    <a:pt x="90633" y="20680"/>
                    <a:pt x="104469" y="3575"/>
                    <a:pt x="117387" y="425"/>
                  </a:cubicBezTo>
                  <a:cubicBezTo>
                    <a:pt x="137443" y="-4359"/>
                    <a:pt x="137363" y="32721"/>
                    <a:pt x="118902" y="36908"/>
                  </a:cubicBezTo>
                  <a:lnTo>
                    <a:pt x="118902" y="36908"/>
                  </a:lnTo>
                  <a:close/>
                </a:path>
              </a:pathLst>
            </a:custGeom>
            <a:solidFill>
              <a:srgbClr val="F9D37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3" name="Freeform: Shape 1942">
              <a:extLst>
                <a:ext uri="{FF2B5EF4-FFF2-40B4-BE49-F238E27FC236}">
                  <a16:creationId xmlns="" xmlns:a16="http://schemas.microsoft.com/office/drawing/2014/main" id="{681B3080-29E4-41C0-830A-7045C032CFCD}"/>
                </a:ext>
              </a:extLst>
            </p:cNvPr>
            <p:cNvSpPr/>
            <p:nvPr/>
          </p:nvSpPr>
          <p:spPr>
            <a:xfrm>
              <a:off x="16179330" y="-70023"/>
              <a:ext cx="1849876" cy="865584"/>
            </a:xfrm>
            <a:custGeom>
              <a:avLst/>
              <a:gdLst>
                <a:gd name="connsiteX0" fmla="*/ 635097 w 661783"/>
                <a:gd name="connsiteY0" fmla="*/ 301984 h 309658"/>
                <a:gd name="connsiteX1" fmla="*/ 601406 w 661783"/>
                <a:gd name="connsiteY1" fmla="*/ 269967 h 309658"/>
                <a:gd name="connsiteX2" fmla="*/ 595903 w 661783"/>
                <a:gd name="connsiteY2" fmla="*/ 265063 h 309658"/>
                <a:gd name="connsiteX3" fmla="*/ 586812 w 661783"/>
                <a:gd name="connsiteY3" fmla="*/ 257049 h 309658"/>
                <a:gd name="connsiteX4" fmla="*/ 564644 w 661783"/>
                <a:gd name="connsiteY4" fmla="*/ 238030 h 309658"/>
                <a:gd name="connsiteX5" fmla="*/ 513328 w 661783"/>
                <a:gd name="connsiteY5" fmla="*/ 196882 h 309658"/>
                <a:gd name="connsiteX6" fmla="*/ 235102 w 661783"/>
                <a:gd name="connsiteY6" fmla="*/ 49635 h 309658"/>
                <a:gd name="connsiteX7" fmla="*/ 19914 w 661783"/>
                <a:gd name="connsiteY7" fmla="*/ 51270 h 309658"/>
                <a:gd name="connsiteX8" fmla="*/ 8750 w 661783"/>
                <a:gd name="connsiteY8" fmla="*/ 16860 h 309658"/>
                <a:gd name="connsiteX9" fmla="*/ 321266 w 661783"/>
                <a:gd name="connsiteY9" fmla="*/ 42299 h 309658"/>
                <a:gd name="connsiteX10" fmla="*/ 575608 w 661783"/>
                <a:gd name="connsiteY10" fmla="*/ 204737 h 309658"/>
                <a:gd name="connsiteX11" fmla="*/ 654196 w 661783"/>
                <a:gd name="connsiteY11" fmla="*/ 276187 h 309658"/>
                <a:gd name="connsiteX12" fmla="*/ 658901 w 661783"/>
                <a:gd name="connsiteY12" fmla="*/ 304935 h 309658"/>
                <a:gd name="connsiteX13" fmla="*/ 635097 w 661783"/>
                <a:gd name="connsiteY13" fmla="*/ 301984 h 309658"/>
                <a:gd name="connsiteX14" fmla="*/ 635097 w 661783"/>
                <a:gd name="connsiteY14" fmla="*/ 301984 h 309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61783" h="309658">
                  <a:moveTo>
                    <a:pt x="635097" y="301984"/>
                  </a:moveTo>
                  <a:cubicBezTo>
                    <a:pt x="624093" y="290741"/>
                    <a:pt x="612729" y="280294"/>
                    <a:pt x="601406" y="269967"/>
                  </a:cubicBezTo>
                  <a:cubicBezTo>
                    <a:pt x="604874" y="273157"/>
                    <a:pt x="597179" y="266180"/>
                    <a:pt x="595903" y="265063"/>
                  </a:cubicBezTo>
                  <a:cubicBezTo>
                    <a:pt x="592873" y="262352"/>
                    <a:pt x="589843" y="259720"/>
                    <a:pt x="586812" y="257049"/>
                  </a:cubicBezTo>
                  <a:cubicBezTo>
                    <a:pt x="579436" y="250590"/>
                    <a:pt x="572060" y="244250"/>
                    <a:pt x="564644" y="238030"/>
                  </a:cubicBezTo>
                  <a:cubicBezTo>
                    <a:pt x="547618" y="223716"/>
                    <a:pt x="530473" y="209761"/>
                    <a:pt x="513328" y="196882"/>
                  </a:cubicBezTo>
                  <a:cubicBezTo>
                    <a:pt x="429637" y="134084"/>
                    <a:pt x="336935" y="74635"/>
                    <a:pt x="235102" y="49635"/>
                  </a:cubicBezTo>
                  <a:cubicBezTo>
                    <a:pt x="162177" y="31733"/>
                    <a:pt x="92241" y="30816"/>
                    <a:pt x="19914" y="51270"/>
                  </a:cubicBezTo>
                  <a:cubicBezTo>
                    <a:pt x="5640" y="55297"/>
                    <a:pt x="-10309" y="22483"/>
                    <a:pt x="8750" y="16860"/>
                  </a:cubicBezTo>
                  <a:cubicBezTo>
                    <a:pt x="116284" y="-14638"/>
                    <a:pt x="217160" y="354"/>
                    <a:pt x="321266" y="42299"/>
                  </a:cubicBezTo>
                  <a:cubicBezTo>
                    <a:pt x="414446" y="79818"/>
                    <a:pt x="497778" y="140902"/>
                    <a:pt x="575608" y="204737"/>
                  </a:cubicBezTo>
                  <a:cubicBezTo>
                    <a:pt x="602801" y="227025"/>
                    <a:pt x="629635" y="251068"/>
                    <a:pt x="654196" y="276187"/>
                  </a:cubicBezTo>
                  <a:cubicBezTo>
                    <a:pt x="660217" y="282368"/>
                    <a:pt x="665121" y="296562"/>
                    <a:pt x="658901" y="304935"/>
                  </a:cubicBezTo>
                  <a:cubicBezTo>
                    <a:pt x="652402" y="313787"/>
                    <a:pt x="641676" y="308683"/>
                    <a:pt x="635097" y="301984"/>
                  </a:cubicBezTo>
                  <a:lnTo>
                    <a:pt x="635097" y="301984"/>
                  </a:lnTo>
                  <a:close/>
                </a:path>
              </a:pathLst>
            </a:custGeom>
            <a:solidFill>
              <a:srgbClr val="F9D37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4" name="Freeform: Shape 1943">
              <a:extLst>
                <a:ext uri="{FF2B5EF4-FFF2-40B4-BE49-F238E27FC236}">
                  <a16:creationId xmlns="" xmlns:a16="http://schemas.microsoft.com/office/drawing/2014/main" id="{FDADC9D0-A7A8-48F7-8B65-47CC37DC2205}"/>
                </a:ext>
              </a:extLst>
            </p:cNvPr>
            <p:cNvSpPr/>
            <p:nvPr/>
          </p:nvSpPr>
          <p:spPr>
            <a:xfrm>
              <a:off x="21016684" y="506013"/>
              <a:ext cx="2040377" cy="1332923"/>
            </a:xfrm>
            <a:custGeom>
              <a:avLst/>
              <a:gdLst>
                <a:gd name="connsiteX0" fmla="*/ 377826 w 729934"/>
                <a:gd name="connsiteY0" fmla="*/ 204801 h 476846"/>
                <a:gd name="connsiteX1" fmla="*/ 459324 w 729934"/>
                <a:gd name="connsiteY1" fmla="*/ 116564 h 476846"/>
                <a:gd name="connsiteX2" fmla="*/ 542656 w 729934"/>
                <a:gd name="connsiteY2" fmla="*/ 28607 h 476846"/>
                <a:gd name="connsiteX3" fmla="*/ 691179 w 729934"/>
                <a:gd name="connsiteY3" fmla="*/ 10864 h 476846"/>
                <a:gd name="connsiteX4" fmla="*/ 698635 w 729934"/>
                <a:gd name="connsiteY4" fmla="*/ 13894 h 476846"/>
                <a:gd name="connsiteX5" fmla="*/ 719090 w 729934"/>
                <a:gd name="connsiteY5" fmla="*/ 57793 h 476846"/>
                <a:gd name="connsiteX6" fmla="*/ 726147 w 729934"/>
                <a:gd name="connsiteY6" fmla="*/ 79244 h 476846"/>
                <a:gd name="connsiteX7" fmla="*/ 729935 w 729934"/>
                <a:gd name="connsiteY7" fmla="*/ 97466 h 476846"/>
                <a:gd name="connsiteX8" fmla="*/ 706769 w 729934"/>
                <a:gd name="connsiteY8" fmla="*/ 87617 h 476846"/>
                <a:gd name="connsiteX9" fmla="*/ 686913 w 729934"/>
                <a:gd name="connsiteY9" fmla="*/ 77928 h 476846"/>
                <a:gd name="connsiteX10" fmla="*/ 674951 w 729934"/>
                <a:gd name="connsiteY10" fmla="*/ 73183 h 476846"/>
                <a:gd name="connsiteX11" fmla="*/ 668492 w 729934"/>
                <a:gd name="connsiteY11" fmla="*/ 70991 h 476846"/>
                <a:gd name="connsiteX12" fmla="*/ 662153 w 729934"/>
                <a:gd name="connsiteY12" fmla="*/ 69157 h 476846"/>
                <a:gd name="connsiteX13" fmla="*/ 519850 w 729934"/>
                <a:gd name="connsiteY13" fmla="*/ 128765 h 476846"/>
                <a:gd name="connsiteX14" fmla="*/ 441103 w 729934"/>
                <a:gd name="connsiteY14" fmla="*/ 220271 h 476846"/>
                <a:gd name="connsiteX15" fmla="*/ 349677 w 729934"/>
                <a:gd name="connsiteY15" fmla="*/ 307870 h 476846"/>
                <a:gd name="connsiteX16" fmla="*/ 147207 w 729934"/>
                <a:gd name="connsiteY16" fmla="*/ 455077 h 476846"/>
                <a:gd name="connsiteX17" fmla="*/ 108332 w 729934"/>
                <a:gd name="connsiteY17" fmla="*/ 476847 h 476846"/>
                <a:gd name="connsiteX18" fmla="*/ 957 w 729934"/>
                <a:gd name="connsiteY18" fmla="*/ 454678 h 476846"/>
                <a:gd name="connsiteX19" fmla="*/ 0 w 729934"/>
                <a:gd name="connsiteY19" fmla="*/ 454160 h 476846"/>
                <a:gd name="connsiteX20" fmla="*/ 377826 w 729934"/>
                <a:gd name="connsiteY20" fmla="*/ 204801 h 47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29934" h="476846">
                  <a:moveTo>
                    <a:pt x="377826" y="204801"/>
                  </a:moveTo>
                  <a:cubicBezTo>
                    <a:pt x="406574" y="177489"/>
                    <a:pt x="434165" y="147186"/>
                    <a:pt x="459324" y="116564"/>
                  </a:cubicBezTo>
                  <a:cubicBezTo>
                    <a:pt x="484603" y="85823"/>
                    <a:pt x="509882" y="52490"/>
                    <a:pt x="542656" y="28607"/>
                  </a:cubicBezTo>
                  <a:cubicBezTo>
                    <a:pt x="585678" y="-2693"/>
                    <a:pt x="641738" y="-7836"/>
                    <a:pt x="691179" y="10864"/>
                  </a:cubicBezTo>
                  <a:cubicBezTo>
                    <a:pt x="693651" y="11821"/>
                    <a:pt x="696163" y="12858"/>
                    <a:pt x="698635" y="13894"/>
                  </a:cubicBezTo>
                  <a:cubicBezTo>
                    <a:pt x="705613" y="28726"/>
                    <a:pt x="712551" y="43280"/>
                    <a:pt x="719090" y="57793"/>
                  </a:cubicBezTo>
                  <a:cubicBezTo>
                    <a:pt x="721322" y="65130"/>
                    <a:pt x="723675" y="72306"/>
                    <a:pt x="726147" y="79244"/>
                  </a:cubicBezTo>
                  <a:cubicBezTo>
                    <a:pt x="727463" y="85305"/>
                    <a:pt x="728699" y="91405"/>
                    <a:pt x="729935" y="97466"/>
                  </a:cubicBezTo>
                  <a:cubicBezTo>
                    <a:pt x="721881" y="96150"/>
                    <a:pt x="714624" y="91804"/>
                    <a:pt x="706769" y="87617"/>
                  </a:cubicBezTo>
                  <a:cubicBezTo>
                    <a:pt x="700270" y="84148"/>
                    <a:pt x="693651" y="80879"/>
                    <a:pt x="686913" y="77928"/>
                  </a:cubicBezTo>
                  <a:cubicBezTo>
                    <a:pt x="682966" y="76174"/>
                    <a:pt x="678939" y="74619"/>
                    <a:pt x="674951" y="73183"/>
                  </a:cubicBezTo>
                  <a:cubicBezTo>
                    <a:pt x="672798" y="72386"/>
                    <a:pt x="670645" y="71708"/>
                    <a:pt x="668492" y="70991"/>
                  </a:cubicBezTo>
                  <a:cubicBezTo>
                    <a:pt x="667854" y="70791"/>
                    <a:pt x="661913" y="69157"/>
                    <a:pt x="662153" y="69157"/>
                  </a:cubicBezTo>
                  <a:cubicBezTo>
                    <a:pt x="601428" y="55162"/>
                    <a:pt x="555735" y="90647"/>
                    <a:pt x="519850" y="128765"/>
                  </a:cubicBezTo>
                  <a:cubicBezTo>
                    <a:pt x="493654" y="156596"/>
                    <a:pt x="468654" y="191523"/>
                    <a:pt x="441103" y="220271"/>
                  </a:cubicBezTo>
                  <a:cubicBezTo>
                    <a:pt x="412116" y="250494"/>
                    <a:pt x="381135" y="280238"/>
                    <a:pt x="349677" y="307870"/>
                  </a:cubicBezTo>
                  <a:cubicBezTo>
                    <a:pt x="287875" y="362095"/>
                    <a:pt x="219575" y="412733"/>
                    <a:pt x="147207" y="455077"/>
                  </a:cubicBezTo>
                  <a:cubicBezTo>
                    <a:pt x="134328" y="462613"/>
                    <a:pt x="121330" y="469869"/>
                    <a:pt x="108332" y="476847"/>
                  </a:cubicBezTo>
                  <a:cubicBezTo>
                    <a:pt x="72607" y="471504"/>
                    <a:pt x="35326" y="465922"/>
                    <a:pt x="957" y="454678"/>
                  </a:cubicBezTo>
                  <a:cubicBezTo>
                    <a:pt x="638" y="454518"/>
                    <a:pt x="319" y="454319"/>
                    <a:pt x="0" y="454160"/>
                  </a:cubicBezTo>
                  <a:cubicBezTo>
                    <a:pt x="144376" y="396585"/>
                    <a:pt x="267381" y="309783"/>
                    <a:pt x="377826" y="204801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5" name="Freeform: Shape 1944">
              <a:extLst>
                <a:ext uri="{FF2B5EF4-FFF2-40B4-BE49-F238E27FC236}">
                  <a16:creationId xmlns="" xmlns:a16="http://schemas.microsoft.com/office/drawing/2014/main" id="{8212658F-5901-4C18-A52D-9322019C2E2F}"/>
                </a:ext>
              </a:extLst>
            </p:cNvPr>
            <p:cNvSpPr/>
            <p:nvPr/>
          </p:nvSpPr>
          <p:spPr>
            <a:xfrm>
              <a:off x="21062381" y="622999"/>
              <a:ext cx="1994795" cy="1215937"/>
            </a:xfrm>
            <a:custGeom>
              <a:avLst/>
              <a:gdLst>
                <a:gd name="connsiteX0" fmla="*/ 28429 w 713627"/>
                <a:gd name="connsiteY0" fmla="*/ 416376 h 434995"/>
                <a:gd name="connsiteX1" fmla="*/ 409046 w 713627"/>
                <a:gd name="connsiteY1" fmla="*/ 167814 h 434995"/>
                <a:gd name="connsiteX2" fmla="*/ 480815 w 713627"/>
                <a:gd name="connsiteY2" fmla="*/ 89426 h 434995"/>
                <a:gd name="connsiteX3" fmla="*/ 546126 w 713627"/>
                <a:gd name="connsiteY3" fmla="*/ 18693 h 434995"/>
                <a:gd name="connsiteX4" fmla="*/ 629218 w 713627"/>
                <a:gd name="connsiteY4" fmla="*/ 1867 h 434995"/>
                <a:gd name="connsiteX5" fmla="*/ 708683 w 713627"/>
                <a:gd name="connsiteY5" fmla="*/ 33964 h 434995"/>
                <a:gd name="connsiteX6" fmla="*/ 709840 w 713627"/>
                <a:gd name="connsiteY6" fmla="*/ 37393 h 434995"/>
                <a:gd name="connsiteX7" fmla="*/ 713627 w 713627"/>
                <a:gd name="connsiteY7" fmla="*/ 55615 h 434995"/>
                <a:gd name="connsiteX8" fmla="*/ 690462 w 713627"/>
                <a:gd name="connsiteY8" fmla="*/ 45766 h 434995"/>
                <a:gd name="connsiteX9" fmla="*/ 670605 w 713627"/>
                <a:gd name="connsiteY9" fmla="*/ 36077 h 434995"/>
                <a:gd name="connsiteX10" fmla="*/ 658644 w 713627"/>
                <a:gd name="connsiteY10" fmla="*/ 31333 h 434995"/>
                <a:gd name="connsiteX11" fmla="*/ 652185 w 713627"/>
                <a:gd name="connsiteY11" fmla="*/ 29140 h 434995"/>
                <a:gd name="connsiteX12" fmla="*/ 645845 w 713627"/>
                <a:gd name="connsiteY12" fmla="*/ 27306 h 434995"/>
                <a:gd name="connsiteX13" fmla="*/ 503542 w 713627"/>
                <a:gd name="connsiteY13" fmla="*/ 86914 h 434995"/>
                <a:gd name="connsiteX14" fmla="*/ 424795 w 713627"/>
                <a:gd name="connsiteY14" fmla="*/ 178420 h 434995"/>
                <a:gd name="connsiteX15" fmla="*/ 333369 w 713627"/>
                <a:gd name="connsiteY15" fmla="*/ 266019 h 434995"/>
                <a:gd name="connsiteX16" fmla="*/ 130900 w 713627"/>
                <a:gd name="connsiteY16" fmla="*/ 413226 h 434995"/>
                <a:gd name="connsiteX17" fmla="*/ 92024 w 713627"/>
                <a:gd name="connsiteY17" fmla="*/ 434996 h 434995"/>
                <a:gd name="connsiteX18" fmla="*/ 0 w 713627"/>
                <a:gd name="connsiteY18" fmla="*/ 417452 h 434995"/>
                <a:gd name="connsiteX19" fmla="*/ 28429 w 713627"/>
                <a:gd name="connsiteY19" fmla="*/ 416376 h 434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13627" h="434995">
                  <a:moveTo>
                    <a:pt x="28429" y="416376"/>
                  </a:moveTo>
                  <a:cubicBezTo>
                    <a:pt x="180101" y="397636"/>
                    <a:pt x="306256" y="266417"/>
                    <a:pt x="409046" y="167814"/>
                  </a:cubicBezTo>
                  <a:cubicBezTo>
                    <a:pt x="434404" y="143492"/>
                    <a:pt x="459005" y="116738"/>
                    <a:pt x="480815" y="89426"/>
                  </a:cubicBezTo>
                  <a:cubicBezTo>
                    <a:pt x="501469" y="63509"/>
                    <a:pt x="522242" y="36157"/>
                    <a:pt x="546126" y="18693"/>
                  </a:cubicBezTo>
                  <a:cubicBezTo>
                    <a:pt x="573159" y="-1083"/>
                    <a:pt x="600830" y="-2120"/>
                    <a:pt x="629218" y="1867"/>
                  </a:cubicBezTo>
                  <a:cubicBezTo>
                    <a:pt x="657767" y="5855"/>
                    <a:pt x="684720" y="16460"/>
                    <a:pt x="708683" y="33964"/>
                  </a:cubicBezTo>
                  <a:cubicBezTo>
                    <a:pt x="709082" y="35080"/>
                    <a:pt x="709441" y="36277"/>
                    <a:pt x="709840" y="37393"/>
                  </a:cubicBezTo>
                  <a:cubicBezTo>
                    <a:pt x="711155" y="43454"/>
                    <a:pt x="712391" y="49554"/>
                    <a:pt x="713627" y="55615"/>
                  </a:cubicBezTo>
                  <a:cubicBezTo>
                    <a:pt x="705573" y="54299"/>
                    <a:pt x="698316" y="49953"/>
                    <a:pt x="690462" y="45766"/>
                  </a:cubicBezTo>
                  <a:cubicBezTo>
                    <a:pt x="683963" y="42297"/>
                    <a:pt x="677344" y="39028"/>
                    <a:pt x="670605" y="36077"/>
                  </a:cubicBezTo>
                  <a:cubicBezTo>
                    <a:pt x="666658" y="34323"/>
                    <a:pt x="662631" y="32768"/>
                    <a:pt x="658644" y="31333"/>
                  </a:cubicBezTo>
                  <a:cubicBezTo>
                    <a:pt x="656491" y="30535"/>
                    <a:pt x="654338" y="29857"/>
                    <a:pt x="652185" y="29140"/>
                  </a:cubicBezTo>
                  <a:cubicBezTo>
                    <a:pt x="651547" y="28940"/>
                    <a:pt x="645606" y="27306"/>
                    <a:pt x="645845" y="27306"/>
                  </a:cubicBezTo>
                  <a:cubicBezTo>
                    <a:pt x="585120" y="13311"/>
                    <a:pt x="539427" y="48796"/>
                    <a:pt x="503542" y="86914"/>
                  </a:cubicBezTo>
                  <a:cubicBezTo>
                    <a:pt x="477346" y="114745"/>
                    <a:pt x="452347" y="149673"/>
                    <a:pt x="424795" y="178420"/>
                  </a:cubicBezTo>
                  <a:cubicBezTo>
                    <a:pt x="395808" y="208643"/>
                    <a:pt x="364828" y="238388"/>
                    <a:pt x="333369" y="266019"/>
                  </a:cubicBezTo>
                  <a:cubicBezTo>
                    <a:pt x="271567" y="320244"/>
                    <a:pt x="203267" y="370882"/>
                    <a:pt x="130900" y="413226"/>
                  </a:cubicBezTo>
                  <a:cubicBezTo>
                    <a:pt x="118021" y="420762"/>
                    <a:pt x="105023" y="428018"/>
                    <a:pt x="92024" y="434996"/>
                  </a:cubicBezTo>
                  <a:cubicBezTo>
                    <a:pt x="61722" y="429733"/>
                    <a:pt x="30462" y="425825"/>
                    <a:pt x="0" y="417452"/>
                  </a:cubicBezTo>
                  <a:cubicBezTo>
                    <a:pt x="9290" y="417771"/>
                    <a:pt x="18820" y="417572"/>
                    <a:pt x="28429" y="416376"/>
                  </a:cubicBezTo>
                  <a:close/>
                </a:path>
              </a:pathLst>
            </a:custGeom>
            <a:solidFill>
              <a:srgbClr val="F7B54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6" name="Freeform: Shape 1945">
              <a:extLst>
                <a:ext uri="{FF2B5EF4-FFF2-40B4-BE49-F238E27FC236}">
                  <a16:creationId xmlns="" xmlns:a16="http://schemas.microsoft.com/office/drawing/2014/main" id="{21E8DFA6-C14C-4307-89FA-01892EF72DFF}"/>
                </a:ext>
              </a:extLst>
            </p:cNvPr>
            <p:cNvSpPr/>
            <p:nvPr/>
          </p:nvSpPr>
          <p:spPr>
            <a:xfrm>
              <a:off x="21931384" y="129354"/>
              <a:ext cx="776316" cy="1360633"/>
            </a:xfrm>
            <a:custGeom>
              <a:avLst/>
              <a:gdLst>
                <a:gd name="connsiteX0" fmla="*/ 84409 w 277723"/>
                <a:gd name="connsiteY0" fmla="*/ 486437 h 486759"/>
                <a:gd name="connsiteX1" fmla="*/ 14115 w 277723"/>
                <a:gd name="connsiteY1" fmla="*/ 483925 h 486759"/>
                <a:gd name="connsiteX2" fmla="*/ 0 w 277723"/>
                <a:gd name="connsiteY2" fmla="*/ 483287 h 486759"/>
                <a:gd name="connsiteX3" fmla="*/ 13198 w 277723"/>
                <a:gd name="connsiteY3" fmla="*/ 464508 h 486759"/>
                <a:gd name="connsiteX4" fmla="*/ 159647 w 277723"/>
                <a:gd name="connsiteY4" fmla="*/ 334525 h 486759"/>
                <a:gd name="connsiteX5" fmla="*/ 220611 w 277723"/>
                <a:gd name="connsiteY5" fmla="*/ 199120 h 486759"/>
                <a:gd name="connsiteX6" fmla="*/ 226672 w 277723"/>
                <a:gd name="connsiteY6" fmla="*/ 168658 h 486759"/>
                <a:gd name="connsiteX7" fmla="*/ 228306 w 277723"/>
                <a:gd name="connsiteY7" fmla="*/ 156497 h 486759"/>
                <a:gd name="connsiteX8" fmla="*/ 230061 w 277723"/>
                <a:gd name="connsiteY8" fmla="*/ 138475 h 486759"/>
                <a:gd name="connsiteX9" fmla="*/ 231057 w 277723"/>
                <a:gd name="connsiteY9" fmla="*/ 80581 h 486759"/>
                <a:gd name="connsiteX10" fmla="*/ 230460 w 277723"/>
                <a:gd name="connsiteY10" fmla="*/ 69736 h 486759"/>
                <a:gd name="connsiteX11" fmla="*/ 230021 w 277723"/>
                <a:gd name="connsiteY11" fmla="*/ 64832 h 486759"/>
                <a:gd name="connsiteX12" fmla="*/ 227668 w 277723"/>
                <a:gd name="connsiteY12" fmla="*/ 44218 h 486759"/>
                <a:gd name="connsiteX13" fmla="*/ 223322 w 277723"/>
                <a:gd name="connsiteY13" fmla="*/ 19059 h 486759"/>
                <a:gd name="connsiteX14" fmla="*/ 222325 w 277723"/>
                <a:gd name="connsiteY14" fmla="*/ 14633 h 486759"/>
                <a:gd name="connsiteX15" fmla="*/ 221528 w 277723"/>
                <a:gd name="connsiteY15" fmla="*/ 0 h 486759"/>
                <a:gd name="connsiteX16" fmla="*/ 272405 w 277723"/>
                <a:gd name="connsiteY16" fmla="*/ 23604 h 486759"/>
                <a:gd name="connsiteX17" fmla="*/ 274956 w 277723"/>
                <a:gd name="connsiteY17" fmla="*/ 162717 h 486759"/>
                <a:gd name="connsiteX18" fmla="*/ 115629 w 277723"/>
                <a:gd name="connsiteY18" fmla="*/ 460560 h 486759"/>
                <a:gd name="connsiteX19" fmla="*/ 84409 w 277723"/>
                <a:gd name="connsiteY19" fmla="*/ 486437 h 486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77723" h="486759">
                  <a:moveTo>
                    <a:pt x="84409" y="486437"/>
                  </a:moveTo>
                  <a:cubicBezTo>
                    <a:pt x="60924" y="487474"/>
                    <a:pt x="37599" y="485839"/>
                    <a:pt x="14115" y="483925"/>
                  </a:cubicBezTo>
                  <a:cubicBezTo>
                    <a:pt x="9529" y="483566"/>
                    <a:pt x="4784" y="483367"/>
                    <a:pt x="0" y="483287"/>
                  </a:cubicBezTo>
                  <a:cubicBezTo>
                    <a:pt x="2751" y="475153"/>
                    <a:pt x="7257" y="468016"/>
                    <a:pt x="13198" y="464508"/>
                  </a:cubicBezTo>
                  <a:cubicBezTo>
                    <a:pt x="71650" y="429939"/>
                    <a:pt x="120134" y="386478"/>
                    <a:pt x="159647" y="334525"/>
                  </a:cubicBezTo>
                  <a:cubicBezTo>
                    <a:pt x="189272" y="295570"/>
                    <a:pt x="209128" y="247325"/>
                    <a:pt x="220611" y="199120"/>
                  </a:cubicBezTo>
                  <a:cubicBezTo>
                    <a:pt x="223003" y="189112"/>
                    <a:pt x="224997" y="178905"/>
                    <a:pt x="226672" y="168658"/>
                  </a:cubicBezTo>
                  <a:cubicBezTo>
                    <a:pt x="226432" y="169735"/>
                    <a:pt x="228067" y="158610"/>
                    <a:pt x="228306" y="156497"/>
                  </a:cubicBezTo>
                  <a:cubicBezTo>
                    <a:pt x="229024" y="150516"/>
                    <a:pt x="229582" y="144496"/>
                    <a:pt x="230061" y="138475"/>
                  </a:cubicBezTo>
                  <a:cubicBezTo>
                    <a:pt x="231616" y="119297"/>
                    <a:pt x="231855" y="99879"/>
                    <a:pt x="231057" y="80581"/>
                  </a:cubicBezTo>
                  <a:cubicBezTo>
                    <a:pt x="230898" y="76953"/>
                    <a:pt x="230699" y="73324"/>
                    <a:pt x="230460" y="69736"/>
                  </a:cubicBezTo>
                  <a:cubicBezTo>
                    <a:pt x="230340" y="68101"/>
                    <a:pt x="230180" y="66466"/>
                    <a:pt x="230021" y="64832"/>
                  </a:cubicBezTo>
                  <a:cubicBezTo>
                    <a:pt x="229383" y="57934"/>
                    <a:pt x="228585" y="51076"/>
                    <a:pt x="227668" y="44218"/>
                  </a:cubicBezTo>
                  <a:cubicBezTo>
                    <a:pt x="226512" y="35765"/>
                    <a:pt x="225077" y="27352"/>
                    <a:pt x="223322" y="19059"/>
                  </a:cubicBezTo>
                  <a:cubicBezTo>
                    <a:pt x="223003" y="17583"/>
                    <a:pt x="222684" y="16108"/>
                    <a:pt x="222325" y="14633"/>
                  </a:cubicBezTo>
                  <a:cubicBezTo>
                    <a:pt x="221129" y="9689"/>
                    <a:pt x="220970" y="4705"/>
                    <a:pt x="221528" y="0"/>
                  </a:cubicBezTo>
                  <a:cubicBezTo>
                    <a:pt x="238872" y="6619"/>
                    <a:pt x="255778" y="14793"/>
                    <a:pt x="272405" y="23604"/>
                  </a:cubicBezTo>
                  <a:cubicBezTo>
                    <a:pt x="278306" y="72009"/>
                    <a:pt x="279502" y="114911"/>
                    <a:pt x="274956" y="162717"/>
                  </a:cubicBezTo>
                  <a:cubicBezTo>
                    <a:pt x="264311" y="275196"/>
                    <a:pt x="200715" y="383169"/>
                    <a:pt x="115629" y="460560"/>
                  </a:cubicBezTo>
                  <a:cubicBezTo>
                    <a:pt x="105541" y="469811"/>
                    <a:pt x="95054" y="478343"/>
                    <a:pt x="84409" y="486437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7" name="Freeform: Shape 1946">
              <a:extLst>
                <a:ext uri="{FF2B5EF4-FFF2-40B4-BE49-F238E27FC236}">
                  <a16:creationId xmlns="" xmlns:a16="http://schemas.microsoft.com/office/drawing/2014/main" id="{365B24D1-C35B-4E38-ABA2-2F8D3ABDBBB8}"/>
                </a:ext>
              </a:extLst>
            </p:cNvPr>
            <p:cNvSpPr/>
            <p:nvPr/>
          </p:nvSpPr>
          <p:spPr>
            <a:xfrm>
              <a:off x="21932720" y="129465"/>
              <a:ext cx="775056" cy="1360462"/>
            </a:xfrm>
            <a:custGeom>
              <a:avLst/>
              <a:gdLst>
                <a:gd name="connsiteX0" fmla="*/ 59848 w 277272"/>
                <a:gd name="connsiteY0" fmla="*/ 486597 h 486698"/>
                <a:gd name="connsiteX1" fmla="*/ 83930 w 277272"/>
                <a:gd name="connsiteY1" fmla="*/ 486397 h 486698"/>
                <a:gd name="connsiteX2" fmla="*/ 115190 w 277272"/>
                <a:gd name="connsiteY2" fmla="*/ 460560 h 486698"/>
                <a:gd name="connsiteX3" fmla="*/ 274518 w 277272"/>
                <a:gd name="connsiteY3" fmla="*/ 162717 h 486698"/>
                <a:gd name="connsiteX4" fmla="*/ 271966 w 277272"/>
                <a:gd name="connsiteY4" fmla="*/ 23604 h 486698"/>
                <a:gd name="connsiteX5" fmla="*/ 221090 w 277272"/>
                <a:gd name="connsiteY5" fmla="*/ 0 h 486698"/>
                <a:gd name="connsiteX6" fmla="*/ 221887 w 277272"/>
                <a:gd name="connsiteY6" fmla="*/ 14633 h 486698"/>
                <a:gd name="connsiteX7" fmla="*/ 222884 w 277272"/>
                <a:gd name="connsiteY7" fmla="*/ 19059 h 486698"/>
                <a:gd name="connsiteX8" fmla="*/ 227230 w 277272"/>
                <a:gd name="connsiteY8" fmla="*/ 44218 h 486698"/>
                <a:gd name="connsiteX9" fmla="*/ 229582 w 277272"/>
                <a:gd name="connsiteY9" fmla="*/ 64832 h 486698"/>
                <a:gd name="connsiteX10" fmla="*/ 230021 w 277272"/>
                <a:gd name="connsiteY10" fmla="*/ 69736 h 486698"/>
                <a:gd name="connsiteX11" fmla="*/ 230619 w 277272"/>
                <a:gd name="connsiteY11" fmla="*/ 80581 h 486698"/>
                <a:gd name="connsiteX12" fmla="*/ 229622 w 277272"/>
                <a:gd name="connsiteY12" fmla="*/ 138475 h 486698"/>
                <a:gd name="connsiteX13" fmla="*/ 227868 w 277272"/>
                <a:gd name="connsiteY13" fmla="*/ 156497 h 486698"/>
                <a:gd name="connsiteX14" fmla="*/ 226233 w 277272"/>
                <a:gd name="connsiteY14" fmla="*/ 168658 h 486698"/>
                <a:gd name="connsiteX15" fmla="*/ 220173 w 277272"/>
                <a:gd name="connsiteY15" fmla="*/ 199120 h 486698"/>
                <a:gd name="connsiteX16" fmla="*/ 159208 w 277272"/>
                <a:gd name="connsiteY16" fmla="*/ 334525 h 486698"/>
                <a:gd name="connsiteX17" fmla="*/ 12759 w 277272"/>
                <a:gd name="connsiteY17" fmla="*/ 464508 h 486698"/>
                <a:gd name="connsiteX18" fmla="*/ 0 w 277272"/>
                <a:gd name="connsiteY18" fmla="*/ 482171 h 486698"/>
                <a:gd name="connsiteX19" fmla="*/ 73165 w 277272"/>
                <a:gd name="connsiteY19" fmla="*/ 436996 h 486698"/>
                <a:gd name="connsiteX20" fmla="*/ 107774 w 277272"/>
                <a:gd name="connsiteY20" fmla="*/ 408049 h 486698"/>
                <a:gd name="connsiteX21" fmla="*/ 139950 w 277272"/>
                <a:gd name="connsiteY21" fmla="*/ 375474 h 486698"/>
                <a:gd name="connsiteX22" fmla="*/ 149240 w 277272"/>
                <a:gd name="connsiteY22" fmla="*/ 409205 h 486698"/>
                <a:gd name="connsiteX23" fmla="*/ 116904 w 277272"/>
                <a:gd name="connsiteY23" fmla="*/ 441860 h 486698"/>
                <a:gd name="connsiteX24" fmla="*/ 78229 w 277272"/>
                <a:gd name="connsiteY24" fmla="*/ 473838 h 486698"/>
                <a:gd name="connsiteX25" fmla="*/ 59848 w 277272"/>
                <a:gd name="connsiteY25" fmla="*/ 486597 h 486698"/>
                <a:gd name="connsiteX26" fmla="*/ 197964 w 277272"/>
                <a:gd name="connsiteY26" fmla="*/ 285044 h 486698"/>
                <a:gd name="connsiteX27" fmla="*/ 238115 w 277272"/>
                <a:gd name="connsiteY27" fmla="*/ 50199 h 486698"/>
                <a:gd name="connsiteX28" fmla="*/ 264311 w 277272"/>
                <a:gd name="connsiteY28" fmla="*/ 42782 h 486698"/>
                <a:gd name="connsiteX29" fmla="*/ 219216 w 277272"/>
                <a:gd name="connsiteY29" fmla="*/ 305419 h 486698"/>
                <a:gd name="connsiteX30" fmla="*/ 197964 w 277272"/>
                <a:gd name="connsiteY30" fmla="*/ 285044 h 486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77272" h="486698">
                  <a:moveTo>
                    <a:pt x="59848" y="486597"/>
                  </a:moveTo>
                  <a:cubicBezTo>
                    <a:pt x="67862" y="486756"/>
                    <a:pt x="75876" y="486756"/>
                    <a:pt x="83930" y="486397"/>
                  </a:cubicBezTo>
                  <a:cubicBezTo>
                    <a:pt x="94536" y="478303"/>
                    <a:pt x="105062" y="469771"/>
                    <a:pt x="115190" y="460560"/>
                  </a:cubicBezTo>
                  <a:cubicBezTo>
                    <a:pt x="200276" y="383169"/>
                    <a:pt x="263872" y="275196"/>
                    <a:pt x="274518" y="162717"/>
                  </a:cubicBezTo>
                  <a:cubicBezTo>
                    <a:pt x="279063" y="114871"/>
                    <a:pt x="277827" y="71969"/>
                    <a:pt x="271966" y="23604"/>
                  </a:cubicBezTo>
                  <a:cubicBezTo>
                    <a:pt x="255300" y="14792"/>
                    <a:pt x="238394" y="6619"/>
                    <a:pt x="221090" y="0"/>
                  </a:cubicBezTo>
                  <a:cubicBezTo>
                    <a:pt x="220492" y="4705"/>
                    <a:pt x="220651" y="9689"/>
                    <a:pt x="221887" y="14633"/>
                  </a:cubicBezTo>
                  <a:cubicBezTo>
                    <a:pt x="222246" y="16108"/>
                    <a:pt x="222565" y="17583"/>
                    <a:pt x="222884" y="19059"/>
                  </a:cubicBezTo>
                  <a:cubicBezTo>
                    <a:pt x="224638" y="27352"/>
                    <a:pt x="226074" y="35805"/>
                    <a:pt x="227230" y="44218"/>
                  </a:cubicBezTo>
                  <a:cubicBezTo>
                    <a:pt x="228147" y="51076"/>
                    <a:pt x="228984" y="57934"/>
                    <a:pt x="229582" y="64832"/>
                  </a:cubicBezTo>
                  <a:cubicBezTo>
                    <a:pt x="229742" y="66466"/>
                    <a:pt x="229901" y="68101"/>
                    <a:pt x="230021" y="69736"/>
                  </a:cubicBezTo>
                  <a:cubicBezTo>
                    <a:pt x="230260" y="73324"/>
                    <a:pt x="230460" y="76993"/>
                    <a:pt x="230619" y="80581"/>
                  </a:cubicBezTo>
                  <a:cubicBezTo>
                    <a:pt x="231416" y="99879"/>
                    <a:pt x="231177" y="119297"/>
                    <a:pt x="229622" y="138475"/>
                  </a:cubicBezTo>
                  <a:cubicBezTo>
                    <a:pt x="229144" y="144496"/>
                    <a:pt x="228585" y="150516"/>
                    <a:pt x="227868" y="156497"/>
                  </a:cubicBezTo>
                  <a:cubicBezTo>
                    <a:pt x="227629" y="158610"/>
                    <a:pt x="225994" y="169735"/>
                    <a:pt x="226233" y="168658"/>
                  </a:cubicBezTo>
                  <a:cubicBezTo>
                    <a:pt x="224559" y="178905"/>
                    <a:pt x="222565" y="189112"/>
                    <a:pt x="220173" y="199120"/>
                  </a:cubicBezTo>
                  <a:cubicBezTo>
                    <a:pt x="208689" y="247325"/>
                    <a:pt x="188833" y="295610"/>
                    <a:pt x="159208" y="334525"/>
                  </a:cubicBezTo>
                  <a:cubicBezTo>
                    <a:pt x="119656" y="386478"/>
                    <a:pt x="71211" y="429939"/>
                    <a:pt x="12759" y="464508"/>
                  </a:cubicBezTo>
                  <a:cubicBezTo>
                    <a:pt x="7097" y="467857"/>
                    <a:pt x="2751" y="474516"/>
                    <a:pt x="0" y="482171"/>
                  </a:cubicBezTo>
                  <a:cubicBezTo>
                    <a:pt x="24960" y="469213"/>
                    <a:pt x="49401" y="454540"/>
                    <a:pt x="73165" y="436996"/>
                  </a:cubicBezTo>
                  <a:cubicBezTo>
                    <a:pt x="85047" y="428224"/>
                    <a:pt x="96570" y="418416"/>
                    <a:pt x="107774" y="408049"/>
                  </a:cubicBezTo>
                  <a:cubicBezTo>
                    <a:pt x="118898" y="397802"/>
                    <a:pt x="128587" y="384724"/>
                    <a:pt x="139950" y="375474"/>
                  </a:cubicBezTo>
                  <a:cubicBezTo>
                    <a:pt x="156417" y="362077"/>
                    <a:pt x="165628" y="395808"/>
                    <a:pt x="149240" y="409205"/>
                  </a:cubicBezTo>
                  <a:cubicBezTo>
                    <a:pt x="138116" y="418296"/>
                    <a:pt x="127829" y="431534"/>
                    <a:pt x="116904" y="441860"/>
                  </a:cubicBezTo>
                  <a:cubicBezTo>
                    <a:pt x="104464" y="453583"/>
                    <a:pt x="91426" y="464029"/>
                    <a:pt x="78229" y="473838"/>
                  </a:cubicBezTo>
                  <a:cubicBezTo>
                    <a:pt x="72128" y="478224"/>
                    <a:pt x="65988" y="482490"/>
                    <a:pt x="59848" y="486597"/>
                  </a:cubicBezTo>
                  <a:close/>
                  <a:moveTo>
                    <a:pt x="197964" y="285044"/>
                  </a:moveTo>
                  <a:cubicBezTo>
                    <a:pt x="240467" y="217541"/>
                    <a:pt x="250834" y="127231"/>
                    <a:pt x="238115" y="50199"/>
                  </a:cubicBezTo>
                  <a:cubicBezTo>
                    <a:pt x="234008" y="25358"/>
                    <a:pt x="260164" y="18221"/>
                    <a:pt x="264311" y="42782"/>
                  </a:cubicBezTo>
                  <a:cubicBezTo>
                    <a:pt x="279143" y="130421"/>
                    <a:pt x="267062" y="228705"/>
                    <a:pt x="219216" y="305419"/>
                  </a:cubicBezTo>
                  <a:cubicBezTo>
                    <a:pt x="207095" y="324916"/>
                    <a:pt x="185604" y="304701"/>
                    <a:pt x="197964" y="285044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8" name="Freeform: Shape 1947">
              <a:extLst>
                <a:ext uri="{FF2B5EF4-FFF2-40B4-BE49-F238E27FC236}">
                  <a16:creationId xmlns="" xmlns:a16="http://schemas.microsoft.com/office/drawing/2014/main" id="{D77C4162-16A6-458E-8172-25AAADD7B981}"/>
                </a:ext>
              </a:extLst>
            </p:cNvPr>
            <p:cNvSpPr/>
            <p:nvPr/>
          </p:nvSpPr>
          <p:spPr>
            <a:xfrm>
              <a:off x="21195009" y="931328"/>
              <a:ext cx="1591778" cy="501249"/>
            </a:xfrm>
            <a:custGeom>
              <a:avLst/>
              <a:gdLst>
                <a:gd name="connsiteX0" fmla="*/ 108093 w 569450"/>
                <a:gd name="connsiteY0" fmla="*/ 176409 h 179319"/>
                <a:gd name="connsiteX1" fmla="*/ 91665 w 569450"/>
                <a:gd name="connsiteY1" fmla="*/ 179320 h 179319"/>
                <a:gd name="connsiteX2" fmla="*/ 0 w 569450"/>
                <a:gd name="connsiteY2" fmla="*/ 163730 h 179319"/>
                <a:gd name="connsiteX3" fmla="*/ 9051 w 569450"/>
                <a:gd name="connsiteY3" fmla="*/ 158985 h 179319"/>
                <a:gd name="connsiteX4" fmla="*/ 13158 w 569450"/>
                <a:gd name="connsiteY4" fmla="*/ 156792 h 179319"/>
                <a:gd name="connsiteX5" fmla="*/ 22049 w 569450"/>
                <a:gd name="connsiteY5" fmla="*/ 151928 h 179319"/>
                <a:gd name="connsiteX6" fmla="*/ 206018 w 569450"/>
                <a:gd name="connsiteY6" fmla="*/ 37097 h 179319"/>
                <a:gd name="connsiteX7" fmla="*/ 515942 w 569450"/>
                <a:gd name="connsiteY7" fmla="*/ 48540 h 179319"/>
                <a:gd name="connsiteX8" fmla="*/ 567536 w 569450"/>
                <a:gd name="connsiteY8" fmla="*/ 80238 h 179319"/>
                <a:gd name="connsiteX9" fmla="*/ 569450 w 569450"/>
                <a:gd name="connsiteY9" fmla="*/ 82032 h 179319"/>
                <a:gd name="connsiteX10" fmla="*/ 533964 w 569450"/>
                <a:gd name="connsiteY10" fmla="*/ 134863 h 179319"/>
                <a:gd name="connsiteX11" fmla="*/ 532409 w 569450"/>
                <a:gd name="connsiteY11" fmla="*/ 133786 h 179319"/>
                <a:gd name="connsiteX12" fmla="*/ 530735 w 569450"/>
                <a:gd name="connsiteY12" fmla="*/ 132670 h 179319"/>
                <a:gd name="connsiteX13" fmla="*/ 524794 w 569450"/>
                <a:gd name="connsiteY13" fmla="*/ 128882 h 179319"/>
                <a:gd name="connsiteX14" fmla="*/ 482809 w 569450"/>
                <a:gd name="connsiteY14" fmla="*/ 106115 h 179319"/>
                <a:gd name="connsiteX15" fmla="*/ 346088 w 569450"/>
                <a:gd name="connsiteY15" fmla="*/ 68795 h 179319"/>
                <a:gd name="connsiteX16" fmla="*/ 265547 w 569450"/>
                <a:gd name="connsiteY16" fmla="*/ 80079 h 179319"/>
                <a:gd name="connsiteX17" fmla="*/ 172805 w 569450"/>
                <a:gd name="connsiteY17" fmla="*/ 135421 h 179319"/>
                <a:gd name="connsiteX18" fmla="*/ 108531 w 569450"/>
                <a:gd name="connsiteY18" fmla="*/ 176329 h 179319"/>
                <a:gd name="connsiteX19" fmla="*/ 108093 w 569450"/>
                <a:gd name="connsiteY19" fmla="*/ 176409 h 179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69450" h="179319">
                  <a:moveTo>
                    <a:pt x="108093" y="176409"/>
                  </a:moveTo>
                  <a:cubicBezTo>
                    <a:pt x="102670" y="177685"/>
                    <a:pt x="97168" y="178562"/>
                    <a:pt x="91665" y="179320"/>
                  </a:cubicBezTo>
                  <a:cubicBezTo>
                    <a:pt x="61442" y="174416"/>
                    <a:pt x="30701" y="170030"/>
                    <a:pt x="0" y="163730"/>
                  </a:cubicBezTo>
                  <a:cubicBezTo>
                    <a:pt x="3030" y="162175"/>
                    <a:pt x="6021" y="160580"/>
                    <a:pt x="9051" y="158985"/>
                  </a:cubicBezTo>
                  <a:cubicBezTo>
                    <a:pt x="9250" y="158866"/>
                    <a:pt x="12041" y="157390"/>
                    <a:pt x="13158" y="156792"/>
                  </a:cubicBezTo>
                  <a:cubicBezTo>
                    <a:pt x="16108" y="155197"/>
                    <a:pt x="19138" y="153562"/>
                    <a:pt x="22049" y="151928"/>
                  </a:cubicBezTo>
                  <a:cubicBezTo>
                    <a:pt x="84887" y="116801"/>
                    <a:pt x="146808" y="72782"/>
                    <a:pt x="206018" y="37097"/>
                  </a:cubicBezTo>
                  <a:cubicBezTo>
                    <a:pt x="302667" y="-21196"/>
                    <a:pt x="413193" y="-5765"/>
                    <a:pt x="515942" y="48540"/>
                  </a:cubicBezTo>
                  <a:cubicBezTo>
                    <a:pt x="533845" y="57990"/>
                    <a:pt x="551468" y="68356"/>
                    <a:pt x="567536" y="80238"/>
                  </a:cubicBezTo>
                  <a:cubicBezTo>
                    <a:pt x="568254" y="80757"/>
                    <a:pt x="568852" y="81394"/>
                    <a:pt x="569450" y="82032"/>
                  </a:cubicBezTo>
                  <a:cubicBezTo>
                    <a:pt x="558446" y="100254"/>
                    <a:pt x="546644" y="118117"/>
                    <a:pt x="533964" y="134863"/>
                  </a:cubicBezTo>
                  <a:cubicBezTo>
                    <a:pt x="533446" y="134504"/>
                    <a:pt x="532928" y="134145"/>
                    <a:pt x="532409" y="133786"/>
                  </a:cubicBezTo>
                  <a:cubicBezTo>
                    <a:pt x="531851" y="133387"/>
                    <a:pt x="531293" y="133029"/>
                    <a:pt x="530735" y="132670"/>
                  </a:cubicBezTo>
                  <a:cubicBezTo>
                    <a:pt x="530017" y="132191"/>
                    <a:pt x="525910" y="129600"/>
                    <a:pt x="524794" y="128882"/>
                  </a:cubicBezTo>
                  <a:cubicBezTo>
                    <a:pt x="511357" y="120589"/>
                    <a:pt x="497083" y="112534"/>
                    <a:pt x="482809" y="106115"/>
                  </a:cubicBezTo>
                  <a:cubicBezTo>
                    <a:pt x="437076" y="85541"/>
                    <a:pt x="395529" y="73221"/>
                    <a:pt x="346088" y="68795"/>
                  </a:cubicBezTo>
                  <a:cubicBezTo>
                    <a:pt x="320769" y="66522"/>
                    <a:pt x="292301" y="70549"/>
                    <a:pt x="265547" y="80079"/>
                  </a:cubicBezTo>
                  <a:cubicBezTo>
                    <a:pt x="232533" y="91841"/>
                    <a:pt x="201034" y="116003"/>
                    <a:pt x="172805" y="135421"/>
                  </a:cubicBezTo>
                  <a:cubicBezTo>
                    <a:pt x="152231" y="149575"/>
                    <a:pt x="130142" y="163052"/>
                    <a:pt x="108531" y="176329"/>
                  </a:cubicBezTo>
                  <a:cubicBezTo>
                    <a:pt x="108452" y="176329"/>
                    <a:pt x="108292" y="176369"/>
                    <a:pt x="108093" y="176409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9" name="Freeform: Shape 1948">
              <a:extLst>
                <a:ext uri="{FF2B5EF4-FFF2-40B4-BE49-F238E27FC236}">
                  <a16:creationId xmlns="" xmlns:a16="http://schemas.microsoft.com/office/drawing/2014/main" id="{80A20F9A-DDF1-4B43-8B76-5BB3A864ABC2}"/>
                </a:ext>
              </a:extLst>
            </p:cNvPr>
            <p:cNvSpPr/>
            <p:nvPr/>
          </p:nvSpPr>
          <p:spPr>
            <a:xfrm>
              <a:off x="21346031" y="1056146"/>
              <a:ext cx="1378232" cy="376210"/>
            </a:xfrm>
            <a:custGeom>
              <a:avLst/>
              <a:gdLst>
                <a:gd name="connsiteX0" fmla="*/ 77750 w 493055"/>
                <a:gd name="connsiteY0" fmla="*/ 82355 h 134587"/>
                <a:gd name="connsiteX1" fmla="*/ 230779 w 493055"/>
                <a:gd name="connsiteY1" fmla="*/ 3568 h 134587"/>
                <a:gd name="connsiteX2" fmla="*/ 319573 w 493055"/>
                <a:gd name="connsiteY2" fmla="*/ 3847 h 134587"/>
                <a:gd name="connsiteX3" fmla="*/ 397722 w 493055"/>
                <a:gd name="connsiteY3" fmla="*/ 18560 h 134587"/>
                <a:gd name="connsiteX4" fmla="*/ 493056 w 493055"/>
                <a:gd name="connsiteY4" fmla="*/ 72028 h 134587"/>
                <a:gd name="connsiteX5" fmla="*/ 480018 w 493055"/>
                <a:gd name="connsiteY5" fmla="*/ 90130 h 134587"/>
                <a:gd name="connsiteX6" fmla="*/ 478463 w 493055"/>
                <a:gd name="connsiteY6" fmla="*/ 89053 h 134587"/>
                <a:gd name="connsiteX7" fmla="*/ 476788 w 493055"/>
                <a:gd name="connsiteY7" fmla="*/ 87937 h 134587"/>
                <a:gd name="connsiteX8" fmla="*/ 470847 w 493055"/>
                <a:gd name="connsiteY8" fmla="*/ 84149 h 134587"/>
                <a:gd name="connsiteX9" fmla="*/ 428862 w 493055"/>
                <a:gd name="connsiteY9" fmla="*/ 61382 h 134587"/>
                <a:gd name="connsiteX10" fmla="*/ 292141 w 493055"/>
                <a:gd name="connsiteY10" fmla="*/ 24062 h 134587"/>
                <a:gd name="connsiteX11" fmla="*/ 211600 w 493055"/>
                <a:gd name="connsiteY11" fmla="*/ 35346 h 134587"/>
                <a:gd name="connsiteX12" fmla="*/ 118858 w 493055"/>
                <a:gd name="connsiteY12" fmla="*/ 90688 h 134587"/>
                <a:gd name="connsiteX13" fmla="*/ 54585 w 493055"/>
                <a:gd name="connsiteY13" fmla="*/ 131597 h 134587"/>
                <a:gd name="connsiteX14" fmla="*/ 54066 w 493055"/>
                <a:gd name="connsiteY14" fmla="*/ 131677 h 134587"/>
                <a:gd name="connsiteX15" fmla="*/ 37639 w 493055"/>
                <a:gd name="connsiteY15" fmla="*/ 134587 h 134587"/>
                <a:gd name="connsiteX16" fmla="*/ 0 w 493055"/>
                <a:gd name="connsiteY16" fmla="*/ 128606 h 134587"/>
                <a:gd name="connsiteX17" fmla="*/ 77750 w 493055"/>
                <a:gd name="connsiteY17" fmla="*/ 82355 h 134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3055" h="134587">
                  <a:moveTo>
                    <a:pt x="77750" y="82355"/>
                  </a:moveTo>
                  <a:cubicBezTo>
                    <a:pt x="125676" y="50816"/>
                    <a:pt x="173961" y="15729"/>
                    <a:pt x="230779" y="3568"/>
                  </a:cubicBezTo>
                  <a:cubicBezTo>
                    <a:pt x="260324" y="-2732"/>
                    <a:pt x="290786" y="578"/>
                    <a:pt x="319573" y="3847"/>
                  </a:cubicBezTo>
                  <a:cubicBezTo>
                    <a:pt x="346447" y="6917"/>
                    <a:pt x="372842" y="10067"/>
                    <a:pt x="397722" y="18560"/>
                  </a:cubicBezTo>
                  <a:cubicBezTo>
                    <a:pt x="430617" y="29764"/>
                    <a:pt x="466581" y="49541"/>
                    <a:pt x="493056" y="72028"/>
                  </a:cubicBezTo>
                  <a:cubicBezTo>
                    <a:pt x="488790" y="78169"/>
                    <a:pt x="484483" y="84229"/>
                    <a:pt x="480018" y="90130"/>
                  </a:cubicBezTo>
                  <a:cubicBezTo>
                    <a:pt x="479499" y="89771"/>
                    <a:pt x="478981" y="89412"/>
                    <a:pt x="478463" y="89053"/>
                  </a:cubicBezTo>
                  <a:cubicBezTo>
                    <a:pt x="477905" y="88655"/>
                    <a:pt x="477346" y="88296"/>
                    <a:pt x="476788" y="87937"/>
                  </a:cubicBezTo>
                  <a:cubicBezTo>
                    <a:pt x="476071" y="87459"/>
                    <a:pt x="471964" y="84867"/>
                    <a:pt x="470847" y="84149"/>
                  </a:cubicBezTo>
                  <a:cubicBezTo>
                    <a:pt x="457410" y="75856"/>
                    <a:pt x="443136" y="67802"/>
                    <a:pt x="428862" y="61382"/>
                  </a:cubicBezTo>
                  <a:cubicBezTo>
                    <a:pt x="383129" y="40809"/>
                    <a:pt x="341582" y="28488"/>
                    <a:pt x="292141" y="24062"/>
                  </a:cubicBezTo>
                  <a:cubicBezTo>
                    <a:pt x="266823" y="21790"/>
                    <a:pt x="238354" y="25817"/>
                    <a:pt x="211600" y="35346"/>
                  </a:cubicBezTo>
                  <a:cubicBezTo>
                    <a:pt x="178586" y="47108"/>
                    <a:pt x="147087" y="71271"/>
                    <a:pt x="118858" y="90688"/>
                  </a:cubicBezTo>
                  <a:cubicBezTo>
                    <a:pt x="98284" y="104843"/>
                    <a:pt x="76195" y="118320"/>
                    <a:pt x="54585" y="131597"/>
                  </a:cubicBezTo>
                  <a:cubicBezTo>
                    <a:pt x="54425" y="131637"/>
                    <a:pt x="54226" y="131637"/>
                    <a:pt x="54066" y="131677"/>
                  </a:cubicBezTo>
                  <a:cubicBezTo>
                    <a:pt x="48644" y="132952"/>
                    <a:pt x="43141" y="133830"/>
                    <a:pt x="37639" y="134587"/>
                  </a:cubicBezTo>
                  <a:cubicBezTo>
                    <a:pt x="25159" y="132554"/>
                    <a:pt x="12599" y="130640"/>
                    <a:pt x="0" y="128606"/>
                  </a:cubicBezTo>
                  <a:cubicBezTo>
                    <a:pt x="26355" y="115409"/>
                    <a:pt x="52153" y="99181"/>
                    <a:pt x="77750" y="82355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0" name="Freeform: Shape 1949">
              <a:extLst>
                <a:ext uri="{FF2B5EF4-FFF2-40B4-BE49-F238E27FC236}">
                  <a16:creationId xmlns="" xmlns:a16="http://schemas.microsoft.com/office/drawing/2014/main" id="{1F7DE6EE-9C16-4E49-BC97-E57D5FF8B2F4}"/>
                </a:ext>
              </a:extLst>
            </p:cNvPr>
            <p:cNvSpPr/>
            <p:nvPr/>
          </p:nvSpPr>
          <p:spPr>
            <a:xfrm>
              <a:off x="19831598" y="2008792"/>
              <a:ext cx="1532261" cy="1004759"/>
            </a:xfrm>
            <a:custGeom>
              <a:avLst/>
              <a:gdLst>
                <a:gd name="connsiteX0" fmla="*/ 89313 w 548158"/>
                <a:gd name="connsiteY0" fmla="*/ 14793 h 359447"/>
                <a:gd name="connsiteX1" fmla="*/ 98484 w 548158"/>
                <a:gd name="connsiteY1" fmla="*/ 34888 h 359447"/>
                <a:gd name="connsiteX2" fmla="*/ 102750 w 548158"/>
                <a:gd name="connsiteY2" fmla="*/ 44178 h 359447"/>
                <a:gd name="connsiteX3" fmla="*/ 107295 w 548158"/>
                <a:gd name="connsiteY3" fmla="*/ 53867 h 359447"/>
                <a:gd name="connsiteX4" fmla="*/ 201114 w 548158"/>
                <a:gd name="connsiteY4" fmla="*/ 195970 h 359447"/>
                <a:gd name="connsiteX5" fmla="*/ 355019 w 548158"/>
                <a:gd name="connsiteY5" fmla="*/ 273920 h 359447"/>
                <a:gd name="connsiteX6" fmla="*/ 431533 w 548158"/>
                <a:gd name="connsiteY6" fmla="*/ 270930 h 359447"/>
                <a:gd name="connsiteX7" fmla="*/ 486039 w 548158"/>
                <a:gd name="connsiteY7" fmla="*/ 257174 h 359447"/>
                <a:gd name="connsiteX8" fmla="*/ 503821 w 548158"/>
                <a:gd name="connsiteY8" fmla="*/ 273083 h 359447"/>
                <a:gd name="connsiteX9" fmla="*/ 511437 w 548158"/>
                <a:gd name="connsiteY9" fmla="*/ 280738 h 359447"/>
                <a:gd name="connsiteX10" fmla="*/ 548159 w 548158"/>
                <a:gd name="connsiteY10" fmla="*/ 307692 h 359447"/>
                <a:gd name="connsiteX11" fmla="*/ 536915 w 548158"/>
                <a:gd name="connsiteY11" fmla="*/ 313633 h 359447"/>
                <a:gd name="connsiteX12" fmla="*/ 485042 w 548158"/>
                <a:gd name="connsiteY12" fmla="*/ 336399 h 359447"/>
                <a:gd name="connsiteX13" fmla="*/ 319813 w 548158"/>
                <a:gd name="connsiteY13" fmla="*/ 356575 h 359447"/>
                <a:gd name="connsiteX14" fmla="*/ 138116 w 548158"/>
                <a:gd name="connsiteY14" fmla="*/ 246687 h 359447"/>
                <a:gd name="connsiteX15" fmla="*/ 31778 w 548158"/>
                <a:gd name="connsiteY15" fmla="*/ 63915 h 359447"/>
                <a:gd name="connsiteX16" fmla="*/ 0 w 548158"/>
                <a:gd name="connsiteY16" fmla="*/ 0 h 359447"/>
                <a:gd name="connsiteX17" fmla="*/ 89313 w 548158"/>
                <a:gd name="connsiteY17" fmla="*/ 14793 h 359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48158" h="359447">
                  <a:moveTo>
                    <a:pt x="89313" y="14793"/>
                  </a:moveTo>
                  <a:cubicBezTo>
                    <a:pt x="92383" y="21491"/>
                    <a:pt x="95453" y="28230"/>
                    <a:pt x="98484" y="34888"/>
                  </a:cubicBezTo>
                  <a:cubicBezTo>
                    <a:pt x="99879" y="37998"/>
                    <a:pt x="102750" y="44178"/>
                    <a:pt x="102750" y="44178"/>
                  </a:cubicBezTo>
                  <a:cubicBezTo>
                    <a:pt x="102750" y="44178"/>
                    <a:pt x="106777" y="52751"/>
                    <a:pt x="107295" y="53867"/>
                  </a:cubicBezTo>
                  <a:cubicBezTo>
                    <a:pt x="132295" y="104664"/>
                    <a:pt x="160245" y="157614"/>
                    <a:pt x="201114" y="195970"/>
                  </a:cubicBezTo>
                  <a:cubicBezTo>
                    <a:pt x="243258" y="235524"/>
                    <a:pt x="292301" y="267461"/>
                    <a:pt x="355019" y="273920"/>
                  </a:cubicBezTo>
                  <a:cubicBezTo>
                    <a:pt x="380099" y="276512"/>
                    <a:pt x="405816" y="274997"/>
                    <a:pt x="431533" y="270930"/>
                  </a:cubicBezTo>
                  <a:cubicBezTo>
                    <a:pt x="452187" y="267700"/>
                    <a:pt x="465066" y="264351"/>
                    <a:pt x="486039" y="257174"/>
                  </a:cubicBezTo>
                  <a:cubicBezTo>
                    <a:pt x="491581" y="263394"/>
                    <a:pt x="497482" y="268817"/>
                    <a:pt x="503821" y="273083"/>
                  </a:cubicBezTo>
                  <a:cubicBezTo>
                    <a:pt x="506333" y="275714"/>
                    <a:pt x="508845" y="278306"/>
                    <a:pt x="511437" y="280738"/>
                  </a:cubicBezTo>
                  <a:cubicBezTo>
                    <a:pt x="522641" y="291424"/>
                    <a:pt x="534802" y="301472"/>
                    <a:pt x="548159" y="307692"/>
                  </a:cubicBezTo>
                  <a:cubicBezTo>
                    <a:pt x="544331" y="309805"/>
                    <a:pt x="540503" y="311719"/>
                    <a:pt x="536915" y="313633"/>
                  </a:cubicBezTo>
                  <a:cubicBezTo>
                    <a:pt x="519611" y="322843"/>
                    <a:pt x="501987" y="330698"/>
                    <a:pt x="485042" y="336399"/>
                  </a:cubicBezTo>
                  <a:cubicBezTo>
                    <a:pt x="432132" y="354182"/>
                    <a:pt x="377188" y="364908"/>
                    <a:pt x="319813" y="356575"/>
                  </a:cubicBezTo>
                  <a:cubicBezTo>
                    <a:pt x="245531" y="345770"/>
                    <a:pt x="185085" y="298162"/>
                    <a:pt x="138116" y="246687"/>
                  </a:cubicBezTo>
                  <a:cubicBezTo>
                    <a:pt x="91386" y="195532"/>
                    <a:pt x="61283" y="126952"/>
                    <a:pt x="31778" y="63915"/>
                  </a:cubicBezTo>
                  <a:cubicBezTo>
                    <a:pt x="22847" y="44856"/>
                    <a:pt x="12440" y="22847"/>
                    <a:pt x="0" y="0"/>
                  </a:cubicBezTo>
                  <a:cubicBezTo>
                    <a:pt x="29864" y="798"/>
                    <a:pt x="60326" y="9490"/>
                    <a:pt x="89313" y="14793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1" name="Freeform: Shape 1950">
              <a:extLst>
                <a:ext uri="{FF2B5EF4-FFF2-40B4-BE49-F238E27FC236}">
                  <a16:creationId xmlns="" xmlns:a16="http://schemas.microsoft.com/office/drawing/2014/main" id="{371F5B72-5F62-4A76-BEAD-49D69A2B5B11}"/>
                </a:ext>
              </a:extLst>
            </p:cNvPr>
            <p:cNvSpPr/>
            <p:nvPr/>
          </p:nvSpPr>
          <p:spPr>
            <a:xfrm>
              <a:off x="18773237" y="987544"/>
              <a:ext cx="1104056" cy="784073"/>
            </a:xfrm>
            <a:custGeom>
              <a:avLst/>
              <a:gdLst>
                <a:gd name="connsiteX0" fmla="*/ 304143 w 394970"/>
                <a:gd name="connsiteY0" fmla="*/ 280499 h 280498"/>
                <a:gd name="connsiteX1" fmla="*/ 310363 w 394970"/>
                <a:gd name="connsiteY1" fmla="*/ 279582 h 280498"/>
                <a:gd name="connsiteX2" fmla="*/ 321487 w 394970"/>
                <a:gd name="connsiteY2" fmla="*/ 279183 h 280498"/>
                <a:gd name="connsiteX3" fmla="*/ 377627 w 394970"/>
                <a:gd name="connsiteY3" fmla="*/ 273202 h 280498"/>
                <a:gd name="connsiteX4" fmla="*/ 389708 w 394970"/>
                <a:gd name="connsiteY4" fmla="*/ 273601 h 280498"/>
                <a:gd name="connsiteX5" fmla="*/ 394971 w 394970"/>
                <a:gd name="connsiteY5" fmla="*/ 272883 h 280498"/>
                <a:gd name="connsiteX6" fmla="*/ 369971 w 394970"/>
                <a:gd name="connsiteY6" fmla="*/ 235085 h 280498"/>
                <a:gd name="connsiteX7" fmla="*/ 176353 w 394970"/>
                <a:gd name="connsiteY7" fmla="*/ 55422 h 280498"/>
                <a:gd name="connsiteX8" fmla="*/ 129703 w 394970"/>
                <a:gd name="connsiteY8" fmla="*/ 15151 h 280498"/>
                <a:gd name="connsiteX9" fmla="*/ 105740 w 394970"/>
                <a:gd name="connsiteY9" fmla="*/ 13317 h 280498"/>
                <a:gd name="connsiteX10" fmla="*/ 52232 w 394970"/>
                <a:gd name="connsiteY10" fmla="*/ 8373 h 280498"/>
                <a:gd name="connsiteX11" fmla="*/ 0 w 394970"/>
                <a:gd name="connsiteY11" fmla="*/ 0 h 280498"/>
                <a:gd name="connsiteX12" fmla="*/ 21650 w 394970"/>
                <a:gd name="connsiteY12" fmla="*/ 26395 h 280498"/>
                <a:gd name="connsiteX13" fmla="*/ 112199 w 394970"/>
                <a:gd name="connsiteY13" fmla="*/ 113794 h 280498"/>
                <a:gd name="connsiteX14" fmla="*/ 202828 w 394970"/>
                <a:gd name="connsiteY14" fmla="*/ 188435 h 280498"/>
                <a:gd name="connsiteX15" fmla="*/ 295730 w 394970"/>
                <a:gd name="connsiteY15" fmla="*/ 270730 h 280498"/>
                <a:gd name="connsiteX16" fmla="*/ 304143 w 394970"/>
                <a:gd name="connsiteY16" fmla="*/ 280499 h 280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94970" h="280498">
                  <a:moveTo>
                    <a:pt x="304143" y="280499"/>
                  </a:moveTo>
                  <a:cubicBezTo>
                    <a:pt x="306057" y="279781"/>
                    <a:pt x="308130" y="279422"/>
                    <a:pt x="310363" y="279582"/>
                  </a:cubicBezTo>
                  <a:cubicBezTo>
                    <a:pt x="314071" y="279821"/>
                    <a:pt x="317779" y="279621"/>
                    <a:pt x="321487" y="279183"/>
                  </a:cubicBezTo>
                  <a:cubicBezTo>
                    <a:pt x="339230" y="272325"/>
                    <a:pt x="358927" y="271049"/>
                    <a:pt x="377627" y="273202"/>
                  </a:cubicBezTo>
                  <a:cubicBezTo>
                    <a:pt x="381654" y="273242"/>
                    <a:pt x="385681" y="273402"/>
                    <a:pt x="389708" y="273601"/>
                  </a:cubicBezTo>
                  <a:cubicBezTo>
                    <a:pt x="391462" y="273322"/>
                    <a:pt x="393217" y="273083"/>
                    <a:pt x="394971" y="272883"/>
                  </a:cubicBezTo>
                  <a:cubicBezTo>
                    <a:pt x="387116" y="259805"/>
                    <a:pt x="378943" y="246608"/>
                    <a:pt x="369971" y="235085"/>
                  </a:cubicBezTo>
                  <a:cubicBezTo>
                    <a:pt x="316384" y="166106"/>
                    <a:pt x="244813" y="112239"/>
                    <a:pt x="176353" y="55422"/>
                  </a:cubicBezTo>
                  <a:cubicBezTo>
                    <a:pt x="160764" y="42503"/>
                    <a:pt x="145134" y="28947"/>
                    <a:pt x="129703" y="15151"/>
                  </a:cubicBezTo>
                  <a:cubicBezTo>
                    <a:pt x="121729" y="14553"/>
                    <a:pt x="113715" y="13915"/>
                    <a:pt x="105740" y="13317"/>
                  </a:cubicBezTo>
                  <a:cubicBezTo>
                    <a:pt x="88835" y="17225"/>
                    <a:pt x="69616" y="13517"/>
                    <a:pt x="52232" y="8373"/>
                  </a:cubicBezTo>
                  <a:cubicBezTo>
                    <a:pt x="34688" y="6300"/>
                    <a:pt x="17264" y="3668"/>
                    <a:pt x="0" y="0"/>
                  </a:cubicBezTo>
                  <a:cubicBezTo>
                    <a:pt x="6300" y="9968"/>
                    <a:pt x="14673" y="18700"/>
                    <a:pt x="21650" y="26395"/>
                  </a:cubicBezTo>
                  <a:cubicBezTo>
                    <a:pt x="49441" y="57057"/>
                    <a:pt x="80342" y="86402"/>
                    <a:pt x="112199" y="113794"/>
                  </a:cubicBezTo>
                  <a:cubicBezTo>
                    <a:pt x="141585" y="139033"/>
                    <a:pt x="172047" y="164870"/>
                    <a:pt x="202828" y="188435"/>
                  </a:cubicBezTo>
                  <a:cubicBezTo>
                    <a:pt x="235922" y="213753"/>
                    <a:pt x="267899" y="241066"/>
                    <a:pt x="295730" y="270730"/>
                  </a:cubicBezTo>
                  <a:cubicBezTo>
                    <a:pt x="298561" y="273681"/>
                    <a:pt x="301352" y="277149"/>
                    <a:pt x="304143" y="280499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2" name="Freeform: Shape 1951">
              <a:extLst>
                <a:ext uri="{FF2B5EF4-FFF2-40B4-BE49-F238E27FC236}">
                  <a16:creationId xmlns="" xmlns:a16="http://schemas.microsoft.com/office/drawing/2014/main" id="{31F814AF-3CC2-468B-9F64-197E3B2E6BDE}"/>
                </a:ext>
              </a:extLst>
            </p:cNvPr>
            <p:cNvSpPr/>
            <p:nvPr/>
          </p:nvSpPr>
          <p:spPr>
            <a:xfrm>
              <a:off x="19021666" y="3440638"/>
              <a:ext cx="1923353" cy="900332"/>
            </a:xfrm>
            <a:custGeom>
              <a:avLst/>
              <a:gdLst>
                <a:gd name="connsiteX0" fmla="*/ 2512 w 688069"/>
                <a:gd name="connsiteY0" fmla="*/ 238434 h 322089"/>
                <a:gd name="connsiteX1" fmla="*/ 81020 w 688069"/>
                <a:gd name="connsiteY1" fmla="*/ 198123 h 322089"/>
                <a:gd name="connsiteX2" fmla="*/ 316104 w 688069"/>
                <a:gd name="connsiteY2" fmla="*/ 247604 h 322089"/>
                <a:gd name="connsiteX3" fmla="*/ 344055 w 688069"/>
                <a:gd name="connsiteY3" fmla="*/ 244414 h 322089"/>
                <a:gd name="connsiteX4" fmla="*/ 357451 w 688069"/>
                <a:gd name="connsiteY4" fmla="*/ 242022 h 322089"/>
                <a:gd name="connsiteX5" fmla="*/ 357930 w 688069"/>
                <a:gd name="connsiteY5" fmla="*/ 241942 h 322089"/>
                <a:gd name="connsiteX6" fmla="*/ 358927 w 688069"/>
                <a:gd name="connsiteY6" fmla="*/ 241703 h 322089"/>
                <a:gd name="connsiteX7" fmla="*/ 367499 w 688069"/>
                <a:gd name="connsiteY7" fmla="*/ 239670 h 322089"/>
                <a:gd name="connsiteX8" fmla="*/ 417498 w 688069"/>
                <a:gd name="connsiteY8" fmla="*/ 222565 h 322089"/>
                <a:gd name="connsiteX9" fmla="*/ 461477 w 688069"/>
                <a:gd name="connsiteY9" fmla="*/ 199678 h 322089"/>
                <a:gd name="connsiteX10" fmla="*/ 461677 w 688069"/>
                <a:gd name="connsiteY10" fmla="*/ 199559 h 322089"/>
                <a:gd name="connsiteX11" fmla="*/ 466581 w 688069"/>
                <a:gd name="connsiteY11" fmla="*/ 196369 h 322089"/>
                <a:gd name="connsiteX12" fmla="*/ 476190 w 688069"/>
                <a:gd name="connsiteY12" fmla="*/ 189830 h 322089"/>
                <a:gd name="connsiteX13" fmla="*/ 496046 w 688069"/>
                <a:gd name="connsiteY13" fmla="*/ 174958 h 322089"/>
                <a:gd name="connsiteX14" fmla="*/ 530735 w 688069"/>
                <a:gd name="connsiteY14" fmla="*/ 144336 h 322089"/>
                <a:gd name="connsiteX15" fmla="*/ 533167 w 688069"/>
                <a:gd name="connsiteY15" fmla="*/ 141904 h 322089"/>
                <a:gd name="connsiteX16" fmla="*/ 540384 w 688069"/>
                <a:gd name="connsiteY16" fmla="*/ 134368 h 322089"/>
                <a:gd name="connsiteX17" fmla="*/ 555455 w 688069"/>
                <a:gd name="connsiteY17" fmla="*/ 117622 h 322089"/>
                <a:gd name="connsiteX18" fmla="*/ 581213 w 688069"/>
                <a:gd name="connsiteY18" fmla="*/ 85525 h 322089"/>
                <a:gd name="connsiteX19" fmla="*/ 589546 w 688069"/>
                <a:gd name="connsiteY19" fmla="*/ 74042 h 322089"/>
                <a:gd name="connsiteX20" fmla="*/ 592058 w 688069"/>
                <a:gd name="connsiteY20" fmla="*/ 70374 h 322089"/>
                <a:gd name="connsiteX21" fmla="*/ 597600 w 688069"/>
                <a:gd name="connsiteY21" fmla="*/ 62001 h 322089"/>
                <a:gd name="connsiteX22" fmla="*/ 628102 w 688069"/>
                <a:gd name="connsiteY22" fmla="*/ 10047 h 322089"/>
                <a:gd name="connsiteX23" fmla="*/ 633246 w 688069"/>
                <a:gd name="connsiteY23" fmla="*/ 0 h 322089"/>
                <a:gd name="connsiteX24" fmla="*/ 687352 w 688069"/>
                <a:gd name="connsiteY24" fmla="*/ 2791 h 322089"/>
                <a:gd name="connsiteX25" fmla="*/ 688069 w 688069"/>
                <a:gd name="connsiteY25" fmla="*/ 2871 h 322089"/>
                <a:gd name="connsiteX26" fmla="*/ 681610 w 688069"/>
                <a:gd name="connsiteY26" fmla="*/ 14114 h 322089"/>
                <a:gd name="connsiteX27" fmla="*/ 673277 w 688069"/>
                <a:gd name="connsiteY27" fmla="*/ 30621 h 322089"/>
                <a:gd name="connsiteX28" fmla="*/ 648158 w 688069"/>
                <a:gd name="connsiteY28" fmla="*/ 75198 h 322089"/>
                <a:gd name="connsiteX29" fmla="*/ 540105 w 688069"/>
                <a:gd name="connsiteY29" fmla="*/ 210883 h 322089"/>
                <a:gd name="connsiteX30" fmla="*/ 97846 w 688069"/>
                <a:gd name="connsiteY30" fmla="*/ 286001 h 322089"/>
                <a:gd name="connsiteX31" fmla="*/ 0 w 688069"/>
                <a:gd name="connsiteY31" fmla="*/ 239112 h 322089"/>
                <a:gd name="connsiteX32" fmla="*/ 2512 w 688069"/>
                <a:gd name="connsiteY32" fmla="*/ 238434 h 322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88069" h="322089">
                  <a:moveTo>
                    <a:pt x="2512" y="238434"/>
                  </a:moveTo>
                  <a:cubicBezTo>
                    <a:pt x="28987" y="229981"/>
                    <a:pt x="56259" y="217820"/>
                    <a:pt x="81020" y="198123"/>
                  </a:cubicBezTo>
                  <a:cubicBezTo>
                    <a:pt x="159647" y="230061"/>
                    <a:pt x="233689" y="250794"/>
                    <a:pt x="316104" y="247604"/>
                  </a:cubicBezTo>
                  <a:cubicBezTo>
                    <a:pt x="325155" y="247246"/>
                    <a:pt x="334764" y="245850"/>
                    <a:pt x="344055" y="244414"/>
                  </a:cubicBezTo>
                  <a:cubicBezTo>
                    <a:pt x="348520" y="243737"/>
                    <a:pt x="353066" y="242979"/>
                    <a:pt x="357451" y="242022"/>
                  </a:cubicBezTo>
                  <a:cubicBezTo>
                    <a:pt x="357651" y="241982"/>
                    <a:pt x="357770" y="241982"/>
                    <a:pt x="357930" y="241942"/>
                  </a:cubicBezTo>
                  <a:cubicBezTo>
                    <a:pt x="358209" y="241863"/>
                    <a:pt x="358528" y="241823"/>
                    <a:pt x="358927" y="241703"/>
                  </a:cubicBezTo>
                  <a:cubicBezTo>
                    <a:pt x="361758" y="241065"/>
                    <a:pt x="364629" y="240387"/>
                    <a:pt x="367499" y="239670"/>
                  </a:cubicBezTo>
                  <a:cubicBezTo>
                    <a:pt x="384166" y="235483"/>
                    <a:pt x="400832" y="229742"/>
                    <a:pt x="417498" y="222565"/>
                  </a:cubicBezTo>
                  <a:cubicBezTo>
                    <a:pt x="432172" y="216265"/>
                    <a:pt x="446844" y="208530"/>
                    <a:pt x="461477" y="199678"/>
                  </a:cubicBezTo>
                  <a:cubicBezTo>
                    <a:pt x="461557" y="199638"/>
                    <a:pt x="461597" y="199598"/>
                    <a:pt x="461677" y="199559"/>
                  </a:cubicBezTo>
                  <a:cubicBezTo>
                    <a:pt x="463272" y="198522"/>
                    <a:pt x="464946" y="197445"/>
                    <a:pt x="466581" y="196369"/>
                  </a:cubicBezTo>
                  <a:cubicBezTo>
                    <a:pt x="469771" y="194256"/>
                    <a:pt x="472960" y="192063"/>
                    <a:pt x="476190" y="189830"/>
                  </a:cubicBezTo>
                  <a:cubicBezTo>
                    <a:pt x="482809" y="185205"/>
                    <a:pt x="489428" y="180181"/>
                    <a:pt x="496046" y="174958"/>
                  </a:cubicBezTo>
                  <a:cubicBezTo>
                    <a:pt x="507769" y="165707"/>
                    <a:pt x="519331" y="155421"/>
                    <a:pt x="530735" y="144336"/>
                  </a:cubicBezTo>
                  <a:cubicBezTo>
                    <a:pt x="531572" y="143539"/>
                    <a:pt x="532369" y="142741"/>
                    <a:pt x="533167" y="141904"/>
                  </a:cubicBezTo>
                  <a:cubicBezTo>
                    <a:pt x="535599" y="139472"/>
                    <a:pt x="537992" y="136920"/>
                    <a:pt x="540384" y="134368"/>
                  </a:cubicBezTo>
                  <a:cubicBezTo>
                    <a:pt x="545448" y="128986"/>
                    <a:pt x="550471" y="123363"/>
                    <a:pt x="555455" y="117622"/>
                  </a:cubicBezTo>
                  <a:cubicBezTo>
                    <a:pt x="564227" y="107494"/>
                    <a:pt x="572840" y="96729"/>
                    <a:pt x="581213" y="85525"/>
                  </a:cubicBezTo>
                  <a:cubicBezTo>
                    <a:pt x="584043" y="81777"/>
                    <a:pt x="586835" y="77909"/>
                    <a:pt x="589546" y="74042"/>
                  </a:cubicBezTo>
                  <a:cubicBezTo>
                    <a:pt x="590463" y="72726"/>
                    <a:pt x="591500" y="71251"/>
                    <a:pt x="592058" y="70374"/>
                  </a:cubicBezTo>
                  <a:cubicBezTo>
                    <a:pt x="593932" y="67623"/>
                    <a:pt x="595766" y="64792"/>
                    <a:pt x="597600" y="62001"/>
                  </a:cubicBezTo>
                  <a:cubicBezTo>
                    <a:pt x="608405" y="45493"/>
                    <a:pt x="618612" y="28069"/>
                    <a:pt x="628102" y="10047"/>
                  </a:cubicBezTo>
                  <a:cubicBezTo>
                    <a:pt x="629856" y="6738"/>
                    <a:pt x="631531" y="3389"/>
                    <a:pt x="633246" y="0"/>
                  </a:cubicBezTo>
                  <a:cubicBezTo>
                    <a:pt x="650869" y="3867"/>
                    <a:pt x="668891" y="5103"/>
                    <a:pt x="687352" y="2791"/>
                  </a:cubicBezTo>
                  <a:cubicBezTo>
                    <a:pt x="687591" y="2831"/>
                    <a:pt x="687830" y="2831"/>
                    <a:pt x="688069" y="2871"/>
                  </a:cubicBezTo>
                  <a:cubicBezTo>
                    <a:pt x="686395" y="6658"/>
                    <a:pt x="684242" y="10446"/>
                    <a:pt x="681610" y="14114"/>
                  </a:cubicBezTo>
                  <a:cubicBezTo>
                    <a:pt x="678859" y="19617"/>
                    <a:pt x="676068" y="25159"/>
                    <a:pt x="673277" y="30621"/>
                  </a:cubicBezTo>
                  <a:cubicBezTo>
                    <a:pt x="665422" y="45932"/>
                    <a:pt x="657089" y="61163"/>
                    <a:pt x="648158" y="75198"/>
                  </a:cubicBezTo>
                  <a:cubicBezTo>
                    <a:pt x="617416" y="123603"/>
                    <a:pt x="582209" y="171648"/>
                    <a:pt x="540105" y="210883"/>
                  </a:cubicBezTo>
                  <a:cubicBezTo>
                    <a:pt x="414747" y="327787"/>
                    <a:pt x="262038" y="351989"/>
                    <a:pt x="97846" y="286001"/>
                  </a:cubicBezTo>
                  <a:cubicBezTo>
                    <a:pt x="64792" y="272723"/>
                    <a:pt x="31220" y="256655"/>
                    <a:pt x="0" y="239112"/>
                  </a:cubicBezTo>
                  <a:cubicBezTo>
                    <a:pt x="917" y="238912"/>
                    <a:pt x="1714" y="238673"/>
                    <a:pt x="2512" y="238434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3" name="Freeform: Shape 1952">
              <a:extLst>
                <a:ext uri="{FF2B5EF4-FFF2-40B4-BE49-F238E27FC236}">
                  <a16:creationId xmlns="" xmlns:a16="http://schemas.microsoft.com/office/drawing/2014/main" id="{BF560521-0814-408E-8130-21FD479C5DD8}"/>
                </a:ext>
              </a:extLst>
            </p:cNvPr>
            <p:cNvSpPr/>
            <p:nvPr/>
          </p:nvSpPr>
          <p:spPr>
            <a:xfrm>
              <a:off x="20503181" y="3838304"/>
              <a:ext cx="8059" cy="8042"/>
            </a:xfrm>
            <a:custGeom>
              <a:avLst/>
              <a:gdLst>
                <a:gd name="connsiteX0" fmla="*/ 2884 w 2883"/>
                <a:gd name="connsiteY0" fmla="*/ 0 h 2877"/>
                <a:gd name="connsiteX1" fmla="*/ 2884 w 2883"/>
                <a:gd name="connsiteY1" fmla="*/ 0 h 2877"/>
                <a:gd name="connsiteX2" fmla="*/ 2884 w 2883"/>
                <a:gd name="connsiteY2" fmla="*/ 0 h 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3" h="2877">
                  <a:moveTo>
                    <a:pt x="2884" y="0"/>
                  </a:moveTo>
                  <a:cubicBezTo>
                    <a:pt x="1129" y="1795"/>
                    <a:pt x="-2619" y="5462"/>
                    <a:pt x="2884" y="0"/>
                  </a:cubicBezTo>
                  <a:lnTo>
                    <a:pt x="2884" y="0"/>
                  </a:lnTo>
                  <a:close/>
                </a:path>
              </a:pathLst>
            </a:custGeom>
            <a:solidFill>
              <a:srgbClr val="B59C96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4" name="Freeform: Shape 1953">
              <a:extLst>
                <a:ext uri="{FF2B5EF4-FFF2-40B4-BE49-F238E27FC236}">
                  <a16:creationId xmlns="" xmlns:a16="http://schemas.microsoft.com/office/drawing/2014/main" id="{5C445E25-065A-4359-910E-31EAC78465D4}"/>
                </a:ext>
              </a:extLst>
            </p:cNvPr>
            <p:cNvSpPr/>
            <p:nvPr/>
          </p:nvSpPr>
          <p:spPr>
            <a:xfrm>
              <a:off x="19800392" y="3188419"/>
              <a:ext cx="777387" cy="597834"/>
            </a:xfrm>
            <a:custGeom>
              <a:avLst/>
              <a:gdLst>
                <a:gd name="connsiteX0" fmla="*/ 278106 w 278106"/>
                <a:gd name="connsiteY0" fmla="*/ 204582 h 213872"/>
                <a:gd name="connsiteX1" fmla="*/ 270411 w 278106"/>
                <a:gd name="connsiteY1" fmla="*/ 213873 h 213872"/>
                <a:gd name="connsiteX2" fmla="*/ 0 w 278106"/>
                <a:gd name="connsiteY2" fmla="*/ 0 h 213872"/>
                <a:gd name="connsiteX3" fmla="*/ 278106 w 278106"/>
                <a:gd name="connsiteY3" fmla="*/ 204582 h 213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8106" h="213872">
                  <a:moveTo>
                    <a:pt x="278106" y="204582"/>
                  </a:moveTo>
                  <a:cubicBezTo>
                    <a:pt x="275555" y="207693"/>
                    <a:pt x="272963" y="210763"/>
                    <a:pt x="270411" y="213873"/>
                  </a:cubicBezTo>
                  <a:cubicBezTo>
                    <a:pt x="166465" y="164591"/>
                    <a:pt x="68460" y="90788"/>
                    <a:pt x="0" y="0"/>
                  </a:cubicBezTo>
                  <a:cubicBezTo>
                    <a:pt x="92024" y="69058"/>
                    <a:pt x="184408" y="137638"/>
                    <a:pt x="278106" y="204582"/>
                  </a:cubicBezTo>
                  <a:close/>
                </a:path>
              </a:pathLst>
            </a:custGeom>
            <a:solidFill>
              <a:srgbClr val="B59C96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5" name="Freeform: Shape 1954">
              <a:extLst>
                <a:ext uri="{FF2B5EF4-FFF2-40B4-BE49-F238E27FC236}">
                  <a16:creationId xmlns="" xmlns:a16="http://schemas.microsoft.com/office/drawing/2014/main" id="{9A87566A-0B86-465A-96FD-2F4538255671}"/>
                </a:ext>
              </a:extLst>
            </p:cNvPr>
            <p:cNvSpPr/>
            <p:nvPr/>
          </p:nvSpPr>
          <p:spPr>
            <a:xfrm>
              <a:off x="19716245" y="3104828"/>
              <a:ext cx="916925" cy="771257"/>
            </a:xfrm>
            <a:custGeom>
              <a:avLst/>
              <a:gdLst>
                <a:gd name="connsiteX0" fmla="*/ 54026 w 328025"/>
                <a:gd name="connsiteY0" fmla="*/ 0 h 275913"/>
                <a:gd name="connsiteX1" fmla="*/ 54226 w 328025"/>
                <a:gd name="connsiteY1" fmla="*/ 239 h 275913"/>
                <a:gd name="connsiteX2" fmla="*/ 63915 w 328025"/>
                <a:gd name="connsiteY2" fmla="*/ 13038 h 275913"/>
                <a:gd name="connsiteX3" fmla="*/ 64433 w 328025"/>
                <a:gd name="connsiteY3" fmla="*/ 13676 h 275913"/>
                <a:gd name="connsiteX4" fmla="*/ 70812 w 328025"/>
                <a:gd name="connsiteY4" fmla="*/ 21252 h 275913"/>
                <a:gd name="connsiteX5" fmla="*/ 93300 w 328025"/>
                <a:gd name="connsiteY5" fmla="*/ 45933 h 275913"/>
                <a:gd name="connsiteX6" fmla="*/ 142342 w 328025"/>
                <a:gd name="connsiteY6" fmla="*/ 91825 h 275913"/>
                <a:gd name="connsiteX7" fmla="*/ 193339 w 328025"/>
                <a:gd name="connsiteY7" fmla="*/ 131976 h 275913"/>
                <a:gd name="connsiteX8" fmla="*/ 218378 w 328025"/>
                <a:gd name="connsiteY8" fmla="*/ 149560 h 275913"/>
                <a:gd name="connsiteX9" fmla="*/ 230619 w 328025"/>
                <a:gd name="connsiteY9" fmla="*/ 157653 h 275913"/>
                <a:gd name="connsiteX10" fmla="*/ 238872 w 328025"/>
                <a:gd name="connsiteY10" fmla="*/ 162917 h 275913"/>
                <a:gd name="connsiteX11" fmla="*/ 319254 w 328025"/>
                <a:gd name="connsiteY11" fmla="*/ 206776 h 275913"/>
                <a:gd name="connsiteX12" fmla="*/ 328026 w 328025"/>
                <a:gd name="connsiteY12" fmla="*/ 210603 h 275913"/>
                <a:gd name="connsiteX13" fmla="*/ 272644 w 328025"/>
                <a:gd name="connsiteY13" fmla="*/ 275913 h 275913"/>
                <a:gd name="connsiteX14" fmla="*/ 211640 w 328025"/>
                <a:gd name="connsiteY14" fmla="*/ 241624 h 275913"/>
                <a:gd name="connsiteX15" fmla="*/ 6180 w 328025"/>
                <a:gd name="connsiteY15" fmla="*/ 59170 h 275913"/>
                <a:gd name="connsiteX16" fmla="*/ 0 w 328025"/>
                <a:gd name="connsiteY16" fmla="*/ 43939 h 275913"/>
                <a:gd name="connsiteX17" fmla="*/ 54026 w 328025"/>
                <a:gd name="connsiteY17" fmla="*/ 0 h 275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8025" h="275913">
                  <a:moveTo>
                    <a:pt x="54026" y="0"/>
                  </a:moveTo>
                  <a:cubicBezTo>
                    <a:pt x="54106" y="80"/>
                    <a:pt x="54146" y="159"/>
                    <a:pt x="54226" y="239"/>
                  </a:cubicBezTo>
                  <a:cubicBezTo>
                    <a:pt x="57296" y="4585"/>
                    <a:pt x="60645" y="9011"/>
                    <a:pt x="63915" y="13038"/>
                  </a:cubicBezTo>
                  <a:cubicBezTo>
                    <a:pt x="64074" y="13237"/>
                    <a:pt x="64234" y="13437"/>
                    <a:pt x="64433" y="13676"/>
                  </a:cubicBezTo>
                  <a:cubicBezTo>
                    <a:pt x="66546" y="16268"/>
                    <a:pt x="68659" y="18780"/>
                    <a:pt x="70812" y="21252"/>
                  </a:cubicBezTo>
                  <a:cubicBezTo>
                    <a:pt x="78189" y="29904"/>
                    <a:pt x="85725" y="38037"/>
                    <a:pt x="93300" y="45933"/>
                  </a:cubicBezTo>
                  <a:cubicBezTo>
                    <a:pt x="109408" y="62679"/>
                    <a:pt x="125915" y="77750"/>
                    <a:pt x="142342" y="91825"/>
                  </a:cubicBezTo>
                  <a:cubicBezTo>
                    <a:pt x="159328" y="106378"/>
                    <a:pt x="176393" y="119616"/>
                    <a:pt x="193339" y="131976"/>
                  </a:cubicBezTo>
                  <a:cubicBezTo>
                    <a:pt x="201712" y="138076"/>
                    <a:pt x="210085" y="143898"/>
                    <a:pt x="218378" y="149560"/>
                  </a:cubicBezTo>
                  <a:cubicBezTo>
                    <a:pt x="222445" y="152310"/>
                    <a:pt x="226552" y="155022"/>
                    <a:pt x="230619" y="157653"/>
                  </a:cubicBezTo>
                  <a:cubicBezTo>
                    <a:pt x="236321" y="161361"/>
                    <a:pt x="233251" y="159408"/>
                    <a:pt x="238872" y="162917"/>
                  </a:cubicBezTo>
                  <a:cubicBezTo>
                    <a:pt x="265985" y="179902"/>
                    <a:pt x="292779" y="194654"/>
                    <a:pt x="319254" y="206776"/>
                  </a:cubicBezTo>
                  <a:cubicBezTo>
                    <a:pt x="322165" y="208131"/>
                    <a:pt x="325075" y="209367"/>
                    <a:pt x="328026" y="210603"/>
                  </a:cubicBezTo>
                  <a:cubicBezTo>
                    <a:pt x="309366" y="232613"/>
                    <a:pt x="291304" y="255539"/>
                    <a:pt x="272644" y="275913"/>
                  </a:cubicBezTo>
                  <a:cubicBezTo>
                    <a:pt x="252548" y="265985"/>
                    <a:pt x="232214" y="254382"/>
                    <a:pt x="211640" y="241624"/>
                  </a:cubicBezTo>
                  <a:cubicBezTo>
                    <a:pt x="131178" y="191704"/>
                    <a:pt x="62280" y="132255"/>
                    <a:pt x="6180" y="59170"/>
                  </a:cubicBezTo>
                  <a:cubicBezTo>
                    <a:pt x="3030" y="55063"/>
                    <a:pt x="1036" y="49640"/>
                    <a:pt x="0" y="43939"/>
                  </a:cubicBezTo>
                  <a:cubicBezTo>
                    <a:pt x="18142" y="30303"/>
                    <a:pt x="36044" y="15311"/>
                    <a:pt x="54026" y="0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6" name="Freeform: Shape 1955">
              <a:extLst>
                <a:ext uri="{FF2B5EF4-FFF2-40B4-BE49-F238E27FC236}">
                  <a16:creationId xmlns="" xmlns:a16="http://schemas.microsoft.com/office/drawing/2014/main" id="{EA6E3E48-8494-48F2-BD1D-0BA6FE6F6E82}"/>
                </a:ext>
              </a:extLst>
            </p:cNvPr>
            <p:cNvSpPr/>
            <p:nvPr/>
          </p:nvSpPr>
          <p:spPr>
            <a:xfrm>
              <a:off x="20406810" y="-894069"/>
              <a:ext cx="1481104" cy="788255"/>
            </a:xfrm>
            <a:custGeom>
              <a:avLst/>
              <a:gdLst>
                <a:gd name="connsiteX0" fmla="*/ 270890 w 529857"/>
                <a:gd name="connsiteY0" fmla="*/ 3928 h 281994"/>
                <a:gd name="connsiteX1" fmla="*/ 504380 w 529857"/>
                <a:gd name="connsiteY1" fmla="*/ 40650 h 281994"/>
                <a:gd name="connsiteX2" fmla="*/ 511477 w 529857"/>
                <a:gd name="connsiteY2" fmla="*/ 62938 h 281994"/>
                <a:gd name="connsiteX3" fmla="*/ 529858 w 529857"/>
                <a:gd name="connsiteY3" fmla="*/ 139532 h 281994"/>
                <a:gd name="connsiteX4" fmla="*/ 521206 w 529857"/>
                <a:gd name="connsiteY4" fmla="*/ 134947 h 281994"/>
                <a:gd name="connsiteX5" fmla="*/ 483925 w 529857"/>
                <a:gd name="connsiteY5" fmla="*/ 117602 h 281994"/>
                <a:gd name="connsiteX6" fmla="*/ 465784 w 529857"/>
                <a:gd name="connsiteY6" fmla="*/ 110545 h 281994"/>
                <a:gd name="connsiteX7" fmla="*/ 456653 w 529857"/>
                <a:gd name="connsiteY7" fmla="*/ 107435 h 281994"/>
                <a:gd name="connsiteX8" fmla="*/ 442179 w 529857"/>
                <a:gd name="connsiteY8" fmla="*/ 103049 h 281994"/>
                <a:gd name="connsiteX9" fmla="*/ 385402 w 529857"/>
                <a:gd name="connsiteY9" fmla="*/ 91207 h 281994"/>
                <a:gd name="connsiteX10" fmla="*/ 355857 w 529857"/>
                <a:gd name="connsiteY10" fmla="*/ 88655 h 281994"/>
                <a:gd name="connsiteX11" fmla="*/ 340626 w 529857"/>
                <a:gd name="connsiteY11" fmla="*/ 88376 h 281994"/>
                <a:gd name="connsiteX12" fmla="*/ 336559 w 529857"/>
                <a:gd name="connsiteY12" fmla="*/ 88456 h 281994"/>
                <a:gd name="connsiteX13" fmla="*/ 328385 w 529857"/>
                <a:gd name="connsiteY13" fmla="*/ 88895 h 281994"/>
                <a:gd name="connsiteX14" fmla="*/ 261560 w 529857"/>
                <a:gd name="connsiteY14" fmla="*/ 101893 h 281994"/>
                <a:gd name="connsiteX15" fmla="*/ 245172 w 529857"/>
                <a:gd name="connsiteY15" fmla="*/ 107754 h 281994"/>
                <a:gd name="connsiteX16" fmla="*/ 236959 w 529857"/>
                <a:gd name="connsiteY16" fmla="*/ 111143 h 281994"/>
                <a:gd name="connsiteX17" fmla="*/ 232174 w 529857"/>
                <a:gd name="connsiteY17" fmla="*/ 113336 h 281994"/>
                <a:gd name="connsiteX18" fmla="*/ 197924 w 529857"/>
                <a:gd name="connsiteY18" fmla="*/ 132874 h 281994"/>
                <a:gd name="connsiteX19" fmla="*/ 122686 w 529857"/>
                <a:gd name="connsiteY19" fmla="*/ 200456 h 281994"/>
                <a:gd name="connsiteX20" fmla="*/ 65709 w 529857"/>
                <a:gd name="connsiteY20" fmla="*/ 281994 h 281994"/>
                <a:gd name="connsiteX21" fmla="*/ 19338 w 529857"/>
                <a:gd name="connsiteY21" fmla="*/ 254483 h 281994"/>
                <a:gd name="connsiteX22" fmla="*/ 14553 w 529857"/>
                <a:gd name="connsiteY22" fmla="*/ 251173 h 281994"/>
                <a:gd name="connsiteX23" fmla="*/ 0 w 529857"/>
                <a:gd name="connsiteY23" fmla="*/ 241086 h 281994"/>
                <a:gd name="connsiteX24" fmla="*/ 270890 w 529857"/>
                <a:gd name="connsiteY24" fmla="*/ 3928 h 281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9857" h="281994">
                  <a:moveTo>
                    <a:pt x="270890" y="3928"/>
                  </a:moveTo>
                  <a:cubicBezTo>
                    <a:pt x="353504" y="-8233"/>
                    <a:pt x="425513" y="8912"/>
                    <a:pt x="504380" y="40650"/>
                  </a:cubicBezTo>
                  <a:cubicBezTo>
                    <a:pt x="506732" y="48066"/>
                    <a:pt x="509124" y="55522"/>
                    <a:pt x="511477" y="62938"/>
                  </a:cubicBezTo>
                  <a:cubicBezTo>
                    <a:pt x="517577" y="88416"/>
                    <a:pt x="524076" y="113894"/>
                    <a:pt x="529858" y="139532"/>
                  </a:cubicBezTo>
                  <a:cubicBezTo>
                    <a:pt x="526987" y="137977"/>
                    <a:pt x="524076" y="136422"/>
                    <a:pt x="521206" y="134947"/>
                  </a:cubicBezTo>
                  <a:cubicBezTo>
                    <a:pt x="508885" y="128527"/>
                    <a:pt x="496445" y="122826"/>
                    <a:pt x="483925" y="117602"/>
                  </a:cubicBezTo>
                  <a:cubicBezTo>
                    <a:pt x="477905" y="115091"/>
                    <a:pt x="471764" y="112619"/>
                    <a:pt x="465784" y="110545"/>
                  </a:cubicBezTo>
                  <a:cubicBezTo>
                    <a:pt x="464308" y="110027"/>
                    <a:pt x="458248" y="107954"/>
                    <a:pt x="456653" y="107435"/>
                  </a:cubicBezTo>
                  <a:cubicBezTo>
                    <a:pt x="451828" y="105880"/>
                    <a:pt x="447004" y="104445"/>
                    <a:pt x="442179" y="103049"/>
                  </a:cubicBezTo>
                  <a:cubicBezTo>
                    <a:pt x="423320" y="97627"/>
                    <a:pt x="404381" y="93719"/>
                    <a:pt x="385402" y="91207"/>
                  </a:cubicBezTo>
                  <a:cubicBezTo>
                    <a:pt x="375553" y="89891"/>
                    <a:pt x="365705" y="89134"/>
                    <a:pt x="355857" y="88655"/>
                  </a:cubicBezTo>
                  <a:cubicBezTo>
                    <a:pt x="350793" y="88416"/>
                    <a:pt x="345689" y="88337"/>
                    <a:pt x="340626" y="88376"/>
                  </a:cubicBezTo>
                  <a:cubicBezTo>
                    <a:pt x="340028" y="88376"/>
                    <a:pt x="337914" y="88416"/>
                    <a:pt x="336559" y="88456"/>
                  </a:cubicBezTo>
                  <a:cubicBezTo>
                    <a:pt x="333848" y="88536"/>
                    <a:pt x="331096" y="88735"/>
                    <a:pt x="328385" y="88895"/>
                  </a:cubicBezTo>
                  <a:cubicBezTo>
                    <a:pt x="305818" y="90450"/>
                    <a:pt x="283489" y="94915"/>
                    <a:pt x="261560" y="101893"/>
                  </a:cubicBezTo>
                  <a:cubicBezTo>
                    <a:pt x="256057" y="103647"/>
                    <a:pt x="250595" y="105641"/>
                    <a:pt x="245172" y="107754"/>
                  </a:cubicBezTo>
                  <a:cubicBezTo>
                    <a:pt x="242421" y="108831"/>
                    <a:pt x="239670" y="110027"/>
                    <a:pt x="236959" y="111143"/>
                  </a:cubicBezTo>
                  <a:cubicBezTo>
                    <a:pt x="236640" y="111263"/>
                    <a:pt x="233530" y="112698"/>
                    <a:pt x="232174" y="113336"/>
                  </a:cubicBezTo>
                  <a:cubicBezTo>
                    <a:pt x="220571" y="118759"/>
                    <a:pt x="209128" y="125537"/>
                    <a:pt x="197924" y="132874"/>
                  </a:cubicBezTo>
                  <a:cubicBezTo>
                    <a:pt x="168379" y="152132"/>
                    <a:pt x="146888" y="172107"/>
                    <a:pt x="122686" y="200456"/>
                  </a:cubicBezTo>
                  <a:cubicBezTo>
                    <a:pt x="101873" y="224858"/>
                    <a:pt x="83013" y="252210"/>
                    <a:pt x="65709" y="281994"/>
                  </a:cubicBezTo>
                  <a:cubicBezTo>
                    <a:pt x="50916" y="270392"/>
                    <a:pt x="35087" y="262696"/>
                    <a:pt x="19338" y="254483"/>
                  </a:cubicBezTo>
                  <a:cubicBezTo>
                    <a:pt x="17743" y="253406"/>
                    <a:pt x="16148" y="252290"/>
                    <a:pt x="14553" y="251173"/>
                  </a:cubicBezTo>
                  <a:cubicBezTo>
                    <a:pt x="9729" y="247824"/>
                    <a:pt x="4864" y="244435"/>
                    <a:pt x="0" y="241086"/>
                  </a:cubicBezTo>
                  <a:cubicBezTo>
                    <a:pt x="59648" y="139173"/>
                    <a:pt x="146609" y="22229"/>
                    <a:pt x="270890" y="3928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7" name="Freeform: Shape 1956">
              <a:extLst>
                <a:ext uri="{FF2B5EF4-FFF2-40B4-BE49-F238E27FC236}">
                  <a16:creationId xmlns="" xmlns:a16="http://schemas.microsoft.com/office/drawing/2014/main" id="{47E237D2-DC60-43C3-87AB-1D5A58564CA7}"/>
                </a:ext>
              </a:extLst>
            </p:cNvPr>
            <p:cNvSpPr/>
            <p:nvPr/>
          </p:nvSpPr>
          <p:spPr>
            <a:xfrm>
              <a:off x="20406589" y="-894069"/>
              <a:ext cx="1481328" cy="745012"/>
            </a:xfrm>
            <a:custGeom>
              <a:avLst/>
              <a:gdLst>
                <a:gd name="connsiteX0" fmla="*/ 270969 w 529937"/>
                <a:gd name="connsiteY0" fmla="*/ 3928 h 266524"/>
                <a:gd name="connsiteX1" fmla="*/ 504459 w 529937"/>
                <a:gd name="connsiteY1" fmla="*/ 40650 h 266524"/>
                <a:gd name="connsiteX2" fmla="*/ 511556 w 529937"/>
                <a:gd name="connsiteY2" fmla="*/ 62938 h 266524"/>
                <a:gd name="connsiteX3" fmla="*/ 529937 w 529937"/>
                <a:gd name="connsiteY3" fmla="*/ 139532 h 266524"/>
                <a:gd name="connsiteX4" fmla="*/ 527984 w 529937"/>
                <a:gd name="connsiteY4" fmla="*/ 138495 h 266524"/>
                <a:gd name="connsiteX5" fmla="*/ 440106 w 529937"/>
                <a:gd name="connsiteY5" fmla="*/ 76734 h 266524"/>
                <a:gd name="connsiteX6" fmla="*/ 342141 w 529937"/>
                <a:gd name="connsiteY6" fmla="*/ 57356 h 266524"/>
                <a:gd name="connsiteX7" fmla="*/ 160245 w 529937"/>
                <a:gd name="connsiteY7" fmla="*/ 111223 h 266524"/>
                <a:gd name="connsiteX8" fmla="*/ 42065 w 529937"/>
                <a:gd name="connsiteY8" fmla="*/ 266524 h 266524"/>
                <a:gd name="connsiteX9" fmla="*/ 19338 w 529937"/>
                <a:gd name="connsiteY9" fmla="*/ 254443 h 266524"/>
                <a:gd name="connsiteX10" fmla="*/ 14553 w 529937"/>
                <a:gd name="connsiteY10" fmla="*/ 251133 h 266524"/>
                <a:gd name="connsiteX11" fmla="*/ 0 w 529937"/>
                <a:gd name="connsiteY11" fmla="*/ 241046 h 266524"/>
                <a:gd name="connsiteX12" fmla="*/ 270969 w 529937"/>
                <a:gd name="connsiteY12" fmla="*/ 3928 h 266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9937" h="266524">
                  <a:moveTo>
                    <a:pt x="270969" y="3928"/>
                  </a:moveTo>
                  <a:cubicBezTo>
                    <a:pt x="353584" y="-8233"/>
                    <a:pt x="425593" y="8912"/>
                    <a:pt x="504459" y="40650"/>
                  </a:cubicBezTo>
                  <a:cubicBezTo>
                    <a:pt x="506812" y="48066"/>
                    <a:pt x="509204" y="55522"/>
                    <a:pt x="511556" y="62938"/>
                  </a:cubicBezTo>
                  <a:cubicBezTo>
                    <a:pt x="517657" y="88416"/>
                    <a:pt x="524156" y="113894"/>
                    <a:pt x="529937" y="139532"/>
                  </a:cubicBezTo>
                  <a:cubicBezTo>
                    <a:pt x="529299" y="139173"/>
                    <a:pt x="528621" y="138854"/>
                    <a:pt x="527984" y="138495"/>
                  </a:cubicBezTo>
                  <a:cubicBezTo>
                    <a:pt x="509244" y="106319"/>
                    <a:pt x="474874" y="87978"/>
                    <a:pt x="440106" y="76734"/>
                  </a:cubicBezTo>
                  <a:cubicBezTo>
                    <a:pt x="408049" y="66327"/>
                    <a:pt x="374118" y="59430"/>
                    <a:pt x="342141" y="57356"/>
                  </a:cubicBezTo>
                  <a:cubicBezTo>
                    <a:pt x="277987" y="53249"/>
                    <a:pt x="207932" y="68361"/>
                    <a:pt x="160245" y="111223"/>
                  </a:cubicBezTo>
                  <a:cubicBezTo>
                    <a:pt x="112399" y="154205"/>
                    <a:pt x="77591" y="213016"/>
                    <a:pt x="42065" y="266524"/>
                  </a:cubicBezTo>
                  <a:cubicBezTo>
                    <a:pt x="34529" y="262298"/>
                    <a:pt x="26914" y="258430"/>
                    <a:pt x="19338" y="254443"/>
                  </a:cubicBezTo>
                  <a:cubicBezTo>
                    <a:pt x="17743" y="253366"/>
                    <a:pt x="16148" y="252250"/>
                    <a:pt x="14553" y="251133"/>
                  </a:cubicBezTo>
                  <a:cubicBezTo>
                    <a:pt x="9729" y="247784"/>
                    <a:pt x="4864" y="244395"/>
                    <a:pt x="0" y="241046"/>
                  </a:cubicBezTo>
                  <a:cubicBezTo>
                    <a:pt x="59728" y="139173"/>
                    <a:pt x="146689" y="22229"/>
                    <a:pt x="270969" y="3928"/>
                  </a:cubicBez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8" name="Freeform: Shape 1957">
              <a:extLst>
                <a:ext uri="{FF2B5EF4-FFF2-40B4-BE49-F238E27FC236}">
                  <a16:creationId xmlns="" xmlns:a16="http://schemas.microsoft.com/office/drawing/2014/main" id="{3CAE90F7-DA8A-4C19-9BBA-60088B5C5DE1}"/>
                </a:ext>
              </a:extLst>
            </p:cNvPr>
            <p:cNvSpPr/>
            <p:nvPr/>
          </p:nvSpPr>
          <p:spPr>
            <a:xfrm>
              <a:off x="17449916" y="-2090177"/>
              <a:ext cx="797854" cy="1617380"/>
            </a:xfrm>
            <a:custGeom>
              <a:avLst/>
              <a:gdLst>
                <a:gd name="connsiteX0" fmla="*/ 274011 w 285428"/>
                <a:gd name="connsiteY0" fmla="*/ 2128 h 578609"/>
                <a:gd name="connsiteX1" fmla="*/ 169308 w 285428"/>
                <a:gd name="connsiteY1" fmla="*/ 97661 h 578609"/>
                <a:gd name="connsiteX2" fmla="*/ 11535 w 285428"/>
                <a:gd name="connsiteY2" fmla="*/ 482186 h 578609"/>
                <a:gd name="connsiteX3" fmla="*/ 52 w 285428"/>
                <a:gd name="connsiteY3" fmla="*/ 571698 h 578609"/>
                <a:gd name="connsiteX4" fmla="*/ 22539 w 285428"/>
                <a:gd name="connsiteY4" fmla="*/ 565439 h 578609"/>
                <a:gd name="connsiteX5" fmla="*/ 168630 w 285428"/>
                <a:gd name="connsiteY5" fmla="*/ 122621 h 578609"/>
                <a:gd name="connsiteX6" fmla="*/ 243350 w 285428"/>
                <a:gd name="connsiteY6" fmla="*/ 39329 h 578609"/>
                <a:gd name="connsiteX7" fmla="*/ 266276 w 285428"/>
                <a:gd name="connsiteY7" fmla="*/ 22144 h 578609"/>
                <a:gd name="connsiteX8" fmla="*/ 270303 w 285428"/>
                <a:gd name="connsiteY8" fmla="*/ 19592 h 578609"/>
                <a:gd name="connsiteX9" fmla="*/ 271021 w 285428"/>
                <a:gd name="connsiteY9" fmla="*/ 19154 h 578609"/>
                <a:gd name="connsiteX10" fmla="*/ 274649 w 285428"/>
                <a:gd name="connsiteY10" fmla="*/ 17160 h 578609"/>
                <a:gd name="connsiteX11" fmla="*/ 274889 w 285428"/>
                <a:gd name="connsiteY11" fmla="*/ 17040 h 578609"/>
                <a:gd name="connsiteX12" fmla="*/ 285415 w 285428"/>
                <a:gd name="connsiteY12" fmla="*/ 3883 h 578609"/>
                <a:gd name="connsiteX13" fmla="*/ 274011 w 285428"/>
                <a:gd name="connsiteY13" fmla="*/ 2128 h 578609"/>
                <a:gd name="connsiteX14" fmla="*/ 274011 w 285428"/>
                <a:gd name="connsiteY14" fmla="*/ 2128 h 578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5428" h="578609">
                  <a:moveTo>
                    <a:pt x="274011" y="2128"/>
                  </a:moveTo>
                  <a:cubicBezTo>
                    <a:pt x="231707" y="24616"/>
                    <a:pt x="198255" y="61298"/>
                    <a:pt x="169308" y="97661"/>
                  </a:cubicBezTo>
                  <a:cubicBezTo>
                    <a:pt x="81749" y="207628"/>
                    <a:pt x="35697" y="347818"/>
                    <a:pt x="11535" y="482186"/>
                  </a:cubicBezTo>
                  <a:cubicBezTo>
                    <a:pt x="6272" y="511412"/>
                    <a:pt x="2843" y="541635"/>
                    <a:pt x="52" y="571698"/>
                  </a:cubicBezTo>
                  <a:cubicBezTo>
                    <a:pt x="-1224" y="585335"/>
                    <a:pt x="21582" y="576403"/>
                    <a:pt x="22539" y="565439"/>
                  </a:cubicBezTo>
                  <a:cubicBezTo>
                    <a:pt x="36136" y="412211"/>
                    <a:pt x="79556" y="251009"/>
                    <a:pt x="168630" y="122621"/>
                  </a:cubicBezTo>
                  <a:cubicBezTo>
                    <a:pt x="189084" y="93156"/>
                    <a:pt x="215519" y="62734"/>
                    <a:pt x="243350" y="39329"/>
                  </a:cubicBezTo>
                  <a:cubicBezTo>
                    <a:pt x="250128" y="33627"/>
                    <a:pt x="258461" y="27328"/>
                    <a:pt x="266276" y="22144"/>
                  </a:cubicBezTo>
                  <a:cubicBezTo>
                    <a:pt x="267592" y="21267"/>
                    <a:pt x="268948" y="20430"/>
                    <a:pt x="270303" y="19592"/>
                  </a:cubicBezTo>
                  <a:cubicBezTo>
                    <a:pt x="271021" y="19154"/>
                    <a:pt x="267911" y="20988"/>
                    <a:pt x="271021" y="19154"/>
                  </a:cubicBezTo>
                  <a:cubicBezTo>
                    <a:pt x="272217" y="18436"/>
                    <a:pt x="273453" y="17718"/>
                    <a:pt x="274649" y="17160"/>
                  </a:cubicBezTo>
                  <a:cubicBezTo>
                    <a:pt x="274729" y="17120"/>
                    <a:pt x="274809" y="17080"/>
                    <a:pt x="274889" y="17040"/>
                  </a:cubicBezTo>
                  <a:cubicBezTo>
                    <a:pt x="277640" y="15804"/>
                    <a:pt x="285813" y="10382"/>
                    <a:pt x="285415" y="3883"/>
                  </a:cubicBezTo>
                  <a:cubicBezTo>
                    <a:pt x="285056" y="-2656"/>
                    <a:pt x="276802" y="733"/>
                    <a:pt x="274011" y="2128"/>
                  </a:cubicBezTo>
                  <a:lnTo>
                    <a:pt x="274011" y="2128"/>
                  </a:ln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9" name="Freeform: Shape 1958">
              <a:extLst>
                <a:ext uri="{FF2B5EF4-FFF2-40B4-BE49-F238E27FC236}">
                  <a16:creationId xmlns="" xmlns:a16="http://schemas.microsoft.com/office/drawing/2014/main" id="{8E0F730A-527C-4C54-8412-D31C861ABBF8}"/>
                </a:ext>
              </a:extLst>
            </p:cNvPr>
            <p:cNvSpPr/>
            <p:nvPr/>
          </p:nvSpPr>
          <p:spPr>
            <a:xfrm>
              <a:off x="18825582" y="1179130"/>
              <a:ext cx="1774017" cy="2086455"/>
            </a:xfrm>
            <a:custGeom>
              <a:avLst/>
              <a:gdLst>
                <a:gd name="connsiteX0" fmla="*/ 7868 w 634645"/>
                <a:gd name="connsiteY0" fmla="*/ 49522 h 746418"/>
                <a:gd name="connsiteX1" fmla="*/ 123736 w 634645"/>
                <a:gd name="connsiteY1" fmla="*/ 226952 h 746418"/>
                <a:gd name="connsiteX2" fmla="*/ 398732 w 634645"/>
                <a:gd name="connsiteY2" fmla="*/ 564308 h 746418"/>
                <a:gd name="connsiteX3" fmla="*/ 618706 w 634645"/>
                <a:gd name="connsiteY3" fmla="*/ 745007 h 746418"/>
                <a:gd name="connsiteX4" fmla="*/ 626441 w 634645"/>
                <a:gd name="connsiteY4" fmla="*/ 695925 h 746418"/>
                <a:gd name="connsiteX5" fmla="*/ 75371 w 634645"/>
                <a:gd name="connsiteY5" fmla="*/ 92783 h 746418"/>
                <a:gd name="connsiteX6" fmla="*/ 25133 w 634645"/>
                <a:gd name="connsiteY6" fmla="*/ 11922 h 746418"/>
                <a:gd name="connsiteX7" fmla="*/ 2605 w 634645"/>
                <a:gd name="connsiteY7" fmla="*/ 6460 h 746418"/>
                <a:gd name="connsiteX8" fmla="*/ 7868 w 634645"/>
                <a:gd name="connsiteY8" fmla="*/ 49522 h 746418"/>
                <a:gd name="connsiteX9" fmla="*/ 7868 w 634645"/>
                <a:gd name="connsiteY9" fmla="*/ 49522 h 746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4645" h="746418">
                  <a:moveTo>
                    <a:pt x="7868" y="49522"/>
                  </a:moveTo>
                  <a:cubicBezTo>
                    <a:pt x="44192" y="110127"/>
                    <a:pt x="82827" y="169297"/>
                    <a:pt x="123736" y="226952"/>
                  </a:cubicBezTo>
                  <a:cubicBezTo>
                    <a:pt x="207307" y="344813"/>
                    <a:pt x="297179" y="461159"/>
                    <a:pt x="398732" y="564308"/>
                  </a:cubicBezTo>
                  <a:cubicBezTo>
                    <a:pt x="465678" y="632329"/>
                    <a:pt x="536689" y="696324"/>
                    <a:pt x="618706" y="745007"/>
                  </a:cubicBezTo>
                  <a:cubicBezTo>
                    <a:pt x="636529" y="755573"/>
                    <a:pt x="639838" y="703580"/>
                    <a:pt x="626441" y="695925"/>
                  </a:cubicBezTo>
                  <a:cubicBezTo>
                    <a:pt x="391237" y="561676"/>
                    <a:pt x="217874" y="310603"/>
                    <a:pt x="75371" y="92783"/>
                  </a:cubicBezTo>
                  <a:cubicBezTo>
                    <a:pt x="58306" y="66666"/>
                    <a:pt x="41321" y="39833"/>
                    <a:pt x="25133" y="11922"/>
                  </a:cubicBezTo>
                  <a:cubicBezTo>
                    <a:pt x="19670" y="2513"/>
                    <a:pt x="8546" y="-6498"/>
                    <a:pt x="2605" y="6460"/>
                  </a:cubicBezTo>
                  <a:cubicBezTo>
                    <a:pt x="-3256" y="19219"/>
                    <a:pt x="1768" y="39035"/>
                    <a:pt x="7868" y="49522"/>
                  </a:cubicBezTo>
                  <a:lnTo>
                    <a:pt x="7868" y="49522"/>
                  </a:ln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0" name="Freeform: Shape 1959">
              <a:extLst>
                <a:ext uri="{FF2B5EF4-FFF2-40B4-BE49-F238E27FC236}">
                  <a16:creationId xmlns="" xmlns:a16="http://schemas.microsoft.com/office/drawing/2014/main" id="{951F2C52-440E-4571-867B-0CFDAE23020C}"/>
                </a:ext>
              </a:extLst>
            </p:cNvPr>
            <p:cNvSpPr/>
            <p:nvPr/>
          </p:nvSpPr>
          <p:spPr>
            <a:xfrm>
              <a:off x="18253545" y="636718"/>
              <a:ext cx="2402250" cy="1354016"/>
            </a:xfrm>
            <a:custGeom>
              <a:avLst/>
              <a:gdLst>
                <a:gd name="connsiteX0" fmla="*/ 859393 w 859392"/>
                <a:gd name="connsiteY0" fmla="*/ 484393 h 484392"/>
                <a:gd name="connsiteX1" fmla="*/ 790295 w 859392"/>
                <a:gd name="connsiteY1" fmla="*/ 451220 h 484392"/>
                <a:gd name="connsiteX2" fmla="*/ 699586 w 859392"/>
                <a:gd name="connsiteY2" fmla="*/ 421356 h 484392"/>
                <a:gd name="connsiteX3" fmla="*/ 683757 w 859392"/>
                <a:gd name="connsiteY3" fmla="*/ 401420 h 484392"/>
                <a:gd name="connsiteX4" fmla="*/ 657601 w 859392"/>
                <a:gd name="connsiteY4" fmla="*/ 371117 h 484392"/>
                <a:gd name="connsiteX5" fmla="*/ 646517 w 859392"/>
                <a:gd name="connsiteY5" fmla="*/ 359076 h 484392"/>
                <a:gd name="connsiteX6" fmla="*/ 642689 w 859392"/>
                <a:gd name="connsiteY6" fmla="*/ 355049 h 484392"/>
                <a:gd name="connsiteX7" fmla="*/ 633598 w 859392"/>
                <a:gd name="connsiteY7" fmla="*/ 345838 h 484392"/>
                <a:gd name="connsiteX8" fmla="*/ 574867 w 859392"/>
                <a:gd name="connsiteY8" fmla="*/ 292290 h 484392"/>
                <a:gd name="connsiteX9" fmla="*/ 512148 w 859392"/>
                <a:gd name="connsiteY9" fmla="*/ 245720 h 484392"/>
                <a:gd name="connsiteX10" fmla="*/ 483560 w 859392"/>
                <a:gd name="connsiteY10" fmla="*/ 227578 h 484392"/>
                <a:gd name="connsiteX11" fmla="*/ 471001 w 859392"/>
                <a:gd name="connsiteY11" fmla="*/ 220361 h 484392"/>
                <a:gd name="connsiteX12" fmla="*/ 451623 w 859392"/>
                <a:gd name="connsiteY12" fmla="*/ 209955 h 484392"/>
                <a:gd name="connsiteX13" fmla="*/ 300588 w 859392"/>
                <a:gd name="connsiteY13" fmla="*/ 149070 h 484392"/>
                <a:gd name="connsiteX14" fmla="*/ 243970 w 859392"/>
                <a:gd name="connsiteY14" fmla="*/ 133440 h 484392"/>
                <a:gd name="connsiteX15" fmla="*/ 234042 w 859392"/>
                <a:gd name="connsiteY15" fmla="*/ 131088 h 484392"/>
                <a:gd name="connsiteX16" fmla="*/ 216538 w 859392"/>
                <a:gd name="connsiteY16" fmla="*/ 127141 h 484392"/>
                <a:gd name="connsiteX17" fmla="*/ 180733 w 859392"/>
                <a:gd name="connsiteY17" fmla="*/ 119884 h 484392"/>
                <a:gd name="connsiteX18" fmla="*/ 38670 w 859392"/>
                <a:gd name="connsiteY18" fmla="*/ 98832 h 484392"/>
                <a:gd name="connsiteX19" fmla="*/ 34 w 859392"/>
                <a:gd name="connsiteY19" fmla="*/ 46281 h 484392"/>
                <a:gd name="connsiteX20" fmla="*/ 42019 w 859392"/>
                <a:gd name="connsiteY20" fmla="*/ 189 h 484392"/>
                <a:gd name="connsiteX21" fmla="*/ 45607 w 859392"/>
                <a:gd name="connsiteY21" fmla="*/ 627 h 484392"/>
                <a:gd name="connsiteX22" fmla="*/ 54698 w 859392"/>
                <a:gd name="connsiteY22" fmla="*/ 189 h 484392"/>
                <a:gd name="connsiteX23" fmla="*/ 414622 w 859392"/>
                <a:gd name="connsiteY23" fmla="*/ 81926 h 484392"/>
                <a:gd name="connsiteX24" fmla="*/ 685073 w 859392"/>
                <a:gd name="connsiteY24" fmla="*/ 258638 h 484392"/>
                <a:gd name="connsiteX25" fmla="*/ 859393 w 859392"/>
                <a:gd name="connsiteY25" fmla="*/ 484393 h 484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59392" h="484392">
                  <a:moveTo>
                    <a:pt x="859393" y="484393"/>
                  </a:moveTo>
                  <a:cubicBezTo>
                    <a:pt x="836985" y="472192"/>
                    <a:pt x="813979" y="461028"/>
                    <a:pt x="790295" y="451220"/>
                  </a:cubicBezTo>
                  <a:cubicBezTo>
                    <a:pt x="762225" y="439338"/>
                    <a:pt x="730726" y="428852"/>
                    <a:pt x="699586" y="421356"/>
                  </a:cubicBezTo>
                  <a:cubicBezTo>
                    <a:pt x="694363" y="414657"/>
                    <a:pt x="689060" y="407999"/>
                    <a:pt x="683757" y="401420"/>
                  </a:cubicBezTo>
                  <a:cubicBezTo>
                    <a:pt x="675464" y="391172"/>
                    <a:pt x="666533" y="381045"/>
                    <a:pt x="657601" y="371117"/>
                  </a:cubicBezTo>
                  <a:cubicBezTo>
                    <a:pt x="653933" y="367050"/>
                    <a:pt x="650265" y="363023"/>
                    <a:pt x="646517" y="359076"/>
                  </a:cubicBezTo>
                  <a:cubicBezTo>
                    <a:pt x="645400" y="357840"/>
                    <a:pt x="643247" y="355647"/>
                    <a:pt x="642689" y="355049"/>
                  </a:cubicBezTo>
                  <a:cubicBezTo>
                    <a:pt x="639699" y="351938"/>
                    <a:pt x="636669" y="348868"/>
                    <a:pt x="633598" y="345838"/>
                  </a:cubicBezTo>
                  <a:cubicBezTo>
                    <a:pt x="614938" y="327058"/>
                    <a:pt x="595321" y="309196"/>
                    <a:pt x="574867" y="292290"/>
                  </a:cubicBezTo>
                  <a:cubicBezTo>
                    <a:pt x="554772" y="275664"/>
                    <a:pt x="533799" y="260193"/>
                    <a:pt x="512148" y="245720"/>
                  </a:cubicBezTo>
                  <a:cubicBezTo>
                    <a:pt x="502779" y="239420"/>
                    <a:pt x="493169" y="233439"/>
                    <a:pt x="483560" y="227578"/>
                  </a:cubicBezTo>
                  <a:cubicBezTo>
                    <a:pt x="482723" y="227139"/>
                    <a:pt x="472994" y="221478"/>
                    <a:pt x="471001" y="220361"/>
                  </a:cubicBezTo>
                  <a:cubicBezTo>
                    <a:pt x="464661" y="216813"/>
                    <a:pt x="458162" y="213344"/>
                    <a:pt x="451623" y="209955"/>
                  </a:cubicBezTo>
                  <a:cubicBezTo>
                    <a:pt x="404215" y="185154"/>
                    <a:pt x="353139" y="165179"/>
                    <a:pt x="300588" y="149070"/>
                  </a:cubicBezTo>
                  <a:cubicBezTo>
                    <a:pt x="281769" y="143329"/>
                    <a:pt x="262710" y="137946"/>
                    <a:pt x="243970" y="133440"/>
                  </a:cubicBezTo>
                  <a:cubicBezTo>
                    <a:pt x="242894" y="133201"/>
                    <a:pt x="235278" y="131367"/>
                    <a:pt x="234042" y="131088"/>
                  </a:cubicBezTo>
                  <a:cubicBezTo>
                    <a:pt x="228221" y="129732"/>
                    <a:pt x="222399" y="128457"/>
                    <a:pt x="216538" y="127141"/>
                  </a:cubicBezTo>
                  <a:cubicBezTo>
                    <a:pt x="204617" y="124549"/>
                    <a:pt x="192575" y="122037"/>
                    <a:pt x="180733" y="119884"/>
                  </a:cubicBezTo>
                  <a:cubicBezTo>
                    <a:pt x="133964" y="111232"/>
                    <a:pt x="86277" y="104414"/>
                    <a:pt x="38670" y="98832"/>
                  </a:cubicBezTo>
                  <a:cubicBezTo>
                    <a:pt x="16940" y="96280"/>
                    <a:pt x="-883" y="73553"/>
                    <a:pt x="34" y="46281"/>
                  </a:cubicBezTo>
                  <a:cubicBezTo>
                    <a:pt x="911" y="19885"/>
                    <a:pt x="20249" y="-2283"/>
                    <a:pt x="42019" y="189"/>
                  </a:cubicBezTo>
                  <a:cubicBezTo>
                    <a:pt x="43215" y="308"/>
                    <a:pt x="44371" y="468"/>
                    <a:pt x="45607" y="627"/>
                  </a:cubicBezTo>
                  <a:cubicBezTo>
                    <a:pt x="48558" y="29"/>
                    <a:pt x="51588" y="-170"/>
                    <a:pt x="54698" y="189"/>
                  </a:cubicBezTo>
                  <a:cubicBezTo>
                    <a:pt x="180135" y="14463"/>
                    <a:pt x="303260" y="37469"/>
                    <a:pt x="414622" y="81926"/>
                  </a:cubicBezTo>
                  <a:cubicBezTo>
                    <a:pt x="518807" y="123512"/>
                    <a:pt x="609994" y="185194"/>
                    <a:pt x="685073" y="258638"/>
                  </a:cubicBezTo>
                  <a:cubicBezTo>
                    <a:pt x="754091" y="326102"/>
                    <a:pt x="810749" y="403493"/>
                    <a:pt x="859393" y="484393"/>
                  </a:cubicBezTo>
                  <a:close/>
                </a:path>
              </a:pathLst>
            </a:custGeom>
            <a:solidFill>
              <a:srgbClr val="F9D37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1" name="Freeform: Shape 1960">
              <a:extLst>
                <a:ext uri="{FF2B5EF4-FFF2-40B4-BE49-F238E27FC236}">
                  <a16:creationId xmlns="" xmlns:a16="http://schemas.microsoft.com/office/drawing/2014/main" id="{16B270E1-A64F-4F9A-8D3A-4B95C05A9E36}"/>
                </a:ext>
              </a:extLst>
            </p:cNvPr>
            <p:cNvSpPr/>
            <p:nvPr/>
          </p:nvSpPr>
          <p:spPr>
            <a:xfrm>
              <a:off x="20475913" y="1204657"/>
              <a:ext cx="2729062" cy="2218840"/>
            </a:xfrm>
            <a:custGeom>
              <a:avLst/>
              <a:gdLst>
                <a:gd name="connsiteX0" fmla="*/ 953297 w 976307"/>
                <a:gd name="connsiteY0" fmla="*/ 232174 h 793778"/>
                <a:gd name="connsiteX1" fmla="*/ 845803 w 976307"/>
                <a:gd name="connsiteY1" fmla="*/ 439548 h 793778"/>
                <a:gd name="connsiteX2" fmla="*/ 743731 w 976307"/>
                <a:gd name="connsiteY2" fmla="*/ 564307 h 793778"/>
                <a:gd name="connsiteX3" fmla="*/ 544491 w 976307"/>
                <a:gd name="connsiteY3" fmla="*/ 728898 h 793778"/>
                <a:gd name="connsiteX4" fmla="*/ 342221 w 976307"/>
                <a:gd name="connsiteY4" fmla="*/ 793570 h 793778"/>
                <a:gd name="connsiteX5" fmla="*/ 237358 w 976307"/>
                <a:gd name="connsiteY5" fmla="*/ 754576 h 793778"/>
                <a:gd name="connsiteX6" fmla="*/ 262238 w 976307"/>
                <a:gd name="connsiteY6" fmla="*/ 776545 h 793778"/>
                <a:gd name="connsiteX7" fmla="*/ 150716 w 976307"/>
                <a:gd name="connsiteY7" fmla="*/ 676786 h 793778"/>
                <a:gd name="connsiteX8" fmla="*/ 76355 w 976307"/>
                <a:gd name="connsiteY8" fmla="*/ 526628 h 793778"/>
                <a:gd name="connsiteX9" fmla="*/ 0 w 976307"/>
                <a:gd name="connsiteY9" fmla="*/ 353624 h 793778"/>
                <a:gd name="connsiteX10" fmla="*/ 18221 w 976307"/>
                <a:gd name="connsiteY10" fmla="*/ 364070 h 793778"/>
                <a:gd name="connsiteX11" fmla="*/ 35167 w 976307"/>
                <a:gd name="connsiteY11" fmla="*/ 374477 h 793778"/>
                <a:gd name="connsiteX12" fmla="*/ 39633 w 976307"/>
                <a:gd name="connsiteY12" fmla="*/ 377347 h 793778"/>
                <a:gd name="connsiteX13" fmla="*/ 43500 w 976307"/>
                <a:gd name="connsiteY13" fmla="*/ 379820 h 793778"/>
                <a:gd name="connsiteX14" fmla="*/ 45294 w 976307"/>
                <a:gd name="connsiteY14" fmla="*/ 380976 h 793778"/>
                <a:gd name="connsiteX15" fmla="*/ 46929 w 976307"/>
                <a:gd name="connsiteY15" fmla="*/ 382093 h 793778"/>
                <a:gd name="connsiteX16" fmla="*/ 109688 w 976307"/>
                <a:gd name="connsiteY16" fmla="*/ 428822 h 793778"/>
                <a:gd name="connsiteX17" fmla="*/ 142183 w 976307"/>
                <a:gd name="connsiteY17" fmla="*/ 455935 h 793778"/>
                <a:gd name="connsiteX18" fmla="*/ 156697 w 976307"/>
                <a:gd name="connsiteY18" fmla="*/ 494332 h 793778"/>
                <a:gd name="connsiteX19" fmla="*/ 159368 w 976307"/>
                <a:gd name="connsiteY19" fmla="*/ 500990 h 793778"/>
                <a:gd name="connsiteX20" fmla="*/ 163395 w 976307"/>
                <a:gd name="connsiteY20" fmla="*/ 510719 h 793778"/>
                <a:gd name="connsiteX21" fmla="*/ 173084 w 976307"/>
                <a:gd name="connsiteY21" fmla="*/ 532449 h 793778"/>
                <a:gd name="connsiteX22" fmla="*/ 210085 w 976307"/>
                <a:gd name="connsiteY22" fmla="*/ 599394 h 793778"/>
                <a:gd name="connsiteX23" fmla="*/ 219495 w 976307"/>
                <a:gd name="connsiteY23" fmla="*/ 613071 h 793778"/>
                <a:gd name="connsiteX24" fmla="*/ 219814 w 976307"/>
                <a:gd name="connsiteY24" fmla="*/ 613589 h 793778"/>
                <a:gd name="connsiteX25" fmla="*/ 221090 w 976307"/>
                <a:gd name="connsiteY25" fmla="*/ 615223 h 793778"/>
                <a:gd name="connsiteX26" fmla="*/ 225954 w 976307"/>
                <a:gd name="connsiteY26" fmla="*/ 621484 h 793778"/>
                <a:gd name="connsiteX27" fmla="*/ 247525 w 976307"/>
                <a:gd name="connsiteY27" fmla="*/ 646004 h 793778"/>
                <a:gd name="connsiteX28" fmla="*/ 290905 w 976307"/>
                <a:gd name="connsiteY28" fmla="*/ 682168 h 793778"/>
                <a:gd name="connsiteX29" fmla="*/ 296248 w 976307"/>
                <a:gd name="connsiteY29" fmla="*/ 685558 h 793778"/>
                <a:gd name="connsiteX30" fmla="*/ 298959 w 976307"/>
                <a:gd name="connsiteY30" fmla="*/ 687192 h 793778"/>
                <a:gd name="connsiteX31" fmla="*/ 308569 w 976307"/>
                <a:gd name="connsiteY31" fmla="*/ 692256 h 793778"/>
                <a:gd name="connsiteX32" fmla="*/ 332611 w 976307"/>
                <a:gd name="connsiteY32" fmla="*/ 702264 h 793778"/>
                <a:gd name="connsiteX33" fmla="*/ 380059 w 976307"/>
                <a:gd name="connsiteY33" fmla="*/ 712431 h 793778"/>
                <a:gd name="connsiteX34" fmla="*/ 391662 w 976307"/>
                <a:gd name="connsiteY34" fmla="*/ 713149 h 793778"/>
                <a:gd name="connsiteX35" fmla="*/ 397483 w 976307"/>
                <a:gd name="connsiteY35" fmla="*/ 713268 h 793778"/>
                <a:gd name="connsiteX36" fmla="*/ 397762 w 976307"/>
                <a:gd name="connsiteY36" fmla="*/ 713308 h 793778"/>
                <a:gd name="connsiteX37" fmla="*/ 398480 w 976307"/>
                <a:gd name="connsiteY37" fmla="*/ 713268 h 793778"/>
                <a:gd name="connsiteX38" fmla="*/ 424117 w 976307"/>
                <a:gd name="connsiteY38" fmla="*/ 711434 h 793778"/>
                <a:gd name="connsiteX39" fmla="*/ 473957 w 976307"/>
                <a:gd name="connsiteY39" fmla="*/ 700629 h 793778"/>
                <a:gd name="connsiteX40" fmla="*/ 498080 w 976307"/>
                <a:gd name="connsiteY40" fmla="*/ 692375 h 793778"/>
                <a:gd name="connsiteX41" fmla="*/ 510161 w 976307"/>
                <a:gd name="connsiteY41" fmla="*/ 687551 h 793778"/>
                <a:gd name="connsiteX42" fmla="*/ 512912 w 976307"/>
                <a:gd name="connsiteY42" fmla="*/ 686395 h 793778"/>
                <a:gd name="connsiteX43" fmla="*/ 518853 w 976307"/>
                <a:gd name="connsiteY43" fmla="*/ 683763 h 793778"/>
                <a:gd name="connsiteX44" fmla="*/ 530655 w 976307"/>
                <a:gd name="connsiteY44" fmla="*/ 678181 h 793778"/>
                <a:gd name="connsiteX45" fmla="*/ 619131 w 976307"/>
                <a:gd name="connsiteY45" fmla="*/ 624793 h 793778"/>
                <a:gd name="connsiteX46" fmla="*/ 622719 w 976307"/>
                <a:gd name="connsiteY46" fmla="*/ 622201 h 793778"/>
                <a:gd name="connsiteX47" fmla="*/ 625191 w 976307"/>
                <a:gd name="connsiteY47" fmla="*/ 620447 h 793778"/>
                <a:gd name="connsiteX48" fmla="*/ 636914 w 976307"/>
                <a:gd name="connsiteY48" fmla="*/ 611595 h 793778"/>
                <a:gd name="connsiteX49" fmla="*/ 661913 w 976307"/>
                <a:gd name="connsiteY49" fmla="*/ 591620 h 793778"/>
                <a:gd name="connsiteX50" fmla="*/ 684481 w 976307"/>
                <a:gd name="connsiteY50" fmla="*/ 572321 h 793778"/>
                <a:gd name="connsiteX51" fmla="*/ 695565 w 976307"/>
                <a:gd name="connsiteY51" fmla="*/ 562353 h 793778"/>
                <a:gd name="connsiteX52" fmla="*/ 705254 w 976307"/>
                <a:gd name="connsiteY52" fmla="*/ 553302 h 793778"/>
                <a:gd name="connsiteX53" fmla="*/ 745525 w 976307"/>
                <a:gd name="connsiteY53" fmla="*/ 512035 h 793778"/>
                <a:gd name="connsiteX54" fmla="*/ 755293 w 976307"/>
                <a:gd name="connsiteY54" fmla="*/ 501110 h 793778"/>
                <a:gd name="connsiteX55" fmla="*/ 759480 w 976307"/>
                <a:gd name="connsiteY55" fmla="*/ 496286 h 793778"/>
                <a:gd name="connsiteX56" fmla="*/ 778539 w 976307"/>
                <a:gd name="connsiteY56" fmla="*/ 472482 h 793778"/>
                <a:gd name="connsiteX57" fmla="*/ 836991 w 976307"/>
                <a:gd name="connsiteY57" fmla="*/ 384485 h 793778"/>
                <a:gd name="connsiteX58" fmla="*/ 864542 w 976307"/>
                <a:gd name="connsiteY58" fmla="*/ 332891 h 793778"/>
                <a:gd name="connsiteX59" fmla="*/ 868490 w 976307"/>
                <a:gd name="connsiteY59" fmla="*/ 324597 h 793778"/>
                <a:gd name="connsiteX60" fmla="*/ 873075 w 976307"/>
                <a:gd name="connsiteY60" fmla="*/ 314390 h 793778"/>
                <a:gd name="connsiteX61" fmla="*/ 884438 w 976307"/>
                <a:gd name="connsiteY61" fmla="*/ 286560 h 793778"/>
                <a:gd name="connsiteX62" fmla="*/ 899550 w 976307"/>
                <a:gd name="connsiteY62" fmla="*/ 241225 h 793778"/>
                <a:gd name="connsiteX63" fmla="*/ 905212 w 976307"/>
                <a:gd name="connsiteY63" fmla="*/ 219734 h 793778"/>
                <a:gd name="connsiteX64" fmla="*/ 906807 w 976307"/>
                <a:gd name="connsiteY64" fmla="*/ 212956 h 793778"/>
                <a:gd name="connsiteX65" fmla="*/ 908880 w 976307"/>
                <a:gd name="connsiteY65" fmla="*/ 202749 h 793778"/>
                <a:gd name="connsiteX66" fmla="*/ 915180 w 976307"/>
                <a:gd name="connsiteY66" fmla="*/ 157255 h 793778"/>
                <a:gd name="connsiteX67" fmla="*/ 961989 w 976307"/>
                <a:gd name="connsiteY67" fmla="*/ 0 h 793778"/>
                <a:gd name="connsiteX68" fmla="*/ 968728 w 976307"/>
                <a:gd name="connsiteY68" fmla="*/ 12998 h 793778"/>
                <a:gd name="connsiteX69" fmla="*/ 976104 w 976307"/>
                <a:gd name="connsiteY69" fmla="*/ 79345 h 793778"/>
                <a:gd name="connsiteX70" fmla="*/ 953297 w 976307"/>
                <a:gd name="connsiteY70" fmla="*/ 232174 h 793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76307" h="793778">
                  <a:moveTo>
                    <a:pt x="953297" y="232174"/>
                  </a:moveTo>
                  <a:cubicBezTo>
                    <a:pt x="928497" y="306017"/>
                    <a:pt x="890459" y="374278"/>
                    <a:pt x="845803" y="439548"/>
                  </a:cubicBezTo>
                  <a:cubicBezTo>
                    <a:pt x="815819" y="483367"/>
                    <a:pt x="781130" y="526190"/>
                    <a:pt x="743731" y="564307"/>
                  </a:cubicBezTo>
                  <a:cubicBezTo>
                    <a:pt x="684202" y="625072"/>
                    <a:pt x="618134" y="685398"/>
                    <a:pt x="544491" y="728898"/>
                  </a:cubicBezTo>
                  <a:cubicBezTo>
                    <a:pt x="482888" y="765301"/>
                    <a:pt x="416661" y="796641"/>
                    <a:pt x="342221" y="793570"/>
                  </a:cubicBezTo>
                  <a:cubicBezTo>
                    <a:pt x="302070" y="791936"/>
                    <a:pt x="267421" y="776665"/>
                    <a:pt x="237358" y="754576"/>
                  </a:cubicBezTo>
                  <a:cubicBezTo>
                    <a:pt x="245491" y="762710"/>
                    <a:pt x="253785" y="770086"/>
                    <a:pt x="262238" y="776545"/>
                  </a:cubicBezTo>
                  <a:cubicBezTo>
                    <a:pt x="214511" y="753898"/>
                    <a:pt x="180261" y="716538"/>
                    <a:pt x="150716" y="676786"/>
                  </a:cubicBezTo>
                  <a:cubicBezTo>
                    <a:pt x="117861" y="632528"/>
                    <a:pt x="96968" y="578621"/>
                    <a:pt x="76355" y="526628"/>
                  </a:cubicBezTo>
                  <a:cubicBezTo>
                    <a:pt x="53109" y="467977"/>
                    <a:pt x="28269" y="409365"/>
                    <a:pt x="0" y="353624"/>
                  </a:cubicBezTo>
                  <a:cubicBezTo>
                    <a:pt x="6140" y="357013"/>
                    <a:pt x="12241" y="360442"/>
                    <a:pt x="18221" y="364070"/>
                  </a:cubicBezTo>
                  <a:cubicBezTo>
                    <a:pt x="23923" y="367459"/>
                    <a:pt x="29585" y="370888"/>
                    <a:pt x="35167" y="374477"/>
                  </a:cubicBezTo>
                  <a:cubicBezTo>
                    <a:pt x="36682" y="375394"/>
                    <a:pt x="38157" y="376391"/>
                    <a:pt x="39633" y="377347"/>
                  </a:cubicBezTo>
                  <a:cubicBezTo>
                    <a:pt x="40909" y="378145"/>
                    <a:pt x="42185" y="378982"/>
                    <a:pt x="43500" y="379820"/>
                  </a:cubicBezTo>
                  <a:cubicBezTo>
                    <a:pt x="44218" y="380338"/>
                    <a:pt x="44856" y="380697"/>
                    <a:pt x="45294" y="380976"/>
                  </a:cubicBezTo>
                  <a:cubicBezTo>
                    <a:pt x="45693" y="381255"/>
                    <a:pt x="46251" y="381654"/>
                    <a:pt x="46929" y="382093"/>
                  </a:cubicBezTo>
                  <a:cubicBezTo>
                    <a:pt x="68620" y="396766"/>
                    <a:pt x="89951" y="412595"/>
                    <a:pt x="109688" y="428822"/>
                  </a:cubicBezTo>
                  <a:cubicBezTo>
                    <a:pt x="120533" y="437714"/>
                    <a:pt x="131378" y="446725"/>
                    <a:pt x="142183" y="455935"/>
                  </a:cubicBezTo>
                  <a:cubicBezTo>
                    <a:pt x="147167" y="468774"/>
                    <a:pt x="151912" y="481692"/>
                    <a:pt x="156697" y="494332"/>
                  </a:cubicBezTo>
                  <a:cubicBezTo>
                    <a:pt x="156736" y="494332"/>
                    <a:pt x="159208" y="500592"/>
                    <a:pt x="159368" y="500990"/>
                  </a:cubicBezTo>
                  <a:cubicBezTo>
                    <a:pt x="160644" y="504260"/>
                    <a:pt x="162039" y="507489"/>
                    <a:pt x="163395" y="510719"/>
                  </a:cubicBezTo>
                  <a:cubicBezTo>
                    <a:pt x="166505" y="518135"/>
                    <a:pt x="169775" y="525352"/>
                    <a:pt x="173084" y="532449"/>
                  </a:cubicBezTo>
                  <a:cubicBezTo>
                    <a:pt x="184487" y="557011"/>
                    <a:pt x="196967" y="579259"/>
                    <a:pt x="210085" y="599394"/>
                  </a:cubicBezTo>
                  <a:cubicBezTo>
                    <a:pt x="213155" y="604099"/>
                    <a:pt x="216345" y="608605"/>
                    <a:pt x="219495" y="613071"/>
                  </a:cubicBezTo>
                  <a:cubicBezTo>
                    <a:pt x="219654" y="613310"/>
                    <a:pt x="219734" y="613389"/>
                    <a:pt x="219814" y="613589"/>
                  </a:cubicBezTo>
                  <a:cubicBezTo>
                    <a:pt x="220093" y="613908"/>
                    <a:pt x="220492" y="614466"/>
                    <a:pt x="221090" y="615223"/>
                  </a:cubicBezTo>
                  <a:cubicBezTo>
                    <a:pt x="222684" y="617297"/>
                    <a:pt x="224319" y="619410"/>
                    <a:pt x="225954" y="621484"/>
                  </a:cubicBezTo>
                  <a:cubicBezTo>
                    <a:pt x="232932" y="630255"/>
                    <a:pt x="240148" y="638429"/>
                    <a:pt x="247525" y="646004"/>
                  </a:cubicBezTo>
                  <a:cubicBezTo>
                    <a:pt x="261360" y="660319"/>
                    <a:pt x="275954" y="672240"/>
                    <a:pt x="290905" y="682168"/>
                  </a:cubicBezTo>
                  <a:cubicBezTo>
                    <a:pt x="292660" y="683325"/>
                    <a:pt x="294454" y="684441"/>
                    <a:pt x="296248" y="685558"/>
                  </a:cubicBezTo>
                  <a:cubicBezTo>
                    <a:pt x="296607" y="685797"/>
                    <a:pt x="298003" y="686674"/>
                    <a:pt x="298959" y="687192"/>
                  </a:cubicBezTo>
                  <a:cubicBezTo>
                    <a:pt x="302109" y="688947"/>
                    <a:pt x="305339" y="690661"/>
                    <a:pt x="308569" y="692256"/>
                  </a:cubicBezTo>
                  <a:cubicBezTo>
                    <a:pt x="316423" y="696203"/>
                    <a:pt x="324517" y="699473"/>
                    <a:pt x="332611" y="702264"/>
                  </a:cubicBezTo>
                  <a:cubicBezTo>
                    <a:pt x="348002" y="707607"/>
                    <a:pt x="363911" y="710876"/>
                    <a:pt x="380059" y="712431"/>
                  </a:cubicBezTo>
                  <a:cubicBezTo>
                    <a:pt x="383926" y="712790"/>
                    <a:pt x="387754" y="712989"/>
                    <a:pt x="391662" y="713149"/>
                  </a:cubicBezTo>
                  <a:cubicBezTo>
                    <a:pt x="393576" y="713229"/>
                    <a:pt x="395609" y="713189"/>
                    <a:pt x="397483" y="713268"/>
                  </a:cubicBezTo>
                  <a:cubicBezTo>
                    <a:pt x="397603" y="713308"/>
                    <a:pt x="397722" y="713268"/>
                    <a:pt x="397762" y="713308"/>
                  </a:cubicBezTo>
                  <a:cubicBezTo>
                    <a:pt x="398001" y="713308"/>
                    <a:pt x="398241" y="713268"/>
                    <a:pt x="398480" y="713268"/>
                  </a:cubicBezTo>
                  <a:cubicBezTo>
                    <a:pt x="406853" y="713229"/>
                    <a:pt x="415465" y="712471"/>
                    <a:pt x="424117" y="711434"/>
                  </a:cubicBezTo>
                  <a:cubicBezTo>
                    <a:pt x="440385" y="709441"/>
                    <a:pt x="457052" y="705693"/>
                    <a:pt x="473957" y="700629"/>
                  </a:cubicBezTo>
                  <a:cubicBezTo>
                    <a:pt x="481932" y="698237"/>
                    <a:pt x="489986" y="695406"/>
                    <a:pt x="498080" y="692375"/>
                  </a:cubicBezTo>
                  <a:cubicBezTo>
                    <a:pt x="502067" y="690860"/>
                    <a:pt x="506134" y="689266"/>
                    <a:pt x="510161" y="687551"/>
                  </a:cubicBezTo>
                  <a:cubicBezTo>
                    <a:pt x="510679" y="687312"/>
                    <a:pt x="511915" y="686834"/>
                    <a:pt x="512912" y="686395"/>
                  </a:cubicBezTo>
                  <a:cubicBezTo>
                    <a:pt x="514906" y="685558"/>
                    <a:pt x="516859" y="684641"/>
                    <a:pt x="518853" y="683763"/>
                  </a:cubicBezTo>
                  <a:cubicBezTo>
                    <a:pt x="522800" y="681969"/>
                    <a:pt x="526708" y="680095"/>
                    <a:pt x="530655" y="678181"/>
                  </a:cubicBezTo>
                  <a:cubicBezTo>
                    <a:pt x="559363" y="664106"/>
                    <a:pt x="588948" y="646124"/>
                    <a:pt x="619131" y="624793"/>
                  </a:cubicBezTo>
                  <a:cubicBezTo>
                    <a:pt x="620287" y="623956"/>
                    <a:pt x="621563" y="623078"/>
                    <a:pt x="622719" y="622201"/>
                  </a:cubicBezTo>
                  <a:cubicBezTo>
                    <a:pt x="623637" y="621563"/>
                    <a:pt x="624673" y="620806"/>
                    <a:pt x="625191" y="620447"/>
                  </a:cubicBezTo>
                  <a:cubicBezTo>
                    <a:pt x="629059" y="617536"/>
                    <a:pt x="632966" y="614625"/>
                    <a:pt x="636914" y="611595"/>
                  </a:cubicBezTo>
                  <a:cubicBezTo>
                    <a:pt x="645207" y="605255"/>
                    <a:pt x="653540" y="598557"/>
                    <a:pt x="661913" y="591620"/>
                  </a:cubicBezTo>
                  <a:cubicBezTo>
                    <a:pt x="669449" y="585439"/>
                    <a:pt x="676985" y="578940"/>
                    <a:pt x="684481" y="572321"/>
                  </a:cubicBezTo>
                  <a:cubicBezTo>
                    <a:pt x="688189" y="569052"/>
                    <a:pt x="691897" y="565703"/>
                    <a:pt x="695565" y="562353"/>
                  </a:cubicBezTo>
                  <a:cubicBezTo>
                    <a:pt x="697200" y="560838"/>
                    <a:pt x="703380" y="555057"/>
                    <a:pt x="705254" y="553302"/>
                  </a:cubicBezTo>
                  <a:cubicBezTo>
                    <a:pt x="718811" y="540304"/>
                    <a:pt x="732287" y="526508"/>
                    <a:pt x="745525" y="512035"/>
                  </a:cubicBezTo>
                  <a:cubicBezTo>
                    <a:pt x="748794" y="508446"/>
                    <a:pt x="752064" y="504778"/>
                    <a:pt x="755293" y="501110"/>
                  </a:cubicBezTo>
                  <a:cubicBezTo>
                    <a:pt x="756689" y="499515"/>
                    <a:pt x="758084" y="497921"/>
                    <a:pt x="759480" y="496286"/>
                  </a:cubicBezTo>
                  <a:cubicBezTo>
                    <a:pt x="765979" y="488550"/>
                    <a:pt x="772319" y="480536"/>
                    <a:pt x="778539" y="472482"/>
                  </a:cubicBezTo>
                  <a:cubicBezTo>
                    <a:pt x="799830" y="444811"/>
                    <a:pt x="819647" y="414508"/>
                    <a:pt x="836991" y="384485"/>
                  </a:cubicBezTo>
                  <a:cubicBezTo>
                    <a:pt x="846839" y="367459"/>
                    <a:pt x="864542" y="332891"/>
                    <a:pt x="864542" y="332891"/>
                  </a:cubicBezTo>
                  <a:cubicBezTo>
                    <a:pt x="864542" y="332891"/>
                    <a:pt x="868490" y="324597"/>
                    <a:pt x="868490" y="324597"/>
                  </a:cubicBezTo>
                  <a:cubicBezTo>
                    <a:pt x="870085" y="321168"/>
                    <a:pt x="871560" y="317779"/>
                    <a:pt x="873075" y="314390"/>
                  </a:cubicBezTo>
                  <a:cubicBezTo>
                    <a:pt x="877102" y="305100"/>
                    <a:pt x="880850" y="295850"/>
                    <a:pt x="884438" y="286560"/>
                  </a:cubicBezTo>
                  <a:cubicBezTo>
                    <a:pt x="890220" y="271448"/>
                    <a:pt x="895164" y="256336"/>
                    <a:pt x="899550" y="241225"/>
                  </a:cubicBezTo>
                  <a:cubicBezTo>
                    <a:pt x="901623" y="234048"/>
                    <a:pt x="903497" y="226911"/>
                    <a:pt x="905212" y="219734"/>
                  </a:cubicBezTo>
                  <a:cubicBezTo>
                    <a:pt x="905411" y="219056"/>
                    <a:pt x="906527" y="214032"/>
                    <a:pt x="906807" y="212956"/>
                  </a:cubicBezTo>
                  <a:cubicBezTo>
                    <a:pt x="907524" y="209527"/>
                    <a:pt x="908202" y="206138"/>
                    <a:pt x="908880" y="202749"/>
                  </a:cubicBezTo>
                  <a:cubicBezTo>
                    <a:pt x="911791" y="187478"/>
                    <a:pt x="913864" y="172287"/>
                    <a:pt x="915180" y="157255"/>
                  </a:cubicBezTo>
                  <a:cubicBezTo>
                    <a:pt x="937269" y="106059"/>
                    <a:pt x="953497" y="55063"/>
                    <a:pt x="961989" y="0"/>
                  </a:cubicBezTo>
                  <a:cubicBezTo>
                    <a:pt x="965020" y="3230"/>
                    <a:pt x="967372" y="7616"/>
                    <a:pt x="968728" y="12998"/>
                  </a:cubicBezTo>
                  <a:cubicBezTo>
                    <a:pt x="973831" y="33931"/>
                    <a:pt x="975466" y="57216"/>
                    <a:pt x="976104" y="79345"/>
                  </a:cubicBezTo>
                  <a:cubicBezTo>
                    <a:pt x="977739" y="130939"/>
                    <a:pt x="969485" y="183929"/>
                    <a:pt x="953297" y="232174"/>
                  </a:cubicBezTo>
                  <a:close/>
                </a:path>
              </a:pathLst>
            </a:custGeom>
            <a:solidFill>
              <a:srgbClr val="F9D37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2" name="Freeform: Shape 1961">
              <a:extLst>
                <a:ext uri="{FF2B5EF4-FFF2-40B4-BE49-F238E27FC236}">
                  <a16:creationId xmlns="" xmlns:a16="http://schemas.microsoft.com/office/drawing/2014/main" id="{FF21F090-D9DD-451A-B26C-A06722542235}"/>
                </a:ext>
              </a:extLst>
            </p:cNvPr>
            <p:cNvSpPr/>
            <p:nvPr/>
          </p:nvSpPr>
          <p:spPr>
            <a:xfrm>
              <a:off x="17846285" y="-383540"/>
              <a:ext cx="4088663" cy="1445688"/>
            </a:xfrm>
            <a:custGeom>
              <a:avLst/>
              <a:gdLst>
                <a:gd name="connsiteX0" fmla="*/ 1462458 w 1462697"/>
                <a:gd name="connsiteY0" fmla="*/ 114626 h 517187"/>
                <a:gd name="connsiteX1" fmla="*/ 1462658 w 1462697"/>
                <a:gd name="connsiteY1" fmla="*/ 111277 h 517187"/>
                <a:gd name="connsiteX2" fmla="*/ 1462698 w 1462697"/>
                <a:gd name="connsiteY2" fmla="*/ 109203 h 517187"/>
                <a:gd name="connsiteX3" fmla="*/ 1462618 w 1462697"/>
                <a:gd name="connsiteY3" fmla="*/ 106093 h 517187"/>
                <a:gd name="connsiteX4" fmla="*/ 1462498 w 1462697"/>
                <a:gd name="connsiteY4" fmla="*/ 103900 h 517187"/>
                <a:gd name="connsiteX5" fmla="*/ 1462139 w 1462697"/>
                <a:gd name="connsiteY5" fmla="*/ 100431 h 517187"/>
                <a:gd name="connsiteX6" fmla="*/ 1461940 w 1462697"/>
                <a:gd name="connsiteY6" fmla="*/ 98637 h 517187"/>
                <a:gd name="connsiteX7" fmla="*/ 1461023 w 1462697"/>
                <a:gd name="connsiteY7" fmla="*/ 93693 h 517187"/>
                <a:gd name="connsiteX8" fmla="*/ 1460584 w 1462697"/>
                <a:gd name="connsiteY8" fmla="*/ 91859 h 517187"/>
                <a:gd name="connsiteX9" fmla="*/ 1459667 w 1462697"/>
                <a:gd name="connsiteY9" fmla="*/ 88470 h 517187"/>
                <a:gd name="connsiteX10" fmla="*/ 1459149 w 1462697"/>
                <a:gd name="connsiteY10" fmla="*/ 86755 h 517187"/>
                <a:gd name="connsiteX11" fmla="*/ 1457833 w 1462697"/>
                <a:gd name="connsiteY11" fmla="*/ 83047 h 517187"/>
                <a:gd name="connsiteX12" fmla="*/ 1457395 w 1462697"/>
                <a:gd name="connsiteY12" fmla="*/ 81931 h 517187"/>
                <a:gd name="connsiteX13" fmla="*/ 1439053 w 1462697"/>
                <a:gd name="connsiteY13" fmla="*/ 59244 h 517187"/>
                <a:gd name="connsiteX14" fmla="*/ 1259829 w 1462697"/>
                <a:gd name="connsiteY14" fmla="*/ 472 h 517187"/>
                <a:gd name="connsiteX15" fmla="*/ 1109353 w 1462697"/>
                <a:gd name="connsiteY15" fmla="*/ 46604 h 517187"/>
                <a:gd name="connsiteX16" fmla="*/ 993286 w 1462697"/>
                <a:gd name="connsiteY16" fmla="*/ 132927 h 517187"/>
                <a:gd name="connsiteX17" fmla="*/ 828575 w 1462697"/>
                <a:gd name="connsiteY17" fmla="*/ 263308 h 517187"/>
                <a:gd name="connsiteX18" fmla="*/ 731606 w 1462697"/>
                <a:gd name="connsiteY18" fmla="*/ 331529 h 517187"/>
                <a:gd name="connsiteX19" fmla="*/ 642971 w 1462697"/>
                <a:gd name="connsiteY19" fmla="*/ 374311 h 517187"/>
                <a:gd name="connsiteX20" fmla="*/ 457128 w 1462697"/>
                <a:gd name="connsiteY20" fmla="*/ 411950 h 517187"/>
                <a:gd name="connsiteX21" fmla="*/ 450350 w 1462697"/>
                <a:gd name="connsiteY21" fmla="*/ 412270 h 517187"/>
                <a:gd name="connsiteX22" fmla="*/ 449234 w 1462697"/>
                <a:gd name="connsiteY22" fmla="*/ 412309 h 517187"/>
                <a:gd name="connsiteX23" fmla="*/ 438628 w 1462697"/>
                <a:gd name="connsiteY23" fmla="*/ 412469 h 517187"/>
                <a:gd name="connsiteX24" fmla="*/ 417655 w 1462697"/>
                <a:gd name="connsiteY24" fmla="*/ 412309 h 517187"/>
                <a:gd name="connsiteX25" fmla="*/ 376707 w 1462697"/>
                <a:gd name="connsiteY25" fmla="*/ 410196 h 517187"/>
                <a:gd name="connsiteX26" fmla="*/ 296484 w 1462697"/>
                <a:gd name="connsiteY26" fmla="*/ 399271 h 517187"/>
                <a:gd name="connsiteX27" fmla="*/ 224356 w 1462697"/>
                <a:gd name="connsiteY27" fmla="*/ 382047 h 517187"/>
                <a:gd name="connsiteX28" fmla="*/ 190545 w 1462697"/>
                <a:gd name="connsiteY28" fmla="*/ 371600 h 517187"/>
                <a:gd name="connsiteX29" fmla="*/ 175872 w 1462697"/>
                <a:gd name="connsiteY29" fmla="*/ 366576 h 517187"/>
                <a:gd name="connsiteX30" fmla="*/ 172283 w 1462697"/>
                <a:gd name="connsiteY30" fmla="*/ 365300 h 517187"/>
                <a:gd name="connsiteX31" fmla="*/ 169014 w 1462697"/>
                <a:gd name="connsiteY31" fmla="*/ 364064 h 517187"/>
                <a:gd name="connsiteX32" fmla="*/ 47524 w 1462697"/>
                <a:gd name="connsiteY32" fmla="*/ 306808 h 517187"/>
                <a:gd name="connsiteX33" fmla="*/ 2110 w 1462697"/>
                <a:gd name="connsiteY33" fmla="*/ 335676 h 517187"/>
                <a:gd name="connsiteX34" fmla="*/ 37 w 1462697"/>
                <a:gd name="connsiteY34" fmla="*/ 355452 h 517187"/>
                <a:gd name="connsiteX35" fmla="*/ 37 w 1462697"/>
                <a:gd name="connsiteY35" fmla="*/ 355452 h 517187"/>
                <a:gd name="connsiteX36" fmla="*/ 37 w 1462697"/>
                <a:gd name="connsiteY36" fmla="*/ 355452 h 517187"/>
                <a:gd name="connsiteX37" fmla="*/ 156 w 1462697"/>
                <a:gd name="connsiteY37" fmla="*/ 357206 h 517187"/>
                <a:gd name="connsiteX38" fmla="*/ 356 w 1462697"/>
                <a:gd name="connsiteY38" fmla="*/ 359918 h 517187"/>
                <a:gd name="connsiteX39" fmla="*/ 555 w 1462697"/>
                <a:gd name="connsiteY39" fmla="*/ 361831 h 517187"/>
                <a:gd name="connsiteX40" fmla="*/ 914 w 1462697"/>
                <a:gd name="connsiteY40" fmla="*/ 364423 h 517187"/>
                <a:gd name="connsiteX41" fmla="*/ 1193 w 1462697"/>
                <a:gd name="connsiteY41" fmla="*/ 366138 h 517187"/>
                <a:gd name="connsiteX42" fmla="*/ 2070 w 1462697"/>
                <a:gd name="connsiteY42" fmla="*/ 370125 h 517187"/>
                <a:gd name="connsiteX43" fmla="*/ 2389 w 1462697"/>
                <a:gd name="connsiteY43" fmla="*/ 371241 h 517187"/>
                <a:gd name="connsiteX44" fmla="*/ 3266 w 1462697"/>
                <a:gd name="connsiteY44" fmla="*/ 374271 h 517187"/>
                <a:gd name="connsiteX45" fmla="*/ 3745 w 1462697"/>
                <a:gd name="connsiteY45" fmla="*/ 375747 h 517187"/>
                <a:gd name="connsiteX46" fmla="*/ 4742 w 1462697"/>
                <a:gd name="connsiteY46" fmla="*/ 378458 h 517187"/>
                <a:gd name="connsiteX47" fmla="*/ 5260 w 1462697"/>
                <a:gd name="connsiteY47" fmla="*/ 379734 h 517187"/>
                <a:gd name="connsiteX48" fmla="*/ 6935 w 1462697"/>
                <a:gd name="connsiteY48" fmla="*/ 383442 h 517187"/>
                <a:gd name="connsiteX49" fmla="*/ 7214 w 1462697"/>
                <a:gd name="connsiteY49" fmla="*/ 383960 h 517187"/>
                <a:gd name="connsiteX50" fmla="*/ 8888 w 1462697"/>
                <a:gd name="connsiteY50" fmla="*/ 387031 h 517187"/>
                <a:gd name="connsiteX51" fmla="*/ 9526 w 1462697"/>
                <a:gd name="connsiteY51" fmla="*/ 388107 h 517187"/>
                <a:gd name="connsiteX52" fmla="*/ 11121 w 1462697"/>
                <a:gd name="connsiteY52" fmla="*/ 390539 h 517187"/>
                <a:gd name="connsiteX53" fmla="*/ 11759 w 1462697"/>
                <a:gd name="connsiteY53" fmla="*/ 391496 h 517187"/>
                <a:gd name="connsiteX54" fmla="*/ 14152 w 1462697"/>
                <a:gd name="connsiteY54" fmla="*/ 394566 h 517187"/>
                <a:gd name="connsiteX55" fmla="*/ 14271 w 1462697"/>
                <a:gd name="connsiteY55" fmla="*/ 394686 h 517187"/>
                <a:gd name="connsiteX56" fmla="*/ 16743 w 1462697"/>
                <a:gd name="connsiteY56" fmla="*/ 397318 h 517187"/>
                <a:gd name="connsiteX57" fmla="*/ 17541 w 1462697"/>
                <a:gd name="connsiteY57" fmla="*/ 398075 h 517187"/>
                <a:gd name="connsiteX58" fmla="*/ 19574 w 1462697"/>
                <a:gd name="connsiteY58" fmla="*/ 399869 h 517187"/>
                <a:gd name="connsiteX59" fmla="*/ 20411 w 1462697"/>
                <a:gd name="connsiteY59" fmla="*/ 400547 h 517187"/>
                <a:gd name="connsiteX60" fmla="*/ 23362 w 1462697"/>
                <a:gd name="connsiteY60" fmla="*/ 402660 h 517187"/>
                <a:gd name="connsiteX61" fmla="*/ 88712 w 1462697"/>
                <a:gd name="connsiteY61" fmla="*/ 436950 h 517187"/>
                <a:gd name="connsiteX62" fmla="*/ 263989 w 1462697"/>
                <a:gd name="connsiteY62" fmla="*/ 497476 h 517187"/>
                <a:gd name="connsiteX63" fmla="*/ 614463 w 1462697"/>
                <a:gd name="connsiteY63" fmla="*/ 492133 h 517187"/>
                <a:gd name="connsiteX64" fmla="*/ 806885 w 1462697"/>
                <a:gd name="connsiteY64" fmla="*/ 398912 h 517187"/>
                <a:gd name="connsiteX65" fmla="*/ 987504 w 1462697"/>
                <a:gd name="connsiteY65" fmla="*/ 257726 h 517187"/>
                <a:gd name="connsiteX66" fmla="*/ 1114297 w 1462697"/>
                <a:gd name="connsiteY66" fmla="*/ 157847 h 517187"/>
                <a:gd name="connsiteX67" fmla="*/ 1165692 w 1462697"/>
                <a:gd name="connsiteY67" fmla="*/ 124913 h 517187"/>
                <a:gd name="connsiteX68" fmla="*/ 1190891 w 1462697"/>
                <a:gd name="connsiteY68" fmla="*/ 112353 h 517187"/>
                <a:gd name="connsiteX69" fmla="*/ 1192087 w 1462697"/>
                <a:gd name="connsiteY69" fmla="*/ 111835 h 517187"/>
                <a:gd name="connsiteX70" fmla="*/ 1192406 w 1462697"/>
                <a:gd name="connsiteY70" fmla="*/ 111715 h 517187"/>
                <a:gd name="connsiteX71" fmla="*/ 1195915 w 1462697"/>
                <a:gd name="connsiteY71" fmla="*/ 110359 h 517187"/>
                <a:gd name="connsiteX72" fmla="*/ 1207358 w 1462697"/>
                <a:gd name="connsiteY72" fmla="*/ 106412 h 517187"/>
                <a:gd name="connsiteX73" fmla="*/ 1255603 w 1462697"/>
                <a:gd name="connsiteY73" fmla="*/ 97561 h 517187"/>
                <a:gd name="connsiteX74" fmla="*/ 1262501 w 1462697"/>
                <a:gd name="connsiteY74" fmla="*/ 97321 h 517187"/>
                <a:gd name="connsiteX75" fmla="*/ 1262541 w 1462697"/>
                <a:gd name="connsiteY75" fmla="*/ 97321 h 517187"/>
                <a:gd name="connsiteX76" fmla="*/ 1274861 w 1462697"/>
                <a:gd name="connsiteY76" fmla="*/ 97999 h 517187"/>
                <a:gd name="connsiteX77" fmla="*/ 1300379 w 1462697"/>
                <a:gd name="connsiteY77" fmla="*/ 101508 h 517187"/>
                <a:gd name="connsiteX78" fmla="*/ 1358752 w 1462697"/>
                <a:gd name="connsiteY78" fmla="*/ 118334 h 517187"/>
                <a:gd name="connsiteX79" fmla="*/ 1361822 w 1462697"/>
                <a:gd name="connsiteY79" fmla="*/ 119490 h 517187"/>
                <a:gd name="connsiteX80" fmla="*/ 1362619 w 1462697"/>
                <a:gd name="connsiteY80" fmla="*/ 119809 h 517187"/>
                <a:gd name="connsiteX81" fmla="*/ 1370434 w 1462697"/>
                <a:gd name="connsiteY81" fmla="*/ 123039 h 517187"/>
                <a:gd name="connsiteX82" fmla="*/ 1386502 w 1462697"/>
                <a:gd name="connsiteY82" fmla="*/ 130016 h 517187"/>
                <a:gd name="connsiteX83" fmla="*/ 1420553 w 1462697"/>
                <a:gd name="connsiteY83" fmla="*/ 146244 h 517187"/>
                <a:gd name="connsiteX84" fmla="*/ 1445632 w 1462697"/>
                <a:gd name="connsiteY84" fmla="*/ 146284 h 517187"/>
                <a:gd name="connsiteX85" fmla="*/ 1447706 w 1462697"/>
                <a:gd name="connsiteY85" fmla="*/ 144928 h 517187"/>
                <a:gd name="connsiteX86" fmla="*/ 1448344 w 1462697"/>
                <a:gd name="connsiteY86" fmla="*/ 144490 h 517187"/>
                <a:gd name="connsiteX87" fmla="*/ 1461621 w 1462697"/>
                <a:gd name="connsiteY87" fmla="*/ 121324 h 517187"/>
                <a:gd name="connsiteX88" fmla="*/ 1462419 w 1462697"/>
                <a:gd name="connsiteY88" fmla="*/ 116420 h 517187"/>
                <a:gd name="connsiteX89" fmla="*/ 1462458 w 1462697"/>
                <a:gd name="connsiteY89" fmla="*/ 114626 h 517187"/>
                <a:gd name="connsiteX90" fmla="*/ 451347 w 1462697"/>
                <a:gd name="connsiteY90" fmla="*/ 412230 h 517187"/>
                <a:gd name="connsiteX91" fmla="*/ 451347 w 1462697"/>
                <a:gd name="connsiteY91" fmla="*/ 412230 h 517187"/>
                <a:gd name="connsiteX92" fmla="*/ 451347 w 1462697"/>
                <a:gd name="connsiteY92" fmla="*/ 412230 h 517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1462697" h="517187">
                  <a:moveTo>
                    <a:pt x="1462458" y="114626"/>
                  </a:moveTo>
                  <a:cubicBezTo>
                    <a:pt x="1462578" y="113509"/>
                    <a:pt x="1462618" y="112393"/>
                    <a:pt x="1462658" y="111277"/>
                  </a:cubicBezTo>
                  <a:cubicBezTo>
                    <a:pt x="1462698" y="110599"/>
                    <a:pt x="1462698" y="109881"/>
                    <a:pt x="1462698" y="109203"/>
                  </a:cubicBezTo>
                  <a:cubicBezTo>
                    <a:pt x="1462698" y="108166"/>
                    <a:pt x="1462658" y="107130"/>
                    <a:pt x="1462618" y="106093"/>
                  </a:cubicBezTo>
                  <a:cubicBezTo>
                    <a:pt x="1462578" y="105375"/>
                    <a:pt x="1462578" y="104658"/>
                    <a:pt x="1462498" y="103900"/>
                  </a:cubicBezTo>
                  <a:cubicBezTo>
                    <a:pt x="1462419" y="102744"/>
                    <a:pt x="1462259" y="101588"/>
                    <a:pt x="1462139" y="100431"/>
                  </a:cubicBezTo>
                  <a:cubicBezTo>
                    <a:pt x="1462060" y="99833"/>
                    <a:pt x="1462020" y="99235"/>
                    <a:pt x="1461940" y="98637"/>
                  </a:cubicBezTo>
                  <a:cubicBezTo>
                    <a:pt x="1461701" y="96962"/>
                    <a:pt x="1461382" y="95328"/>
                    <a:pt x="1461023" y="93693"/>
                  </a:cubicBezTo>
                  <a:cubicBezTo>
                    <a:pt x="1460903" y="93055"/>
                    <a:pt x="1460704" y="92457"/>
                    <a:pt x="1460584" y="91859"/>
                  </a:cubicBezTo>
                  <a:cubicBezTo>
                    <a:pt x="1460305" y="90703"/>
                    <a:pt x="1460026" y="89586"/>
                    <a:pt x="1459667" y="88470"/>
                  </a:cubicBezTo>
                  <a:cubicBezTo>
                    <a:pt x="1459508" y="87911"/>
                    <a:pt x="1459308" y="87314"/>
                    <a:pt x="1459149" y="86755"/>
                  </a:cubicBezTo>
                  <a:cubicBezTo>
                    <a:pt x="1458750" y="85519"/>
                    <a:pt x="1458312" y="84283"/>
                    <a:pt x="1457833" y="83047"/>
                  </a:cubicBezTo>
                  <a:cubicBezTo>
                    <a:pt x="1457674" y="82688"/>
                    <a:pt x="1457554" y="82290"/>
                    <a:pt x="1457395" y="81931"/>
                  </a:cubicBezTo>
                  <a:cubicBezTo>
                    <a:pt x="1453248" y="71723"/>
                    <a:pt x="1446948" y="63231"/>
                    <a:pt x="1439053" y="59244"/>
                  </a:cubicBezTo>
                  <a:cubicBezTo>
                    <a:pt x="1380482" y="29898"/>
                    <a:pt x="1322787" y="5297"/>
                    <a:pt x="1259829" y="472"/>
                  </a:cubicBezTo>
                  <a:cubicBezTo>
                    <a:pt x="1206640" y="-3594"/>
                    <a:pt x="1153850" y="19172"/>
                    <a:pt x="1109353" y="46604"/>
                  </a:cubicBezTo>
                  <a:cubicBezTo>
                    <a:pt x="1069840" y="70966"/>
                    <a:pt x="1031164" y="102664"/>
                    <a:pt x="993286" y="132927"/>
                  </a:cubicBezTo>
                  <a:cubicBezTo>
                    <a:pt x="938701" y="176547"/>
                    <a:pt x="883678" y="220486"/>
                    <a:pt x="828575" y="263308"/>
                  </a:cubicBezTo>
                  <a:cubicBezTo>
                    <a:pt x="797754" y="287271"/>
                    <a:pt x="765458" y="311633"/>
                    <a:pt x="731606" y="331529"/>
                  </a:cubicBezTo>
                  <a:cubicBezTo>
                    <a:pt x="700387" y="349910"/>
                    <a:pt x="672437" y="364104"/>
                    <a:pt x="642971" y="374311"/>
                  </a:cubicBezTo>
                  <a:cubicBezTo>
                    <a:pt x="582645" y="395204"/>
                    <a:pt x="520804" y="407764"/>
                    <a:pt x="457128" y="411950"/>
                  </a:cubicBezTo>
                  <a:cubicBezTo>
                    <a:pt x="454895" y="412110"/>
                    <a:pt x="452623" y="412150"/>
                    <a:pt x="450350" y="412270"/>
                  </a:cubicBezTo>
                  <a:cubicBezTo>
                    <a:pt x="449991" y="412270"/>
                    <a:pt x="449672" y="412270"/>
                    <a:pt x="449234" y="412309"/>
                  </a:cubicBezTo>
                  <a:cubicBezTo>
                    <a:pt x="445725" y="412389"/>
                    <a:pt x="442176" y="412469"/>
                    <a:pt x="438628" y="412469"/>
                  </a:cubicBezTo>
                  <a:cubicBezTo>
                    <a:pt x="431650" y="412509"/>
                    <a:pt x="424633" y="412469"/>
                    <a:pt x="417655" y="412309"/>
                  </a:cubicBezTo>
                  <a:cubicBezTo>
                    <a:pt x="403979" y="411950"/>
                    <a:pt x="390343" y="411313"/>
                    <a:pt x="376707" y="410196"/>
                  </a:cubicBezTo>
                  <a:cubicBezTo>
                    <a:pt x="349793" y="407963"/>
                    <a:pt x="323039" y="404375"/>
                    <a:pt x="296484" y="399271"/>
                  </a:cubicBezTo>
                  <a:cubicBezTo>
                    <a:pt x="272282" y="394606"/>
                    <a:pt x="248160" y="388944"/>
                    <a:pt x="224356" y="382047"/>
                  </a:cubicBezTo>
                  <a:cubicBezTo>
                    <a:pt x="213032" y="378777"/>
                    <a:pt x="201749" y="375348"/>
                    <a:pt x="190545" y="371600"/>
                  </a:cubicBezTo>
                  <a:cubicBezTo>
                    <a:pt x="185640" y="369965"/>
                    <a:pt x="180736" y="368291"/>
                    <a:pt x="175872" y="366576"/>
                  </a:cubicBezTo>
                  <a:cubicBezTo>
                    <a:pt x="175114" y="366297"/>
                    <a:pt x="173520" y="365739"/>
                    <a:pt x="172283" y="365300"/>
                  </a:cubicBezTo>
                  <a:cubicBezTo>
                    <a:pt x="171167" y="364902"/>
                    <a:pt x="170090" y="364503"/>
                    <a:pt x="169014" y="364064"/>
                  </a:cubicBezTo>
                  <a:cubicBezTo>
                    <a:pt x="126431" y="347557"/>
                    <a:pt x="87595" y="329336"/>
                    <a:pt x="47524" y="306808"/>
                  </a:cubicBezTo>
                  <a:cubicBezTo>
                    <a:pt x="29622" y="295564"/>
                    <a:pt x="8569" y="310197"/>
                    <a:pt x="2110" y="335676"/>
                  </a:cubicBezTo>
                  <a:cubicBezTo>
                    <a:pt x="436" y="342215"/>
                    <a:pt x="-162" y="348913"/>
                    <a:pt x="37" y="355452"/>
                  </a:cubicBezTo>
                  <a:lnTo>
                    <a:pt x="37" y="355452"/>
                  </a:lnTo>
                  <a:lnTo>
                    <a:pt x="37" y="355452"/>
                  </a:lnTo>
                  <a:cubicBezTo>
                    <a:pt x="77" y="356050"/>
                    <a:pt x="117" y="356608"/>
                    <a:pt x="156" y="357206"/>
                  </a:cubicBezTo>
                  <a:cubicBezTo>
                    <a:pt x="196" y="358123"/>
                    <a:pt x="276" y="359001"/>
                    <a:pt x="356" y="359918"/>
                  </a:cubicBezTo>
                  <a:cubicBezTo>
                    <a:pt x="436" y="360556"/>
                    <a:pt x="475" y="361194"/>
                    <a:pt x="555" y="361831"/>
                  </a:cubicBezTo>
                  <a:cubicBezTo>
                    <a:pt x="675" y="362709"/>
                    <a:pt x="794" y="363586"/>
                    <a:pt x="914" y="364423"/>
                  </a:cubicBezTo>
                  <a:cubicBezTo>
                    <a:pt x="994" y="364981"/>
                    <a:pt x="1074" y="365579"/>
                    <a:pt x="1193" y="366138"/>
                  </a:cubicBezTo>
                  <a:cubicBezTo>
                    <a:pt x="1432" y="367493"/>
                    <a:pt x="1711" y="368809"/>
                    <a:pt x="2070" y="370125"/>
                  </a:cubicBezTo>
                  <a:cubicBezTo>
                    <a:pt x="2150" y="370484"/>
                    <a:pt x="2270" y="370843"/>
                    <a:pt x="2389" y="371241"/>
                  </a:cubicBezTo>
                  <a:cubicBezTo>
                    <a:pt x="2668" y="372278"/>
                    <a:pt x="2948" y="373275"/>
                    <a:pt x="3266" y="374271"/>
                  </a:cubicBezTo>
                  <a:cubicBezTo>
                    <a:pt x="3426" y="374750"/>
                    <a:pt x="3585" y="375268"/>
                    <a:pt x="3745" y="375747"/>
                  </a:cubicBezTo>
                  <a:cubicBezTo>
                    <a:pt x="4064" y="376664"/>
                    <a:pt x="4383" y="377541"/>
                    <a:pt x="4742" y="378458"/>
                  </a:cubicBezTo>
                  <a:cubicBezTo>
                    <a:pt x="4901" y="378897"/>
                    <a:pt x="5061" y="379335"/>
                    <a:pt x="5260" y="379734"/>
                  </a:cubicBezTo>
                  <a:cubicBezTo>
                    <a:pt x="5778" y="381010"/>
                    <a:pt x="6337" y="382246"/>
                    <a:pt x="6935" y="383442"/>
                  </a:cubicBezTo>
                  <a:cubicBezTo>
                    <a:pt x="7014" y="383602"/>
                    <a:pt x="7134" y="383761"/>
                    <a:pt x="7214" y="383960"/>
                  </a:cubicBezTo>
                  <a:cubicBezTo>
                    <a:pt x="7732" y="384997"/>
                    <a:pt x="8290" y="386034"/>
                    <a:pt x="8888" y="387031"/>
                  </a:cubicBezTo>
                  <a:cubicBezTo>
                    <a:pt x="9088" y="387389"/>
                    <a:pt x="9327" y="387748"/>
                    <a:pt x="9526" y="388107"/>
                  </a:cubicBezTo>
                  <a:cubicBezTo>
                    <a:pt x="10045" y="388944"/>
                    <a:pt x="10563" y="389742"/>
                    <a:pt x="11121" y="390539"/>
                  </a:cubicBezTo>
                  <a:cubicBezTo>
                    <a:pt x="11321" y="390858"/>
                    <a:pt x="11560" y="391177"/>
                    <a:pt x="11759" y="391496"/>
                  </a:cubicBezTo>
                  <a:cubicBezTo>
                    <a:pt x="12517" y="392573"/>
                    <a:pt x="13314" y="393570"/>
                    <a:pt x="14152" y="394566"/>
                  </a:cubicBezTo>
                  <a:cubicBezTo>
                    <a:pt x="14191" y="394606"/>
                    <a:pt x="14231" y="394646"/>
                    <a:pt x="14271" y="394686"/>
                  </a:cubicBezTo>
                  <a:cubicBezTo>
                    <a:pt x="15068" y="395603"/>
                    <a:pt x="15906" y="396480"/>
                    <a:pt x="16743" y="397318"/>
                  </a:cubicBezTo>
                  <a:cubicBezTo>
                    <a:pt x="17022" y="397597"/>
                    <a:pt x="17262" y="397836"/>
                    <a:pt x="17541" y="398075"/>
                  </a:cubicBezTo>
                  <a:cubicBezTo>
                    <a:pt x="18218" y="398713"/>
                    <a:pt x="18896" y="399311"/>
                    <a:pt x="19574" y="399869"/>
                  </a:cubicBezTo>
                  <a:cubicBezTo>
                    <a:pt x="19853" y="400109"/>
                    <a:pt x="20132" y="400348"/>
                    <a:pt x="20411" y="400547"/>
                  </a:cubicBezTo>
                  <a:cubicBezTo>
                    <a:pt x="21368" y="401305"/>
                    <a:pt x="22365" y="402022"/>
                    <a:pt x="23362" y="402660"/>
                  </a:cubicBezTo>
                  <a:cubicBezTo>
                    <a:pt x="44494" y="416017"/>
                    <a:pt x="66782" y="427142"/>
                    <a:pt x="88712" y="436950"/>
                  </a:cubicBezTo>
                  <a:cubicBezTo>
                    <a:pt x="145250" y="462189"/>
                    <a:pt x="204540" y="483800"/>
                    <a:pt x="263989" y="497476"/>
                  </a:cubicBezTo>
                  <a:cubicBezTo>
                    <a:pt x="379538" y="524110"/>
                    <a:pt x="501107" y="525107"/>
                    <a:pt x="614463" y="492133"/>
                  </a:cubicBezTo>
                  <a:cubicBezTo>
                    <a:pt x="682644" y="472317"/>
                    <a:pt x="748153" y="439901"/>
                    <a:pt x="806885" y="398912"/>
                  </a:cubicBezTo>
                  <a:cubicBezTo>
                    <a:pt x="868168" y="356130"/>
                    <a:pt x="928294" y="306051"/>
                    <a:pt x="987504" y="257726"/>
                  </a:cubicBezTo>
                  <a:cubicBezTo>
                    <a:pt x="1029130" y="223755"/>
                    <a:pt x="1070557" y="189066"/>
                    <a:pt x="1114297" y="157847"/>
                  </a:cubicBezTo>
                  <a:cubicBezTo>
                    <a:pt x="1131163" y="145806"/>
                    <a:pt x="1148268" y="134482"/>
                    <a:pt x="1165692" y="124913"/>
                  </a:cubicBezTo>
                  <a:cubicBezTo>
                    <a:pt x="1174025" y="120327"/>
                    <a:pt x="1182398" y="116061"/>
                    <a:pt x="1190891" y="112353"/>
                  </a:cubicBezTo>
                  <a:cubicBezTo>
                    <a:pt x="1191210" y="112233"/>
                    <a:pt x="1191648" y="112034"/>
                    <a:pt x="1192087" y="111835"/>
                  </a:cubicBezTo>
                  <a:cubicBezTo>
                    <a:pt x="1192207" y="111795"/>
                    <a:pt x="1192286" y="111755"/>
                    <a:pt x="1192406" y="111715"/>
                  </a:cubicBezTo>
                  <a:cubicBezTo>
                    <a:pt x="1193562" y="111277"/>
                    <a:pt x="1194719" y="110798"/>
                    <a:pt x="1195915" y="110359"/>
                  </a:cubicBezTo>
                  <a:cubicBezTo>
                    <a:pt x="1199703" y="108964"/>
                    <a:pt x="1203530" y="107608"/>
                    <a:pt x="1207358" y="106412"/>
                  </a:cubicBezTo>
                  <a:cubicBezTo>
                    <a:pt x="1223187" y="101548"/>
                    <a:pt x="1239335" y="98358"/>
                    <a:pt x="1255603" y="97561"/>
                  </a:cubicBezTo>
                  <a:cubicBezTo>
                    <a:pt x="1257915" y="97441"/>
                    <a:pt x="1260188" y="97361"/>
                    <a:pt x="1262501" y="97321"/>
                  </a:cubicBezTo>
                  <a:cubicBezTo>
                    <a:pt x="1262501" y="97321"/>
                    <a:pt x="1262541" y="97321"/>
                    <a:pt x="1262541" y="97321"/>
                  </a:cubicBezTo>
                  <a:cubicBezTo>
                    <a:pt x="1266647" y="97441"/>
                    <a:pt x="1270754" y="97601"/>
                    <a:pt x="1274861" y="97999"/>
                  </a:cubicBezTo>
                  <a:cubicBezTo>
                    <a:pt x="1283394" y="98757"/>
                    <a:pt x="1291886" y="99873"/>
                    <a:pt x="1300379" y="101508"/>
                  </a:cubicBezTo>
                  <a:cubicBezTo>
                    <a:pt x="1320036" y="105335"/>
                    <a:pt x="1339533" y="111157"/>
                    <a:pt x="1358752" y="118334"/>
                  </a:cubicBezTo>
                  <a:cubicBezTo>
                    <a:pt x="1359788" y="118733"/>
                    <a:pt x="1360825" y="119131"/>
                    <a:pt x="1361822" y="119490"/>
                  </a:cubicBezTo>
                  <a:cubicBezTo>
                    <a:pt x="1362061" y="119610"/>
                    <a:pt x="1362300" y="119689"/>
                    <a:pt x="1362619" y="119809"/>
                  </a:cubicBezTo>
                  <a:cubicBezTo>
                    <a:pt x="1365211" y="120846"/>
                    <a:pt x="1367842" y="121922"/>
                    <a:pt x="1370434" y="123039"/>
                  </a:cubicBezTo>
                  <a:cubicBezTo>
                    <a:pt x="1375817" y="125311"/>
                    <a:pt x="1381199" y="127624"/>
                    <a:pt x="1386502" y="130016"/>
                  </a:cubicBezTo>
                  <a:cubicBezTo>
                    <a:pt x="1397906" y="135200"/>
                    <a:pt x="1409269" y="140622"/>
                    <a:pt x="1420553" y="146244"/>
                  </a:cubicBezTo>
                  <a:cubicBezTo>
                    <a:pt x="1429285" y="150590"/>
                    <a:pt x="1438216" y="150510"/>
                    <a:pt x="1445632" y="146284"/>
                  </a:cubicBezTo>
                  <a:cubicBezTo>
                    <a:pt x="1446350" y="145885"/>
                    <a:pt x="1447028" y="145407"/>
                    <a:pt x="1447706" y="144928"/>
                  </a:cubicBezTo>
                  <a:cubicBezTo>
                    <a:pt x="1447905" y="144769"/>
                    <a:pt x="1448144" y="144649"/>
                    <a:pt x="1448344" y="144490"/>
                  </a:cubicBezTo>
                  <a:cubicBezTo>
                    <a:pt x="1454484" y="139865"/>
                    <a:pt x="1459268" y="132090"/>
                    <a:pt x="1461621" y="121324"/>
                  </a:cubicBezTo>
                  <a:cubicBezTo>
                    <a:pt x="1461980" y="119729"/>
                    <a:pt x="1462219" y="118094"/>
                    <a:pt x="1462419" y="116420"/>
                  </a:cubicBezTo>
                  <a:cubicBezTo>
                    <a:pt x="1462379" y="115742"/>
                    <a:pt x="1462419" y="115184"/>
                    <a:pt x="1462458" y="114626"/>
                  </a:cubicBezTo>
                  <a:close/>
                  <a:moveTo>
                    <a:pt x="451347" y="412230"/>
                  </a:moveTo>
                  <a:cubicBezTo>
                    <a:pt x="453301" y="412150"/>
                    <a:pt x="453261" y="412150"/>
                    <a:pt x="451347" y="412230"/>
                  </a:cubicBezTo>
                  <a:lnTo>
                    <a:pt x="451347" y="412230"/>
                  </a:lnTo>
                  <a:close/>
                </a:path>
              </a:pathLst>
            </a:custGeom>
            <a:solidFill>
              <a:srgbClr val="FEE4A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3" name="Freeform: Shape 1962">
              <a:extLst>
                <a:ext uri="{FF2B5EF4-FFF2-40B4-BE49-F238E27FC236}">
                  <a16:creationId xmlns="" xmlns:a16="http://schemas.microsoft.com/office/drawing/2014/main" id="{B6F820A2-ECD2-4B4A-9985-3981B4F889EE}"/>
                </a:ext>
              </a:extLst>
            </p:cNvPr>
            <p:cNvSpPr/>
            <p:nvPr/>
          </p:nvSpPr>
          <p:spPr>
            <a:xfrm>
              <a:off x="21763949" y="-65584"/>
              <a:ext cx="1274009" cy="451747"/>
            </a:xfrm>
            <a:custGeom>
              <a:avLst/>
              <a:gdLst>
                <a:gd name="connsiteX0" fmla="*/ 3839 w 455770"/>
                <a:gd name="connsiteY0" fmla="*/ 48526 h 161610"/>
                <a:gd name="connsiteX1" fmla="*/ 151644 w 455770"/>
                <a:gd name="connsiteY1" fmla="*/ 1677 h 161610"/>
                <a:gd name="connsiteX2" fmla="*/ 426281 w 455770"/>
                <a:gd name="connsiteY2" fmla="*/ 110128 h 161610"/>
                <a:gd name="connsiteX3" fmla="*/ 451042 w 455770"/>
                <a:gd name="connsiteY3" fmla="*/ 140351 h 161610"/>
                <a:gd name="connsiteX4" fmla="*/ 431624 w 455770"/>
                <a:gd name="connsiteY4" fmla="*/ 155223 h 161610"/>
                <a:gd name="connsiteX5" fmla="*/ 303117 w 455770"/>
                <a:gd name="connsiteY5" fmla="*/ 50998 h 161610"/>
                <a:gd name="connsiteX6" fmla="*/ 170982 w 455770"/>
                <a:gd name="connsiteY6" fmla="*/ 32777 h 161610"/>
                <a:gd name="connsiteX7" fmla="*/ 69627 w 455770"/>
                <a:gd name="connsiteY7" fmla="*/ 57816 h 161610"/>
                <a:gd name="connsiteX8" fmla="*/ 38089 w 455770"/>
                <a:gd name="connsiteY8" fmla="*/ 72130 h 161610"/>
                <a:gd name="connsiteX9" fmla="*/ 32228 w 455770"/>
                <a:gd name="connsiteY9" fmla="*/ 75320 h 161610"/>
                <a:gd name="connsiteX10" fmla="*/ 29117 w 455770"/>
                <a:gd name="connsiteY10" fmla="*/ 77114 h 161610"/>
                <a:gd name="connsiteX11" fmla="*/ 5872 w 455770"/>
                <a:gd name="connsiteY11" fmla="*/ 71054 h 161610"/>
                <a:gd name="connsiteX12" fmla="*/ 3839 w 455770"/>
                <a:gd name="connsiteY12" fmla="*/ 48526 h 161610"/>
                <a:gd name="connsiteX13" fmla="*/ 3839 w 455770"/>
                <a:gd name="connsiteY13" fmla="*/ 48526 h 16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770" h="161610">
                  <a:moveTo>
                    <a:pt x="3839" y="48526"/>
                  </a:moveTo>
                  <a:cubicBezTo>
                    <a:pt x="48495" y="21772"/>
                    <a:pt x="99771" y="7099"/>
                    <a:pt x="151644" y="1677"/>
                  </a:cubicBezTo>
                  <a:cubicBezTo>
                    <a:pt x="260095" y="-9687"/>
                    <a:pt x="355828" y="37840"/>
                    <a:pt x="426281" y="110128"/>
                  </a:cubicBezTo>
                  <a:cubicBezTo>
                    <a:pt x="435013" y="119099"/>
                    <a:pt x="443187" y="129825"/>
                    <a:pt x="451042" y="140351"/>
                  </a:cubicBezTo>
                  <a:cubicBezTo>
                    <a:pt x="465914" y="160367"/>
                    <a:pt x="441871" y="168261"/>
                    <a:pt x="431624" y="155223"/>
                  </a:cubicBezTo>
                  <a:cubicBezTo>
                    <a:pt x="397534" y="111763"/>
                    <a:pt x="355668" y="70256"/>
                    <a:pt x="303117" y="50998"/>
                  </a:cubicBezTo>
                  <a:cubicBezTo>
                    <a:pt x="258501" y="34651"/>
                    <a:pt x="219426" y="30185"/>
                    <a:pt x="170982" y="32777"/>
                  </a:cubicBezTo>
                  <a:cubicBezTo>
                    <a:pt x="137928" y="34531"/>
                    <a:pt x="102920" y="44619"/>
                    <a:pt x="69627" y="57816"/>
                  </a:cubicBezTo>
                  <a:cubicBezTo>
                    <a:pt x="59021" y="62003"/>
                    <a:pt x="48495" y="66787"/>
                    <a:pt x="38089" y="72130"/>
                  </a:cubicBezTo>
                  <a:cubicBezTo>
                    <a:pt x="40760" y="70735"/>
                    <a:pt x="33902" y="74403"/>
                    <a:pt x="32228" y="75320"/>
                  </a:cubicBezTo>
                  <a:cubicBezTo>
                    <a:pt x="31191" y="75918"/>
                    <a:pt x="30154" y="76476"/>
                    <a:pt x="29117" y="77114"/>
                  </a:cubicBezTo>
                  <a:cubicBezTo>
                    <a:pt x="21701" y="81620"/>
                    <a:pt x="12491" y="78589"/>
                    <a:pt x="5872" y="71054"/>
                  </a:cubicBezTo>
                  <a:cubicBezTo>
                    <a:pt x="1167" y="65711"/>
                    <a:pt x="-3538" y="52952"/>
                    <a:pt x="3839" y="48526"/>
                  </a:cubicBezTo>
                  <a:lnTo>
                    <a:pt x="3839" y="48526"/>
                  </a:ln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4" name="Freeform: Shape 1963">
              <a:extLst>
                <a:ext uri="{FF2B5EF4-FFF2-40B4-BE49-F238E27FC236}">
                  <a16:creationId xmlns="" xmlns:a16="http://schemas.microsoft.com/office/drawing/2014/main" id="{552FB7B1-6DB7-4BCD-ACA1-847EAC50E1EF}"/>
                </a:ext>
              </a:extLst>
            </p:cNvPr>
            <p:cNvSpPr/>
            <p:nvPr/>
          </p:nvSpPr>
          <p:spPr>
            <a:xfrm>
              <a:off x="15701900" y="-1468538"/>
              <a:ext cx="345833" cy="628077"/>
            </a:xfrm>
            <a:custGeom>
              <a:avLst/>
              <a:gdLst>
                <a:gd name="connsiteX0" fmla="*/ 32061 w 123720"/>
                <a:gd name="connsiteY0" fmla="*/ 212710 h 224691"/>
                <a:gd name="connsiteX1" fmla="*/ 119181 w 123720"/>
                <a:gd name="connsiteY1" fmla="*/ 28542 h 224691"/>
                <a:gd name="connsiteX2" fmla="*/ 95816 w 123720"/>
                <a:gd name="connsiteY2" fmla="*/ 5177 h 224691"/>
                <a:gd name="connsiteX3" fmla="*/ 203 w 123720"/>
                <a:gd name="connsiteY3" fmla="*/ 203898 h 224691"/>
                <a:gd name="connsiteX4" fmla="*/ 32061 w 123720"/>
                <a:gd name="connsiteY4" fmla="*/ 212710 h 224691"/>
                <a:gd name="connsiteX5" fmla="*/ 32061 w 123720"/>
                <a:gd name="connsiteY5" fmla="*/ 212710 h 224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720" h="224691">
                  <a:moveTo>
                    <a:pt x="32061" y="212710"/>
                  </a:moveTo>
                  <a:cubicBezTo>
                    <a:pt x="42068" y="143652"/>
                    <a:pt x="71733" y="79857"/>
                    <a:pt x="119181" y="28542"/>
                  </a:cubicBezTo>
                  <a:cubicBezTo>
                    <a:pt x="133614" y="12952"/>
                    <a:pt x="110289" y="-10493"/>
                    <a:pt x="95816" y="5177"/>
                  </a:cubicBezTo>
                  <a:cubicBezTo>
                    <a:pt x="44740" y="60399"/>
                    <a:pt x="11008" y="129378"/>
                    <a:pt x="203" y="203898"/>
                  </a:cubicBezTo>
                  <a:cubicBezTo>
                    <a:pt x="-2827" y="224751"/>
                    <a:pt x="29030" y="233723"/>
                    <a:pt x="32061" y="212710"/>
                  </a:cubicBezTo>
                  <a:lnTo>
                    <a:pt x="32061" y="212710"/>
                  </a:ln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5" name="Freeform: Shape 1964">
              <a:extLst>
                <a:ext uri="{FF2B5EF4-FFF2-40B4-BE49-F238E27FC236}">
                  <a16:creationId xmlns="" xmlns:a16="http://schemas.microsoft.com/office/drawing/2014/main" id="{07447617-4836-40F9-9879-32527703532A}"/>
                </a:ext>
              </a:extLst>
            </p:cNvPr>
            <p:cNvSpPr/>
            <p:nvPr/>
          </p:nvSpPr>
          <p:spPr>
            <a:xfrm>
              <a:off x="19097032" y="907702"/>
              <a:ext cx="338149" cy="112835"/>
            </a:xfrm>
            <a:custGeom>
              <a:avLst/>
              <a:gdLst>
                <a:gd name="connsiteX0" fmla="*/ 11953 w 120971"/>
                <a:gd name="connsiteY0" fmla="*/ 37295 h 40366"/>
                <a:gd name="connsiteX1" fmla="*/ 109280 w 120971"/>
                <a:gd name="connsiteY1" fmla="*/ 32510 h 40366"/>
                <a:gd name="connsiteX2" fmla="*/ 100508 w 120971"/>
                <a:gd name="connsiteY2" fmla="*/ 653 h 40366"/>
                <a:gd name="connsiteX3" fmla="*/ 20764 w 120971"/>
                <a:gd name="connsiteY3" fmla="*/ 5437 h 40366"/>
                <a:gd name="connsiteX4" fmla="*/ 11953 w 120971"/>
                <a:gd name="connsiteY4" fmla="*/ 37295 h 40366"/>
                <a:gd name="connsiteX5" fmla="*/ 11953 w 120971"/>
                <a:gd name="connsiteY5" fmla="*/ 37295 h 40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971" h="40366">
                  <a:moveTo>
                    <a:pt x="11953" y="37295"/>
                  </a:moveTo>
                  <a:cubicBezTo>
                    <a:pt x="44887" y="42478"/>
                    <a:pt x="77064" y="41242"/>
                    <a:pt x="109280" y="32510"/>
                  </a:cubicBezTo>
                  <a:cubicBezTo>
                    <a:pt x="129774" y="26968"/>
                    <a:pt x="121082" y="-4929"/>
                    <a:pt x="100508" y="653"/>
                  </a:cubicBezTo>
                  <a:cubicBezTo>
                    <a:pt x="74312" y="7750"/>
                    <a:pt x="47638" y="9664"/>
                    <a:pt x="20764" y="5437"/>
                  </a:cubicBezTo>
                  <a:cubicBezTo>
                    <a:pt x="-49" y="2128"/>
                    <a:pt x="-9020" y="33986"/>
                    <a:pt x="11953" y="37295"/>
                  </a:cubicBezTo>
                  <a:lnTo>
                    <a:pt x="11953" y="37295"/>
                  </a:ln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6" name="Freeform: Shape 1965">
              <a:extLst>
                <a:ext uri="{FF2B5EF4-FFF2-40B4-BE49-F238E27FC236}">
                  <a16:creationId xmlns="" xmlns:a16="http://schemas.microsoft.com/office/drawing/2014/main" id="{8373A507-97F2-46A8-9C19-F871434FF630}"/>
                </a:ext>
              </a:extLst>
            </p:cNvPr>
            <p:cNvSpPr/>
            <p:nvPr/>
          </p:nvSpPr>
          <p:spPr>
            <a:xfrm>
              <a:off x="16135880" y="640704"/>
              <a:ext cx="126082" cy="229644"/>
            </a:xfrm>
            <a:custGeom>
              <a:avLst/>
              <a:gdLst>
                <a:gd name="connsiteX0" fmla="*/ 14126 w 45105"/>
                <a:gd name="connsiteY0" fmla="*/ 7933 h 82154"/>
                <a:gd name="connsiteX1" fmla="*/ 330 w 45105"/>
                <a:gd name="connsiteY1" fmla="*/ 66305 h 82154"/>
                <a:gd name="connsiteX2" fmla="*/ 33384 w 45105"/>
                <a:gd name="connsiteY2" fmla="*/ 66305 h 82154"/>
                <a:gd name="connsiteX3" fmla="*/ 42674 w 45105"/>
                <a:gd name="connsiteY3" fmla="*/ 24599 h 82154"/>
                <a:gd name="connsiteX4" fmla="*/ 14126 w 45105"/>
                <a:gd name="connsiteY4" fmla="*/ 7933 h 82154"/>
                <a:gd name="connsiteX5" fmla="*/ 14126 w 45105"/>
                <a:gd name="connsiteY5" fmla="*/ 7933 h 82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105" h="82154">
                  <a:moveTo>
                    <a:pt x="14126" y="7933"/>
                  </a:moveTo>
                  <a:cubicBezTo>
                    <a:pt x="3639" y="25556"/>
                    <a:pt x="-1385" y="45851"/>
                    <a:pt x="330" y="66305"/>
                  </a:cubicBezTo>
                  <a:cubicBezTo>
                    <a:pt x="2084" y="87358"/>
                    <a:pt x="35178" y="87517"/>
                    <a:pt x="33384" y="66305"/>
                  </a:cubicBezTo>
                  <a:cubicBezTo>
                    <a:pt x="32108" y="51234"/>
                    <a:pt x="34899" y="37677"/>
                    <a:pt x="42674" y="24599"/>
                  </a:cubicBezTo>
                  <a:cubicBezTo>
                    <a:pt x="53559" y="6298"/>
                    <a:pt x="25011" y="-10368"/>
                    <a:pt x="14126" y="7933"/>
                  </a:cubicBezTo>
                  <a:lnTo>
                    <a:pt x="14126" y="7933"/>
                  </a:ln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7" name="Freeform: Shape 1966">
              <a:extLst>
                <a:ext uri="{FF2B5EF4-FFF2-40B4-BE49-F238E27FC236}">
                  <a16:creationId xmlns="" xmlns:a16="http://schemas.microsoft.com/office/drawing/2014/main" id="{01AF3B25-A109-458B-9CB8-5177FBEC5F74}"/>
                </a:ext>
              </a:extLst>
            </p:cNvPr>
            <p:cNvSpPr/>
            <p:nvPr/>
          </p:nvSpPr>
          <p:spPr>
            <a:xfrm>
              <a:off x="23041288" y="-616117"/>
              <a:ext cx="213966" cy="550063"/>
            </a:xfrm>
            <a:custGeom>
              <a:avLst/>
              <a:gdLst>
                <a:gd name="connsiteX0" fmla="*/ 2096 w 76545"/>
                <a:gd name="connsiteY0" fmla="*/ 24944 h 196782"/>
                <a:gd name="connsiteX1" fmla="*/ 43483 w 76545"/>
                <a:gd name="connsiteY1" fmla="*/ 180843 h 196782"/>
                <a:gd name="connsiteX2" fmla="*/ 76536 w 76545"/>
                <a:gd name="connsiteY2" fmla="*/ 180843 h 196782"/>
                <a:gd name="connsiteX3" fmla="*/ 30644 w 76545"/>
                <a:gd name="connsiteY3" fmla="*/ 8238 h 196782"/>
                <a:gd name="connsiteX4" fmla="*/ 2096 w 76545"/>
                <a:gd name="connsiteY4" fmla="*/ 24944 h 196782"/>
                <a:gd name="connsiteX5" fmla="*/ 2096 w 76545"/>
                <a:gd name="connsiteY5" fmla="*/ 24944 h 196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545" h="196782">
                  <a:moveTo>
                    <a:pt x="2096" y="24944"/>
                  </a:moveTo>
                  <a:cubicBezTo>
                    <a:pt x="27813" y="73309"/>
                    <a:pt x="41768" y="126139"/>
                    <a:pt x="43483" y="180843"/>
                  </a:cubicBezTo>
                  <a:cubicBezTo>
                    <a:pt x="44120" y="202055"/>
                    <a:pt x="77174" y="202135"/>
                    <a:pt x="76536" y="180843"/>
                  </a:cubicBezTo>
                  <a:cubicBezTo>
                    <a:pt x="74662" y="120198"/>
                    <a:pt x="59112" y="61826"/>
                    <a:pt x="30644" y="8238"/>
                  </a:cubicBezTo>
                  <a:cubicBezTo>
                    <a:pt x="20636" y="-10542"/>
                    <a:pt x="-7912" y="6125"/>
                    <a:pt x="2096" y="24944"/>
                  </a:cubicBezTo>
                  <a:lnTo>
                    <a:pt x="2096" y="24944"/>
                  </a:ln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8" name="Freeform: Shape 1967">
              <a:extLst>
                <a:ext uri="{FF2B5EF4-FFF2-40B4-BE49-F238E27FC236}">
                  <a16:creationId xmlns="" xmlns:a16="http://schemas.microsoft.com/office/drawing/2014/main" id="{A7292DCB-9C33-4DC5-A177-1F74D4B0905B}"/>
                </a:ext>
              </a:extLst>
            </p:cNvPr>
            <p:cNvSpPr/>
            <p:nvPr/>
          </p:nvSpPr>
          <p:spPr>
            <a:xfrm>
              <a:off x="17797236" y="-3013662"/>
              <a:ext cx="496505" cy="242257"/>
            </a:xfrm>
            <a:custGeom>
              <a:avLst/>
              <a:gdLst>
                <a:gd name="connsiteX0" fmla="*/ 25000 w 177622"/>
                <a:gd name="connsiteY0" fmla="*/ 84657 h 86666"/>
                <a:gd name="connsiteX1" fmla="*/ 165827 w 177622"/>
                <a:gd name="connsiteY1" fmla="*/ 32385 h 86666"/>
                <a:gd name="connsiteX2" fmla="*/ 157056 w 177622"/>
                <a:gd name="connsiteY2" fmla="*/ 527 h 86666"/>
                <a:gd name="connsiteX3" fmla="*/ 8333 w 177622"/>
                <a:gd name="connsiteY3" fmla="*/ 56149 h 86666"/>
                <a:gd name="connsiteX4" fmla="*/ 25000 w 177622"/>
                <a:gd name="connsiteY4" fmla="*/ 84657 h 86666"/>
                <a:gd name="connsiteX5" fmla="*/ 25000 w 177622"/>
                <a:gd name="connsiteY5" fmla="*/ 84657 h 86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7622" h="86666">
                  <a:moveTo>
                    <a:pt x="25000" y="84657"/>
                  </a:moveTo>
                  <a:cubicBezTo>
                    <a:pt x="69776" y="61491"/>
                    <a:pt x="116785" y="44147"/>
                    <a:pt x="165827" y="32385"/>
                  </a:cubicBezTo>
                  <a:cubicBezTo>
                    <a:pt x="186481" y="27401"/>
                    <a:pt x="177749" y="-4457"/>
                    <a:pt x="157056" y="527"/>
                  </a:cubicBezTo>
                  <a:cubicBezTo>
                    <a:pt x="105302" y="12967"/>
                    <a:pt x="55582" y="31707"/>
                    <a:pt x="8333" y="56149"/>
                  </a:cubicBezTo>
                  <a:cubicBezTo>
                    <a:pt x="-10606" y="65917"/>
                    <a:pt x="6101" y="94426"/>
                    <a:pt x="25000" y="84657"/>
                  </a:cubicBezTo>
                  <a:lnTo>
                    <a:pt x="25000" y="84657"/>
                  </a:ln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9" name="Freeform: Shape 1968">
              <a:extLst>
                <a:ext uri="{FF2B5EF4-FFF2-40B4-BE49-F238E27FC236}">
                  <a16:creationId xmlns="" xmlns:a16="http://schemas.microsoft.com/office/drawing/2014/main" id="{228BFBB1-7365-4522-8D8A-C324D3D3B685}"/>
                </a:ext>
              </a:extLst>
            </p:cNvPr>
            <p:cNvSpPr/>
            <p:nvPr/>
          </p:nvSpPr>
          <p:spPr>
            <a:xfrm>
              <a:off x="17967332" y="607535"/>
              <a:ext cx="123764" cy="133939"/>
            </a:xfrm>
            <a:custGeom>
              <a:avLst/>
              <a:gdLst>
                <a:gd name="connsiteX0" fmla="*/ 432 w 44276"/>
                <a:gd name="connsiteY0" fmla="*/ 20916 h 47916"/>
                <a:gd name="connsiteX1" fmla="*/ 19611 w 44276"/>
                <a:gd name="connsiteY1" fmla="*/ 45876 h 47916"/>
                <a:gd name="connsiteX2" fmla="*/ 42218 w 44276"/>
                <a:gd name="connsiteY2" fmla="*/ 39935 h 47916"/>
                <a:gd name="connsiteX3" fmla="*/ 36277 w 44276"/>
                <a:gd name="connsiteY3" fmla="*/ 17328 h 47916"/>
                <a:gd name="connsiteX4" fmla="*/ 34324 w 44276"/>
                <a:gd name="connsiteY4" fmla="*/ 16251 h 47916"/>
                <a:gd name="connsiteX5" fmla="*/ 34164 w 44276"/>
                <a:gd name="connsiteY5" fmla="*/ 16251 h 47916"/>
                <a:gd name="connsiteX6" fmla="*/ 33845 w 44276"/>
                <a:gd name="connsiteY6" fmla="*/ 15773 h 47916"/>
                <a:gd name="connsiteX7" fmla="*/ 33407 w 44276"/>
                <a:gd name="connsiteY7" fmla="*/ 15414 h 47916"/>
                <a:gd name="connsiteX8" fmla="*/ 32330 w 44276"/>
                <a:gd name="connsiteY8" fmla="*/ 13300 h 47916"/>
                <a:gd name="connsiteX9" fmla="*/ 32968 w 44276"/>
                <a:gd name="connsiteY9" fmla="*/ 14776 h 47916"/>
                <a:gd name="connsiteX10" fmla="*/ 32290 w 44276"/>
                <a:gd name="connsiteY10" fmla="*/ 12184 h 47916"/>
                <a:gd name="connsiteX11" fmla="*/ 11955 w 44276"/>
                <a:gd name="connsiteY11" fmla="*/ 661 h 47916"/>
                <a:gd name="connsiteX12" fmla="*/ 432 w 44276"/>
                <a:gd name="connsiteY12" fmla="*/ 20916 h 47916"/>
                <a:gd name="connsiteX13" fmla="*/ 432 w 44276"/>
                <a:gd name="connsiteY13" fmla="*/ 20916 h 47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276" h="47916">
                  <a:moveTo>
                    <a:pt x="432" y="20916"/>
                  </a:moveTo>
                  <a:cubicBezTo>
                    <a:pt x="2665" y="31363"/>
                    <a:pt x="10121" y="41012"/>
                    <a:pt x="19611" y="45876"/>
                  </a:cubicBezTo>
                  <a:cubicBezTo>
                    <a:pt x="27306" y="49823"/>
                    <a:pt x="37912" y="48148"/>
                    <a:pt x="42218" y="39935"/>
                  </a:cubicBezTo>
                  <a:cubicBezTo>
                    <a:pt x="46205" y="32399"/>
                    <a:pt x="44491" y="21514"/>
                    <a:pt x="36277" y="17328"/>
                  </a:cubicBezTo>
                  <a:cubicBezTo>
                    <a:pt x="35599" y="16969"/>
                    <a:pt x="34961" y="16650"/>
                    <a:pt x="34324" y="16251"/>
                  </a:cubicBezTo>
                  <a:cubicBezTo>
                    <a:pt x="33845" y="15932"/>
                    <a:pt x="32051" y="14616"/>
                    <a:pt x="34164" y="16251"/>
                  </a:cubicBezTo>
                  <a:cubicBezTo>
                    <a:pt x="36397" y="17965"/>
                    <a:pt x="34284" y="16251"/>
                    <a:pt x="33845" y="15773"/>
                  </a:cubicBezTo>
                  <a:cubicBezTo>
                    <a:pt x="33367" y="15294"/>
                    <a:pt x="31652" y="13181"/>
                    <a:pt x="33407" y="15414"/>
                  </a:cubicBezTo>
                  <a:cubicBezTo>
                    <a:pt x="35241" y="17766"/>
                    <a:pt x="32370" y="14018"/>
                    <a:pt x="32330" y="13300"/>
                  </a:cubicBezTo>
                  <a:cubicBezTo>
                    <a:pt x="32330" y="13620"/>
                    <a:pt x="33606" y="17009"/>
                    <a:pt x="32968" y="14776"/>
                  </a:cubicBezTo>
                  <a:cubicBezTo>
                    <a:pt x="32729" y="13899"/>
                    <a:pt x="32489" y="13061"/>
                    <a:pt x="32290" y="12184"/>
                  </a:cubicBezTo>
                  <a:cubicBezTo>
                    <a:pt x="30456" y="3731"/>
                    <a:pt x="20129" y="-2010"/>
                    <a:pt x="11955" y="661"/>
                  </a:cubicBezTo>
                  <a:cubicBezTo>
                    <a:pt x="3064" y="3492"/>
                    <a:pt x="-1481" y="11865"/>
                    <a:pt x="432" y="20916"/>
                  </a:cubicBezTo>
                  <a:lnTo>
                    <a:pt x="432" y="20916"/>
                  </a:ln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0" name="Freeform: Shape 1969">
              <a:extLst>
                <a:ext uri="{FF2B5EF4-FFF2-40B4-BE49-F238E27FC236}">
                  <a16:creationId xmlns="" xmlns:a16="http://schemas.microsoft.com/office/drawing/2014/main" id="{3743B6B8-CB55-4DAB-8994-B4E2654C4F82}"/>
                </a:ext>
              </a:extLst>
            </p:cNvPr>
            <p:cNvSpPr/>
            <p:nvPr/>
          </p:nvSpPr>
          <p:spPr>
            <a:xfrm>
              <a:off x="22130479" y="3118891"/>
              <a:ext cx="485715" cy="537805"/>
            </a:xfrm>
            <a:custGeom>
              <a:avLst/>
              <a:gdLst>
                <a:gd name="connsiteX0" fmla="*/ 140933 w 173762"/>
                <a:gd name="connsiteY0" fmla="*/ 11357 h 192397"/>
                <a:gd name="connsiteX1" fmla="*/ 8359 w 173762"/>
                <a:gd name="connsiteY1" fmla="*/ 161913 h 192397"/>
                <a:gd name="connsiteX2" fmla="*/ 25026 w 173762"/>
                <a:gd name="connsiteY2" fmla="*/ 190461 h 192397"/>
                <a:gd name="connsiteX3" fmla="*/ 172751 w 173762"/>
                <a:gd name="connsiteY3" fmla="*/ 20168 h 192397"/>
                <a:gd name="connsiteX4" fmla="*/ 140933 w 173762"/>
                <a:gd name="connsiteY4" fmla="*/ 11357 h 192397"/>
                <a:gd name="connsiteX5" fmla="*/ 140933 w 173762"/>
                <a:gd name="connsiteY5" fmla="*/ 11357 h 192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762" h="192397">
                  <a:moveTo>
                    <a:pt x="140933" y="11357"/>
                  </a:moveTo>
                  <a:cubicBezTo>
                    <a:pt x="118206" y="77145"/>
                    <a:pt x="70360" y="130614"/>
                    <a:pt x="8359" y="161913"/>
                  </a:cubicBezTo>
                  <a:cubicBezTo>
                    <a:pt x="-10620" y="171522"/>
                    <a:pt x="6086" y="200030"/>
                    <a:pt x="25026" y="190461"/>
                  </a:cubicBezTo>
                  <a:cubicBezTo>
                    <a:pt x="94722" y="155254"/>
                    <a:pt x="147313" y="93811"/>
                    <a:pt x="172751" y="20168"/>
                  </a:cubicBezTo>
                  <a:cubicBezTo>
                    <a:pt x="179808" y="-7"/>
                    <a:pt x="147871" y="-8659"/>
                    <a:pt x="140933" y="11357"/>
                  </a:cubicBezTo>
                  <a:lnTo>
                    <a:pt x="140933" y="11357"/>
                  </a:ln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1" name="Freeform: Shape 1970">
              <a:extLst>
                <a:ext uri="{FF2B5EF4-FFF2-40B4-BE49-F238E27FC236}">
                  <a16:creationId xmlns="" xmlns:a16="http://schemas.microsoft.com/office/drawing/2014/main" id="{865222AC-3529-4D36-98CD-220E326C139F}"/>
                </a:ext>
              </a:extLst>
            </p:cNvPr>
            <p:cNvSpPr/>
            <p:nvPr/>
          </p:nvSpPr>
          <p:spPr>
            <a:xfrm>
              <a:off x="20220918" y="-2032342"/>
              <a:ext cx="299652" cy="239383"/>
            </a:xfrm>
            <a:custGeom>
              <a:avLst/>
              <a:gdLst>
                <a:gd name="connsiteX0" fmla="*/ 27946 w 107199"/>
                <a:gd name="connsiteY0" fmla="*/ 80520 h 85638"/>
                <a:gd name="connsiteX1" fmla="*/ 96167 w 107199"/>
                <a:gd name="connsiteY1" fmla="*/ 33113 h 85638"/>
                <a:gd name="connsiteX2" fmla="*/ 87395 w 107199"/>
                <a:gd name="connsiteY2" fmla="*/ 1255 h 85638"/>
                <a:gd name="connsiteX3" fmla="*/ 4581 w 107199"/>
                <a:gd name="connsiteY3" fmla="*/ 57155 h 85638"/>
                <a:gd name="connsiteX4" fmla="*/ 27946 w 107199"/>
                <a:gd name="connsiteY4" fmla="*/ 80520 h 85638"/>
                <a:gd name="connsiteX5" fmla="*/ 27946 w 107199"/>
                <a:gd name="connsiteY5" fmla="*/ 80520 h 8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199" h="85638">
                  <a:moveTo>
                    <a:pt x="27946" y="80520"/>
                  </a:moveTo>
                  <a:cubicBezTo>
                    <a:pt x="47125" y="59986"/>
                    <a:pt x="69971" y="43599"/>
                    <a:pt x="96167" y="33113"/>
                  </a:cubicBezTo>
                  <a:cubicBezTo>
                    <a:pt x="115664" y="25298"/>
                    <a:pt x="107172" y="-6679"/>
                    <a:pt x="87395" y="1255"/>
                  </a:cubicBezTo>
                  <a:cubicBezTo>
                    <a:pt x="55817" y="13894"/>
                    <a:pt x="27906" y="32236"/>
                    <a:pt x="4581" y="57155"/>
                  </a:cubicBezTo>
                  <a:cubicBezTo>
                    <a:pt x="-9932" y="72666"/>
                    <a:pt x="13393" y="96070"/>
                    <a:pt x="27946" y="80520"/>
                  </a:cubicBezTo>
                  <a:lnTo>
                    <a:pt x="27946" y="80520"/>
                  </a:ln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2" name="Freeform: Shape 1971">
              <a:extLst>
                <a:ext uri="{FF2B5EF4-FFF2-40B4-BE49-F238E27FC236}">
                  <a16:creationId xmlns="" xmlns:a16="http://schemas.microsoft.com/office/drawing/2014/main" id="{A10D23D7-C222-4C35-8F32-F34859412DCD}"/>
                </a:ext>
              </a:extLst>
            </p:cNvPr>
            <p:cNvSpPr/>
            <p:nvPr/>
          </p:nvSpPr>
          <p:spPr>
            <a:xfrm>
              <a:off x="19518386" y="-156940"/>
              <a:ext cx="208501" cy="223450"/>
            </a:xfrm>
            <a:custGeom>
              <a:avLst/>
              <a:gdLst>
                <a:gd name="connsiteX0" fmla="*/ 24332 w 74590"/>
                <a:gd name="connsiteY0" fmla="*/ 77221 h 79938"/>
                <a:gd name="connsiteX1" fmla="*/ 72537 w 74590"/>
                <a:gd name="connsiteY1" fmla="*/ 24949 h 79938"/>
                <a:gd name="connsiteX2" fmla="*/ 43989 w 74590"/>
                <a:gd name="connsiteY2" fmla="*/ 8282 h 79938"/>
                <a:gd name="connsiteX3" fmla="*/ 7626 w 74590"/>
                <a:gd name="connsiteY3" fmla="*/ 48673 h 79938"/>
                <a:gd name="connsiteX4" fmla="*/ 24332 w 74590"/>
                <a:gd name="connsiteY4" fmla="*/ 77221 h 79938"/>
                <a:gd name="connsiteX5" fmla="*/ 24332 w 74590"/>
                <a:gd name="connsiteY5" fmla="*/ 77221 h 7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590" h="79938">
                  <a:moveTo>
                    <a:pt x="24332" y="77221"/>
                  </a:moveTo>
                  <a:cubicBezTo>
                    <a:pt x="44627" y="64063"/>
                    <a:pt x="61293" y="46400"/>
                    <a:pt x="72537" y="24949"/>
                  </a:cubicBezTo>
                  <a:cubicBezTo>
                    <a:pt x="82425" y="6129"/>
                    <a:pt x="53917" y="-10577"/>
                    <a:pt x="43989" y="8282"/>
                  </a:cubicBezTo>
                  <a:cubicBezTo>
                    <a:pt x="35337" y="24749"/>
                    <a:pt x="23295" y="38505"/>
                    <a:pt x="7626" y="48673"/>
                  </a:cubicBezTo>
                  <a:cubicBezTo>
                    <a:pt x="-10157" y="60235"/>
                    <a:pt x="6389" y="88823"/>
                    <a:pt x="24332" y="77221"/>
                  </a:cubicBezTo>
                  <a:lnTo>
                    <a:pt x="24332" y="77221"/>
                  </a:ln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3" name="Freeform: Shape 1972">
              <a:extLst>
                <a:ext uri="{FF2B5EF4-FFF2-40B4-BE49-F238E27FC236}">
                  <a16:creationId xmlns="" xmlns:a16="http://schemas.microsoft.com/office/drawing/2014/main" id="{152C3495-28D6-47D2-8AAC-D80F51F5D49A}"/>
                </a:ext>
              </a:extLst>
            </p:cNvPr>
            <p:cNvSpPr/>
            <p:nvPr/>
          </p:nvSpPr>
          <p:spPr>
            <a:xfrm>
              <a:off x="19710587" y="-393016"/>
              <a:ext cx="167184" cy="134596"/>
            </a:xfrm>
            <a:custGeom>
              <a:avLst/>
              <a:gdLst>
                <a:gd name="connsiteX0" fmla="*/ 4735 w 59809"/>
                <a:gd name="connsiteY0" fmla="*/ 28105 h 48151"/>
                <a:gd name="connsiteX1" fmla="*/ 39025 w 59809"/>
                <a:gd name="connsiteY1" fmla="*/ 47682 h 48151"/>
                <a:gd name="connsiteX2" fmla="*/ 59359 w 59809"/>
                <a:gd name="connsiteY2" fmla="*/ 36159 h 48151"/>
                <a:gd name="connsiteX3" fmla="*/ 47836 w 59809"/>
                <a:gd name="connsiteY3" fmla="*/ 15824 h 48151"/>
                <a:gd name="connsiteX4" fmla="*/ 28140 w 59809"/>
                <a:gd name="connsiteY4" fmla="*/ 4740 h 48151"/>
                <a:gd name="connsiteX5" fmla="*/ 4775 w 59809"/>
                <a:gd name="connsiteY5" fmla="*/ 4740 h 48151"/>
                <a:gd name="connsiteX6" fmla="*/ 4735 w 59809"/>
                <a:gd name="connsiteY6" fmla="*/ 28105 h 48151"/>
                <a:gd name="connsiteX7" fmla="*/ 4735 w 59809"/>
                <a:gd name="connsiteY7" fmla="*/ 28105 h 48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809" h="48151">
                  <a:moveTo>
                    <a:pt x="4735" y="28105"/>
                  </a:moveTo>
                  <a:cubicBezTo>
                    <a:pt x="14105" y="37674"/>
                    <a:pt x="26026" y="44532"/>
                    <a:pt x="39025" y="47682"/>
                  </a:cubicBezTo>
                  <a:cubicBezTo>
                    <a:pt x="47398" y="49715"/>
                    <a:pt x="57326" y="45010"/>
                    <a:pt x="59359" y="36159"/>
                  </a:cubicBezTo>
                  <a:cubicBezTo>
                    <a:pt x="61313" y="27666"/>
                    <a:pt x="56808" y="18017"/>
                    <a:pt x="47836" y="15824"/>
                  </a:cubicBezTo>
                  <a:cubicBezTo>
                    <a:pt x="39583" y="13831"/>
                    <a:pt x="34160" y="10880"/>
                    <a:pt x="28140" y="4740"/>
                  </a:cubicBezTo>
                  <a:cubicBezTo>
                    <a:pt x="21880" y="-1640"/>
                    <a:pt x="11034" y="-1520"/>
                    <a:pt x="4775" y="4740"/>
                  </a:cubicBezTo>
                  <a:cubicBezTo>
                    <a:pt x="-1645" y="11119"/>
                    <a:pt x="-1525" y="21686"/>
                    <a:pt x="4735" y="28105"/>
                  </a:cubicBezTo>
                  <a:lnTo>
                    <a:pt x="4735" y="28105"/>
                  </a:ln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4" name="Freeform: Shape 1973">
              <a:extLst>
                <a:ext uri="{FF2B5EF4-FFF2-40B4-BE49-F238E27FC236}">
                  <a16:creationId xmlns="" xmlns:a16="http://schemas.microsoft.com/office/drawing/2014/main" id="{7FEAA2B3-6114-45F3-B3DD-1A94A2AB7292}"/>
                </a:ext>
              </a:extLst>
            </p:cNvPr>
            <p:cNvSpPr/>
            <p:nvPr/>
          </p:nvSpPr>
          <p:spPr>
            <a:xfrm>
              <a:off x="20432541" y="1972249"/>
              <a:ext cx="155016" cy="138168"/>
            </a:xfrm>
            <a:custGeom>
              <a:avLst/>
              <a:gdLst>
                <a:gd name="connsiteX0" fmla="*/ 12047 w 55456"/>
                <a:gd name="connsiteY0" fmla="*/ 32650 h 49429"/>
                <a:gd name="connsiteX1" fmla="*/ 12047 w 55456"/>
                <a:gd name="connsiteY1" fmla="*/ 32571 h 49429"/>
                <a:gd name="connsiteX2" fmla="*/ 15196 w 55456"/>
                <a:gd name="connsiteY2" fmla="*/ 34126 h 49429"/>
                <a:gd name="connsiteX3" fmla="*/ 20579 w 55456"/>
                <a:gd name="connsiteY3" fmla="*/ 37475 h 49429"/>
                <a:gd name="connsiteX4" fmla="*/ 20579 w 55456"/>
                <a:gd name="connsiteY4" fmla="*/ 37515 h 49429"/>
                <a:gd name="connsiteX5" fmla="*/ 22692 w 55456"/>
                <a:gd name="connsiteY5" fmla="*/ 39389 h 49429"/>
                <a:gd name="connsiteX6" fmla="*/ 27437 w 55456"/>
                <a:gd name="connsiteY6" fmla="*/ 44612 h 49429"/>
                <a:gd name="connsiteX7" fmla="*/ 50802 w 55456"/>
                <a:gd name="connsiteY7" fmla="*/ 44612 h 49429"/>
                <a:gd name="connsiteX8" fmla="*/ 50802 w 55456"/>
                <a:gd name="connsiteY8" fmla="*/ 21247 h 49429"/>
                <a:gd name="connsiteX9" fmla="*/ 20819 w 55456"/>
                <a:gd name="connsiteY9" fmla="*/ 753 h 49429"/>
                <a:gd name="connsiteX10" fmla="*/ 484 w 55456"/>
                <a:gd name="connsiteY10" fmla="*/ 12316 h 49429"/>
                <a:gd name="connsiteX11" fmla="*/ 12047 w 55456"/>
                <a:gd name="connsiteY11" fmla="*/ 32650 h 49429"/>
                <a:gd name="connsiteX12" fmla="*/ 12047 w 55456"/>
                <a:gd name="connsiteY12" fmla="*/ 32650 h 49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456" h="49429">
                  <a:moveTo>
                    <a:pt x="12047" y="32650"/>
                  </a:moveTo>
                  <a:cubicBezTo>
                    <a:pt x="13562" y="33209"/>
                    <a:pt x="13402" y="33209"/>
                    <a:pt x="12047" y="32571"/>
                  </a:cubicBezTo>
                  <a:cubicBezTo>
                    <a:pt x="13123" y="33089"/>
                    <a:pt x="14160" y="33567"/>
                    <a:pt x="15196" y="34126"/>
                  </a:cubicBezTo>
                  <a:cubicBezTo>
                    <a:pt x="17071" y="35122"/>
                    <a:pt x="18785" y="36359"/>
                    <a:pt x="20579" y="37475"/>
                  </a:cubicBezTo>
                  <a:cubicBezTo>
                    <a:pt x="19303" y="36638"/>
                    <a:pt x="19383" y="36478"/>
                    <a:pt x="20579" y="37515"/>
                  </a:cubicBezTo>
                  <a:cubicBezTo>
                    <a:pt x="21297" y="38153"/>
                    <a:pt x="22015" y="38751"/>
                    <a:pt x="22692" y="39389"/>
                  </a:cubicBezTo>
                  <a:cubicBezTo>
                    <a:pt x="24407" y="41023"/>
                    <a:pt x="25962" y="42778"/>
                    <a:pt x="27437" y="44612"/>
                  </a:cubicBezTo>
                  <a:cubicBezTo>
                    <a:pt x="32900" y="51351"/>
                    <a:pt x="45220" y="50713"/>
                    <a:pt x="50802" y="44612"/>
                  </a:cubicBezTo>
                  <a:cubicBezTo>
                    <a:pt x="57381" y="37435"/>
                    <a:pt x="56623" y="28424"/>
                    <a:pt x="50802" y="21247"/>
                  </a:cubicBezTo>
                  <a:cubicBezTo>
                    <a:pt x="42987" y="11558"/>
                    <a:pt x="32421" y="5019"/>
                    <a:pt x="20819" y="753"/>
                  </a:cubicBezTo>
                  <a:cubicBezTo>
                    <a:pt x="12684" y="-2237"/>
                    <a:pt x="2358" y="4102"/>
                    <a:pt x="484" y="12316"/>
                  </a:cubicBezTo>
                  <a:cubicBezTo>
                    <a:pt x="-1629" y="21646"/>
                    <a:pt x="3355" y="29461"/>
                    <a:pt x="12047" y="32650"/>
                  </a:cubicBezTo>
                  <a:lnTo>
                    <a:pt x="12047" y="32650"/>
                  </a:ln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5" name="Freeform: Shape 1974">
              <a:extLst>
                <a:ext uri="{FF2B5EF4-FFF2-40B4-BE49-F238E27FC236}">
                  <a16:creationId xmlns="" xmlns:a16="http://schemas.microsoft.com/office/drawing/2014/main" id="{32057E94-21D5-48E5-9128-385AF0987B11}"/>
                </a:ext>
              </a:extLst>
            </p:cNvPr>
            <p:cNvSpPr/>
            <p:nvPr/>
          </p:nvSpPr>
          <p:spPr>
            <a:xfrm>
              <a:off x="16147699" y="-1737761"/>
              <a:ext cx="146278" cy="134054"/>
            </a:xfrm>
            <a:custGeom>
              <a:avLst/>
              <a:gdLst>
                <a:gd name="connsiteX0" fmla="*/ 28199 w 52330"/>
                <a:gd name="connsiteY0" fmla="*/ 43317 h 47957"/>
                <a:gd name="connsiteX1" fmla="*/ 47497 w 52330"/>
                <a:gd name="connsiteY1" fmla="*/ 28006 h 47957"/>
                <a:gd name="connsiteX2" fmla="*/ 47497 w 52330"/>
                <a:gd name="connsiteY2" fmla="*/ 4641 h 47957"/>
                <a:gd name="connsiteX3" fmla="*/ 24132 w 52330"/>
                <a:gd name="connsiteY3" fmla="*/ 4641 h 47957"/>
                <a:gd name="connsiteX4" fmla="*/ 4834 w 52330"/>
                <a:gd name="connsiteY4" fmla="*/ 19952 h 47957"/>
                <a:gd name="connsiteX5" fmla="*/ 4834 w 52330"/>
                <a:gd name="connsiteY5" fmla="*/ 43317 h 47957"/>
                <a:gd name="connsiteX6" fmla="*/ 28199 w 52330"/>
                <a:gd name="connsiteY6" fmla="*/ 43317 h 47957"/>
                <a:gd name="connsiteX7" fmla="*/ 28199 w 52330"/>
                <a:gd name="connsiteY7" fmla="*/ 43317 h 47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30" h="47957">
                  <a:moveTo>
                    <a:pt x="28199" y="43317"/>
                  </a:moveTo>
                  <a:cubicBezTo>
                    <a:pt x="34618" y="38213"/>
                    <a:pt x="41077" y="33109"/>
                    <a:pt x="47497" y="28006"/>
                  </a:cubicBezTo>
                  <a:cubicBezTo>
                    <a:pt x="54315" y="22623"/>
                    <a:pt x="53557" y="10183"/>
                    <a:pt x="47497" y="4641"/>
                  </a:cubicBezTo>
                  <a:cubicBezTo>
                    <a:pt x="40280" y="-1978"/>
                    <a:pt x="31388" y="-1101"/>
                    <a:pt x="24132" y="4641"/>
                  </a:cubicBezTo>
                  <a:cubicBezTo>
                    <a:pt x="17712" y="9744"/>
                    <a:pt x="11253" y="14848"/>
                    <a:pt x="4834" y="19952"/>
                  </a:cubicBezTo>
                  <a:cubicBezTo>
                    <a:pt x="-1984" y="25335"/>
                    <a:pt x="-1227" y="37775"/>
                    <a:pt x="4834" y="43317"/>
                  </a:cubicBezTo>
                  <a:cubicBezTo>
                    <a:pt x="12050" y="49935"/>
                    <a:pt x="20942" y="49058"/>
                    <a:pt x="28199" y="43317"/>
                  </a:cubicBezTo>
                  <a:lnTo>
                    <a:pt x="28199" y="43317"/>
                  </a:ln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6" name="Freeform: Shape 1975">
              <a:extLst>
                <a:ext uri="{FF2B5EF4-FFF2-40B4-BE49-F238E27FC236}">
                  <a16:creationId xmlns="" xmlns:a16="http://schemas.microsoft.com/office/drawing/2014/main" id="{A03E3AFF-93C3-45ED-8A35-0C73483480AC}"/>
                </a:ext>
              </a:extLst>
            </p:cNvPr>
            <p:cNvSpPr/>
            <p:nvPr/>
          </p:nvSpPr>
          <p:spPr>
            <a:xfrm>
              <a:off x="19480767" y="528406"/>
              <a:ext cx="486839" cy="486833"/>
            </a:xfrm>
            <a:custGeom>
              <a:avLst/>
              <a:gdLst>
                <a:gd name="connsiteX0" fmla="*/ 132286 w 174164"/>
                <a:gd name="connsiteY0" fmla="*/ 12342 h 174162"/>
                <a:gd name="connsiteX1" fmla="*/ 12351 w 174164"/>
                <a:gd name="connsiteY1" fmla="*/ 41888 h 174162"/>
                <a:gd name="connsiteX2" fmla="*/ 41897 w 174164"/>
                <a:gd name="connsiteY2" fmla="*/ 161822 h 174162"/>
                <a:gd name="connsiteX3" fmla="*/ 161831 w 174164"/>
                <a:gd name="connsiteY3" fmla="*/ 132237 h 174162"/>
                <a:gd name="connsiteX4" fmla="*/ 132286 w 174164"/>
                <a:gd name="connsiteY4" fmla="*/ 12342 h 174162"/>
                <a:gd name="connsiteX5" fmla="*/ 61274 w 174164"/>
                <a:gd name="connsiteY5" fmla="*/ 123067 h 174162"/>
                <a:gd name="connsiteX6" fmla="*/ 43731 w 174164"/>
                <a:gd name="connsiteY6" fmla="*/ 42127 h 174162"/>
                <a:gd name="connsiteX7" fmla="*/ 136473 w 174164"/>
                <a:gd name="connsiteY7" fmla="*/ 97748 h 174162"/>
                <a:gd name="connsiteX8" fmla="*/ 61274 w 174164"/>
                <a:gd name="connsiteY8" fmla="*/ 123067 h 174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164" h="174162">
                  <a:moveTo>
                    <a:pt x="132286" y="12342"/>
                  </a:moveTo>
                  <a:cubicBezTo>
                    <a:pt x="91577" y="-12299"/>
                    <a:pt x="36992" y="1178"/>
                    <a:pt x="12351" y="41888"/>
                  </a:cubicBezTo>
                  <a:cubicBezTo>
                    <a:pt x="-12289" y="82636"/>
                    <a:pt x="1147" y="137221"/>
                    <a:pt x="41897" y="161822"/>
                  </a:cubicBezTo>
                  <a:cubicBezTo>
                    <a:pt x="82646" y="186463"/>
                    <a:pt x="137190" y="172986"/>
                    <a:pt x="161831" y="132237"/>
                  </a:cubicBezTo>
                  <a:cubicBezTo>
                    <a:pt x="186432" y="91568"/>
                    <a:pt x="173035" y="36983"/>
                    <a:pt x="132286" y="12342"/>
                  </a:cubicBezTo>
                  <a:close/>
                  <a:moveTo>
                    <a:pt x="61274" y="123067"/>
                  </a:moveTo>
                  <a:cubicBezTo>
                    <a:pt x="30852" y="101974"/>
                    <a:pt x="10557" y="71193"/>
                    <a:pt x="43731" y="42127"/>
                  </a:cubicBezTo>
                  <a:cubicBezTo>
                    <a:pt x="92853" y="-895"/>
                    <a:pt x="152182" y="38498"/>
                    <a:pt x="136473" y="97748"/>
                  </a:cubicBezTo>
                  <a:cubicBezTo>
                    <a:pt x="127980" y="129805"/>
                    <a:pt x="89464" y="142644"/>
                    <a:pt x="61274" y="123067"/>
                  </a:cubicBezTo>
                  <a:close/>
                </a:path>
              </a:pathLst>
            </a:custGeom>
            <a:solidFill>
              <a:srgbClr val="58884C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7" name="Freeform: Shape 1976">
              <a:extLst>
                <a:ext uri="{FF2B5EF4-FFF2-40B4-BE49-F238E27FC236}">
                  <a16:creationId xmlns="" xmlns:a16="http://schemas.microsoft.com/office/drawing/2014/main" id="{47E375AE-5D24-4EB0-8ABB-6B625A811143}"/>
                </a:ext>
              </a:extLst>
            </p:cNvPr>
            <p:cNvSpPr/>
            <p:nvPr/>
          </p:nvSpPr>
          <p:spPr>
            <a:xfrm>
              <a:off x="19151867" y="857306"/>
              <a:ext cx="486839" cy="486833"/>
            </a:xfrm>
            <a:custGeom>
              <a:avLst/>
              <a:gdLst>
                <a:gd name="connsiteX0" fmla="*/ 132286 w 174164"/>
                <a:gd name="connsiteY0" fmla="*/ 12342 h 174162"/>
                <a:gd name="connsiteX1" fmla="*/ 12352 w 174164"/>
                <a:gd name="connsiteY1" fmla="*/ 41888 h 174162"/>
                <a:gd name="connsiteX2" fmla="*/ 41896 w 174164"/>
                <a:gd name="connsiteY2" fmla="*/ 161822 h 174162"/>
                <a:gd name="connsiteX3" fmla="*/ 161831 w 174164"/>
                <a:gd name="connsiteY3" fmla="*/ 132237 h 174162"/>
                <a:gd name="connsiteX4" fmla="*/ 132286 w 174164"/>
                <a:gd name="connsiteY4" fmla="*/ 12342 h 174162"/>
                <a:gd name="connsiteX5" fmla="*/ 61274 w 174164"/>
                <a:gd name="connsiteY5" fmla="*/ 123027 h 174162"/>
                <a:gd name="connsiteX6" fmla="*/ 43731 w 174164"/>
                <a:gd name="connsiteY6" fmla="*/ 42087 h 174162"/>
                <a:gd name="connsiteX7" fmla="*/ 136473 w 174164"/>
                <a:gd name="connsiteY7" fmla="*/ 97708 h 174162"/>
                <a:gd name="connsiteX8" fmla="*/ 61274 w 174164"/>
                <a:gd name="connsiteY8" fmla="*/ 123027 h 174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164" h="174162">
                  <a:moveTo>
                    <a:pt x="132286" y="12342"/>
                  </a:moveTo>
                  <a:cubicBezTo>
                    <a:pt x="91577" y="-12299"/>
                    <a:pt x="36992" y="1178"/>
                    <a:pt x="12352" y="41888"/>
                  </a:cubicBezTo>
                  <a:cubicBezTo>
                    <a:pt x="-12289" y="82636"/>
                    <a:pt x="1147" y="137221"/>
                    <a:pt x="41896" y="161822"/>
                  </a:cubicBezTo>
                  <a:cubicBezTo>
                    <a:pt x="82646" y="186463"/>
                    <a:pt x="137190" y="172986"/>
                    <a:pt x="161831" y="132237"/>
                  </a:cubicBezTo>
                  <a:cubicBezTo>
                    <a:pt x="186432" y="91528"/>
                    <a:pt x="173035" y="36983"/>
                    <a:pt x="132286" y="12342"/>
                  </a:cubicBezTo>
                  <a:close/>
                  <a:moveTo>
                    <a:pt x="61274" y="123027"/>
                  </a:moveTo>
                  <a:cubicBezTo>
                    <a:pt x="30852" y="101935"/>
                    <a:pt x="10557" y="71153"/>
                    <a:pt x="43731" y="42087"/>
                  </a:cubicBezTo>
                  <a:cubicBezTo>
                    <a:pt x="92853" y="-935"/>
                    <a:pt x="152182" y="38459"/>
                    <a:pt x="136473" y="97708"/>
                  </a:cubicBezTo>
                  <a:cubicBezTo>
                    <a:pt x="127980" y="129765"/>
                    <a:pt x="89464" y="142604"/>
                    <a:pt x="61274" y="123027"/>
                  </a:cubicBezTo>
                  <a:close/>
                </a:path>
              </a:pathLst>
            </a:custGeom>
            <a:solidFill>
              <a:srgbClr val="58884C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8" name="Freeform: Shape 1977">
              <a:extLst>
                <a:ext uri="{FF2B5EF4-FFF2-40B4-BE49-F238E27FC236}">
                  <a16:creationId xmlns="" xmlns:a16="http://schemas.microsoft.com/office/drawing/2014/main" id="{A6CF633E-4203-4ED0-98AB-D3AB4B15C0E7}"/>
                </a:ext>
              </a:extLst>
            </p:cNvPr>
            <p:cNvSpPr/>
            <p:nvPr/>
          </p:nvSpPr>
          <p:spPr>
            <a:xfrm>
              <a:off x="20253810" y="645878"/>
              <a:ext cx="486889" cy="486833"/>
            </a:xfrm>
            <a:custGeom>
              <a:avLst/>
              <a:gdLst>
                <a:gd name="connsiteX0" fmla="*/ 132286 w 174182"/>
                <a:gd name="connsiteY0" fmla="*/ 12342 h 174162"/>
                <a:gd name="connsiteX1" fmla="*/ 12351 w 174182"/>
                <a:gd name="connsiteY1" fmla="*/ 41887 h 174162"/>
                <a:gd name="connsiteX2" fmla="*/ 41897 w 174182"/>
                <a:gd name="connsiteY2" fmla="*/ 161822 h 174162"/>
                <a:gd name="connsiteX3" fmla="*/ 161831 w 174182"/>
                <a:gd name="connsiteY3" fmla="*/ 132237 h 174162"/>
                <a:gd name="connsiteX4" fmla="*/ 132286 w 174182"/>
                <a:gd name="connsiteY4" fmla="*/ 12342 h 174162"/>
                <a:gd name="connsiteX5" fmla="*/ 61314 w 174182"/>
                <a:gd name="connsiteY5" fmla="*/ 123067 h 174162"/>
                <a:gd name="connsiteX6" fmla="*/ 43770 w 174182"/>
                <a:gd name="connsiteY6" fmla="*/ 42126 h 174162"/>
                <a:gd name="connsiteX7" fmla="*/ 136513 w 174182"/>
                <a:gd name="connsiteY7" fmla="*/ 97748 h 174162"/>
                <a:gd name="connsiteX8" fmla="*/ 61314 w 174182"/>
                <a:gd name="connsiteY8" fmla="*/ 123067 h 174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182" h="174162">
                  <a:moveTo>
                    <a:pt x="132286" y="12342"/>
                  </a:moveTo>
                  <a:cubicBezTo>
                    <a:pt x="91577" y="-12299"/>
                    <a:pt x="36992" y="1178"/>
                    <a:pt x="12351" y="41887"/>
                  </a:cubicBezTo>
                  <a:cubicBezTo>
                    <a:pt x="-12289" y="82636"/>
                    <a:pt x="1147" y="137221"/>
                    <a:pt x="41897" y="161822"/>
                  </a:cubicBezTo>
                  <a:cubicBezTo>
                    <a:pt x="82646" y="186463"/>
                    <a:pt x="137190" y="172986"/>
                    <a:pt x="161831" y="132237"/>
                  </a:cubicBezTo>
                  <a:cubicBezTo>
                    <a:pt x="186472" y="91568"/>
                    <a:pt x="173035" y="36983"/>
                    <a:pt x="132286" y="12342"/>
                  </a:cubicBezTo>
                  <a:close/>
                  <a:moveTo>
                    <a:pt x="61314" y="123067"/>
                  </a:moveTo>
                  <a:cubicBezTo>
                    <a:pt x="30892" y="101974"/>
                    <a:pt x="10597" y="71193"/>
                    <a:pt x="43770" y="42126"/>
                  </a:cubicBezTo>
                  <a:cubicBezTo>
                    <a:pt x="92893" y="-895"/>
                    <a:pt x="152222" y="38498"/>
                    <a:pt x="136513" y="97748"/>
                  </a:cubicBezTo>
                  <a:cubicBezTo>
                    <a:pt x="127980" y="129805"/>
                    <a:pt x="89504" y="142644"/>
                    <a:pt x="61314" y="123067"/>
                  </a:cubicBezTo>
                  <a:close/>
                </a:path>
              </a:pathLst>
            </a:custGeom>
            <a:solidFill>
              <a:srgbClr val="58884C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9" name="Freeform: Shape 1978">
              <a:extLst>
                <a:ext uri="{FF2B5EF4-FFF2-40B4-BE49-F238E27FC236}">
                  <a16:creationId xmlns="" xmlns:a16="http://schemas.microsoft.com/office/drawing/2014/main" id="{6C53EDB0-6FB8-4D7D-B36F-63723192A5A3}"/>
                </a:ext>
              </a:extLst>
            </p:cNvPr>
            <p:cNvSpPr/>
            <p:nvPr/>
          </p:nvSpPr>
          <p:spPr>
            <a:xfrm>
              <a:off x="19715949" y="-279393"/>
              <a:ext cx="400101" cy="400095"/>
            </a:xfrm>
            <a:custGeom>
              <a:avLst/>
              <a:gdLst>
                <a:gd name="connsiteX0" fmla="*/ 108717 w 143134"/>
                <a:gd name="connsiteY0" fmla="*/ 10144 h 143132"/>
                <a:gd name="connsiteX1" fmla="*/ 10153 w 143134"/>
                <a:gd name="connsiteY1" fmla="*/ 34426 h 143132"/>
                <a:gd name="connsiteX2" fmla="*/ 34435 w 143134"/>
                <a:gd name="connsiteY2" fmla="*/ 132990 h 143132"/>
                <a:gd name="connsiteX3" fmla="*/ 132999 w 143134"/>
                <a:gd name="connsiteY3" fmla="*/ 108668 h 143132"/>
                <a:gd name="connsiteX4" fmla="*/ 108717 w 143134"/>
                <a:gd name="connsiteY4" fmla="*/ 10144 h 143132"/>
                <a:gd name="connsiteX5" fmla="*/ 50344 w 143134"/>
                <a:gd name="connsiteY5" fmla="*/ 101172 h 143132"/>
                <a:gd name="connsiteX6" fmla="*/ 35911 w 143134"/>
                <a:gd name="connsiteY6" fmla="*/ 34665 h 143132"/>
                <a:gd name="connsiteX7" fmla="*/ 112106 w 143134"/>
                <a:gd name="connsiteY7" fmla="*/ 80398 h 143132"/>
                <a:gd name="connsiteX8" fmla="*/ 50344 w 143134"/>
                <a:gd name="connsiteY8" fmla="*/ 101172 h 14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134" h="143132">
                  <a:moveTo>
                    <a:pt x="108717" y="10144"/>
                  </a:moveTo>
                  <a:cubicBezTo>
                    <a:pt x="75264" y="-10111"/>
                    <a:pt x="30408" y="974"/>
                    <a:pt x="10153" y="34426"/>
                  </a:cubicBezTo>
                  <a:cubicBezTo>
                    <a:pt x="-10102" y="67919"/>
                    <a:pt x="943" y="112774"/>
                    <a:pt x="34435" y="132990"/>
                  </a:cubicBezTo>
                  <a:cubicBezTo>
                    <a:pt x="67928" y="153244"/>
                    <a:pt x="112744" y="142160"/>
                    <a:pt x="132999" y="108668"/>
                  </a:cubicBezTo>
                  <a:cubicBezTo>
                    <a:pt x="153214" y="75255"/>
                    <a:pt x="142209" y="30399"/>
                    <a:pt x="108717" y="10144"/>
                  </a:cubicBezTo>
                  <a:close/>
                  <a:moveTo>
                    <a:pt x="50344" y="101172"/>
                  </a:moveTo>
                  <a:cubicBezTo>
                    <a:pt x="25344" y="83827"/>
                    <a:pt x="8638" y="58549"/>
                    <a:pt x="35911" y="34665"/>
                  </a:cubicBezTo>
                  <a:cubicBezTo>
                    <a:pt x="76301" y="-701"/>
                    <a:pt x="125064" y="31675"/>
                    <a:pt x="112106" y="80398"/>
                  </a:cubicBezTo>
                  <a:cubicBezTo>
                    <a:pt x="105168" y="106714"/>
                    <a:pt x="73510" y="117240"/>
                    <a:pt x="50344" y="101172"/>
                  </a:cubicBezTo>
                  <a:close/>
                </a:path>
              </a:pathLst>
            </a:custGeom>
            <a:solidFill>
              <a:srgbClr val="D7DF2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0" name="Freeform: Shape 1979">
              <a:extLst>
                <a:ext uri="{FF2B5EF4-FFF2-40B4-BE49-F238E27FC236}">
                  <a16:creationId xmlns="" xmlns:a16="http://schemas.microsoft.com/office/drawing/2014/main" id="{0E464DF1-6E5E-46B5-A4DF-F74551CA1FB3}"/>
                </a:ext>
              </a:extLst>
            </p:cNvPr>
            <p:cNvSpPr/>
            <p:nvPr/>
          </p:nvSpPr>
          <p:spPr>
            <a:xfrm>
              <a:off x="19704804" y="178456"/>
              <a:ext cx="400149" cy="400095"/>
            </a:xfrm>
            <a:custGeom>
              <a:avLst/>
              <a:gdLst>
                <a:gd name="connsiteX0" fmla="*/ 108717 w 143151"/>
                <a:gd name="connsiteY0" fmla="*/ 10144 h 143132"/>
                <a:gd name="connsiteX1" fmla="*/ 10153 w 143151"/>
                <a:gd name="connsiteY1" fmla="*/ 34426 h 143132"/>
                <a:gd name="connsiteX2" fmla="*/ 34435 w 143151"/>
                <a:gd name="connsiteY2" fmla="*/ 132990 h 143132"/>
                <a:gd name="connsiteX3" fmla="*/ 132999 w 143151"/>
                <a:gd name="connsiteY3" fmla="*/ 108668 h 143132"/>
                <a:gd name="connsiteX4" fmla="*/ 108717 w 143151"/>
                <a:gd name="connsiteY4" fmla="*/ 10144 h 143132"/>
                <a:gd name="connsiteX5" fmla="*/ 50384 w 143151"/>
                <a:gd name="connsiteY5" fmla="*/ 101132 h 143132"/>
                <a:gd name="connsiteX6" fmla="*/ 35950 w 143151"/>
                <a:gd name="connsiteY6" fmla="*/ 34625 h 143132"/>
                <a:gd name="connsiteX7" fmla="*/ 112146 w 143151"/>
                <a:gd name="connsiteY7" fmla="*/ 80359 h 143132"/>
                <a:gd name="connsiteX8" fmla="*/ 50384 w 143151"/>
                <a:gd name="connsiteY8" fmla="*/ 101132 h 14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151" h="143132">
                  <a:moveTo>
                    <a:pt x="108717" y="10144"/>
                  </a:moveTo>
                  <a:cubicBezTo>
                    <a:pt x="75264" y="-10111"/>
                    <a:pt x="30408" y="974"/>
                    <a:pt x="10153" y="34426"/>
                  </a:cubicBezTo>
                  <a:cubicBezTo>
                    <a:pt x="-10102" y="67919"/>
                    <a:pt x="943" y="112774"/>
                    <a:pt x="34435" y="132990"/>
                  </a:cubicBezTo>
                  <a:cubicBezTo>
                    <a:pt x="67928" y="153244"/>
                    <a:pt x="112744" y="142160"/>
                    <a:pt x="132999" y="108668"/>
                  </a:cubicBezTo>
                  <a:cubicBezTo>
                    <a:pt x="153253" y="75255"/>
                    <a:pt x="142209" y="30399"/>
                    <a:pt x="108717" y="10144"/>
                  </a:cubicBezTo>
                  <a:close/>
                  <a:moveTo>
                    <a:pt x="50384" y="101132"/>
                  </a:moveTo>
                  <a:cubicBezTo>
                    <a:pt x="25384" y="83788"/>
                    <a:pt x="8678" y="58509"/>
                    <a:pt x="35950" y="34625"/>
                  </a:cubicBezTo>
                  <a:cubicBezTo>
                    <a:pt x="76341" y="-741"/>
                    <a:pt x="125104" y="31635"/>
                    <a:pt x="112146" y="80359"/>
                  </a:cubicBezTo>
                  <a:cubicBezTo>
                    <a:pt x="105168" y="106674"/>
                    <a:pt x="73550" y="117240"/>
                    <a:pt x="50384" y="101132"/>
                  </a:cubicBezTo>
                  <a:close/>
                </a:path>
              </a:pathLst>
            </a:custGeom>
            <a:solidFill>
              <a:srgbClr val="D7DF2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1" name="Freeform: Shape 1980">
              <a:extLst>
                <a:ext uri="{FF2B5EF4-FFF2-40B4-BE49-F238E27FC236}">
                  <a16:creationId xmlns="" xmlns:a16="http://schemas.microsoft.com/office/drawing/2014/main" id="{462E8E59-3C05-4022-B097-B702F74B06BB}"/>
                </a:ext>
              </a:extLst>
            </p:cNvPr>
            <p:cNvSpPr/>
            <p:nvPr/>
          </p:nvSpPr>
          <p:spPr>
            <a:xfrm>
              <a:off x="19178112" y="-346701"/>
              <a:ext cx="605957" cy="605927"/>
            </a:xfrm>
            <a:custGeom>
              <a:avLst/>
              <a:gdLst>
                <a:gd name="connsiteX0" fmla="*/ 164644 w 216778"/>
                <a:gd name="connsiteY0" fmla="*/ 15363 h 216767"/>
                <a:gd name="connsiteX1" fmla="*/ 15363 w 216778"/>
                <a:gd name="connsiteY1" fmla="*/ 52125 h 216767"/>
                <a:gd name="connsiteX2" fmla="*/ 52125 w 216778"/>
                <a:gd name="connsiteY2" fmla="*/ 201406 h 216767"/>
                <a:gd name="connsiteX3" fmla="*/ 201406 w 216778"/>
                <a:gd name="connsiteY3" fmla="*/ 164604 h 216767"/>
                <a:gd name="connsiteX4" fmla="*/ 164644 w 216778"/>
                <a:gd name="connsiteY4" fmla="*/ 15363 h 216767"/>
                <a:gd name="connsiteX5" fmla="*/ 76288 w 216778"/>
                <a:gd name="connsiteY5" fmla="*/ 153161 h 216767"/>
                <a:gd name="connsiteX6" fmla="*/ 54438 w 216778"/>
                <a:gd name="connsiteY6" fmla="*/ 52404 h 216767"/>
                <a:gd name="connsiteX7" fmla="*/ 169867 w 216778"/>
                <a:gd name="connsiteY7" fmla="*/ 121662 h 216767"/>
                <a:gd name="connsiteX8" fmla="*/ 76288 w 216778"/>
                <a:gd name="connsiteY8" fmla="*/ 153161 h 216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778" h="216767">
                  <a:moveTo>
                    <a:pt x="164644" y="15363"/>
                  </a:moveTo>
                  <a:cubicBezTo>
                    <a:pt x="113967" y="-15298"/>
                    <a:pt x="46025" y="1448"/>
                    <a:pt x="15363" y="52125"/>
                  </a:cubicBezTo>
                  <a:cubicBezTo>
                    <a:pt x="-15298" y="102842"/>
                    <a:pt x="1448" y="170784"/>
                    <a:pt x="52125" y="201406"/>
                  </a:cubicBezTo>
                  <a:cubicBezTo>
                    <a:pt x="102842" y="232067"/>
                    <a:pt x="170744" y="215321"/>
                    <a:pt x="201406" y="164604"/>
                  </a:cubicBezTo>
                  <a:cubicBezTo>
                    <a:pt x="232067" y="113927"/>
                    <a:pt x="215361" y="46025"/>
                    <a:pt x="164644" y="15363"/>
                  </a:cubicBezTo>
                  <a:close/>
                  <a:moveTo>
                    <a:pt x="76288" y="153161"/>
                  </a:moveTo>
                  <a:cubicBezTo>
                    <a:pt x="38409" y="126925"/>
                    <a:pt x="13171" y="88608"/>
                    <a:pt x="54438" y="52404"/>
                  </a:cubicBezTo>
                  <a:cubicBezTo>
                    <a:pt x="115601" y="-1144"/>
                    <a:pt x="189444" y="47899"/>
                    <a:pt x="169867" y="121662"/>
                  </a:cubicBezTo>
                  <a:cubicBezTo>
                    <a:pt x="159261" y="161534"/>
                    <a:pt x="111375" y="177522"/>
                    <a:pt x="76288" y="153161"/>
                  </a:cubicBezTo>
                  <a:close/>
                </a:path>
              </a:pathLst>
            </a:custGeom>
            <a:solidFill>
              <a:srgbClr val="58884C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2" name="Freeform: Shape 1981">
              <a:extLst>
                <a:ext uri="{FF2B5EF4-FFF2-40B4-BE49-F238E27FC236}">
                  <a16:creationId xmlns="" xmlns:a16="http://schemas.microsoft.com/office/drawing/2014/main" id="{75685A23-36B8-4E18-A987-CAC73D6E739A}"/>
                </a:ext>
              </a:extLst>
            </p:cNvPr>
            <p:cNvSpPr/>
            <p:nvPr/>
          </p:nvSpPr>
          <p:spPr>
            <a:xfrm>
              <a:off x="20017479" y="-129686"/>
              <a:ext cx="457701" cy="457888"/>
            </a:xfrm>
            <a:custGeom>
              <a:avLst/>
              <a:gdLst>
                <a:gd name="connsiteX0" fmla="*/ 124369 w 163740"/>
                <a:gd name="connsiteY0" fmla="*/ 11610 h 163807"/>
                <a:gd name="connsiteX1" fmla="*/ 11611 w 163740"/>
                <a:gd name="connsiteY1" fmla="*/ 39401 h 163807"/>
                <a:gd name="connsiteX2" fmla="*/ 39362 w 163740"/>
                <a:gd name="connsiteY2" fmla="*/ 152198 h 163807"/>
                <a:gd name="connsiteX3" fmla="*/ 152120 w 163740"/>
                <a:gd name="connsiteY3" fmla="*/ 124408 h 163807"/>
                <a:gd name="connsiteX4" fmla="*/ 124369 w 163740"/>
                <a:gd name="connsiteY4" fmla="*/ 11610 h 163807"/>
                <a:gd name="connsiteX5" fmla="*/ 57584 w 163740"/>
                <a:gd name="connsiteY5" fmla="*/ 115715 h 163807"/>
                <a:gd name="connsiteX6" fmla="*/ 41077 w 163740"/>
                <a:gd name="connsiteY6" fmla="*/ 39600 h 163807"/>
                <a:gd name="connsiteX7" fmla="*/ 128276 w 163740"/>
                <a:gd name="connsiteY7" fmla="*/ 91912 h 163807"/>
                <a:gd name="connsiteX8" fmla="*/ 57584 w 163740"/>
                <a:gd name="connsiteY8" fmla="*/ 115715 h 163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740" h="163807">
                  <a:moveTo>
                    <a:pt x="124369" y="11610"/>
                  </a:moveTo>
                  <a:cubicBezTo>
                    <a:pt x="86092" y="-11556"/>
                    <a:pt x="34777" y="1084"/>
                    <a:pt x="11611" y="39401"/>
                  </a:cubicBezTo>
                  <a:cubicBezTo>
                    <a:pt x="-11554" y="77717"/>
                    <a:pt x="1085" y="129033"/>
                    <a:pt x="39362" y="152198"/>
                  </a:cubicBezTo>
                  <a:cubicBezTo>
                    <a:pt x="77679" y="175364"/>
                    <a:pt x="128954" y="162724"/>
                    <a:pt x="152120" y="124408"/>
                  </a:cubicBezTo>
                  <a:cubicBezTo>
                    <a:pt x="175285" y="86090"/>
                    <a:pt x="162686" y="34775"/>
                    <a:pt x="124369" y="11610"/>
                  </a:cubicBezTo>
                  <a:close/>
                  <a:moveTo>
                    <a:pt x="57584" y="115715"/>
                  </a:moveTo>
                  <a:cubicBezTo>
                    <a:pt x="28956" y="95899"/>
                    <a:pt x="9897" y="66952"/>
                    <a:pt x="41077" y="39600"/>
                  </a:cubicBezTo>
                  <a:cubicBezTo>
                    <a:pt x="87288" y="-870"/>
                    <a:pt x="143069" y="36171"/>
                    <a:pt x="128276" y="91912"/>
                  </a:cubicBezTo>
                  <a:cubicBezTo>
                    <a:pt x="120302" y="122055"/>
                    <a:pt x="84098" y="134136"/>
                    <a:pt x="57584" y="115715"/>
                  </a:cubicBezTo>
                  <a:close/>
                </a:path>
              </a:pathLst>
            </a:custGeom>
            <a:solidFill>
              <a:srgbClr val="58884C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3" name="Freeform: Shape 1982">
              <a:extLst>
                <a:ext uri="{FF2B5EF4-FFF2-40B4-BE49-F238E27FC236}">
                  <a16:creationId xmlns="" xmlns:a16="http://schemas.microsoft.com/office/drawing/2014/main" id="{813FEBAF-122F-4AC3-9314-C8BE3624E69F}"/>
                </a:ext>
              </a:extLst>
            </p:cNvPr>
            <p:cNvSpPr/>
            <p:nvPr/>
          </p:nvSpPr>
          <p:spPr>
            <a:xfrm>
              <a:off x="19661373" y="200647"/>
              <a:ext cx="605957" cy="605927"/>
            </a:xfrm>
            <a:custGeom>
              <a:avLst/>
              <a:gdLst>
                <a:gd name="connsiteX0" fmla="*/ 164644 w 216778"/>
                <a:gd name="connsiteY0" fmla="*/ 15363 h 216767"/>
                <a:gd name="connsiteX1" fmla="*/ 15363 w 216778"/>
                <a:gd name="connsiteY1" fmla="*/ 52125 h 216767"/>
                <a:gd name="connsiteX2" fmla="*/ 52125 w 216778"/>
                <a:gd name="connsiteY2" fmla="*/ 201406 h 216767"/>
                <a:gd name="connsiteX3" fmla="*/ 201406 w 216778"/>
                <a:gd name="connsiteY3" fmla="*/ 164604 h 216767"/>
                <a:gd name="connsiteX4" fmla="*/ 164644 w 216778"/>
                <a:gd name="connsiteY4" fmla="*/ 15363 h 216767"/>
                <a:gd name="connsiteX5" fmla="*/ 76288 w 216778"/>
                <a:gd name="connsiteY5" fmla="*/ 153201 h 216767"/>
                <a:gd name="connsiteX6" fmla="*/ 54438 w 216778"/>
                <a:gd name="connsiteY6" fmla="*/ 52444 h 216767"/>
                <a:gd name="connsiteX7" fmla="*/ 169867 w 216778"/>
                <a:gd name="connsiteY7" fmla="*/ 121702 h 216767"/>
                <a:gd name="connsiteX8" fmla="*/ 76288 w 216778"/>
                <a:gd name="connsiteY8" fmla="*/ 153201 h 216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778" h="216767">
                  <a:moveTo>
                    <a:pt x="164644" y="15363"/>
                  </a:moveTo>
                  <a:cubicBezTo>
                    <a:pt x="113967" y="-15298"/>
                    <a:pt x="46025" y="1448"/>
                    <a:pt x="15363" y="52125"/>
                  </a:cubicBezTo>
                  <a:cubicBezTo>
                    <a:pt x="-15298" y="102842"/>
                    <a:pt x="1448" y="170784"/>
                    <a:pt x="52125" y="201406"/>
                  </a:cubicBezTo>
                  <a:cubicBezTo>
                    <a:pt x="102842" y="232067"/>
                    <a:pt x="170744" y="215321"/>
                    <a:pt x="201406" y="164604"/>
                  </a:cubicBezTo>
                  <a:cubicBezTo>
                    <a:pt x="232067" y="113967"/>
                    <a:pt x="215361" y="46065"/>
                    <a:pt x="164644" y="15363"/>
                  </a:cubicBezTo>
                  <a:close/>
                  <a:moveTo>
                    <a:pt x="76288" y="153201"/>
                  </a:moveTo>
                  <a:cubicBezTo>
                    <a:pt x="38409" y="126965"/>
                    <a:pt x="13171" y="88648"/>
                    <a:pt x="54438" y="52444"/>
                  </a:cubicBezTo>
                  <a:cubicBezTo>
                    <a:pt x="115601" y="-1104"/>
                    <a:pt x="189444" y="47939"/>
                    <a:pt x="169867" y="121702"/>
                  </a:cubicBezTo>
                  <a:cubicBezTo>
                    <a:pt x="159261" y="161574"/>
                    <a:pt x="111375" y="177562"/>
                    <a:pt x="76288" y="153201"/>
                  </a:cubicBezTo>
                  <a:close/>
                </a:path>
              </a:pathLst>
            </a:custGeom>
            <a:solidFill>
              <a:srgbClr val="58884C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4" name="Freeform: Shape 1983">
              <a:extLst>
                <a:ext uri="{FF2B5EF4-FFF2-40B4-BE49-F238E27FC236}">
                  <a16:creationId xmlns="" xmlns:a16="http://schemas.microsoft.com/office/drawing/2014/main" id="{7FB1A6D1-B68F-4D6F-97E3-F4E69ED4037F}"/>
                </a:ext>
              </a:extLst>
            </p:cNvPr>
            <p:cNvSpPr/>
            <p:nvPr/>
          </p:nvSpPr>
          <p:spPr>
            <a:xfrm>
              <a:off x="19109345" y="132772"/>
              <a:ext cx="605957" cy="605927"/>
            </a:xfrm>
            <a:custGeom>
              <a:avLst/>
              <a:gdLst>
                <a:gd name="connsiteX0" fmla="*/ 164644 w 216778"/>
                <a:gd name="connsiteY0" fmla="*/ 15363 h 216767"/>
                <a:gd name="connsiteX1" fmla="*/ 15363 w 216778"/>
                <a:gd name="connsiteY1" fmla="*/ 52125 h 216767"/>
                <a:gd name="connsiteX2" fmla="*/ 52125 w 216778"/>
                <a:gd name="connsiteY2" fmla="*/ 201406 h 216767"/>
                <a:gd name="connsiteX3" fmla="*/ 201406 w 216778"/>
                <a:gd name="connsiteY3" fmla="*/ 164604 h 216767"/>
                <a:gd name="connsiteX4" fmla="*/ 164644 w 216778"/>
                <a:gd name="connsiteY4" fmla="*/ 15363 h 216767"/>
                <a:gd name="connsiteX5" fmla="*/ 76248 w 216778"/>
                <a:gd name="connsiteY5" fmla="*/ 153201 h 216767"/>
                <a:gd name="connsiteX6" fmla="*/ 54398 w 216778"/>
                <a:gd name="connsiteY6" fmla="*/ 52444 h 216767"/>
                <a:gd name="connsiteX7" fmla="*/ 169827 w 216778"/>
                <a:gd name="connsiteY7" fmla="*/ 121702 h 216767"/>
                <a:gd name="connsiteX8" fmla="*/ 76248 w 216778"/>
                <a:gd name="connsiteY8" fmla="*/ 153201 h 216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778" h="216767">
                  <a:moveTo>
                    <a:pt x="164644" y="15363"/>
                  </a:moveTo>
                  <a:cubicBezTo>
                    <a:pt x="113967" y="-15298"/>
                    <a:pt x="46025" y="1448"/>
                    <a:pt x="15363" y="52125"/>
                  </a:cubicBezTo>
                  <a:cubicBezTo>
                    <a:pt x="-15298" y="102842"/>
                    <a:pt x="1448" y="170784"/>
                    <a:pt x="52125" y="201406"/>
                  </a:cubicBezTo>
                  <a:cubicBezTo>
                    <a:pt x="102842" y="232067"/>
                    <a:pt x="170744" y="215321"/>
                    <a:pt x="201406" y="164604"/>
                  </a:cubicBezTo>
                  <a:cubicBezTo>
                    <a:pt x="232067" y="113967"/>
                    <a:pt x="215361" y="46065"/>
                    <a:pt x="164644" y="15363"/>
                  </a:cubicBezTo>
                  <a:close/>
                  <a:moveTo>
                    <a:pt x="76248" y="153201"/>
                  </a:moveTo>
                  <a:cubicBezTo>
                    <a:pt x="38370" y="126965"/>
                    <a:pt x="13131" y="88648"/>
                    <a:pt x="54398" y="52444"/>
                  </a:cubicBezTo>
                  <a:cubicBezTo>
                    <a:pt x="115561" y="-1104"/>
                    <a:pt x="189404" y="47939"/>
                    <a:pt x="169827" y="121702"/>
                  </a:cubicBezTo>
                  <a:cubicBezTo>
                    <a:pt x="159261" y="161574"/>
                    <a:pt x="111335" y="177562"/>
                    <a:pt x="76248" y="153201"/>
                  </a:cubicBezTo>
                  <a:close/>
                </a:path>
              </a:pathLst>
            </a:custGeom>
            <a:solidFill>
              <a:srgbClr val="D7DF2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5" name="Freeform: Shape 1984">
              <a:extLst>
                <a:ext uri="{FF2B5EF4-FFF2-40B4-BE49-F238E27FC236}">
                  <a16:creationId xmlns="" xmlns:a16="http://schemas.microsoft.com/office/drawing/2014/main" id="{3EE130E7-43D7-42EB-BBF1-90EB065BD68D}"/>
                </a:ext>
              </a:extLst>
            </p:cNvPr>
            <p:cNvSpPr/>
            <p:nvPr/>
          </p:nvSpPr>
          <p:spPr>
            <a:xfrm>
              <a:off x="18685501" y="951345"/>
              <a:ext cx="287870" cy="313070"/>
            </a:xfrm>
            <a:custGeom>
              <a:avLst/>
              <a:gdLst>
                <a:gd name="connsiteX0" fmla="*/ 97375 w 102984"/>
                <a:gd name="connsiteY0" fmla="*/ 39345 h 111999"/>
                <a:gd name="connsiteX1" fmla="*/ 75366 w 102984"/>
                <a:gd name="connsiteY1" fmla="*/ 6849 h 111999"/>
                <a:gd name="connsiteX2" fmla="*/ 9577 w 102984"/>
                <a:gd name="connsiteY2" fmla="*/ 23117 h 111999"/>
                <a:gd name="connsiteX3" fmla="*/ 16316 w 102984"/>
                <a:gd name="connsiteY3" fmla="*/ 96481 h 111999"/>
                <a:gd name="connsiteX4" fmla="*/ 76682 w 102984"/>
                <a:gd name="connsiteY4" fmla="*/ 106011 h 111999"/>
                <a:gd name="connsiteX5" fmla="*/ 97375 w 102984"/>
                <a:gd name="connsiteY5" fmla="*/ 39345 h 111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984" h="111999">
                  <a:moveTo>
                    <a:pt x="97375" y="39345"/>
                  </a:moveTo>
                  <a:cubicBezTo>
                    <a:pt x="95063" y="26187"/>
                    <a:pt x="87607" y="14266"/>
                    <a:pt x="75366" y="6849"/>
                  </a:cubicBezTo>
                  <a:cubicBezTo>
                    <a:pt x="51921" y="-7305"/>
                    <a:pt x="24489" y="1626"/>
                    <a:pt x="9577" y="23117"/>
                  </a:cubicBezTo>
                  <a:cubicBezTo>
                    <a:pt x="-5135" y="44209"/>
                    <a:pt x="-2903" y="78738"/>
                    <a:pt x="16316" y="96481"/>
                  </a:cubicBezTo>
                  <a:cubicBezTo>
                    <a:pt x="32982" y="111872"/>
                    <a:pt x="55948" y="117255"/>
                    <a:pt x="76682" y="106011"/>
                  </a:cubicBezTo>
                  <a:cubicBezTo>
                    <a:pt x="99289" y="93770"/>
                    <a:pt x="110533" y="62471"/>
                    <a:pt x="97375" y="39345"/>
                  </a:cubicBezTo>
                  <a:close/>
                </a:path>
              </a:pathLst>
            </a:custGeom>
            <a:solidFill>
              <a:srgbClr val="D74C24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6" name="Freeform: Shape 1985">
              <a:extLst>
                <a:ext uri="{FF2B5EF4-FFF2-40B4-BE49-F238E27FC236}">
                  <a16:creationId xmlns="" xmlns:a16="http://schemas.microsoft.com/office/drawing/2014/main" id="{B30AD936-FB01-4B21-BE80-F9D679F41243}"/>
                </a:ext>
              </a:extLst>
            </p:cNvPr>
            <p:cNvSpPr/>
            <p:nvPr/>
          </p:nvSpPr>
          <p:spPr>
            <a:xfrm>
              <a:off x="20419009" y="-290734"/>
              <a:ext cx="283887" cy="295935"/>
            </a:xfrm>
            <a:custGeom>
              <a:avLst/>
              <a:gdLst>
                <a:gd name="connsiteX0" fmla="*/ 69160 w 101559"/>
                <a:gd name="connsiteY0" fmla="*/ 6704 h 105869"/>
                <a:gd name="connsiteX1" fmla="*/ 6521 w 101559"/>
                <a:gd name="connsiteY1" fmla="*/ 22095 h 105869"/>
                <a:gd name="connsiteX2" fmla="*/ 14815 w 101559"/>
                <a:gd name="connsiteY2" fmla="*/ 78992 h 105869"/>
                <a:gd name="connsiteX3" fmla="*/ 16090 w 101559"/>
                <a:gd name="connsiteY3" fmla="*/ 82620 h 105869"/>
                <a:gd name="connsiteX4" fmla="*/ 54527 w 101559"/>
                <a:gd name="connsiteY4" fmla="*/ 105866 h 105869"/>
                <a:gd name="connsiteX5" fmla="*/ 93243 w 101559"/>
                <a:gd name="connsiteY5" fmla="*/ 84375 h 105869"/>
                <a:gd name="connsiteX6" fmla="*/ 69160 w 101559"/>
                <a:gd name="connsiteY6" fmla="*/ 6704 h 10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559" h="105869">
                  <a:moveTo>
                    <a:pt x="69160" y="6704"/>
                  </a:moveTo>
                  <a:cubicBezTo>
                    <a:pt x="48387" y="-7091"/>
                    <a:pt x="18961" y="1561"/>
                    <a:pt x="6521" y="22095"/>
                  </a:cubicBezTo>
                  <a:cubicBezTo>
                    <a:pt x="-5121" y="41313"/>
                    <a:pt x="-456" y="64359"/>
                    <a:pt x="14815" y="78992"/>
                  </a:cubicBezTo>
                  <a:cubicBezTo>
                    <a:pt x="15253" y="80188"/>
                    <a:pt x="15652" y="81424"/>
                    <a:pt x="16090" y="82620"/>
                  </a:cubicBezTo>
                  <a:cubicBezTo>
                    <a:pt x="21713" y="96935"/>
                    <a:pt x="40133" y="105627"/>
                    <a:pt x="54527" y="105866"/>
                  </a:cubicBezTo>
                  <a:cubicBezTo>
                    <a:pt x="71353" y="106065"/>
                    <a:pt x="83594" y="97254"/>
                    <a:pt x="93243" y="84375"/>
                  </a:cubicBezTo>
                  <a:cubicBezTo>
                    <a:pt x="113657" y="56983"/>
                    <a:pt x="92964" y="22494"/>
                    <a:pt x="69160" y="6704"/>
                  </a:cubicBezTo>
                  <a:close/>
                </a:path>
              </a:pathLst>
            </a:custGeom>
            <a:solidFill>
              <a:srgbClr val="FFBB2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7" name="Freeform: Shape 1986">
              <a:extLst>
                <a:ext uri="{FF2B5EF4-FFF2-40B4-BE49-F238E27FC236}">
                  <a16:creationId xmlns="" xmlns:a16="http://schemas.microsoft.com/office/drawing/2014/main" id="{FD3F7AE5-B7E1-4C3B-9BC3-8092431BBEDA}"/>
                </a:ext>
              </a:extLst>
            </p:cNvPr>
            <p:cNvSpPr/>
            <p:nvPr/>
          </p:nvSpPr>
          <p:spPr>
            <a:xfrm>
              <a:off x="19593479" y="-41668"/>
              <a:ext cx="227201" cy="236311"/>
            </a:xfrm>
            <a:custGeom>
              <a:avLst/>
              <a:gdLst>
                <a:gd name="connsiteX0" fmla="*/ 62659 w 81280"/>
                <a:gd name="connsiteY0" fmla="*/ 5401 h 84539"/>
                <a:gd name="connsiteX1" fmla="*/ 9948 w 81280"/>
                <a:gd name="connsiteY1" fmla="*/ 18359 h 84539"/>
                <a:gd name="connsiteX2" fmla="*/ 1176 w 81280"/>
                <a:gd name="connsiteY2" fmla="*/ 37737 h 84539"/>
                <a:gd name="connsiteX3" fmla="*/ 62499 w 81280"/>
                <a:gd name="connsiteY3" fmla="*/ 74818 h 84539"/>
                <a:gd name="connsiteX4" fmla="*/ 75657 w 81280"/>
                <a:gd name="connsiteY4" fmla="*/ 58072 h 84539"/>
                <a:gd name="connsiteX5" fmla="*/ 62659 w 81280"/>
                <a:gd name="connsiteY5" fmla="*/ 5401 h 84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280" h="84539">
                  <a:moveTo>
                    <a:pt x="62659" y="5401"/>
                  </a:moveTo>
                  <a:cubicBezTo>
                    <a:pt x="45274" y="-5125"/>
                    <a:pt x="20036" y="18"/>
                    <a:pt x="9948" y="18359"/>
                  </a:cubicBezTo>
                  <a:cubicBezTo>
                    <a:pt x="6519" y="24579"/>
                    <a:pt x="2931" y="30759"/>
                    <a:pt x="1176" y="37737"/>
                  </a:cubicBezTo>
                  <a:cubicBezTo>
                    <a:pt x="-7596" y="73861"/>
                    <a:pt x="34669" y="99379"/>
                    <a:pt x="62499" y="74818"/>
                  </a:cubicBezTo>
                  <a:cubicBezTo>
                    <a:pt x="67922" y="70033"/>
                    <a:pt x="71710" y="64013"/>
                    <a:pt x="75657" y="58072"/>
                  </a:cubicBezTo>
                  <a:cubicBezTo>
                    <a:pt x="87220" y="40608"/>
                    <a:pt x="80003" y="15887"/>
                    <a:pt x="62659" y="5401"/>
                  </a:cubicBezTo>
                  <a:close/>
                </a:path>
              </a:pathLst>
            </a:custGeom>
            <a:solidFill>
              <a:srgbClr val="D74C24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8" name="Freeform: Shape 1987">
              <a:extLst>
                <a:ext uri="{FF2B5EF4-FFF2-40B4-BE49-F238E27FC236}">
                  <a16:creationId xmlns="" xmlns:a16="http://schemas.microsoft.com/office/drawing/2014/main" id="{344BF531-D6D1-4189-B009-0677782A7D1E}"/>
                </a:ext>
              </a:extLst>
            </p:cNvPr>
            <p:cNvSpPr/>
            <p:nvPr/>
          </p:nvSpPr>
          <p:spPr>
            <a:xfrm>
              <a:off x="18746371" y="295841"/>
              <a:ext cx="378371" cy="371718"/>
            </a:xfrm>
            <a:custGeom>
              <a:avLst/>
              <a:gdLst>
                <a:gd name="connsiteX0" fmla="*/ 133015 w 135360"/>
                <a:gd name="connsiteY0" fmla="*/ 79871 h 132980"/>
                <a:gd name="connsiteX1" fmla="*/ 133533 w 135360"/>
                <a:gd name="connsiteY1" fmla="*/ 47735 h 132980"/>
                <a:gd name="connsiteX2" fmla="*/ 104985 w 135360"/>
                <a:gd name="connsiteY2" fmla="*/ 8939 h 132980"/>
                <a:gd name="connsiteX3" fmla="*/ 30105 w 135360"/>
                <a:gd name="connsiteY3" fmla="*/ 16276 h 132980"/>
                <a:gd name="connsiteX4" fmla="*/ 22211 w 135360"/>
                <a:gd name="connsiteY4" fmla="*/ 22336 h 132980"/>
                <a:gd name="connsiteX5" fmla="*/ 21932 w 135360"/>
                <a:gd name="connsiteY5" fmla="*/ 22536 h 132980"/>
                <a:gd name="connsiteX6" fmla="*/ 22131 w 135360"/>
                <a:gd name="connsiteY6" fmla="*/ 22376 h 132980"/>
                <a:gd name="connsiteX7" fmla="*/ 1796 w 135360"/>
                <a:gd name="connsiteY7" fmla="*/ 84895 h 132980"/>
                <a:gd name="connsiteX8" fmla="*/ 62242 w 135360"/>
                <a:gd name="connsiteY8" fmla="*/ 132941 h 132980"/>
                <a:gd name="connsiteX9" fmla="*/ 66070 w 135360"/>
                <a:gd name="connsiteY9" fmla="*/ 132821 h 132980"/>
                <a:gd name="connsiteX10" fmla="*/ 97728 w 135360"/>
                <a:gd name="connsiteY10" fmla="*/ 125046 h 132980"/>
                <a:gd name="connsiteX11" fmla="*/ 112082 w 135360"/>
                <a:gd name="connsiteY11" fmla="*/ 114560 h 132980"/>
                <a:gd name="connsiteX12" fmla="*/ 133015 w 135360"/>
                <a:gd name="connsiteY12" fmla="*/ 79871 h 132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5360" h="132980">
                  <a:moveTo>
                    <a:pt x="133015" y="79871"/>
                  </a:moveTo>
                  <a:cubicBezTo>
                    <a:pt x="135965" y="69226"/>
                    <a:pt x="136125" y="58540"/>
                    <a:pt x="133533" y="47735"/>
                  </a:cubicBezTo>
                  <a:cubicBezTo>
                    <a:pt x="129546" y="31626"/>
                    <a:pt x="119219" y="17552"/>
                    <a:pt x="104985" y="8939"/>
                  </a:cubicBezTo>
                  <a:cubicBezTo>
                    <a:pt x="82457" y="-4697"/>
                    <a:pt x="49284" y="-3102"/>
                    <a:pt x="30105" y="16276"/>
                  </a:cubicBezTo>
                  <a:cubicBezTo>
                    <a:pt x="27314" y="18150"/>
                    <a:pt x="24643" y="20143"/>
                    <a:pt x="22211" y="22336"/>
                  </a:cubicBezTo>
                  <a:cubicBezTo>
                    <a:pt x="22091" y="22416"/>
                    <a:pt x="22051" y="22456"/>
                    <a:pt x="21932" y="22536"/>
                  </a:cubicBezTo>
                  <a:cubicBezTo>
                    <a:pt x="22011" y="22456"/>
                    <a:pt x="22051" y="22416"/>
                    <a:pt x="22131" y="22376"/>
                  </a:cubicBezTo>
                  <a:cubicBezTo>
                    <a:pt x="4707" y="37886"/>
                    <a:pt x="-4025" y="61132"/>
                    <a:pt x="1796" y="84895"/>
                  </a:cubicBezTo>
                  <a:cubicBezTo>
                    <a:pt x="8575" y="112487"/>
                    <a:pt x="33814" y="132622"/>
                    <a:pt x="62242" y="132941"/>
                  </a:cubicBezTo>
                  <a:cubicBezTo>
                    <a:pt x="63518" y="133021"/>
                    <a:pt x="64794" y="132981"/>
                    <a:pt x="66070" y="132821"/>
                  </a:cubicBezTo>
                  <a:cubicBezTo>
                    <a:pt x="77274" y="132941"/>
                    <a:pt x="87840" y="130309"/>
                    <a:pt x="97728" y="125046"/>
                  </a:cubicBezTo>
                  <a:cubicBezTo>
                    <a:pt x="102593" y="121577"/>
                    <a:pt x="107377" y="118149"/>
                    <a:pt x="112082" y="114560"/>
                  </a:cubicBezTo>
                  <a:cubicBezTo>
                    <a:pt x="123007" y="106466"/>
                    <a:pt x="127991" y="91674"/>
                    <a:pt x="133015" y="79871"/>
                  </a:cubicBezTo>
                  <a:close/>
                </a:path>
              </a:pathLst>
            </a:custGeom>
            <a:solidFill>
              <a:srgbClr val="FFBB2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9" name="Freeform: Shape 1988">
              <a:extLst>
                <a:ext uri="{FF2B5EF4-FFF2-40B4-BE49-F238E27FC236}">
                  <a16:creationId xmlns="" xmlns:a16="http://schemas.microsoft.com/office/drawing/2014/main" id="{6509E7C5-C699-4682-A68E-C00D76E150DA}"/>
                </a:ext>
              </a:extLst>
            </p:cNvPr>
            <p:cNvSpPr/>
            <p:nvPr/>
          </p:nvSpPr>
          <p:spPr>
            <a:xfrm>
              <a:off x="18303505" y="-529494"/>
              <a:ext cx="279557" cy="313114"/>
            </a:xfrm>
            <a:custGeom>
              <a:avLst/>
              <a:gdLst>
                <a:gd name="connsiteX0" fmla="*/ 97670 w 100010"/>
                <a:gd name="connsiteY0" fmla="*/ 47703 h 112015"/>
                <a:gd name="connsiteX1" fmla="*/ 96314 w 100010"/>
                <a:gd name="connsiteY1" fmla="*/ 37097 h 112015"/>
                <a:gd name="connsiteX2" fmla="*/ 37144 w 100010"/>
                <a:gd name="connsiteY2" fmla="*/ 1332 h 112015"/>
                <a:gd name="connsiteX3" fmla="*/ 1339 w 100010"/>
                <a:gd name="connsiteY3" fmla="*/ 60541 h 112015"/>
                <a:gd name="connsiteX4" fmla="*/ 662 w 100010"/>
                <a:gd name="connsiteY4" fmla="*/ 59345 h 112015"/>
                <a:gd name="connsiteX5" fmla="*/ 15494 w 100010"/>
                <a:gd name="connsiteY5" fmla="*/ 96825 h 112015"/>
                <a:gd name="connsiteX6" fmla="*/ 74584 w 100010"/>
                <a:gd name="connsiteY6" fmla="*/ 106195 h 112015"/>
                <a:gd name="connsiteX7" fmla="*/ 97670 w 100010"/>
                <a:gd name="connsiteY7" fmla="*/ 47703 h 112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010" h="112015">
                  <a:moveTo>
                    <a:pt x="97670" y="47703"/>
                  </a:moveTo>
                  <a:cubicBezTo>
                    <a:pt x="97271" y="44154"/>
                    <a:pt x="96992" y="40606"/>
                    <a:pt x="96314" y="37097"/>
                  </a:cubicBezTo>
                  <a:cubicBezTo>
                    <a:pt x="90852" y="11060"/>
                    <a:pt x="62303" y="-4849"/>
                    <a:pt x="37144" y="1332"/>
                  </a:cubicBezTo>
                  <a:cubicBezTo>
                    <a:pt x="9673" y="8110"/>
                    <a:pt x="-2927" y="34266"/>
                    <a:pt x="1339" y="60541"/>
                  </a:cubicBezTo>
                  <a:cubicBezTo>
                    <a:pt x="-973" y="46148"/>
                    <a:pt x="343" y="55717"/>
                    <a:pt x="662" y="59345"/>
                  </a:cubicBezTo>
                  <a:cubicBezTo>
                    <a:pt x="1778" y="74656"/>
                    <a:pt x="5965" y="84385"/>
                    <a:pt x="15494" y="96825"/>
                  </a:cubicBezTo>
                  <a:cubicBezTo>
                    <a:pt x="28731" y="114010"/>
                    <a:pt x="56801" y="115844"/>
                    <a:pt x="74584" y="106195"/>
                  </a:cubicBezTo>
                  <a:cubicBezTo>
                    <a:pt x="95477" y="94871"/>
                    <a:pt x="104727" y="69632"/>
                    <a:pt x="97670" y="47703"/>
                  </a:cubicBezTo>
                  <a:close/>
                </a:path>
              </a:pathLst>
            </a:custGeom>
            <a:solidFill>
              <a:srgbClr val="CF5D27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0" name="Freeform: Shape 1989">
              <a:extLst>
                <a:ext uri="{FF2B5EF4-FFF2-40B4-BE49-F238E27FC236}">
                  <a16:creationId xmlns="" xmlns:a16="http://schemas.microsoft.com/office/drawing/2014/main" id="{7301DAEB-3E2A-429F-8F51-5D4927E7A46E}"/>
                </a:ext>
              </a:extLst>
            </p:cNvPr>
            <p:cNvSpPr/>
            <p:nvPr/>
          </p:nvSpPr>
          <p:spPr>
            <a:xfrm>
              <a:off x="17879253" y="1153690"/>
              <a:ext cx="237435" cy="249292"/>
            </a:xfrm>
            <a:custGeom>
              <a:avLst/>
              <a:gdLst>
                <a:gd name="connsiteX0" fmla="*/ 84933 w 84941"/>
                <a:gd name="connsiteY0" fmla="*/ 43312 h 89183"/>
                <a:gd name="connsiteX1" fmla="*/ 32063 w 84941"/>
                <a:gd name="connsiteY1" fmla="*/ 1247 h 89183"/>
                <a:gd name="connsiteX2" fmla="*/ 4750 w 84941"/>
                <a:gd name="connsiteY2" fmla="*/ 63089 h 89183"/>
                <a:gd name="connsiteX3" fmla="*/ 33099 w 84941"/>
                <a:gd name="connsiteY3" fmla="*/ 87530 h 89183"/>
                <a:gd name="connsiteX4" fmla="*/ 71177 w 84941"/>
                <a:gd name="connsiteY4" fmla="*/ 78160 h 89183"/>
                <a:gd name="connsiteX5" fmla="*/ 84933 w 84941"/>
                <a:gd name="connsiteY5" fmla="*/ 43312 h 89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941" h="89183">
                  <a:moveTo>
                    <a:pt x="84933" y="43312"/>
                  </a:moveTo>
                  <a:cubicBezTo>
                    <a:pt x="84374" y="16000"/>
                    <a:pt x="59494" y="-5491"/>
                    <a:pt x="32063" y="1247"/>
                  </a:cubicBezTo>
                  <a:cubicBezTo>
                    <a:pt x="4631" y="7986"/>
                    <a:pt x="-7451" y="38607"/>
                    <a:pt x="4750" y="63089"/>
                  </a:cubicBezTo>
                  <a:cubicBezTo>
                    <a:pt x="10851" y="75290"/>
                    <a:pt x="20181" y="83184"/>
                    <a:pt x="33099" y="87530"/>
                  </a:cubicBezTo>
                  <a:cubicBezTo>
                    <a:pt x="45460" y="91757"/>
                    <a:pt x="62126" y="87610"/>
                    <a:pt x="71177" y="78160"/>
                  </a:cubicBezTo>
                  <a:cubicBezTo>
                    <a:pt x="80627" y="68232"/>
                    <a:pt x="85172" y="56989"/>
                    <a:pt x="84933" y="43312"/>
                  </a:cubicBezTo>
                  <a:close/>
                </a:path>
              </a:pathLst>
            </a:custGeom>
            <a:solidFill>
              <a:srgbClr val="FFBB2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1" name="Freeform: Shape 1990">
              <a:extLst>
                <a:ext uri="{FF2B5EF4-FFF2-40B4-BE49-F238E27FC236}">
                  <a16:creationId xmlns="" xmlns:a16="http://schemas.microsoft.com/office/drawing/2014/main" id="{C28EA5D0-A7EF-443D-A6C4-D50402BAAA3F}"/>
                </a:ext>
              </a:extLst>
            </p:cNvPr>
            <p:cNvSpPr/>
            <p:nvPr/>
          </p:nvSpPr>
          <p:spPr>
            <a:xfrm>
              <a:off x="19370646" y="-1051162"/>
              <a:ext cx="244286" cy="568523"/>
            </a:xfrm>
            <a:custGeom>
              <a:avLst/>
              <a:gdLst>
                <a:gd name="connsiteX0" fmla="*/ 87392 w 87392"/>
                <a:gd name="connsiteY0" fmla="*/ 0 h 203386"/>
                <a:gd name="connsiteX1" fmla="*/ 2944 w 87392"/>
                <a:gd name="connsiteY1" fmla="*/ 92582 h 203386"/>
                <a:gd name="connsiteX2" fmla="*/ 82607 w 87392"/>
                <a:gd name="connsiteY2" fmla="*/ 203386 h 203386"/>
                <a:gd name="connsiteX3" fmla="*/ 87392 w 87392"/>
                <a:gd name="connsiteY3" fmla="*/ 0 h 203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392" h="203386">
                  <a:moveTo>
                    <a:pt x="87392" y="0"/>
                  </a:moveTo>
                  <a:cubicBezTo>
                    <a:pt x="53182" y="12799"/>
                    <a:pt x="18135" y="32894"/>
                    <a:pt x="2944" y="92582"/>
                  </a:cubicBezTo>
                  <a:cubicBezTo>
                    <a:pt x="-12248" y="152271"/>
                    <a:pt x="33924" y="190109"/>
                    <a:pt x="82607" y="203386"/>
                  </a:cubicBezTo>
                  <a:cubicBezTo>
                    <a:pt x="55415" y="165628"/>
                    <a:pt x="-4034" y="78229"/>
                    <a:pt x="87392" y="0"/>
                  </a:cubicBezTo>
                  <a:close/>
                </a:path>
              </a:pathLst>
            </a:custGeom>
            <a:solidFill>
              <a:srgbClr val="C96B17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2" name="Freeform: Shape 1991">
              <a:extLst>
                <a:ext uri="{FF2B5EF4-FFF2-40B4-BE49-F238E27FC236}">
                  <a16:creationId xmlns="" xmlns:a16="http://schemas.microsoft.com/office/drawing/2014/main" id="{0640650C-DC1C-47D2-9F52-BE95D41825D4}"/>
                </a:ext>
              </a:extLst>
            </p:cNvPr>
            <p:cNvSpPr/>
            <p:nvPr/>
          </p:nvSpPr>
          <p:spPr>
            <a:xfrm>
              <a:off x="19398398" y="-1066874"/>
              <a:ext cx="601270" cy="624051"/>
            </a:xfrm>
            <a:custGeom>
              <a:avLst/>
              <a:gdLst>
                <a:gd name="connsiteX0" fmla="*/ 202223 w 215101"/>
                <a:gd name="connsiteY0" fmla="*/ 67501 h 223251"/>
                <a:gd name="connsiteX1" fmla="*/ 20487 w 215101"/>
                <a:gd name="connsiteY1" fmla="*/ 61441 h 223251"/>
                <a:gd name="connsiteX2" fmla="*/ 145645 w 215101"/>
                <a:gd name="connsiteY2" fmla="*/ 222404 h 223251"/>
                <a:gd name="connsiteX3" fmla="*/ 202223 w 215101"/>
                <a:gd name="connsiteY3" fmla="*/ 67501 h 223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5101" h="223251">
                  <a:moveTo>
                    <a:pt x="202223" y="67501"/>
                  </a:moveTo>
                  <a:cubicBezTo>
                    <a:pt x="169608" y="28108"/>
                    <a:pt x="97081" y="-59092"/>
                    <a:pt x="20487" y="61441"/>
                  </a:cubicBezTo>
                  <a:cubicBezTo>
                    <a:pt x="-56107" y="181974"/>
                    <a:pt x="103700" y="230418"/>
                    <a:pt x="145645" y="222404"/>
                  </a:cubicBezTo>
                  <a:cubicBezTo>
                    <a:pt x="187550" y="214350"/>
                    <a:pt x="239703" y="112796"/>
                    <a:pt x="202223" y="67501"/>
                  </a:cubicBezTo>
                  <a:close/>
                </a:path>
              </a:pathLst>
            </a:custGeom>
            <a:solidFill>
              <a:srgbClr val="F39130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3" name="Freeform: Shape 1992">
              <a:extLst>
                <a:ext uri="{FF2B5EF4-FFF2-40B4-BE49-F238E27FC236}">
                  <a16:creationId xmlns="" xmlns:a16="http://schemas.microsoft.com/office/drawing/2014/main" id="{B2324624-CCA3-4867-9C44-D22F120C8270}"/>
                </a:ext>
              </a:extLst>
            </p:cNvPr>
            <p:cNvSpPr/>
            <p:nvPr/>
          </p:nvSpPr>
          <p:spPr>
            <a:xfrm>
              <a:off x="19531510" y="-930713"/>
              <a:ext cx="343295" cy="356145"/>
            </a:xfrm>
            <a:custGeom>
              <a:avLst/>
              <a:gdLst>
                <a:gd name="connsiteX0" fmla="*/ 115449 w 122812"/>
                <a:gd name="connsiteY0" fmla="*/ 38528 h 127409"/>
                <a:gd name="connsiteX1" fmla="*/ 11702 w 122812"/>
                <a:gd name="connsiteY1" fmla="*/ 35059 h 127409"/>
                <a:gd name="connsiteX2" fmla="*/ 83153 w 122812"/>
                <a:gd name="connsiteY2" fmla="*/ 126923 h 127409"/>
                <a:gd name="connsiteX3" fmla="*/ 115449 w 122812"/>
                <a:gd name="connsiteY3" fmla="*/ 38528 h 127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812" h="127409">
                  <a:moveTo>
                    <a:pt x="115449" y="38528"/>
                  </a:moveTo>
                  <a:cubicBezTo>
                    <a:pt x="96829" y="16040"/>
                    <a:pt x="55442" y="-33720"/>
                    <a:pt x="11702" y="35059"/>
                  </a:cubicBezTo>
                  <a:cubicBezTo>
                    <a:pt x="-32037" y="103878"/>
                    <a:pt x="59190" y="131509"/>
                    <a:pt x="83153" y="126923"/>
                  </a:cubicBezTo>
                  <a:cubicBezTo>
                    <a:pt x="107116" y="122338"/>
                    <a:pt x="136860" y="64364"/>
                    <a:pt x="115449" y="38528"/>
                  </a:cubicBezTo>
                  <a:close/>
                </a:path>
              </a:pathLst>
            </a:custGeom>
            <a:solidFill>
              <a:srgbClr val="F7B54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4" name="Freeform: Shape 1993">
              <a:extLst>
                <a:ext uri="{FF2B5EF4-FFF2-40B4-BE49-F238E27FC236}">
                  <a16:creationId xmlns="" xmlns:a16="http://schemas.microsoft.com/office/drawing/2014/main" id="{199FF07D-C856-481A-9AB9-89EACED23E4A}"/>
                </a:ext>
              </a:extLst>
            </p:cNvPr>
            <p:cNvSpPr/>
            <p:nvPr/>
          </p:nvSpPr>
          <p:spPr>
            <a:xfrm>
              <a:off x="18855843" y="28709"/>
              <a:ext cx="244286" cy="568523"/>
            </a:xfrm>
            <a:custGeom>
              <a:avLst/>
              <a:gdLst>
                <a:gd name="connsiteX0" fmla="*/ 87392 w 87392"/>
                <a:gd name="connsiteY0" fmla="*/ 0 h 203386"/>
                <a:gd name="connsiteX1" fmla="*/ 2944 w 87392"/>
                <a:gd name="connsiteY1" fmla="*/ 92583 h 203386"/>
                <a:gd name="connsiteX2" fmla="*/ 82608 w 87392"/>
                <a:gd name="connsiteY2" fmla="*/ 203387 h 203386"/>
                <a:gd name="connsiteX3" fmla="*/ 87392 w 87392"/>
                <a:gd name="connsiteY3" fmla="*/ 0 h 203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392" h="203386">
                  <a:moveTo>
                    <a:pt x="87392" y="0"/>
                  </a:moveTo>
                  <a:cubicBezTo>
                    <a:pt x="53182" y="12799"/>
                    <a:pt x="18135" y="32894"/>
                    <a:pt x="2944" y="92583"/>
                  </a:cubicBezTo>
                  <a:cubicBezTo>
                    <a:pt x="-12248" y="152271"/>
                    <a:pt x="33924" y="190109"/>
                    <a:pt x="82608" y="203387"/>
                  </a:cubicBezTo>
                  <a:cubicBezTo>
                    <a:pt x="55415" y="165668"/>
                    <a:pt x="-4034" y="78229"/>
                    <a:pt x="87392" y="0"/>
                  </a:cubicBezTo>
                  <a:close/>
                </a:path>
              </a:pathLst>
            </a:custGeom>
            <a:solidFill>
              <a:srgbClr val="C96B17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5" name="Freeform: Shape 1994">
              <a:extLst>
                <a:ext uri="{FF2B5EF4-FFF2-40B4-BE49-F238E27FC236}">
                  <a16:creationId xmlns="" xmlns:a16="http://schemas.microsoft.com/office/drawing/2014/main" id="{96FB71C7-E6A8-41D0-A693-EBC068466379}"/>
                </a:ext>
              </a:extLst>
            </p:cNvPr>
            <p:cNvSpPr/>
            <p:nvPr/>
          </p:nvSpPr>
          <p:spPr>
            <a:xfrm>
              <a:off x="18883483" y="13000"/>
              <a:ext cx="601331" cy="624051"/>
            </a:xfrm>
            <a:custGeom>
              <a:avLst/>
              <a:gdLst>
                <a:gd name="connsiteX0" fmla="*/ 202223 w 215123"/>
                <a:gd name="connsiteY0" fmla="*/ 67501 h 223251"/>
                <a:gd name="connsiteX1" fmla="*/ 20487 w 215123"/>
                <a:gd name="connsiteY1" fmla="*/ 61441 h 223251"/>
                <a:gd name="connsiteX2" fmla="*/ 145645 w 215123"/>
                <a:gd name="connsiteY2" fmla="*/ 222404 h 223251"/>
                <a:gd name="connsiteX3" fmla="*/ 202223 w 215123"/>
                <a:gd name="connsiteY3" fmla="*/ 67501 h 223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5123" h="223251">
                  <a:moveTo>
                    <a:pt x="202223" y="67501"/>
                  </a:moveTo>
                  <a:cubicBezTo>
                    <a:pt x="169608" y="28108"/>
                    <a:pt x="97081" y="-59092"/>
                    <a:pt x="20487" y="61441"/>
                  </a:cubicBezTo>
                  <a:cubicBezTo>
                    <a:pt x="-56107" y="181974"/>
                    <a:pt x="103700" y="230418"/>
                    <a:pt x="145645" y="222404"/>
                  </a:cubicBezTo>
                  <a:cubicBezTo>
                    <a:pt x="187590" y="214390"/>
                    <a:pt x="239743" y="112796"/>
                    <a:pt x="202223" y="67501"/>
                  </a:cubicBezTo>
                  <a:close/>
                </a:path>
              </a:pathLst>
            </a:custGeom>
            <a:solidFill>
              <a:srgbClr val="F39130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6" name="Freeform: Shape 1995">
              <a:extLst>
                <a:ext uri="{FF2B5EF4-FFF2-40B4-BE49-F238E27FC236}">
                  <a16:creationId xmlns="" xmlns:a16="http://schemas.microsoft.com/office/drawing/2014/main" id="{CCC96CEC-6563-43F2-AC1D-292FE5A751A9}"/>
                </a:ext>
              </a:extLst>
            </p:cNvPr>
            <p:cNvSpPr/>
            <p:nvPr/>
          </p:nvSpPr>
          <p:spPr>
            <a:xfrm>
              <a:off x="19016707" y="149161"/>
              <a:ext cx="343295" cy="356145"/>
            </a:xfrm>
            <a:custGeom>
              <a:avLst/>
              <a:gdLst>
                <a:gd name="connsiteX0" fmla="*/ 115449 w 122812"/>
                <a:gd name="connsiteY0" fmla="*/ 38528 h 127409"/>
                <a:gd name="connsiteX1" fmla="*/ 11702 w 122812"/>
                <a:gd name="connsiteY1" fmla="*/ 35059 h 127409"/>
                <a:gd name="connsiteX2" fmla="*/ 83153 w 122812"/>
                <a:gd name="connsiteY2" fmla="*/ 126923 h 127409"/>
                <a:gd name="connsiteX3" fmla="*/ 115449 w 122812"/>
                <a:gd name="connsiteY3" fmla="*/ 38528 h 127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812" h="127409">
                  <a:moveTo>
                    <a:pt x="115449" y="38528"/>
                  </a:moveTo>
                  <a:cubicBezTo>
                    <a:pt x="96829" y="16040"/>
                    <a:pt x="55442" y="-33720"/>
                    <a:pt x="11702" y="35059"/>
                  </a:cubicBezTo>
                  <a:cubicBezTo>
                    <a:pt x="-32037" y="103878"/>
                    <a:pt x="59190" y="131509"/>
                    <a:pt x="83153" y="126923"/>
                  </a:cubicBezTo>
                  <a:cubicBezTo>
                    <a:pt x="107116" y="122378"/>
                    <a:pt x="136860" y="64364"/>
                    <a:pt x="115449" y="38528"/>
                  </a:cubicBezTo>
                  <a:close/>
                </a:path>
              </a:pathLst>
            </a:custGeom>
            <a:solidFill>
              <a:srgbClr val="F7B54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7" name="Freeform: Shape 1996">
              <a:extLst>
                <a:ext uri="{FF2B5EF4-FFF2-40B4-BE49-F238E27FC236}">
                  <a16:creationId xmlns="" xmlns:a16="http://schemas.microsoft.com/office/drawing/2014/main" id="{75C89023-498D-4E69-88AE-F56E91EF8182}"/>
                </a:ext>
              </a:extLst>
            </p:cNvPr>
            <p:cNvSpPr/>
            <p:nvPr/>
          </p:nvSpPr>
          <p:spPr>
            <a:xfrm>
              <a:off x="20039945" y="434912"/>
              <a:ext cx="400149" cy="400095"/>
            </a:xfrm>
            <a:custGeom>
              <a:avLst/>
              <a:gdLst>
                <a:gd name="connsiteX0" fmla="*/ 108717 w 143151"/>
                <a:gd name="connsiteY0" fmla="*/ 10144 h 143132"/>
                <a:gd name="connsiteX1" fmla="*/ 10153 w 143151"/>
                <a:gd name="connsiteY1" fmla="*/ 34426 h 143132"/>
                <a:gd name="connsiteX2" fmla="*/ 34435 w 143151"/>
                <a:gd name="connsiteY2" fmla="*/ 132990 h 143132"/>
                <a:gd name="connsiteX3" fmla="*/ 132999 w 143151"/>
                <a:gd name="connsiteY3" fmla="*/ 108668 h 143132"/>
                <a:gd name="connsiteX4" fmla="*/ 108717 w 143151"/>
                <a:gd name="connsiteY4" fmla="*/ 10144 h 143132"/>
                <a:gd name="connsiteX5" fmla="*/ 50384 w 143151"/>
                <a:gd name="connsiteY5" fmla="*/ 101172 h 143132"/>
                <a:gd name="connsiteX6" fmla="*/ 35951 w 143151"/>
                <a:gd name="connsiteY6" fmla="*/ 34665 h 143132"/>
                <a:gd name="connsiteX7" fmla="*/ 112146 w 143151"/>
                <a:gd name="connsiteY7" fmla="*/ 80399 h 143132"/>
                <a:gd name="connsiteX8" fmla="*/ 50384 w 143151"/>
                <a:gd name="connsiteY8" fmla="*/ 101172 h 14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151" h="143132">
                  <a:moveTo>
                    <a:pt x="108717" y="10144"/>
                  </a:moveTo>
                  <a:cubicBezTo>
                    <a:pt x="75264" y="-10111"/>
                    <a:pt x="30408" y="974"/>
                    <a:pt x="10153" y="34426"/>
                  </a:cubicBezTo>
                  <a:cubicBezTo>
                    <a:pt x="-10102" y="67919"/>
                    <a:pt x="943" y="112774"/>
                    <a:pt x="34435" y="132990"/>
                  </a:cubicBezTo>
                  <a:cubicBezTo>
                    <a:pt x="67928" y="153244"/>
                    <a:pt x="112744" y="142160"/>
                    <a:pt x="132999" y="108668"/>
                  </a:cubicBezTo>
                  <a:cubicBezTo>
                    <a:pt x="153254" y="75255"/>
                    <a:pt x="142209" y="30399"/>
                    <a:pt x="108717" y="10144"/>
                  </a:cubicBezTo>
                  <a:close/>
                  <a:moveTo>
                    <a:pt x="50384" y="101172"/>
                  </a:moveTo>
                  <a:cubicBezTo>
                    <a:pt x="25384" y="83827"/>
                    <a:pt x="8678" y="58549"/>
                    <a:pt x="35951" y="34665"/>
                  </a:cubicBezTo>
                  <a:cubicBezTo>
                    <a:pt x="76341" y="-701"/>
                    <a:pt x="125104" y="31675"/>
                    <a:pt x="112146" y="80399"/>
                  </a:cubicBezTo>
                  <a:cubicBezTo>
                    <a:pt x="105168" y="106674"/>
                    <a:pt x="73550" y="117240"/>
                    <a:pt x="50384" y="101172"/>
                  </a:cubicBezTo>
                  <a:close/>
                </a:path>
              </a:pathLst>
            </a:custGeom>
            <a:solidFill>
              <a:srgbClr val="D7DF2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8" name="Freeform: Shape 1997">
              <a:extLst>
                <a:ext uri="{FF2B5EF4-FFF2-40B4-BE49-F238E27FC236}">
                  <a16:creationId xmlns="" xmlns:a16="http://schemas.microsoft.com/office/drawing/2014/main" id="{AF18CDEE-069F-4246-B9C3-D961E393C7E5}"/>
                </a:ext>
              </a:extLst>
            </p:cNvPr>
            <p:cNvSpPr/>
            <p:nvPr/>
          </p:nvSpPr>
          <p:spPr>
            <a:xfrm>
              <a:off x="19324412" y="771166"/>
              <a:ext cx="400101" cy="400095"/>
            </a:xfrm>
            <a:custGeom>
              <a:avLst/>
              <a:gdLst>
                <a:gd name="connsiteX0" fmla="*/ 108717 w 143134"/>
                <a:gd name="connsiteY0" fmla="*/ 10144 h 143132"/>
                <a:gd name="connsiteX1" fmla="*/ 10153 w 143134"/>
                <a:gd name="connsiteY1" fmla="*/ 34426 h 143132"/>
                <a:gd name="connsiteX2" fmla="*/ 34435 w 143134"/>
                <a:gd name="connsiteY2" fmla="*/ 132990 h 143132"/>
                <a:gd name="connsiteX3" fmla="*/ 132999 w 143134"/>
                <a:gd name="connsiteY3" fmla="*/ 108668 h 143132"/>
                <a:gd name="connsiteX4" fmla="*/ 108717 w 143134"/>
                <a:gd name="connsiteY4" fmla="*/ 10144 h 143132"/>
                <a:gd name="connsiteX5" fmla="*/ 50344 w 143134"/>
                <a:gd name="connsiteY5" fmla="*/ 101132 h 143132"/>
                <a:gd name="connsiteX6" fmla="*/ 35911 w 143134"/>
                <a:gd name="connsiteY6" fmla="*/ 34626 h 143132"/>
                <a:gd name="connsiteX7" fmla="*/ 112106 w 143134"/>
                <a:gd name="connsiteY7" fmla="*/ 80359 h 143132"/>
                <a:gd name="connsiteX8" fmla="*/ 50344 w 143134"/>
                <a:gd name="connsiteY8" fmla="*/ 101132 h 14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134" h="143132">
                  <a:moveTo>
                    <a:pt x="108717" y="10144"/>
                  </a:moveTo>
                  <a:cubicBezTo>
                    <a:pt x="75264" y="-10111"/>
                    <a:pt x="30408" y="974"/>
                    <a:pt x="10153" y="34426"/>
                  </a:cubicBezTo>
                  <a:cubicBezTo>
                    <a:pt x="-10102" y="67919"/>
                    <a:pt x="943" y="112774"/>
                    <a:pt x="34435" y="132990"/>
                  </a:cubicBezTo>
                  <a:cubicBezTo>
                    <a:pt x="67928" y="153245"/>
                    <a:pt x="112744" y="142160"/>
                    <a:pt x="132999" y="108668"/>
                  </a:cubicBezTo>
                  <a:cubicBezTo>
                    <a:pt x="153214" y="75215"/>
                    <a:pt x="142209" y="30399"/>
                    <a:pt x="108717" y="10144"/>
                  </a:cubicBezTo>
                  <a:close/>
                  <a:moveTo>
                    <a:pt x="50344" y="101132"/>
                  </a:moveTo>
                  <a:cubicBezTo>
                    <a:pt x="25344" y="83787"/>
                    <a:pt x="8638" y="58509"/>
                    <a:pt x="35911" y="34626"/>
                  </a:cubicBezTo>
                  <a:cubicBezTo>
                    <a:pt x="76301" y="-741"/>
                    <a:pt x="125064" y="31635"/>
                    <a:pt x="112106" y="80359"/>
                  </a:cubicBezTo>
                  <a:cubicBezTo>
                    <a:pt x="105168" y="106674"/>
                    <a:pt x="73510" y="117200"/>
                    <a:pt x="50344" y="101132"/>
                  </a:cubicBezTo>
                  <a:close/>
                </a:path>
              </a:pathLst>
            </a:custGeom>
            <a:solidFill>
              <a:srgbClr val="D7DF2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9" name="Freeform: Shape 1998">
              <a:extLst>
                <a:ext uri="{FF2B5EF4-FFF2-40B4-BE49-F238E27FC236}">
                  <a16:creationId xmlns="" xmlns:a16="http://schemas.microsoft.com/office/drawing/2014/main" id="{2D68C7D6-6490-45F7-8036-ECF3FB4E128C}"/>
                </a:ext>
              </a:extLst>
            </p:cNvPr>
            <p:cNvSpPr/>
            <p:nvPr/>
          </p:nvSpPr>
          <p:spPr>
            <a:xfrm>
              <a:off x="19784621" y="740287"/>
              <a:ext cx="313769" cy="313847"/>
            </a:xfrm>
            <a:custGeom>
              <a:avLst/>
              <a:gdLst>
                <a:gd name="connsiteX0" fmla="*/ 85267 w 112249"/>
                <a:gd name="connsiteY0" fmla="*/ 7954 h 112277"/>
                <a:gd name="connsiteX1" fmla="*/ 7955 w 112249"/>
                <a:gd name="connsiteY1" fmla="*/ 27012 h 112277"/>
                <a:gd name="connsiteX2" fmla="*/ 26974 w 112249"/>
                <a:gd name="connsiteY2" fmla="*/ 104324 h 112277"/>
                <a:gd name="connsiteX3" fmla="*/ 104286 w 112249"/>
                <a:gd name="connsiteY3" fmla="*/ 85265 h 112277"/>
                <a:gd name="connsiteX4" fmla="*/ 85267 w 112249"/>
                <a:gd name="connsiteY4" fmla="*/ 7954 h 112277"/>
                <a:gd name="connsiteX5" fmla="*/ 39494 w 112249"/>
                <a:gd name="connsiteY5" fmla="*/ 79324 h 112277"/>
                <a:gd name="connsiteX6" fmla="*/ 28170 w 112249"/>
                <a:gd name="connsiteY6" fmla="*/ 27132 h 112277"/>
                <a:gd name="connsiteX7" fmla="*/ 87938 w 112249"/>
                <a:gd name="connsiteY7" fmla="*/ 62977 h 112277"/>
                <a:gd name="connsiteX8" fmla="*/ 39494 w 112249"/>
                <a:gd name="connsiteY8" fmla="*/ 79324 h 112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249" h="112277">
                  <a:moveTo>
                    <a:pt x="85267" y="7954"/>
                  </a:moveTo>
                  <a:cubicBezTo>
                    <a:pt x="59031" y="-7915"/>
                    <a:pt x="23824" y="737"/>
                    <a:pt x="7955" y="27012"/>
                  </a:cubicBezTo>
                  <a:cubicBezTo>
                    <a:pt x="-7914" y="53288"/>
                    <a:pt x="738" y="88455"/>
                    <a:pt x="26974" y="104324"/>
                  </a:cubicBezTo>
                  <a:cubicBezTo>
                    <a:pt x="53250" y="120193"/>
                    <a:pt x="88417" y="111541"/>
                    <a:pt x="104286" y="85265"/>
                  </a:cubicBezTo>
                  <a:cubicBezTo>
                    <a:pt x="120155" y="58990"/>
                    <a:pt x="111542" y="23822"/>
                    <a:pt x="85267" y="7954"/>
                  </a:cubicBezTo>
                  <a:close/>
                  <a:moveTo>
                    <a:pt x="39494" y="79324"/>
                  </a:moveTo>
                  <a:cubicBezTo>
                    <a:pt x="19877" y="65728"/>
                    <a:pt x="6799" y="45872"/>
                    <a:pt x="28170" y="27132"/>
                  </a:cubicBezTo>
                  <a:cubicBezTo>
                    <a:pt x="59828" y="-619"/>
                    <a:pt x="98105" y="24779"/>
                    <a:pt x="87938" y="62977"/>
                  </a:cubicBezTo>
                  <a:cubicBezTo>
                    <a:pt x="82476" y="83670"/>
                    <a:pt x="57675" y="91924"/>
                    <a:pt x="39494" y="79324"/>
                  </a:cubicBezTo>
                  <a:close/>
                </a:path>
              </a:pathLst>
            </a:custGeom>
            <a:solidFill>
              <a:srgbClr val="D7DF23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0" name="Freeform: Shape 1999">
              <a:extLst>
                <a:ext uri="{FF2B5EF4-FFF2-40B4-BE49-F238E27FC236}">
                  <a16:creationId xmlns="" xmlns:a16="http://schemas.microsoft.com/office/drawing/2014/main" id="{3CC4162E-83A5-499C-B82A-0473B3664AF4}"/>
                </a:ext>
              </a:extLst>
            </p:cNvPr>
            <p:cNvSpPr/>
            <p:nvPr/>
          </p:nvSpPr>
          <p:spPr>
            <a:xfrm>
              <a:off x="19385624" y="314209"/>
              <a:ext cx="323055" cy="323082"/>
            </a:xfrm>
            <a:custGeom>
              <a:avLst/>
              <a:gdLst>
                <a:gd name="connsiteX0" fmla="*/ 87776 w 115571"/>
                <a:gd name="connsiteY0" fmla="*/ 8190 h 115581"/>
                <a:gd name="connsiteX1" fmla="*/ 8191 w 115571"/>
                <a:gd name="connsiteY1" fmla="*/ 27807 h 115581"/>
                <a:gd name="connsiteX2" fmla="*/ 27769 w 115571"/>
                <a:gd name="connsiteY2" fmla="*/ 107391 h 115581"/>
                <a:gd name="connsiteX3" fmla="*/ 107353 w 115571"/>
                <a:gd name="connsiteY3" fmla="*/ 87774 h 115581"/>
                <a:gd name="connsiteX4" fmla="*/ 87776 w 115571"/>
                <a:gd name="connsiteY4" fmla="*/ 8190 h 115581"/>
                <a:gd name="connsiteX5" fmla="*/ 40687 w 115571"/>
                <a:gd name="connsiteY5" fmla="*/ 81674 h 115581"/>
                <a:gd name="connsiteX6" fmla="*/ 29045 w 115571"/>
                <a:gd name="connsiteY6" fmla="*/ 27966 h 115581"/>
                <a:gd name="connsiteX7" fmla="*/ 90567 w 115571"/>
                <a:gd name="connsiteY7" fmla="*/ 64888 h 115581"/>
                <a:gd name="connsiteX8" fmla="*/ 40687 w 115571"/>
                <a:gd name="connsiteY8" fmla="*/ 81674 h 115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571" h="115581">
                  <a:moveTo>
                    <a:pt x="87776" y="8190"/>
                  </a:moveTo>
                  <a:cubicBezTo>
                    <a:pt x="60743" y="-8158"/>
                    <a:pt x="24539" y="774"/>
                    <a:pt x="8191" y="27807"/>
                  </a:cubicBezTo>
                  <a:cubicBezTo>
                    <a:pt x="-8156" y="54840"/>
                    <a:pt x="775" y="91044"/>
                    <a:pt x="27769" y="107391"/>
                  </a:cubicBezTo>
                  <a:cubicBezTo>
                    <a:pt x="54802" y="123739"/>
                    <a:pt x="91005" y="114807"/>
                    <a:pt x="107353" y="87774"/>
                  </a:cubicBezTo>
                  <a:cubicBezTo>
                    <a:pt x="123740" y="60741"/>
                    <a:pt x="114809" y="24537"/>
                    <a:pt x="87776" y="8190"/>
                  </a:cubicBezTo>
                  <a:close/>
                  <a:moveTo>
                    <a:pt x="40687" y="81674"/>
                  </a:moveTo>
                  <a:cubicBezTo>
                    <a:pt x="20512" y="67679"/>
                    <a:pt x="7035" y="47264"/>
                    <a:pt x="29045" y="27966"/>
                  </a:cubicBezTo>
                  <a:cubicBezTo>
                    <a:pt x="61660" y="-582"/>
                    <a:pt x="101013" y="25574"/>
                    <a:pt x="90567" y="64888"/>
                  </a:cubicBezTo>
                  <a:cubicBezTo>
                    <a:pt x="84945" y="86139"/>
                    <a:pt x="59387" y="94632"/>
                    <a:pt x="40687" y="81674"/>
                  </a:cubicBezTo>
                  <a:close/>
                </a:path>
              </a:pathLst>
            </a:custGeom>
            <a:solidFill>
              <a:srgbClr val="58884C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1" name="Freeform: Shape 2000">
              <a:extLst>
                <a:ext uri="{FF2B5EF4-FFF2-40B4-BE49-F238E27FC236}">
                  <a16:creationId xmlns="" xmlns:a16="http://schemas.microsoft.com/office/drawing/2014/main" id="{ABC4AD23-433F-412F-8745-1335B194471B}"/>
                </a:ext>
              </a:extLst>
            </p:cNvPr>
            <p:cNvSpPr/>
            <p:nvPr/>
          </p:nvSpPr>
          <p:spPr>
            <a:xfrm>
              <a:off x="17915262" y="-3631981"/>
              <a:ext cx="4729827" cy="3146703"/>
            </a:xfrm>
            <a:custGeom>
              <a:avLst/>
              <a:gdLst>
                <a:gd name="connsiteX0" fmla="*/ 1583355 w 1692070"/>
                <a:gd name="connsiteY0" fmla="*/ 167740 h 1125716"/>
                <a:gd name="connsiteX1" fmla="*/ 1546872 w 1692070"/>
                <a:gd name="connsiteY1" fmla="*/ 144017 h 1125716"/>
                <a:gd name="connsiteX2" fmla="*/ 1534472 w 1692070"/>
                <a:gd name="connsiteY2" fmla="*/ 140468 h 1125716"/>
                <a:gd name="connsiteX3" fmla="*/ 1497710 w 1692070"/>
                <a:gd name="connsiteY3" fmla="*/ 163673 h 1125716"/>
                <a:gd name="connsiteX4" fmla="*/ 1501458 w 1692070"/>
                <a:gd name="connsiteY4" fmla="*/ 196049 h 1125716"/>
                <a:gd name="connsiteX5" fmla="*/ 1498388 w 1692070"/>
                <a:gd name="connsiteY5" fmla="*/ 198521 h 1125716"/>
                <a:gd name="connsiteX6" fmla="*/ 1497989 w 1692070"/>
                <a:gd name="connsiteY6" fmla="*/ 198840 h 1125716"/>
                <a:gd name="connsiteX7" fmla="*/ 1491809 w 1692070"/>
                <a:gd name="connsiteY7" fmla="*/ 203505 h 1125716"/>
                <a:gd name="connsiteX8" fmla="*/ 1490214 w 1692070"/>
                <a:gd name="connsiteY8" fmla="*/ 204662 h 1125716"/>
                <a:gd name="connsiteX9" fmla="*/ 1485270 w 1692070"/>
                <a:gd name="connsiteY9" fmla="*/ 208210 h 1125716"/>
                <a:gd name="connsiteX10" fmla="*/ 1480964 w 1692070"/>
                <a:gd name="connsiteY10" fmla="*/ 211161 h 1125716"/>
                <a:gd name="connsiteX11" fmla="*/ 1479170 w 1692070"/>
                <a:gd name="connsiteY11" fmla="*/ 212397 h 1125716"/>
                <a:gd name="connsiteX12" fmla="*/ 1472790 w 1692070"/>
                <a:gd name="connsiteY12" fmla="*/ 216583 h 1125716"/>
                <a:gd name="connsiteX13" fmla="*/ 1472112 w 1692070"/>
                <a:gd name="connsiteY13" fmla="*/ 216982 h 1125716"/>
                <a:gd name="connsiteX14" fmla="*/ 1466331 w 1692070"/>
                <a:gd name="connsiteY14" fmla="*/ 220610 h 1125716"/>
                <a:gd name="connsiteX15" fmla="*/ 1464337 w 1692070"/>
                <a:gd name="connsiteY15" fmla="*/ 221806 h 1125716"/>
                <a:gd name="connsiteX16" fmla="*/ 1459832 w 1692070"/>
                <a:gd name="connsiteY16" fmla="*/ 224518 h 1125716"/>
                <a:gd name="connsiteX17" fmla="*/ 1457559 w 1692070"/>
                <a:gd name="connsiteY17" fmla="*/ 225873 h 1125716"/>
                <a:gd name="connsiteX18" fmla="*/ 1453253 w 1692070"/>
                <a:gd name="connsiteY18" fmla="*/ 228385 h 1125716"/>
                <a:gd name="connsiteX19" fmla="*/ 1450980 w 1692070"/>
                <a:gd name="connsiteY19" fmla="*/ 229701 h 1125716"/>
                <a:gd name="connsiteX20" fmla="*/ 1446594 w 1692070"/>
                <a:gd name="connsiteY20" fmla="*/ 232133 h 1125716"/>
                <a:gd name="connsiteX21" fmla="*/ 1444441 w 1692070"/>
                <a:gd name="connsiteY21" fmla="*/ 233330 h 1125716"/>
                <a:gd name="connsiteX22" fmla="*/ 1443365 w 1692070"/>
                <a:gd name="connsiteY22" fmla="*/ 233928 h 1125716"/>
                <a:gd name="connsiteX23" fmla="*/ 1444760 w 1692070"/>
                <a:gd name="connsiteY23" fmla="*/ 231535 h 1125716"/>
                <a:gd name="connsiteX24" fmla="*/ 1450661 w 1692070"/>
                <a:gd name="connsiteY24" fmla="*/ 208968 h 1125716"/>
                <a:gd name="connsiteX25" fmla="*/ 1412623 w 1692070"/>
                <a:gd name="connsiteY25" fmla="*/ 124878 h 1125716"/>
                <a:gd name="connsiteX26" fmla="*/ 1374745 w 1692070"/>
                <a:gd name="connsiteY26" fmla="*/ 103507 h 1125716"/>
                <a:gd name="connsiteX27" fmla="*/ 1362146 w 1692070"/>
                <a:gd name="connsiteY27" fmla="*/ 100755 h 1125716"/>
                <a:gd name="connsiteX28" fmla="*/ 1326899 w 1692070"/>
                <a:gd name="connsiteY28" fmla="*/ 126194 h 1125716"/>
                <a:gd name="connsiteX29" fmla="*/ 1332680 w 1692070"/>
                <a:gd name="connsiteY29" fmla="*/ 158291 h 1125716"/>
                <a:gd name="connsiteX30" fmla="*/ 1329770 w 1692070"/>
                <a:gd name="connsiteY30" fmla="*/ 160922 h 1125716"/>
                <a:gd name="connsiteX31" fmla="*/ 1329411 w 1692070"/>
                <a:gd name="connsiteY31" fmla="*/ 161241 h 1125716"/>
                <a:gd name="connsiteX32" fmla="*/ 1323510 w 1692070"/>
                <a:gd name="connsiteY32" fmla="*/ 166345 h 1125716"/>
                <a:gd name="connsiteX33" fmla="*/ 1321995 w 1692070"/>
                <a:gd name="connsiteY33" fmla="*/ 167581 h 1125716"/>
                <a:gd name="connsiteX34" fmla="*/ 1317290 w 1692070"/>
                <a:gd name="connsiteY34" fmla="*/ 171409 h 1125716"/>
                <a:gd name="connsiteX35" fmla="*/ 1313183 w 1692070"/>
                <a:gd name="connsiteY35" fmla="*/ 174638 h 1125716"/>
                <a:gd name="connsiteX36" fmla="*/ 1311468 w 1692070"/>
                <a:gd name="connsiteY36" fmla="*/ 175954 h 1125716"/>
                <a:gd name="connsiteX37" fmla="*/ 1305368 w 1692070"/>
                <a:gd name="connsiteY37" fmla="*/ 180539 h 1125716"/>
                <a:gd name="connsiteX38" fmla="*/ 1304770 w 1692070"/>
                <a:gd name="connsiteY38" fmla="*/ 180978 h 1125716"/>
                <a:gd name="connsiteX39" fmla="*/ 1299228 w 1692070"/>
                <a:gd name="connsiteY39" fmla="*/ 185005 h 1125716"/>
                <a:gd name="connsiteX40" fmla="*/ 1297314 w 1692070"/>
                <a:gd name="connsiteY40" fmla="*/ 186361 h 1125716"/>
                <a:gd name="connsiteX41" fmla="*/ 1292968 w 1692070"/>
                <a:gd name="connsiteY41" fmla="*/ 189351 h 1125716"/>
                <a:gd name="connsiteX42" fmla="*/ 1290815 w 1692070"/>
                <a:gd name="connsiteY42" fmla="*/ 190826 h 1125716"/>
                <a:gd name="connsiteX43" fmla="*/ 1286668 w 1692070"/>
                <a:gd name="connsiteY43" fmla="*/ 193617 h 1125716"/>
                <a:gd name="connsiteX44" fmla="*/ 1284475 w 1692070"/>
                <a:gd name="connsiteY44" fmla="*/ 195053 h 1125716"/>
                <a:gd name="connsiteX45" fmla="*/ 1280249 w 1692070"/>
                <a:gd name="connsiteY45" fmla="*/ 197764 h 1125716"/>
                <a:gd name="connsiteX46" fmla="*/ 1278175 w 1692070"/>
                <a:gd name="connsiteY46" fmla="*/ 199080 h 1125716"/>
                <a:gd name="connsiteX47" fmla="*/ 1273550 w 1692070"/>
                <a:gd name="connsiteY47" fmla="*/ 201950 h 1125716"/>
                <a:gd name="connsiteX48" fmla="*/ 1271916 w 1692070"/>
                <a:gd name="connsiteY48" fmla="*/ 202947 h 1125716"/>
                <a:gd name="connsiteX49" fmla="*/ 1265775 w 1692070"/>
                <a:gd name="connsiteY49" fmla="*/ 206655 h 1125716"/>
                <a:gd name="connsiteX50" fmla="*/ 1265735 w 1692070"/>
                <a:gd name="connsiteY50" fmla="*/ 206695 h 1125716"/>
                <a:gd name="connsiteX51" fmla="*/ 1259276 w 1692070"/>
                <a:gd name="connsiteY51" fmla="*/ 210443 h 1125716"/>
                <a:gd name="connsiteX52" fmla="*/ 1258598 w 1692070"/>
                <a:gd name="connsiteY52" fmla="*/ 210842 h 1125716"/>
                <a:gd name="connsiteX53" fmla="*/ 1253136 w 1692070"/>
                <a:gd name="connsiteY53" fmla="*/ 213952 h 1125716"/>
                <a:gd name="connsiteX54" fmla="*/ 1251661 w 1692070"/>
                <a:gd name="connsiteY54" fmla="*/ 214789 h 1125716"/>
                <a:gd name="connsiteX55" fmla="*/ 1246996 w 1692070"/>
                <a:gd name="connsiteY55" fmla="*/ 217341 h 1125716"/>
                <a:gd name="connsiteX56" fmla="*/ 1245361 w 1692070"/>
                <a:gd name="connsiteY56" fmla="*/ 218218 h 1125716"/>
                <a:gd name="connsiteX57" fmla="*/ 1240895 w 1692070"/>
                <a:gd name="connsiteY57" fmla="*/ 220610 h 1125716"/>
                <a:gd name="connsiteX58" fmla="*/ 1239380 w 1692070"/>
                <a:gd name="connsiteY58" fmla="*/ 221408 h 1125716"/>
                <a:gd name="connsiteX59" fmla="*/ 1237227 w 1692070"/>
                <a:gd name="connsiteY59" fmla="*/ 222524 h 1125716"/>
                <a:gd name="connsiteX60" fmla="*/ 1206845 w 1692070"/>
                <a:gd name="connsiteY60" fmla="*/ 170292 h 1125716"/>
                <a:gd name="connsiteX61" fmla="*/ 1189181 w 1692070"/>
                <a:gd name="connsiteY61" fmla="*/ 155858 h 1125716"/>
                <a:gd name="connsiteX62" fmla="*/ 1190537 w 1692070"/>
                <a:gd name="connsiteY62" fmla="*/ 155420 h 1125716"/>
                <a:gd name="connsiteX63" fmla="*/ 1221398 w 1692070"/>
                <a:gd name="connsiteY63" fmla="*/ 147406 h 1125716"/>
                <a:gd name="connsiteX64" fmla="*/ 1248232 w 1692070"/>
                <a:gd name="connsiteY64" fmla="*/ 167820 h 1125716"/>
                <a:gd name="connsiteX65" fmla="*/ 1248431 w 1692070"/>
                <a:gd name="connsiteY65" fmla="*/ 167940 h 1125716"/>
                <a:gd name="connsiteX66" fmla="*/ 1279651 w 1692070"/>
                <a:gd name="connsiteY66" fmla="*/ 177828 h 1125716"/>
                <a:gd name="connsiteX67" fmla="*/ 1293287 w 1692070"/>
                <a:gd name="connsiteY67" fmla="*/ 171807 h 1125716"/>
                <a:gd name="connsiteX68" fmla="*/ 1298550 w 1692070"/>
                <a:gd name="connsiteY68" fmla="*/ 164152 h 1125716"/>
                <a:gd name="connsiteX69" fmla="*/ 1303414 w 1692070"/>
                <a:gd name="connsiteY69" fmla="*/ 141305 h 1125716"/>
                <a:gd name="connsiteX70" fmla="*/ 1261589 w 1692070"/>
                <a:gd name="connsiteY70" fmla="*/ 59050 h 1125716"/>
                <a:gd name="connsiteX71" fmla="*/ 1222793 w 1692070"/>
                <a:gd name="connsiteY71" fmla="*/ 39393 h 1125716"/>
                <a:gd name="connsiteX72" fmla="*/ 1210074 w 1692070"/>
                <a:gd name="connsiteY72" fmla="*/ 37200 h 1125716"/>
                <a:gd name="connsiteX73" fmla="*/ 1176024 w 1692070"/>
                <a:gd name="connsiteY73" fmla="*/ 64233 h 1125716"/>
                <a:gd name="connsiteX74" fmla="*/ 1183240 w 1692070"/>
                <a:gd name="connsiteY74" fmla="*/ 96011 h 1125716"/>
                <a:gd name="connsiteX75" fmla="*/ 1180449 w 1692070"/>
                <a:gd name="connsiteY75" fmla="*/ 98762 h 1125716"/>
                <a:gd name="connsiteX76" fmla="*/ 1180091 w 1692070"/>
                <a:gd name="connsiteY76" fmla="*/ 99121 h 1125716"/>
                <a:gd name="connsiteX77" fmla="*/ 1174429 w 1692070"/>
                <a:gd name="connsiteY77" fmla="*/ 104463 h 1125716"/>
                <a:gd name="connsiteX78" fmla="*/ 1172993 w 1692070"/>
                <a:gd name="connsiteY78" fmla="*/ 105779 h 1125716"/>
                <a:gd name="connsiteX79" fmla="*/ 1168488 w 1692070"/>
                <a:gd name="connsiteY79" fmla="*/ 109846 h 1125716"/>
                <a:gd name="connsiteX80" fmla="*/ 1164541 w 1692070"/>
                <a:gd name="connsiteY80" fmla="*/ 113275 h 1125716"/>
                <a:gd name="connsiteX81" fmla="*/ 1162906 w 1692070"/>
                <a:gd name="connsiteY81" fmla="*/ 114671 h 1125716"/>
                <a:gd name="connsiteX82" fmla="*/ 1157045 w 1692070"/>
                <a:gd name="connsiteY82" fmla="*/ 119535 h 1125716"/>
                <a:gd name="connsiteX83" fmla="*/ 1156407 w 1692070"/>
                <a:gd name="connsiteY83" fmla="*/ 120054 h 1125716"/>
                <a:gd name="connsiteX84" fmla="*/ 1151064 w 1692070"/>
                <a:gd name="connsiteY84" fmla="*/ 124280 h 1125716"/>
                <a:gd name="connsiteX85" fmla="*/ 1149190 w 1692070"/>
                <a:gd name="connsiteY85" fmla="*/ 125715 h 1125716"/>
                <a:gd name="connsiteX86" fmla="*/ 1145003 w 1692070"/>
                <a:gd name="connsiteY86" fmla="*/ 128905 h 1125716"/>
                <a:gd name="connsiteX87" fmla="*/ 1142890 w 1692070"/>
                <a:gd name="connsiteY87" fmla="*/ 130500 h 1125716"/>
                <a:gd name="connsiteX88" fmla="*/ 1138903 w 1692070"/>
                <a:gd name="connsiteY88" fmla="*/ 133450 h 1125716"/>
                <a:gd name="connsiteX89" fmla="*/ 1136750 w 1692070"/>
                <a:gd name="connsiteY89" fmla="*/ 135006 h 1125716"/>
                <a:gd name="connsiteX90" fmla="*/ 1132683 w 1692070"/>
                <a:gd name="connsiteY90" fmla="*/ 137916 h 1125716"/>
                <a:gd name="connsiteX91" fmla="*/ 1130649 w 1692070"/>
                <a:gd name="connsiteY91" fmla="*/ 139351 h 1125716"/>
                <a:gd name="connsiteX92" fmla="*/ 1126184 w 1692070"/>
                <a:gd name="connsiteY92" fmla="*/ 142422 h 1125716"/>
                <a:gd name="connsiteX93" fmla="*/ 1124589 w 1692070"/>
                <a:gd name="connsiteY93" fmla="*/ 143498 h 1125716"/>
                <a:gd name="connsiteX94" fmla="*/ 1112308 w 1692070"/>
                <a:gd name="connsiteY94" fmla="*/ 151552 h 1125716"/>
                <a:gd name="connsiteX95" fmla="*/ 1111591 w 1692070"/>
                <a:gd name="connsiteY95" fmla="*/ 151991 h 1125716"/>
                <a:gd name="connsiteX96" fmla="*/ 1106288 w 1692070"/>
                <a:gd name="connsiteY96" fmla="*/ 155300 h 1125716"/>
                <a:gd name="connsiteX97" fmla="*/ 1104773 w 1692070"/>
                <a:gd name="connsiteY97" fmla="*/ 156217 h 1125716"/>
                <a:gd name="connsiteX98" fmla="*/ 1100307 w 1692070"/>
                <a:gd name="connsiteY98" fmla="*/ 158969 h 1125716"/>
                <a:gd name="connsiteX99" fmla="*/ 1098672 w 1692070"/>
                <a:gd name="connsiteY99" fmla="*/ 159965 h 1125716"/>
                <a:gd name="connsiteX100" fmla="*/ 1094326 w 1692070"/>
                <a:gd name="connsiteY100" fmla="*/ 162557 h 1125716"/>
                <a:gd name="connsiteX101" fmla="*/ 1092811 w 1692070"/>
                <a:gd name="connsiteY101" fmla="*/ 163434 h 1125716"/>
                <a:gd name="connsiteX102" fmla="*/ 1088266 w 1692070"/>
                <a:gd name="connsiteY102" fmla="*/ 166106 h 1125716"/>
                <a:gd name="connsiteX103" fmla="*/ 1087149 w 1692070"/>
                <a:gd name="connsiteY103" fmla="*/ 166743 h 1125716"/>
                <a:gd name="connsiteX104" fmla="*/ 1057524 w 1692070"/>
                <a:gd name="connsiteY104" fmla="*/ 182971 h 1125716"/>
                <a:gd name="connsiteX105" fmla="*/ 1033322 w 1692070"/>
                <a:gd name="connsiteY105" fmla="*/ 172884 h 1125716"/>
                <a:gd name="connsiteX106" fmla="*/ 1038266 w 1692070"/>
                <a:gd name="connsiteY106" fmla="*/ 167940 h 1125716"/>
                <a:gd name="connsiteX107" fmla="*/ 1045603 w 1692070"/>
                <a:gd name="connsiteY107" fmla="*/ 160484 h 1125716"/>
                <a:gd name="connsiteX108" fmla="*/ 1059957 w 1692070"/>
                <a:gd name="connsiteY108" fmla="*/ 145452 h 1125716"/>
                <a:gd name="connsiteX109" fmla="*/ 1070283 w 1692070"/>
                <a:gd name="connsiteY109" fmla="*/ 134208 h 1125716"/>
                <a:gd name="connsiteX110" fmla="*/ 1080012 w 1692070"/>
                <a:gd name="connsiteY110" fmla="*/ 123163 h 1125716"/>
                <a:gd name="connsiteX111" fmla="*/ 1083481 w 1692070"/>
                <a:gd name="connsiteY111" fmla="*/ 119894 h 1125716"/>
                <a:gd name="connsiteX112" fmla="*/ 1089462 w 1692070"/>
                <a:gd name="connsiteY112" fmla="*/ 116146 h 1125716"/>
                <a:gd name="connsiteX113" fmla="*/ 1091934 w 1692070"/>
                <a:gd name="connsiteY113" fmla="*/ 114990 h 1125716"/>
                <a:gd name="connsiteX114" fmla="*/ 1107564 w 1692070"/>
                <a:gd name="connsiteY114" fmla="*/ 110883 h 1125716"/>
                <a:gd name="connsiteX115" fmla="*/ 1110873 w 1692070"/>
                <a:gd name="connsiteY115" fmla="*/ 110484 h 1125716"/>
                <a:gd name="connsiteX116" fmla="*/ 1113305 w 1692070"/>
                <a:gd name="connsiteY116" fmla="*/ 110245 h 1125716"/>
                <a:gd name="connsiteX117" fmla="*/ 1116375 w 1692070"/>
                <a:gd name="connsiteY117" fmla="*/ 110006 h 1125716"/>
                <a:gd name="connsiteX118" fmla="*/ 1116375 w 1692070"/>
                <a:gd name="connsiteY118" fmla="*/ 110046 h 1125716"/>
                <a:gd name="connsiteX119" fmla="*/ 1121359 w 1692070"/>
                <a:gd name="connsiteY119" fmla="*/ 118977 h 1125716"/>
                <a:gd name="connsiteX120" fmla="*/ 1122914 w 1692070"/>
                <a:gd name="connsiteY120" fmla="*/ 119216 h 1125716"/>
                <a:gd name="connsiteX121" fmla="*/ 1157563 w 1692070"/>
                <a:gd name="connsiteY121" fmla="*/ 101314 h 1125716"/>
                <a:gd name="connsiteX122" fmla="*/ 1159796 w 1692070"/>
                <a:gd name="connsiteY122" fmla="*/ 98563 h 1125716"/>
                <a:gd name="connsiteX123" fmla="*/ 1160274 w 1692070"/>
                <a:gd name="connsiteY123" fmla="*/ 97885 h 1125716"/>
                <a:gd name="connsiteX124" fmla="*/ 1161869 w 1692070"/>
                <a:gd name="connsiteY124" fmla="*/ 95612 h 1125716"/>
                <a:gd name="connsiteX125" fmla="*/ 1162268 w 1692070"/>
                <a:gd name="connsiteY125" fmla="*/ 95014 h 1125716"/>
                <a:gd name="connsiteX126" fmla="*/ 1163863 w 1692070"/>
                <a:gd name="connsiteY126" fmla="*/ 92422 h 1125716"/>
                <a:gd name="connsiteX127" fmla="*/ 1164022 w 1692070"/>
                <a:gd name="connsiteY127" fmla="*/ 92143 h 1125716"/>
                <a:gd name="connsiteX128" fmla="*/ 1146200 w 1692070"/>
                <a:gd name="connsiteY128" fmla="*/ 14792 h 1125716"/>
                <a:gd name="connsiteX129" fmla="*/ 1070084 w 1692070"/>
                <a:gd name="connsiteY129" fmla="*/ 10087 h 1125716"/>
                <a:gd name="connsiteX130" fmla="*/ 1070084 w 1692070"/>
                <a:gd name="connsiteY130" fmla="*/ 10047 h 1125716"/>
                <a:gd name="connsiteX131" fmla="*/ 1069845 w 1692070"/>
                <a:gd name="connsiteY131" fmla="*/ 10246 h 1125716"/>
                <a:gd name="connsiteX132" fmla="*/ 1069047 w 1692070"/>
                <a:gd name="connsiteY132" fmla="*/ 10844 h 1125716"/>
                <a:gd name="connsiteX133" fmla="*/ 1065459 w 1692070"/>
                <a:gd name="connsiteY133" fmla="*/ 13795 h 1125716"/>
                <a:gd name="connsiteX134" fmla="*/ 1065060 w 1692070"/>
                <a:gd name="connsiteY134" fmla="*/ 14154 h 1125716"/>
                <a:gd name="connsiteX135" fmla="*/ 1061472 w 1692070"/>
                <a:gd name="connsiteY135" fmla="*/ 17822 h 1125716"/>
                <a:gd name="connsiteX136" fmla="*/ 1059398 w 1692070"/>
                <a:gd name="connsiteY136" fmla="*/ 20374 h 1125716"/>
                <a:gd name="connsiteX137" fmla="*/ 1055850 w 1692070"/>
                <a:gd name="connsiteY137" fmla="*/ 25796 h 1125716"/>
                <a:gd name="connsiteX138" fmla="*/ 1054414 w 1692070"/>
                <a:gd name="connsiteY138" fmla="*/ 28627 h 1125716"/>
                <a:gd name="connsiteX139" fmla="*/ 1055331 w 1692070"/>
                <a:gd name="connsiteY139" fmla="*/ 63276 h 1125716"/>
                <a:gd name="connsiteX140" fmla="*/ 1055491 w 1692070"/>
                <a:gd name="connsiteY140" fmla="*/ 63475 h 1125716"/>
                <a:gd name="connsiteX141" fmla="*/ 1063226 w 1692070"/>
                <a:gd name="connsiteY141" fmla="*/ 64432 h 1125716"/>
                <a:gd name="connsiteX142" fmla="*/ 1063027 w 1692070"/>
                <a:gd name="connsiteY142" fmla="*/ 70174 h 1125716"/>
                <a:gd name="connsiteX143" fmla="*/ 1062987 w 1692070"/>
                <a:gd name="connsiteY143" fmla="*/ 71131 h 1125716"/>
                <a:gd name="connsiteX144" fmla="*/ 1062987 w 1692070"/>
                <a:gd name="connsiteY144" fmla="*/ 71131 h 1125716"/>
                <a:gd name="connsiteX145" fmla="*/ 1061791 w 1692070"/>
                <a:gd name="connsiteY145" fmla="*/ 79783 h 1125716"/>
                <a:gd name="connsiteX146" fmla="*/ 1061791 w 1692070"/>
                <a:gd name="connsiteY146" fmla="*/ 79783 h 1125716"/>
                <a:gd name="connsiteX147" fmla="*/ 1059717 w 1692070"/>
                <a:gd name="connsiteY147" fmla="*/ 87119 h 1125716"/>
                <a:gd name="connsiteX148" fmla="*/ 1059757 w 1692070"/>
                <a:gd name="connsiteY148" fmla="*/ 87119 h 1125716"/>
                <a:gd name="connsiteX149" fmla="*/ 1053776 w 1692070"/>
                <a:gd name="connsiteY149" fmla="*/ 97207 h 1125716"/>
                <a:gd name="connsiteX150" fmla="*/ 944807 w 1692070"/>
                <a:gd name="connsiteY150" fmla="*/ 197365 h 1125716"/>
                <a:gd name="connsiteX151" fmla="*/ 565704 w 1692070"/>
                <a:gd name="connsiteY151" fmla="*/ 356175 h 1125716"/>
                <a:gd name="connsiteX152" fmla="*/ 148365 w 1692070"/>
                <a:gd name="connsiteY152" fmla="*/ 367618 h 1125716"/>
                <a:gd name="connsiteX153" fmla="*/ 148365 w 1692070"/>
                <a:gd name="connsiteY153" fmla="*/ 367618 h 1125716"/>
                <a:gd name="connsiteX154" fmla="*/ 148046 w 1692070"/>
                <a:gd name="connsiteY154" fmla="*/ 367578 h 1125716"/>
                <a:gd name="connsiteX155" fmla="*/ 127951 w 1692070"/>
                <a:gd name="connsiteY155" fmla="*/ 378902 h 1125716"/>
                <a:gd name="connsiteX156" fmla="*/ 127512 w 1692070"/>
                <a:gd name="connsiteY156" fmla="*/ 380537 h 1125716"/>
                <a:gd name="connsiteX157" fmla="*/ 125160 w 1692070"/>
                <a:gd name="connsiteY157" fmla="*/ 391222 h 1125716"/>
                <a:gd name="connsiteX158" fmla="*/ 124881 w 1692070"/>
                <a:gd name="connsiteY158" fmla="*/ 392817 h 1125716"/>
                <a:gd name="connsiteX159" fmla="*/ 127632 w 1692070"/>
                <a:gd name="connsiteY159" fmla="*/ 403662 h 1125716"/>
                <a:gd name="connsiteX160" fmla="*/ 28032 w 1692070"/>
                <a:gd name="connsiteY160" fmla="*/ 374476 h 1125716"/>
                <a:gd name="connsiteX161" fmla="*/ 28032 w 1692070"/>
                <a:gd name="connsiteY161" fmla="*/ 374476 h 1125716"/>
                <a:gd name="connsiteX162" fmla="*/ 27713 w 1692070"/>
                <a:gd name="connsiteY162" fmla="*/ 374356 h 1125716"/>
                <a:gd name="connsiteX163" fmla="*/ 5983 w 1692070"/>
                <a:gd name="connsiteY163" fmla="*/ 382131 h 1125716"/>
                <a:gd name="connsiteX164" fmla="*/ 5265 w 1692070"/>
                <a:gd name="connsiteY164" fmla="*/ 383647 h 1125716"/>
                <a:gd name="connsiteX165" fmla="*/ 1158 w 1692070"/>
                <a:gd name="connsiteY165" fmla="*/ 393774 h 1125716"/>
                <a:gd name="connsiteX166" fmla="*/ 520 w 1692070"/>
                <a:gd name="connsiteY166" fmla="*/ 395648 h 1125716"/>
                <a:gd name="connsiteX167" fmla="*/ 3590 w 1692070"/>
                <a:gd name="connsiteY167" fmla="*/ 409962 h 1125716"/>
                <a:gd name="connsiteX168" fmla="*/ 3710 w 1692070"/>
                <a:gd name="connsiteY168" fmla="*/ 410122 h 1125716"/>
                <a:gd name="connsiteX169" fmla="*/ 5823 w 1692070"/>
                <a:gd name="connsiteY169" fmla="*/ 412394 h 1125716"/>
                <a:gd name="connsiteX170" fmla="*/ 6182 w 1692070"/>
                <a:gd name="connsiteY170" fmla="*/ 412753 h 1125716"/>
                <a:gd name="connsiteX171" fmla="*/ 6700 w 1692070"/>
                <a:gd name="connsiteY171" fmla="*/ 413152 h 1125716"/>
                <a:gd name="connsiteX172" fmla="*/ 7657 w 1692070"/>
                <a:gd name="connsiteY172" fmla="*/ 413910 h 1125716"/>
                <a:gd name="connsiteX173" fmla="*/ 12761 w 1692070"/>
                <a:gd name="connsiteY173" fmla="*/ 416581 h 1125716"/>
                <a:gd name="connsiteX174" fmla="*/ 334368 w 1692070"/>
                <a:gd name="connsiteY174" fmla="*/ 479897 h 1125716"/>
                <a:gd name="connsiteX175" fmla="*/ 206299 w 1692070"/>
                <a:gd name="connsiteY175" fmla="*/ 493693 h 1125716"/>
                <a:gd name="connsiteX176" fmla="*/ 205940 w 1692070"/>
                <a:gd name="connsiteY176" fmla="*/ 493693 h 1125716"/>
                <a:gd name="connsiteX177" fmla="*/ 205821 w 1692070"/>
                <a:gd name="connsiteY177" fmla="*/ 493693 h 1125716"/>
                <a:gd name="connsiteX178" fmla="*/ 193022 w 1692070"/>
                <a:gd name="connsiteY178" fmla="*/ 494411 h 1125716"/>
                <a:gd name="connsiteX179" fmla="*/ 190390 w 1692070"/>
                <a:gd name="connsiteY179" fmla="*/ 495328 h 1125716"/>
                <a:gd name="connsiteX180" fmla="*/ 189912 w 1692070"/>
                <a:gd name="connsiteY180" fmla="*/ 496085 h 1125716"/>
                <a:gd name="connsiteX181" fmla="*/ 190231 w 1692070"/>
                <a:gd name="connsiteY181" fmla="*/ 499315 h 1125716"/>
                <a:gd name="connsiteX182" fmla="*/ 193181 w 1692070"/>
                <a:gd name="connsiteY182" fmla="*/ 504299 h 1125716"/>
                <a:gd name="connsiteX183" fmla="*/ 210725 w 1692070"/>
                <a:gd name="connsiteY183" fmla="*/ 519331 h 1125716"/>
                <a:gd name="connsiteX184" fmla="*/ 208412 w 1692070"/>
                <a:gd name="connsiteY184" fmla="*/ 521763 h 1125716"/>
                <a:gd name="connsiteX185" fmla="*/ 206658 w 1692070"/>
                <a:gd name="connsiteY185" fmla="*/ 524594 h 1125716"/>
                <a:gd name="connsiteX186" fmla="*/ 201953 w 1692070"/>
                <a:gd name="connsiteY186" fmla="*/ 534442 h 1125716"/>
                <a:gd name="connsiteX187" fmla="*/ 201594 w 1692070"/>
                <a:gd name="connsiteY187" fmla="*/ 535280 h 1125716"/>
                <a:gd name="connsiteX188" fmla="*/ 201554 w 1692070"/>
                <a:gd name="connsiteY188" fmla="*/ 547161 h 1125716"/>
                <a:gd name="connsiteX189" fmla="*/ 111045 w 1692070"/>
                <a:gd name="connsiteY189" fmla="*/ 496325 h 1125716"/>
                <a:gd name="connsiteX190" fmla="*/ 111045 w 1692070"/>
                <a:gd name="connsiteY190" fmla="*/ 496325 h 1125716"/>
                <a:gd name="connsiteX191" fmla="*/ 110766 w 1692070"/>
                <a:gd name="connsiteY191" fmla="*/ 496165 h 1125716"/>
                <a:gd name="connsiteX192" fmla="*/ 87840 w 1692070"/>
                <a:gd name="connsiteY192" fmla="*/ 498837 h 1125716"/>
                <a:gd name="connsiteX193" fmla="*/ 86803 w 1692070"/>
                <a:gd name="connsiteY193" fmla="*/ 500152 h 1125716"/>
                <a:gd name="connsiteX194" fmla="*/ 80503 w 1692070"/>
                <a:gd name="connsiteY194" fmla="*/ 509084 h 1125716"/>
                <a:gd name="connsiteX195" fmla="*/ 79706 w 1692070"/>
                <a:gd name="connsiteY195" fmla="*/ 510320 h 1125716"/>
                <a:gd name="connsiteX196" fmla="*/ 79267 w 1692070"/>
                <a:gd name="connsiteY196" fmla="*/ 525511 h 1125716"/>
                <a:gd name="connsiteX197" fmla="*/ 79307 w 1692070"/>
                <a:gd name="connsiteY197" fmla="*/ 525591 h 1125716"/>
                <a:gd name="connsiteX198" fmla="*/ 86644 w 1692070"/>
                <a:gd name="connsiteY198" fmla="*/ 533924 h 1125716"/>
                <a:gd name="connsiteX199" fmla="*/ 118780 w 1692070"/>
                <a:gd name="connsiteY199" fmla="*/ 554298 h 1125716"/>
                <a:gd name="connsiteX200" fmla="*/ 68143 w 1692070"/>
                <a:gd name="connsiteY200" fmla="*/ 549314 h 1125716"/>
                <a:gd name="connsiteX201" fmla="*/ 67784 w 1692070"/>
                <a:gd name="connsiteY201" fmla="*/ 549274 h 1125716"/>
                <a:gd name="connsiteX202" fmla="*/ 67625 w 1692070"/>
                <a:gd name="connsiteY202" fmla="*/ 549274 h 1125716"/>
                <a:gd name="connsiteX203" fmla="*/ 54906 w 1692070"/>
                <a:gd name="connsiteY203" fmla="*/ 547720 h 1125716"/>
                <a:gd name="connsiteX204" fmla="*/ 52154 w 1692070"/>
                <a:gd name="connsiteY204" fmla="*/ 548158 h 1125716"/>
                <a:gd name="connsiteX205" fmla="*/ 51556 w 1692070"/>
                <a:gd name="connsiteY205" fmla="*/ 548756 h 1125716"/>
                <a:gd name="connsiteX206" fmla="*/ 51277 w 1692070"/>
                <a:gd name="connsiteY206" fmla="*/ 552066 h 1125716"/>
                <a:gd name="connsiteX207" fmla="*/ 53311 w 1692070"/>
                <a:gd name="connsiteY207" fmla="*/ 557448 h 1125716"/>
                <a:gd name="connsiteX208" fmla="*/ 77314 w 1692070"/>
                <a:gd name="connsiteY208" fmla="*/ 581690 h 1125716"/>
                <a:gd name="connsiteX209" fmla="*/ 113238 w 1692070"/>
                <a:gd name="connsiteY209" fmla="*/ 591220 h 1125716"/>
                <a:gd name="connsiteX210" fmla="*/ 197248 w 1692070"/>
                <a:gd name="connsiteY210" fmla="*/ 595925 h 1125716"/>
                <a:gd name="connsiteX211" fmla="*/ 201395 w 1692070"/>
                <a:gd name="connsiteY211" fmla="*/ 597918 h 1125716"/>
                <a:gd name="connsiteX212" fmla="*/ 207216 w 1692070"/>
                <a:gd name="connsiteY212" fmla="*/ 611116 h 1125716"/>
                <a:gd name="connsiteX213" fmla="*/ 207575 w 1692070"/>
                <a:gd name="connsiteY213" fmla="*/ 611475 h 1125716"/>
                <a:gd name="connsiteX214" fmla="*/ 214114 w 1692070"/>
                <a:gd name="connsiteY214" fmla="*/ 615302 h 1125716"/>
                <a:gd name="connsiteX215" fmla="*/ 321688 w 1692070"/>
                <a:gd name="connsiteY215" fmla="*/ 647599 h 1125716"/>
                <a:gd name="connsiteX216" fmla="*/ 385763 w 1692070"/>
                <a:gd name="connsiteY216" fmla="*/ 667973 h 1125716"/>
                <a:gd name="connsiteX217" fmla="*/ 257893 w 1692070"/>
                <a:gd name="connsiteY217" fmla="*/ 652662 h 1125716"/>
                <a:gd name="connsiteX218" fmla="*/ 257574 w 1692070"/>
                <a:gd name="connsiteY218" fmla="*/ 652583 h 1125716"/>
                <a:gd name="connsiteX219" fmla="*/ 257415 w 1692070"/>
                <a:gd name="connsiteY219" fmla="*/ 652583 h 1125716"/>
                <a:gd name="connsiteX220" fmla="*/ 244776 w 1692070"/>
                <a:gd name="connsiteY220" fmla="*/ 650390 h 1125716"/>
                <a:gd name="connsiteX221" fmla="*/ 242024 w 1692070"/>
                <a:gd name="connsiteY221" fmla="*/ 650709 h 1125716"/>
                <a:gd name="connsiteX222" fmla="*/ 241386 w 1692070"/>
                <a:gd name="connsiteY222" fmla="*/ 651387 h 1125716"/>
                <a:gd name="connsiteX223" fmla="*/ 240988 w 1692070"/>
                <a:gd name="connsiteY223" fmla="*/ 654536 h 1125716"/>
                <a:gd name="connsiteX224" fmla="*/ 242742 w 1692070"/>
                <a:gd name="connsiteY224" fmla="*/ 660079 h 1125716"/>
                <a:gd name="connsiteX225" fmla="*/ 265549 w 1692070"/>
                <a:gd name="connsiteY225" fmla="*/ 685477 h 1125716"/>
                <a:gd name="connsiteX226" fmla="*/ 300955 w 1692070"/>
                <a:gd name="connsiteY226" fmla="*/ 696761 h 1125716"/>
                <a:gd name="connsiteX227" fmla="*/ 333530 w 1692070"/>
                <a:gd name="connsiteY227" fmla="*/ 701027 h 1125716"/>
                <a:gd name="connsiteX228" fmla="*/ 333770 w 1692070"/>
                <a:gd name="connsiteY228" fmla="*/ 708842 h 1125716"/>
                <a:gd name="connsiteX229" fmla="*/ 334647 w 1692070"/>
                <a:gd name="connsiteY229" fmla="*/ 711474 h 1125716"/>
                <a:gd name="connsiteX230" fmla="*/ 334806 w 1692070"/>
                <a:gd name="connsiteY230" fmla="*/ 711832 h 1125716"/>
                <a:gd name="connsiteX231" fmla="*/ 337518 w 1692070"/>
                <a:gd name="connsiteY231" fmla="*/ 716218 h 1125716"/>
                <a:gd name="connsiteX232" fmla="*/ 340229 w 1692070"/>
                <a:gd name="connsiteY232" fmla="*/ 718969 h 1125716"/>
                <a:gd name="connsiteX233" fmla="*/ 343219 w 1692070"/>
                <a:gd name="connsiteY233" fmla="*/ 721641 h 1125716"/>
                <a:gd name="connsiteX234" fmla="*/ 289193 w 1692070"/>
                <a:gd name="connsiteY234" fmla="*/ 716418 h 1125716"/>
                <a:gd name="connsiteX235" fmla="*/ 288834 w 1692070"/>
                <a:gd name="connsiteY235" fmla="*/ 716378 h 1125716"/>
                <a:gd name="connsiteX236" fmla="*/ 288674 w 1692070"/>
                <a:gd name="connsiteY236" fmla="*/ 716378 h 1125716"/>
                <a:gd name="connsiteX237" fmla="*/ 275955 w 1692070"/>
                <a:gd name="connsiteY237" fmla="*/ 714823 h 1125716"/>
                <a:gd name="connsiteX238" fmla="*/ 273204 w 1692070"/>
                <a:gd name="connsiteY238" fmla="*/ 715261 h 1125716"/>
                <a:gd name="connsiteX239" fmla="*/ 272606 w 1692070"/>
                <a:gd name="connsiteY239" fmla="*/ 715859 h 1125716"/>
                <a:gd name="connsiteX240" fmla="*/ 272287 w 1692070"/>
                <a:gd name="connsiteY240" fmla="*/ 719049 h 1125716"/>
                <a:gd name="connsiteX241" fmla="*/ 273723 w 1692070"/>
                <a:gd name="connsiteY241" fmla="*/ 723275 h 1125716"/>
                <a:gd name="connsiteX242" fmla="*/ 110766 w 1692070"/>
                <a:gd name="connsiteY242" fmla="*/ 675828 h 1125716"/>
                <a:gd name="connsiteX243" fmla="*/ 110447 w 1692070"/>
                <a:gd name="connsiteY243" fmla="*/ 675708 h 1125716"/>
                <a:gd name="connsiteX244" fmla="*/ 110328 w 1692070"/>
                <a:gd name="connsiteY244" fmla="*/ 675668 h 1125716"/>
                <a:gd name="connsiteX245" fmla="*/ 98286 w 1692070"/>
                <a:gd name="connsiteY245" fmla="*/ 671283 h 1125716"/>
                <a:gd name="connsiteX246" fmla="*/ 95495 w 1692070"/>
                <a:gd name="connsiteY246" fmla="*/ 671123 h 1125716"/>
                <a:gd name="connsiteX247" fmla="*/ 94778 w 1692070"/>
                <a:gd name="connsiteY247" fmla="*/ 671602 h 1125716"/>
                <a:gd name="connsiteX248" fmla="*/ 93741 w 1692070"/>
                <a:gd name="connsiteY248" fmla="*/ 674712 h 1125716"/>
                <a:gd name="connsiteX249" fmla="*/ 94498 w 1692070"/>
                <a:gd name="connsiteY249" fmla="*/ 680493 h 1125716"/>
                <a:gd name="connsiteX250" fmla="*/ 112441 w 1692070"/>
                <a:gd name="connsiteY250" fmla="*/ 709520 h 1125716"/>
                <a:gd name="connsiteX251" fmla="*/ 145295 w 1692070"/>
                <a:gd name="connsiteY251" fmla="*/ 726864 h 1125716"/>
                <a:gd name="connsiteX252" fmla="*/ 230302 w 1692070"/>
                <a:gd name="connsiteY252" fmla="*/ 751306 h 1125716"/>
                <a:gd name="connsiteX253" fmla="*/ 232455 w 1692070"/>
                <a:gd name="connsiteY253" fmla="*/ 767414 h 1125716"/>
                <a:gd name="connsiteX254" fmla="*/ 232694 w 1692070"/>
                <a:gd name="connsiteY254" fmla="*/ 767773 h 1125716"/>
                <a:gd name="connsiteX255" fmla="*/ 238197 w 1692070"/>
                <a:gd name="connsiteY255" fmla="*/ 772956 h 1125716"/>
                <a:gd name="connsiteX256" fmla="*/ 297048 w 1692070"/>
                <a:gd name="connsiteY256" fmla="*/ 808482 h 1125716"/>
                <a:gd name="connsiteX257" fmla="*/ 303626 w 1692070"/>
                <a:gd name="connsiteY257" fmla="*/ 812070 h 1125716"/>
                <a:gd name="connsiteX258" fmla="*/ 341664 w 1692070"/>
                <a:gd name="connsiteY258" fmla="*/ 831528 h 1125716"/>
                <a:gd name="connsiteX259" fmla="*/ 342821 w 1692070"/>
                <a:gd name="connsiteY259" fmla="*/ 832086 h 1125716"/>
                <a:gd name="connsiteX260" fmla="*/ 535402 w 1692070"/>
                <a:gd name="connsiteY260" fmla="*/ 906407 h 1125716"/>
                <a:gd name="connsiteX261" fmla="*/ 543934 w 1692070"/>
                <a:gd name="connsiteY261" fmla="*/ 908800 h 1125716"/>
                <a:gd name="connsiteX262" fmla="*/ 631932 w 1692070"/>
                <a:gd name="connsiteY262" fmla="*/ 928855 h 1125716"/>
                <a:gd name="connsiteX263" fmla="*/ 659084 w 1692070"/>
                <a:gd name="connsiteY263" fmla="*/ 933201 h 1125716"/>
                <a:gd name="connsiteX264" fmla="*/ 674116 w 1692070"/>
                <a:gd name="connsiteY264" fmla="*/ 935713 h 1125716"/>
                <a:gd name="connsiteX265" fmla="*/ 783365 w 1692070"/>
                <a:gd name="connsiteY265" fmla="*/ 947316 h 1125716"/>
                <a:gd name="connsiteX266" fmla="*/ 863229 w 1692070"/>
                <a:gd name="connsiteY266" fmla="*/ 964820 h 1125716"/>
                <a:gd name="connsiteX267" fmla="*/ 972597 w 1692070"/>
                <a:gd name="connsiteY267" fmla="*/ 986071 h 1125716"/>
                <a:gd name="connsiteX268" fmla="*/ 288595 w 1692070"/>
                <a:gd name="connsiteY268" fmla="*/ 888345 h 1125716"/>
                <a:gd name="connsiteX269" fmla="*/ 288276 w 1692070"/>
                <a:gd name="connsiteY269" fmla="*/ 888226 h 1125716"/>
                <a:gd name="connsiteX270" fmla="*/ 288156 w 1692070"/>
                <a:gd name="connsiteY270" fmla="*/ 888186 h 1125716"/>
                <a:gd name="connsiteX271" fmla="*/ 276115 w 1692070"/>
                <a:gd name="connsiteY271" fmla="*/ 883800 h 1125716"/>
                <a:gd name="connsiteX272" fmla="*/ 273324 w 1692070"/>
                <a:gd name="connsiteY272" fmla="*/ 883640 h 1125716"/>
                <a:gd name="connsiteX273" fmla="*/ 272606 w 1692070"/>
                <a:gd name="connsiteY273" fmla="*/ 884119 h 1125716"/>
                <a:gd name="connsiteX274" fmla="*/ 271609 w 1692070"/>
                <a:gd name="connsiteY274" fmla="*/ 887149 h 1125716"/>
                <a:gd name="connsiteX275" fmla="*/ 272367 w 1692070"/>
                <a:gd name="connsiteY275" fmla="*/ 892930 h 1125716"/>
                <a:gd name="connsiteX276" fmla="*/ 290309 w 1692070"/>
                <a:gd name="connsiteY276" fmla="*/ 921957 h 1125716"/>
                <a:gd name="connsiteX277" fmla="*/ 323164 w 1692070"/>
                <a:gd name="connsiteY277" fmla="*/ 939301 h 1125716"/>
                <a:gd name="connsiteX278" fmla="*/ 717018 w 1692070"/>
                <a:gd name="connsiteY278" fmla="*/ 1007881 h 1125716"/>
                <a:gd name="connsiteX279" fmla="*/ 1119924 w 1692070"/>
                <a:gd name="connsiteY279" fmla="*/ 1023870 h 1125716"/>
                <a:gd name="connsiteX280" fmla="*/ 1256525 w 1692070"/>
                <a:gd name="connsiteY280" fmla="*/ 1041414 h 1125716"/>
                <a:gd name="connsiteX281" fmla="*/ 1268965 w 1692070"/>
                <a:gd name="connsiteY281" fmla="*/ 1071636 h 1125716"/>
                <a:gd name="connsiteX282" fmla="*/ 1269085 w 1692070"/>
                <a:gd name="connsiteY282" fmla="*/ 1071836 h 1125716"/>
                <a:gd name="connsiteX283" fmla="*/ 1290934 w 1692070"/>
                <a:gd name="connsiteY283" fmla="*/ 1096237 h 1125716"/>
                <a:gd name="connsiteX284" fmla="*/ 1305727 w 1692070"/>
                <a:gd name="connsiteY284" fmla="*/ 1097992 h 1125716"/>
                <a:gd name="connsiteX285" fmla="*/ 1314140 w 1692070"/>
                <a:gd name="connsiteY285" fmla="*/ 1094084 h 1125716"/>
                <a:gd name="connsiteX286" fmla="*/ 1329929 w 1692070"/>
                <a:gd name="connsiteY286" fmla="*/ 1076899 h 1125716"/>
                <a:gd name="connsiteX287" fmla="*/ 1343326 w 1692070"/>
                <a:gd name="connsiteY287" fmla="*/ 1042889 h 1125716"/>
                <a:gd name="connsiteX288" fmla="*/ 1365176 w 1692070"/>
                <a:gd name="connsiteY288" fmla="*/ 1050026 h 1125716"/>
                <a:gd name="connsiteX289" fmla="*/ 1394562 w 1692070"/>
                <a:gd name="connsiteY289" fmla="*/ 1062426 h 1125716"/>
                <a:gd name="connsiteX290" fmla="*/ 1403413 w 1692070"/>
                <a:gd name="connsiteY290" fmla="*/ 1094961 h 1125716"/>
                <a:gd name="connsiteX291" fmla="*/ 1403493 w 1692070"/>
                <a:gd name="connsiteY291" fmla="*/ 1095161 h 1125716"/>
                <a:gd name="connsiteX292" fmla="*/ 1422233 w 1692070"/>
                <a:gd name="connsiteY292" fmla="*/ 1122034 h 1125716"/>
                <a:gd name="connsiteX293" fmla="*/ 1436706 w 1692070"/>
                <a:gd name="connsiteY293" fmla="*/ 1125583 h 1125716"/>
                <a:gd name="connsiteX294" fmla="*/ 1445558 w 1692070"/>
                <a:gd name="connsiteY294" fmla="*/ 1122712 h 1125716"/>
                <a:gd name="connsiteX295" fmla="*/ 1463301 w 1692070"/>
                <a:gd name="connsiteY295" fmla="*/ 1107561 h 1125716"/>
                <a:gd name="connsiteX296" fmla="*/ 1480565 w 1692070"/>
                <a:gd name="connsiteY296" fmla="*/ 1018407 h 1125716"/>
                <a:gd name="connsiteX297" fmla="*/ 1485948 w 1692070"/>
                <a:gd name="connsiteY297" fmla="*/ 1019763 h 1125716"/>
                <a:gd name="connsiteX298" fmla="*/ 1491251 w 1692070"/>
                <a:gd name="connsiteY298" fmla="*/ 1021717 h 1125716"/>
                <a:gd name="connsiteX299" fmla="*/ 1493882 w 1692070"/>
                <a:gd name="connsiteY299" fmla="*/ 1022873 h 1125716"/>
                <a:gd name="connsiteX300" fmla="*/ 1497949 w 1692070"/>
                <a:gd name="connsiteY300" fmla="*/ 1024867 h 1125716"/>
                <a:gd name="connsiteX301" fmla="*/ 1498787 w 1692070"/>
                <a:gd name="connsiteY301" fmla="*/ 1025305 h 1125716"/>
                <a:gd name="connsiteX302" fmla="*/ 1502256 w 1692070"/>
                <a:gd name="connsiteY302" fmla="*/ 1027259 h 1125716"/>
                <a:gd name="connsiteX303" fmla="*/ 1503412 w 1692070"/>
                <a:gd name="connsiteY303" fmla="*/ 1027937 h 1125716"/>
                <a:gd name="connsiteX304" fmla="*/ 1504329 w 1692070"/>
                <a:gd name="connsiteY304" fmla="*/ 1028495 h 1125716"/>
                <a:gd name="connsiteX305" fmla="*/ 1504169 w 1692070"/>
                <a:gd name="connsiteY305" fmla="*/ 1028894 h 1125716"/>
                <a:gd name="connsiteX306" fmla="*/ 1503252 w 1692070"/>
                <a:gd name="connsiteY306" fmla="*/ 1038702 h 1125716"/>
                <a:gd name="connsiteX307" fmla="*/ 1504448 w 1692070"/>
                <a:gd name="connsiteY307" fmla="*/ 1039819 h 1125716"/>
                <a:gd name="connsiteX308" fmla="*/ 1543044 w 1692070"/>
                <a:gd name="connsiteY308" fmla="*/ 1045082 h 1125716"/>
                <a:gd name="connsiteX309" fmla="*/ 1546433 w 1692070"/>
                <a:gd name="connsiteY309" fmla="*/ 1044125 h 1125716"/>
                <a:gd name="connsiteX310" fmla="*/ 1547231 w 1692070"/>
                <a:gd name="connsiteY310" fmla="*/ 1043846 h 1125716"/>
                <a:gd name="connsiteX311" fmla="*/ 1549863 w 1692070"/>
                <a:gd name="connsiteY311" fmla="*/ 1042928 h 1125716"/>
                <a:gd name="connsiteX312" fmla="*/ 1550500 w 1692070"/>
                <a:gd name="connsiteY312" fmla="*/ 1042650 h 1125716"/>
                <a:gd name="connsiteX313" fmla="*/ 1553292 w 1692070"/>
                <a:gd name="connsiteY313" fmla="*/ 1041453 h 1125716"/>
                <a:gd name="connsiteX314" fmla="*/ 1553571 w 1692070"/>
                <a:gd name="connsiteY314" fmla="*/ 1041334 h 1125716"/>
                <a:gd name="connsiteX315" fmla="*/ 1583475 w 1692070"/>
                <a:gd name="connsiteY315" fmla="*/ 967810 h 1125716"/>
                <a:gd name="connsiteX316" fmla="*/ 1526976 w 1692070"/>
                <a:gd name="connsiteY316" fmla="*/ 920283 h 1125716"/>
                <a:gd name="connsiteX317" fmla="*/ 1529049 w 1692070"/>
                <a:gd name="connsiteY317" fmla="*/ 905889 h 1125716"/>
                <a:gd name="connsiteX318" fmla="*/ 1541410 w 1692070"/>
                <a:gd name="connsiteY318" fmla="*/ 908520 h 1125716"/>
                <a:gd name="connsiteX319" fmla="*/ 1572071 w 1692070"/>
                <a:gd name="connsiteY319" fmla="*/ 917292 h 1125716"/>
                <a:gd name="connsiteX320" fmla="*/ 1584830 w 1692070"/>
                <a:gd name="connsiteY320" fmla="*/ 948512 h 1125716"/>
                <a:gd name="connsiteX321" fmla="*/ 1584950 w 1692070"/>
                <a:gd name="connsiteY321" fmla="*/ 948711 h 1125716"/>
                <a:gd name="connsiteX322" fmla="*/ 1606800 w 1692070"/>
                <a:gd name="connsiteY322" fmla="*/ 973113 h 1125716"/>
                <a:gd name="connsiteX323" fmla="*/ 1621592 w 1692070"/>
                <a:gd name="connsiteY323" fmla="*/ 974867 h 1125716"/>
                <a:gd name="connsiteX324" fmla="*/ 1630005 w 1692070"/>
                <a:gd name="connsiteY324" fmla="*/ 970960 h 1125716"/>
                <a:gd name="connsiteX325" fmla="*/ 1645794 w 1692070"/>
                <a:gd name="connsiteY325" fmla="*/ 953775 h 1125716"/>
                <a:gd name="connsiteX326" fmla="*/ 1651576 w 1692070"/>
                <a:gd name="connsiteY326" fmla="*/ 861671 h 1125716"/>
                <a:gd name="connsiteX327" fmla="*/ 1628131 w 1692070"/>
                <a:gd name="connsiteY327" fmla="*/ 825029 h 1125716"/>
                <a:gd name="connsiteX328" fmla="*/ 1625061 w 1692070"/>
                <a:gd name="connsiteY328" fmla="*/ 822038 h 1125716"/>
                <a:gd name="connsiteX329" fmla="*/ 1624862 w 1692070"/>
                <a:gd name="connsiteY329" fmla="*/ 821839 h 1125716"/>
                <a:gd name="connsiteX330" fmla="*/ 1621911 w 1692070"/>
                <a:gd name="connsiteY330" fmla="*/ 819327 h 1125716"/>
                <a:gd name="connsiteX331" fmla="*/ 1621592 w 1692070"/>
                <a:gd name="connsiteY331" fmla="*/ 819048 h 1125716"/>
                <a:gd name="connsiteX332" fmla="*/ 1575261 w 1692070"/>
                <a:gd name="connsiteY332" fmla="*/ 822676 h 1125716"/>
                <a:gd name="connsiteX333" fmla="*/ 1565333 w 1692070"/>
                <a:gd name="connsiteY333" fmla="*/ 853736 h 1125716"/>
                <a:gd name="connsiteX334" fmla="*/ 1561545 w 1692070"/>
                <a:gd name="connsiteY334" fmla="*/ 854693 h 1125716"/>
                <a:gd name="connsiteX335" fmla="*/ 1561067 w 1692070"/>
                <a:gd name="connsiteY335" fmla="*/ 854813 h 1125716"/>
                <a:gd name="connsiteX336" fmla="*/ 1553451 w 1692070"/>
                <a:gd name="connsiteY336" fmla="*/ 856527 h 1125716"/>
                <a:gd name="connsiteX337" fmla="*/ 1551537 w 1692070"/>
                <a:gd name="connsiteY337" fmla="*/ 856926 h 1125716"/>
                <a:gd name="connsiteX338" fmla="*/ 1545596 w 1692070"/>
                <a:gd name="connsiteY338" fmla="*/ 858122 h 1125716"/>
                <a:gd name="connsiteX339" fmla="*/ 1540453 w 1692070"/>
                <a:gd name="connsiteY339" fmla="*/ 859039 h 1125716"/>
                <a:gd name="connsiteX340" fmla="*/ 1538300 w 1692070"/>
                <a:gd name="connsiteY340" fmla="*/ 859438 h 1125716"/>
                <a:gd name="connsiteX341" fmla="*/ 1536107 w 1692070"/>
                <a:gd name="connsiteY341" fmla="*/ 859797 h 1125716"/>
                <a:gd name="connsiteX342" fmla="*/ 1538938 w 1692070"/>
                <a:gd name="connsiteY342" fmla="*/ 857763 h 1125716"/>
                <a:gd name="connsiteX343" fmla="*/ 1553292 w 1692070"/>
                <a:gd name="connsiteY343" fmla="*/ 839382 h 1125716"/>
                <a:gd name="connsiteX344" fmla="*/ 1551657 w 1692070"/>
                <a:gd name="connsiteY344" fmla="*/ 747079 h 1125716"/>
                <a:gd name="connsiteX345" fmla="*/ 1527215 w 1692070"/>
                <a:gd name="connsiteY345" fmla="*/ 714185 h 1125716"/>
                <a:gd name="connsiteX346" fmla="*/ 1530884 w 1692070"/>
                <a:gd name="connsiteY346" fmla="*/ 713507 h 1125716"/>
                <a:gd name="connsiteX347" fmla="*/ 1574264 w 1692070"/>
                <a:gd name="connsiteY347" fmla="*/ 712032 h 1125716"/>
                <a:gd name="connsiteX348" fmla="*/ 1606042 w 1692070"/>
                <a:gd name="connsiteY348" fmla="*/ 714583 h 1125716"/>
                <a:gd name="connsiteX349" fmla="*/ 1624662 w 1692070"/>
                <a:gd name="connsiteY349" fmla="*/ 742693 h 1125716"/>
                <a:gd name="connsiteX350" fmla="*/ 1624782 w 1692070"/>
                <a:gd name="connsiteY350" fmla="*/ 742853 h 1125716"/>
                <a:gd name="connsiteX351" fmla="*/ 1651018 w 1692070"/>
                <a:gd name="connsiteY351" fmla="*/ 762470 h 1125716"/>
                <a:gd name="connsiteX352" fmla="*/ 1665850 w 1692070"/>
                <a:gd name="connsiteY352" fmla="*/ 761274 h 1125716"/>
                <a:gd name="connsiteX353" fmla="*/ 1673346 w 1692070"/>
                <a:gd name="connsiteY353" fmla="*/ 755811 h 1125716"/>
                <a:gd name="connsiteX354" fmla="*/ 1685467 w 1692070"/>
                <a:gd name="connsiteY354" fmla="*/ 735835 h 1125716"/>
                <a:gd name="connsiteX355" fmla="*/ 1672987 w 1692070"/>
                <a:gd name="connsiteY355" fmla="*/ 644369 h 1125716"/>
                <a:gd name="connsiteX356" fmla="*/ 1642804 w 1692070"/>
                <a:gd name="connsiteY356" fmla="*/ 613069 h 1125716"/>
                <a:gd name="connsiteX357" fmla="*/ 1639215 w 1692070"/>
                <a:gd name="connsiteY357" fmla="*/ 610717 h 1125716"/>
                <a:gd name="connsiteX358" fmla="*/ 1638976 w 1692070"/>
                <a:gd name="connsiteY358" fmla="*/ 610558 h 1125716"/>
                <a:gd name="connsiteX359" fmla="*/ 1635587 w 1692070"/>
                <a:gd name="connsiteY359" fmla="*/ 608684 h 1125716"/>
                <a:gd name="connsiteX360" fmla="*/ 1635228 w 1692070"/>
                <a:gd name="connsiteY360" fmla="*/ 608484 h 1125716"/>
                <a:gd name="connsiteX361" fmla="*/ 1590532 w 1692070"/>
                <a:gd name="connsiteY361" fmla="*/ 621164 h 1125716"/>
                <a:gd name="connsiteX362" fmla="*/ 1586903 w 1692070"/>
                <a:gd name="connsiteY362" fmla="*/ 653579 h 1125716"/>
                <a:gd name="connsiteX363" fmla="*/ 1583355 w 1692070"/>
                <a:gd name="connsiteY363" fmla="*/ 655294 h 1125716"/>
                <a:gd name="connsiteX364" fmla="*/ 1582876 w 1692070"/>
                <a:gd name="connsiteY364" fmla="*/ 655493 h 1125716"/>
                <a:gd name="connsiteX365" fmla="*/ 1575779 w 1692070"/>
                <a:gd name="connsiteY365" fmla="*/ 658683 h 1125716"/>
                <a:gd name="connsiteX366" fmla="*/ 1573945 w 1692070"/>
                <a:gd name="connsiteY366" fmla="*/ 659441 h 1125716"/>
                <a:gd name="connsiteX367" fmla="*/ 1568363 w 1692070"/>
                <a:gd name="connsiteY367" fmla="*/ 661793 h 1125716"/>
                <a:gd name="connsiteX368" fmla="*/ 1563459 w 1692070"/>
                <a:gd name="connsiteY368" fmla="*/ 663747 h 1125716"/>
                <a:gd name="connsiteX369" fmla="*/ 1561465 w 1692070"/>
                <a:gd name="connsiteY369" fmla="*/ 664544 h 1125716"/>
                <a:gd name="connsiteX370" fmla="*/ 1554288 w 1692070"/>
                <a:gd name="connsiteY370" fmla="*/ 667216 h 1125716"/>
                <a:gd name="connsiteX371" fmla="*/ 1553531 w 1692070"/>
                <a:gd name="connsiteY371" fmla="*/ 667495 h 1125716"/>
                <a:gd name="connsiteX372" fmla="*/ 1547072 w 1692070"/>
                <a:gd name="connsiteY372" fmla="*/ 669728 h 1125716"/>
                <a:gd name="connsiteX373" fmla="*/ 1544879 w 1692070"/>
                <a:gd name="connsiteY373" fmla="*/ 670445 h 1125716"/>
                <a:gd name="connsiteX374" fmla="*/ 1539815 w 1692070"/>
                <a:gd name="connsiteY374" fmla="*/ 672080 h 1125716"/>
                <a:gd name="connsiteX375" fmla="*/ 1537343 w 1692070"/>
                <a:gd name="connsiteY375" fmla="*/ 672877 h 1125716"/>
                <a:gd name="connsiteX376" fmla="*/ 1532558 w 1692070"/>
                <a:gd name="connsiteY376" fmla="*/ 674353 h 1125716"/>
                <a:gd name="connsiteX377" fmla="*/ 1530046 w 1692070"/>
                <a:gd name="connsiteY377" fmla="*/ 675110 h 1125716"/>
                <a:gd name="connsiteX378" fmla="*/ 1525222 w 1692070"/>
                <a:gd name="connsiteY378" fmla="*/ 676506 h 1125716"/>
                <a:gd name="connsiteX379" fmla="*/ 1522869 w 1692070"/>
                <a:gd name="connsiteY379" fmla="*/ 677184 h 1125716"/>
                <a:gd name="connsiteX380" fmla="*/ 1521673 w 1692070"/>
                <a:gd name="connsiteY380" fmla="*/ 677503 h 1125716"/>
                <a:gd name="connsiteX381" fmla="*/ 1523547 w 1692070"/>
                <a:gd name="connsiteY381" fmla="*/ 675469 h 1125716"/>
                <a:gd name="connsiteX382" fmla="*/ 1534392 w 1692070"/>
                <a:gd name="connsiteY382" fmla="*/ 654776 h 1125716"/>
                <a:gd name="connsiteX383" fmla="*/ 1532040 w 1692070"/>
                <a:gd name="connsiteY383" fmla="*/ 592536 h 1125716"/>
                <a:gd name="connsiteX384" fmla="*/ 1546593 w 1692070"/>
                <a:gd name="connsiteY384" fmla="*/ 587392 h 1125716"/>
                <a:gd name="connsiteX385" fmla="*/ 1549703 w 1692070"/>
                <a:gd name="connsiteY385" fmla="*/ 585677 h 1125716"/>
                <a:gd name="connsiteX386" fmla="*/ 1550421 w 1692070"/>
                <a:gd name="connsiteY386" fmla="*/ 585239 h 1125716"/>
                <a:gd name="connsiteX387" fmla="*/ 1552773 w 1692070"/>
                <a:gd name="connsiteY387" fmla="*/ 583764 h 1125716"/>
                <a:gd name="connsiteX388" fmla="*/ 1553371 w 1692070"/>
                <a:gd name="connsiteY388" fmla="*/ 583365 h 1125716"/>
                <a:gd name="connsiteX389" fmla="*/ 1555843 w 1692070"/>
                <a:gd name="connsiteY389" fmla="*/ 581571 h 1125716"/>
                <a:gd name="connsiteX390" fmla="*/ 1556083 w 1692070"/>
                <a:gd name="connsiteY390" fmla="*/ 581372 h 1125716"/>
                <a:gd name="connsiteX391" fmla="*/ 1568722 w 1692070"/>
                <a:gd name="connsiteY391" fmla="*/ 503023 h 1125716"/>
                <a:gd name="connsiteX392" fmla="*/ 1502973 w 1692070"/>
                <a:gd name="connsiteY392" fmla="*/ 469371 h 1125716"/>
                <a:gd name="connsiteX393" fmla="*/ 1501737 w 1692070"/>
                <a:gd name="connsiteY393" fmla="*/ 454938 h 1125716"/>
                <a:gd name="connsiteX394" fmla="*/ 1514377 w 1692070"/>
                <a:gd name="connsiteY394" fmla="*/ 454698 h 1125716"/>
                <a:gd name="connsiteX395" fmla="*/ 1546234 w 1692070"/>
                <a:gd name="connsiteY395" fmla="*/ 456333 h 1125716"/>
                <a:gd name="connsiteX396" fmla="*/ 1565652 w 1692070"/>
                <a:gd name="connsiteY396" fmla="*/ 483885 h 1125716"/>
                <a:gd name="connsiteX397" fmla="*/ 1565811 w 1692070"/>
                <a:gd name="connsiteY397" fmla="*/ 484044 h 1125716"/>
                <a:gd name="connsiteX398" fmla="*/ 1592605 w 1692070"/>
                <a:gd name="connsiteY398" fmla="*/ 502903 h 1125716"/>
                <a:gd name="connsiteX399" fmla="*/ 1607398 w 1692070"/>
                <a:gd name="connsiteY399" fmla="*/ 501269 h 1125716"/>
                <a:gd name="connsiteX400" fmla="*/ 1614734 w 1692070"/>
                <a:gd name="connsiteY400" fmla="*/ 495567 h 1125716"/>
                <a:gd name="connsiteX401" fmla="*/ 1626257 w 1692070"/>
                <a:gd name="connsiteY401" fmla="*/ 475272 h 1125716"/>
                <a:gd name="connsiteX402" fmla="*/ 1611186 w 1692070"/>
                <a:gd name="connsiteY402" fmla="*/ 384205 h 1125716"/>
                <a:gd name="connsiteX403" fmla="*/ 1580085 w 1692070"/>
                <a:gd name="connsiteY403" fmla="*/ 353783 h 1125716"/>
                <a:gd name="connsiteX404" fmla="*/ 1576417 w 1692070"/>
                <a:gd name="connsiteY404" fmla="*/ 351550 h 1125716"/>
                <a:gd name="connsiteX405" fmla="*/ 1576138 w 1692070"/>
                <a:gd name="connsiteY405" fmla="*/ 351390 h 1125716"/>
                <a:gd name="connsiteX406" fmla="*/ 1572669 w 1692070"/>
                <a:gd name="connsiteY406" fmla="*/ 349596 h 1125716"/>
                <a:gd name="connsiteX407" fmla="*/ 1572310 w 1692070"/>
                <a:gd name="connsiteY407" fmla="*/ 349436 h 1125716"/>
                <a:gd name="connsiteX408" fmla="*/ 1527973 w 1692070"/>
                <a:gd name="connsiteY408" fmla="*/ 363352 h 1125716"/>
                <a:gd name="connsiteX409" fmla="*/ 1525261 w 1692070"/>
                <a:gd name="connsiteY409" fmla="*/ 395847 h 1125716"/>
                <a:gd name="connsiteX410" fmla="*/ 1521793 w 1692070"/>
                <a:gd name="connsiteY410" fmla="*/ 397642 h 1125716"/>
                <a:gd name="connsiteX411" fmla="*/ 1521354 w 1692070"/>
                <a:gd name="connsiteY411" fmla="*/ 397881 h 1125716"/>
                <a:gd name="connsiteX412" fmla="*/ 1514337 w 1692070"/>
                <a:gd name="connsiteY412" fmla="*/ 401270 h 1125716"/>
                <a:gd name="connsiteX413" fmla="*/ 1512582 w 1692070"/>
                <a:gd name="connsiteY413" fmla="*/ 402067 h 1125716"/>
                <a:gd name="connsiteX414" fmla="*/ 1507040 w 1692070"/>
                <a:gd name="connsiteY414" fmla="*/ 404579 h 1125716"/>
                <a:gd name="connsiteX415" fmla="*/ 1502256 w 1692070"/>
                <a:gd name="connsiteY415" fmla="*/ 406653 h 1125716"/>
                <a:gd name="connsiteX416" fmla="*/ 1500222 w 1692070"/>
                <a:gd name="connsiteY416" fmla="*/ 407530 h 1125716"/>
                <a:gd name="connsiteX417" fmla="*/ 1498149 w 1692070"/>
                <a:gd name="connsiteY417" fmla="*/ 408367 h 1125716"/>
                <a:gd name="connsiteX418" fmla="*/ 1500461 w 1692070"/>
                <a:gd name="connsiteY418" fmla="*/ 405736 h 1125716"/>
                <a:gd name="connsiteX419" fmla="*/ 1510309 w 1692070"/>
                <a:gd name="connsiteY419" fmla="*/ 384564 h 1125716"/>
                <a:gd name="connsiteX420" fmla="*/ 1487981 w 1692070"/>
                <a:gd name="connsiteY420" fmla="*/ 295011 h 1125716"/>
                <a:gd name="connsiteX421" fmla="*/ 1456762 w 1692070"/>
                <a:gd name="connsiteY421" fmla="*/ 268457 h 1125716"/>
                <a:gd name="connsiteX422" fmla="*/ 1460191 w 1692070"/>
                <a:gd name="connsiteY422" fmla="*/ 266941 h 1125716"/>
                <a:gd name="connsiteX423" fmla="*/ 1502136 w 1692070"/>
                <a:gd name="connsiteY423" fmla="*/ 255737 h 1125716"/>
                <a:gd name="connsiteX424" fmla="*/ 1533675 w 1692070"/>
                <a:gd name="connsiteY424" fmla="*/ 251112 h 1125716"/>
                <a:gd name="connsiteX425" fmla="*/ 1558156 w 1692070"/>
                <a:gd name="connsiteY425" fmla="*/ 274278 h 1125716"/>
                <a:gd name="connsiteX426" fmla="*/ 1558315 w 1692070"/>
                <a:gd name="connsiteY426" fmla="*/ 274398 h 1125716"/>
                <a:gd name="connsiteX427" fmla="*/ 1588259 w 1692070"/>
                <a:gd name="connsiteY427" fmla="*/ 287635 h 1125716"/>
                <a:gd name="connsiteX428" fmla="*/ 1602454 w 1692070"/>
                <a:gd name="connsiteY428" fmla="*/ 283129 h 1125716"/>
                <a:gd name="connsiteX429" fmla="*/ 1608514 w 1692070"/>
                <a:gd name="connsiteY429" fmla="*/ 276112 h 1125716"/>
                <a:gd name="connsiteX430" fmla="*/ 1615811 w 1692070"/>
                <a:gd name="connsiteY430" fmla="*/ 253943 h 1125716"/>
                <a:gd name="connsiteX431" fmla="*/ 1583355 w 1692070"/>
                <a:gd name="connsiteY431" fmla="*/ 167740 h 1125716"/>
                <a:gd name="connsiteX432" fmla="*/ 536957 w 1692070"/>
                <a:gd name="connsiteY432" fmla="*/ 409643 h 1125716"/>
                <a:gd name="connsiteX433" fmla="*/ 545888 w 1692070"/>
                <a:gd name="connsiteY433" fmla="*/ 407889 h 1125716"/>
                <a:gd name="connsiteX434" fmla="*/ 572682 w 1692070"/>
                <a:gd name="connsiteY434" fmla="*/ 402028 h 1125716"/>
                <a:gd name="connsiteX435" fmla="*/ 590505 w 1692070"/>
                <a:gd name="connsiteY435" fmla="*/ 397602 h 1125716"/>
                <a:gd name="connsiteX436" fmla="*/ 605337 w 1692070"/>
                <a:gd name="connsiteY436" fmla="*/ 394133 h 1125716"/>
                <a:gd name="connsiteX437" fmla="*/ 808245 w 1692070"/>
                <a:gd name="connsiteY437" fmla="*/ 323241 h 1125716"/>
                <a:gd name="connsiteX438" fmla="*/ 643335 w 1692070"/>
                <a:gd name="connsiteY438" fmla="*/ 402785 h 1125716"/>
                <a:gd name="connsiteX439" fmla="*/ 604300 w 1692070"/>
                <a:gd name="connsiteY439" fmla="*/ 415544 h 1125716"/>
                <a:gd name="connsiteX440" fmla="*/ 441344 w 1692070"/>
                <a:gd name="connsiteY440" fmla="*/ 433447 h 1125716"/>
                <a:gd name="connsiteX441" fmla="*/ 241107 w 1692070"/>
                <a:gd name="connsiteY441" fmla="*/ 424914 h 1125716"/>
                <a:gd name="connsiteX442" fmla="*/ 536957 w 1692070"/>
                <a:gd name="connsiteY442" fmla="*/ 409643 h 1125716"/>
                <a:gd name="connsiteX443" fmla="*/ 1416969 w 1692070"/>
                <a:gd name="connsiteY443" fmla="*/ 247404 h 1125716"/>
                <a:gd name="connsiteX444" fmla="*/ 1412185 w 1692070"/>
                <a:gd name="connsiteY444" fmla="*/ 249677 h 1125716"/>
                <a:gd name="connsiteX445" fmla="*/ 1410470 w 1692070"/>
                <a:gd name="connsiteY445" fmla="*/ 250474 h 1125716"/>
                <a:gd name="connsiteX446" fmla="*/ 1405845 w 1692070"/>
                <a:gd name="connsiteY446" fmla="*/ 252588 h 1125716"/>
                <a:gd name="connsiteX447" fmla="*/ 1404290 w 1692070"/>
                <a:gd name="connsiteY447" fmla="*/ 253305 h 1125716"/>
                <a:gd name="connsiteX448" fmla="*/ 1399466 w 1692070"/>
                <a:gd name="connsiteY448" fmla="*/ 255458 h 1125716"/>
                <a:gd name="connsiteX449" fmla="*/ 1398270 w 1692070"/>
                <a:gd name="connsiteY449" fmla="*/ 255977 h 1125716"/>
                <a:gd name="connsiteX450" fmla="*/ 1392528 w 1692070"/>
                <a:gd name="connsiteY450" fmla="*/ 258489 h 1125716"/>
                <a:gd name="connsiteX451" fmla="*/ 1392488 w 1692070"/>
                <a:gd name="connsiteY451" fmla="*/ 258489 h 1125716"/>
                <a:gd name="connsiteX452" fmla="*/ 1375263 w 1692070"/>
                <a:gd name="connsiteY452" fmla="*/ 265666 h 1125716"/>
                <a:gd name="connsiteX453" fmla="*/ 1375184 w 1692070"/>
                <a:gd name="connsiteY453" fmla="*/ 265705 h 1125716"/>
                <a:gd name="connsiteX454" fmla="*/ 1340695 w 1692070"/>
                <a:gd name="connsiteY454" fmla="*/ 278983 h 1125716"/>
                <a:gd name="connsiteX455" fmla="*/ 1313701 w 1692070"/>
                <a:gd name="connsiteY455" fmla="*/ 257811 h 1125716"/>
                <a:gd name="connsiteX456" fmla="*/ 1302338 w 1692070"/>
                <a:gd name="connsiteY456" fmla="*/ 253026 h 1125716"/>
                <a:gd name="connsiteX457" fmla="*/ 1264858 w 1692070"/>
                <a:gd name="connsiteY457" fmla="*/ 270809 h 1125716"/>
                <a:gd name="connsiteX458" fmla="*/ 1264699 w 1692070"/>
                <a:gd name="connsiteY458" fmla="*/ 301909 h 1125716"/>
                <a:gd name="connsiteX459" fmla="*/ 1261509 w 1692070"/>
                <a:gd name="connsiteY459" fmla="*/ 303863 h 1125716"/>
                <a:gd name="connsiteX460" fmla="*/ 1261070 w 1692070"/>
                <a:gd name="connsiteY460" fmla="*/ 304142 h 1125716"/>
                <a:gd name="connsiteX461" fmla="*/ 1254691 w 1692070"/>
                <a:gd name="connsiteY461" fmla="*/ 307850 h 1125716"/>
                <a:gd name="connsiteX462" fmla="*/ 1253056 w 1692070"/>
                <a:gd name="connsiteY462" fmla="*/ 308767 h 1125716"/>
                <a:gd name="connsiteX463" fmla="*/ 1247992 w 1692070"/>
                <a:gd name="connsiteY463" fmla="*/ 311558 h 1125716"/>
                <a:gd name="connsiteX464" fmla="*/ 1243567 w 1692070"/>
                <a:gd name="connsiteY464" fmla="*/ 313871 h 1125716"/>
                <a:gd name="connsiteX465" fmla="*/ 1241732 w 1692070"/>
                <a:gd name="connsiteY465" fmla="*/ 314828 h 1125716"/>
                <a:gd name="connsiteX466" fmla="*/ 1235233 w 1692070"/>
                <a:gd name="connsiteY466" fmla="*/ 318057 h 1125716"/>
                <a:gd name="connsiteX467" fmla="*/ 1234436 w 1692070"/>
                <a:gd name="connsiteY467" fmla="*/ 318416 h 1125716"/>
                <a:gd name="connsiteX468" fmla="*/ 1228655 w 1692070"/>
                <a:gd name="connsiteY468" fmla="*/ 321167 h 1125716"/>
                <a:gd name="connsiteX469" fmla="*/ 1226581 w 1692070"/>
                <a:gd name="connsiteY469" fmla="*/ 322124 h 1125716"/>
                <a:gd name="connsiteX470" fmla="*/ 1222036 w 1692070"/>
                <a:gd name="connsiteY470" fmla="*/ 324158 h 1125716"/>
                <a:gd name="connsiteX471" fmla="*/ 1219723 w 1692070"/>
                <a:gd name="connsiteY471" fmla="*/ 325155 h 1125716"/>
                <a:gd name="connsiteX472" fmla="*/ 1215377 w 1692070"/>
                <a:gd name="connsiteY472" fmla="*/ 327028 h 1125716"/>
                <a:gd name="connsiteX473" fmla="*/ 1213025 w 1692070"/>
                <a:gd name="connsiteY473" fmla="*/ 328025 h 1125716"/>
                <a:gd name="connsiteX474" fmla="*/ 1208599 w 1692070"/>
                <a:gd name="connsiteY474" fmla="*/ 329820 h 1125716"/>
                <a:gd name="connsiteX475" fmla="*/ 1206406 w 1692070"/>
                <a:gd name="connsiteY475" fmla="*/ 330697 h 1125716"/>
                <a:gd name="connsiteX476" fmla="*/ 1201621 w 1692070"/>
                <a:gd name="connsiteY476" fmla="*/ 332571 h 1125716"/>
                <a:gd name="connsiteX477" fmla="*/ 1199867 w 1692070"/>
                <a:gd name="connsiteY477" fmla="*/ 333248 h 1125716"/>
                <a:gd name="connsiteX478" fmla="*/ 1193527 w 1692070"/>
                <a:gd name="connsiteY478" fmla="*/ 335641 h 1125716"/>
                <a:gd name="connsiteX479" fmla="*/ 1193408 w 1692070"/>
                <a:gd name="connsiteY479" fmla="*/ 335681 h 1125716"/>
                <a:gd name="connsiteX480" fmla="*/ 1186709 w 1692070"/>
                <a:gd name="connsiteY480" fmla="*/ 338073 h 1125716"/>
                <a:gd name="connsiteX481" fmla="*/ 1185912 w 1692070"/>
                <a:gd name="connsiteY481" fmla="*/ 338352 h 1125716"/>
                <a:gd name="connsiteX482" fmla="*/ 1180330 w 1692070"/>
                <a:gd name="connsiteY482" fmla="*/ 340266 h 1125716"/>
                <a:gd name="connsiteX483" fmla="*/ 1178735 w 1692070"/>
                <a:gd name="connsiteY483" fmla="*/ 340824 h 1125716"/>
                <a:gd name="connsiteX484" fmla="*/ 1173990 w 1692070"/>
                <a:gd name="connsiteY484" fmla="*/ 342419 h 1125716"/>
                <a:gd name="connsiteX485" fmla="*/ 1172276 w 1692070"/>
                <a:gd name="connsiteY485" fmla="*/ 342977 h 1125716"/>
                <a:gd name="connsiteX486" fmla="*/ 1167650 w 1692070"/>
                <a:gd name="connsiteY486" fmla="*/ 344452 h 1125716"/>
                <a:gd name="connsiteX487" fmla="*/ 1166056 w 1692070"/>
                <a:gd name="connsiteY487" fmla="*/ 344931 h 1125716"/>
                <a:gd name="connsiteX488" fmla="*/ 1161231 w 1692070"/>
                <a:gd name="connsiteY488" fmla="*/ 346406 h 1125716"/>
                <a:gd name="connsiteX489" fmla="*/ 1160035 w 1692070"/>
                <a:gd name="connsiteY489" fmla="*/ 346765 h 1125716"/>
                <a:gd name="connsiteX490" fmla="*/ 1154293 w 1692070"/>
                <a:gd name="connsiteY490" fmla="*/ 348480 h 1125716"/>
                <a:gd name="connsiteX491" fmla="*/ 1154293 w 1692070"/>
                <a:gd name="connsiteY491" fmla="*/ 348480 h 1125716"/>
                <a:gd name="connsiteX492" fmla="*/ 1147236 w 1692070"/>
                <a:gd name="connsiteY492" fmla="*/ 350513 h 1125716"/>
                <a:gd name="connsiteX493" fmla="*/ 1135713 w 1692070"/>
                <a:gd name="connsiteY493" fmla="*/ 313751 h 1125716"/>
                <a:gd name="connsiteX494" fmla="*/ 1192052 w 1692070"/>
                <a:gd name="connsiteY494" fmla="*/ 285123 h 1125716"/>
                <a:gd name="connsiteX495" fmla="*/ 1209356 w 1692070"/>
                <a:gd name="connsiteY495" fmla="*/ 290346 h 1125716"/>
                <a:gd name="connsiteX496" fmla="*/ 1223631 w 1692070"/>
                <a:gd name="connsiteY496" fmla="*/ 286120 h 1125716"/>
                <a:gd name="connsiteX497" fmla="*/ 1229851 w 1692070"/>
                <a:gd name="connsiteY497" fmla="*/ 279222 h 1125716"/>
                <a:gd name="connsiteX498" fmla="*/ 1236350 w 1692070"/>
                <a:gd name="connsiteY498" fmla="*/ 262356 h 1125716"/>
                <a:gd name="connsiteX499" fmla="*/ 1242689 w 1692070"/>
                <a:gd name="connsiteY499" fmla="*/ 259087 h 1125716"/>
                <a:gd name="connsiteX500" fmla="*/ 1295998 w 1692070"/>
                <a:gd name="connsiteY500" fmla="*/ 231615 h 1125716"/>
                <a:gd name="connsiteX501" fmla="*/ 1337186 w 1692070"/>
                <a:gd name="connsiteY501" fmla="*/ 217819 h 1125716"/>
                <a:gd name="connsiteX502" fmla="*/ 1368366 w 1692070"/>
                <a:gd name="connsiteY502" fmla="*/ 211201 h 1125716"/>
                <a:gd name="connsiteX503" fmla="*/ 1394242 w 1692070"/>
                <a:gd name="connsiteY503" fmla="*/ 232811 h 1125716"/>
                <a:gd name="connsiteX504" fmla="*/ 1394402 w 1692070"/>
                <a:gd name="connsiteY504" fmla="*/ 232931 h 1125716"/>
                <a:gd name="connsiteX505" fmla="*/ 1423150 w 1692070"/>
                <a:gd name="connsiteY505" fmla="*/ 244254 h 1125716"/>
                <a:gd name="connsiteX506" fmla="*/ 1418405 w 1692070"/>
                <a:gd name="connsiteY506" fmla="*/ 246567 h 1125716"/>
                <a:gd name="connsiteX507" fmla="*/ 1416969 w 1692070"/>
                <a:gd name="connsiteY507" fmla="*/ 247404 h 1125716"/>
                <a:gd name="connsiteX508" fmla="*/ 1494760 w 1692070"/>
                <a:gd name="connsiteY508" fmla="*/ 684400 h 1125716"/>
                <a:gd name="connsiteX509" fmla="*/ 1493045 w 1692070"/>
                <a:gd name="connsiteY509" fmla="*/ 684759 h 1125716"/>
                <a:gd name="connsiteX510" fmla="*/ 1487902 w 1692070"/>
                <a:gd name="connsiteY510" fmla="*/ 685876 h 1125716"/>
                <a:gd name="connsiteX511" fmla="*/ 1486068 w 1692070"/>
                <a:gd name="connsiteY511" fmla="*/ 686274 h 1125716"/>
                <a:gd name="connsiteX512" fmla="*/ 1481084 w 1692070"/>
                <a:gd name="connsiteY512" fmla="*/ 687311 h 1125716"/>
                <a:gd name="connsiteX513" fmla="*/ 1479409 w 1692070"/>
                <a:gd name="connsiteY513" fmla="*/ 687670 h 1125716"/>
                <a:gd name="connsiteX514" fmla="*/ 1474186 w 1692070"/>
                <a:gd name="connsiteY514" fmla="*/ 688707 h 1125716"/>
                <a:gd name="connsiteX515" fmla="*/ 1472989 w 1692070"/>
                <a:gd name="connsiteY515" fmla="*/ 688946 h 1125716"/>
                <a:gd name="connsiteX516" fmla="*/ 1411706 w 1692070"/>
                <a:gd name="connsiteY516" fmla="*/ 698395 h 1125716"/>
                <a:gd name="connsiteX517" fmla="*/ 1390176 w 1692070"/>
                <a:gd name="connsiteY517" fmla="*/ 671681 h 1125716"/>
                <a:gd name="connsiteX518" fmla="*/ 1380208 w 1692070"/>
                <a:gd name="connsiteY518" fmla="*/ 664464 h 1125716"/>
                <a:gd name="connsiteX519" fmla="*/ 1347074 w 1692070"/>
                <a:gd name="connsiteY519" fmla="*/ 664305 h 1125716"/>
                <a:gd name="connsiteX520" fmla="*/ 1351101 w 1692070"/>
                <a:gd name="connsiteY520" fmla="*/ 649393 h 1125716"/>
                <a:gd name="connsiteX521" fmla="*/ 1378932 w 1692070"/>
                <a:gd name="connsiteY521" fmla="*/ 642296 h 1125716"/>
                <a:gd name="connsiteX522" fmla="*/ 1406603 w 1692070"/>
                <a:gd name="connsiteY522" fmla="*/ 638986 h 1125716"/>
                <a:gd name="connsiteX523" fmla="*/ 1421993 w 1692070"/>
                <a:gd name="connsiteY523" fmla="*/ 667415 h 1125716"/>
                <a:gd name="connsiteX524" fmla="*/ 1422113 w 1692070"/>
                <a:gd name="connsiteY524" fmla="*/ 667575 h 1125716"/>
                <a:gd name="connsiteX525" fmla="*/ 1446395 w 1692070"/>
                <a:gd name="connsiteY525" fmla="*/ 689544 h 1125716"/>
                <a:gd name="connsiteX526" fmla="*/ 1461267 w 1692070"/>
                <a:gd name="connsiteY526" fmla="*/ 689743 h 1125716"/>
                <a:gd name="connsiteX527" fmla="*/ 1469241 w 1692070"/>
                <a:gd name="connsiteY527" fmla="*/ 684999 h 1125716"/>
                <a:gd name="connsiteX528" fmla="*/ 1480087 w 1692070"/>
                <a:gd name="connsiteY528" fmla="*/ 671402 h 1125716"/>
                <a:gd name="connsiteX529" fmla="*/ 1499983 w 1692070"/>
                <a:gd name="connsiteY529" fmla="*/ 683204 h 1125716"/>
                <a:gd name="connsiteX530" fmla="*/ 1494760 w 1692070"/>
                <a:gd name="connsiteY530" fmla="*/ 684400 h 1125716"/>
                <a:gd name="connsiteX531" fmla="*/ 1478891 w 1692070"/>
                <a:gd name="connsiteY531" fmla="*/ 971000 h 1125716"/>
                <a:gd name="connsiteX532" fmla="*/ 1477415 w 1692070"/>
                <a:gd name="connsiteY532" fmla="*/ 972435 h 1125716"/>
                <a:gd name="connsiteX533" fmla="*/ 1471235 w 1692070"/>
                <a:gd name="connsiteY533" fmla="*/ 977499 h 1125716"/>
                <a:gd name="connsiteX534" fmla="*/ 1471275 w 1692070"/>
                <a:gd name="connsiteY534" fmla="*/ 977539 h 1125716"/>
                <a:gd name="connsiteX535" fmla="*/ 1463978 w 1692070"/>
                <a:gd name="connsiteY535" fmla="*/ 981366 h 1125716"/>
                <a:gd name="connsiteX536" fmla="*/ 1461427 w 1692070"/>
                <a:gd name="connsiteY536" fmla="*/ 977738 h 1125716"/>
                <a:gd name="connsiteX537" fmla="*/ 1458755 w 1692070"/>
                <a:gd name="connsiteY537" fmla="*/ 974389 h 1125716"/>
                <a:gd name="connsiteX538" fmla="*/ 1458556 w 1692070"/>
                <a:gd name="connsiteY538" fmla="*/ 974149 h 1125716"/>
                <a:gd name="connsiteX539" fmla="*/ 1455924 w 1692070"/>
                <a:gd name="connsiteY539" fmla="*/ 971279 h 1125716"/>
                <a:gd name="connsiteX540" fmla="*/ 1455645 w 1692070"/>
                <a:gd name="connsiteY540" fmla="*/ 970960 h 1125716"/>
                <a:gd name="connsiteX541" fmla="*/ 1409234 w 1692070"/>
                <a:gd name="connsiteY541" fmla="*/ 968926 h 1125716"/>
                <a:gd name="connsiteX542" fmla="*/ 1396715 w 1692070"/>
                <a:gd name="connsiteY542" fmla="*/ 993806 h 1125716"/>
                <a:gd name="connsiteX543" fmla="*/ 1340814 w 1692070"/>
                <a:gd name="connsiteY543" fmla="*/ 1000146 h 1125716"/>
                <a:gd name="connsiteX544" fmla="*/ 1335790 w 1692070"/>
                <a:gd name="connsiteY544" fmla="*/ 984835 h 1125716"/>
                <a:gd name="connsiteX545" fmla="*/ 1312346 w 1692070"/>
                <a:gd name="connsiteY545" fmla="*/ 948193 h 1125716"/>
                <a:gd name="connsiteX546" fmla="*/ 1309275 w 1692070"/>
                <a:gd name="connsiteY546" fmla="*/ 945203 h 1125716"/>
                <a:gd name="connsiteX547" fmla="*/ 1309076 w 1692070"/>
                <a:gd name="connsiteY547" fmla="*/ 945003 h 1125716"/>
                <a:gd name="connsiteX548" fmla="*/ 1306126 w 1692070"/>
                <a:gd name="connsiteY548" fmla="*/ 942491 h 1125716"/>
                <a:gd name="connsiteX549" fmla="*/ 1305807 w 1692070"/>
                <a:gd name="connsiteY549" fmla="*/ 942212 h 1125716"/>
                <a:gd name="connsiteX550" fmla="*/ 1301261 w 1692070"/>
                <a:gd name="connsiteY550" fmla="*/ 939022 h 1125716"/>
                <a:gd name="connsiteX551" fmla="*/ 1336109 w 1692070"/>
                <a:gd name="connsiteY551" fmla="*/ 946678 h 1125716"/>
                <a:gd name="connsiteX552" fmla="*/ 1335910 w 1692070"/>
                <a:gd name="connsiteY552" fmla="*/ 956925 h 1125716"/>
                <a:gd name="connsiteX553" fmla="*/ 1337385 w 1692070"/>
                <a:gd name="connsiteY553" fmla="*/ 958081 h 1125716"/>
                <a:gd name="connsiteX554" fmla="*/ 1373390 w 1692070"/>
                <a:gd name="connsiteY554" fmla="*/ 960633 h 1125716"/>
                <a:gd name="connsiteX555" fmla="*/ 1376101 w 1692070"/>
                <a:gd name="connsiteY555" fmla="*/ 959756 h 1125716"/>
                <a:gd name="connsiteX556" fmla="*/ 1379410 w 1692070"/>
                <a:gd name="connsiteY556" fmla="*/ 958520 h 1125716"/>
                <a:gd name="connsiteX557" fmla="*/ 1380168 w 1692070"/>
                <a:gd name="connsiteY557" fmla="*/ 958201 h 1125716"/>
                <a:gd name="connsiteX558" fmla="*/ 1382680 w 1692070"/>
                <a:gd name="connsiteY558" fmla="*/ 957044 h 1125716"/>
                <a:gd name="connsiteX559" fmla="*/ 1383318 w 1692070"/>
                <a:gd name="connsiteY559" fmla="*/ 956725 h 1125716"/>
                <a:gd name="connsiteX560" fmla="*/ 1385989 w 1692070"/>
                <a:gd name="connsiteY560" fmla="*/ 955290 h 1125716"/>
                <a:gd name="connsiteX561" fmla="*/ 1386268 w 1692070"/>
                <a:gd name="connsiteY561" fmla="*/ 955131 h 1125716"/>
                <a:gd name="connsiteX562" fmla="*/ 1414657 w 1692070"/>
                <a:gd name="connsiteY562" fmla="*/ 903776 h 1125716"/>
                <a:gd name="connsiteX563" fmla="*/ 1441212 w 1692070"/>
                <a:gd name="connsiteY563" fmla="*/ 911590 h 1125716"/>
                <a:gd name="connsiteX564" fmla="*/ 1453971 w 1692070"/>
                <a:gd name="connsiteY564" fmla="*/ 942810 h 1125716"/>
                <a:gd name="connsiteX565" fmla="*/ 1454090 w 1692070"/>
                <a:gd name="connsiteY565" fmla="*/ 943009 h 1125716"/>
                <a:gd name="connsiteX566" fmla="*/ 1475940 w 1692070"/>
                <a:gd name="connsiteY566" fmla="*/ 967411 h 1125716"/>
                <a:gd name="connsiteX567" fmla="*/ 1480804 w 1692070"/>
                <a:gd name="connsiteY567" fmla="*/ 969086 h 1125716"/>
                <a:gd name="connsiteX568" fmla="*/ 1480445 w 1692070"/>
                <a:gd name="connsiteY568" fmla="*/ 969484 h 1125716"/>
                <a:gd name="connsiteX569" fmla="*/ 1478891 w 1692070"/>
                <a:gd name="connsiteY569" fmla="*/ 971000 h 1125716"/>
                <a:gd name="connsiteX570" fmla="*/ 1161550 w 1692070"/>
                <a:gd name="connsiteY570" fmla="*/ 259406 h 1125716"/>
                <a:gd name="connsiteX571" fmla="*/ 1113305 w 1692070"/>
                <a:gd name="connsiteY571" fmla="*/ 285123 h 1125716"/>
                <a:gd name="connsiteX572" fmla="*/ 1101344 w 1692070"/>
                <a:gd name="connsiteY572" fmla="*/ 275833 h 1125716"/>
                <a:gd name="connsiteX573" fmla="*/ 1091097 w 1692070"/>
                <a:gd name="connsiteY573" fmla="*/ 270530 h 1125716"/>
                <a:gd name="connsiteX574" fmla="*/ 1079853 w 1692070"/>
                <a:gd name="connsiteY574" fmla="*/ 267978 h 1125716"/>
                <a:gd name="connsiteX575" fmla="*/ 1081766 w 1692070"/>
                <a:gd name="connsiteY575" fmla="*/ 267181 h 1125716"/>
                <a:gd name="connsiteX576" fmla="*/ 1123951 w 1692070"/>
                <a:gd name="connsiteY576" fmla="*/ 256854 h 1125716"/>
                <a:gd name="connsiteX577" fmla="*/ 1155569 w 1692070"/>
                <a:gd name="connsiteY577" fmla="*/ 252827 h 1125716"/>
                <a:gd name="connsiteX578" fmla="*/ 1161550 w 1692070"/>
                <a:gd name="connsiteY578" fmla="*/ 259406 h 1125716"/>
                <a:gd name="connsiteX579" fmla="*/ 1214500 w 1692070"/>
                <a:gd name="connsiteY579" fmla="*/ 964142 h 1125716"/>
                <a:gd name="connsiteX580" fmla="*/ 1223631 w 1692070"/>
                <a:gd name="connsiteY580" fmla="*/ 961909 h 1125716"/>
                <a:gd name="connsiteX581" fmla="*/ 1234396 w 1692070"/>
                <a:gd name="connsiteY581" fmla="*/ 959118 h 1125716"/>
                <a:gd name="connsiteX582" fmla="*/ 1239420 w 1692070"/>
                <a:gd name="connsiteY582" fmla="*/ 957762 h 1125716"/>
                <a:gd name="connsiteX583" fmla="*/ 1249508 w 1692070"/>
                <a:gd name="connsiteY583" fmla="*/ 955011 h 1125716"/>
                <a:gd name="connsiteX584" fmla="*/ 1255050 w 1692070"/>
                <a:gd name="connsiteY584" fmla="*/ 953456 h 1125716"/>
                <a:gd name="connsiteX585" fmla="*/ 1249508 w 1692070"/>
                <a:gd name="connsiteY585" fmla="*/ 977020 h 1125716"/>
                <a:gd name="connsiteX586" fmla="*/ 1245720 w 1692070"/>
                <a:gd name="connsiteY586" fmla="*/ 977977 h 1125716"/>
                <a:gd name="connsiteX587" fmla="*/ 1245201 w 1692070"/>
                <a:gd name="connsiteY587" fmla="*/ 978097 h 1125716"/>
                <a:gd name="connsiteX588" fmla="*/ 1237626 w 1692070"/>
                <a:gd name="connsiteY588" fmla="*/ 979811 h 1125716"/>
                <a:gd name="connsiteX589" fmla="*/ 1235672 w 1692070"/>
                <a:gd name="connsiteY589" fmla="*/ 980210 h 1125716"/>
                <a:gd name="connsiteX590" fmla="*/ 1229771 w 1692070"/>
                <a:gd name="connsiteY590" fmla="*/ 981406 h 1125716"/>
                <a:gd name="connsiteX591" fmla="*/ 1224588 w 1692070"/>
                <a:gd name="connsiteY591" fmla="*/ 982363 h 1125716"/>
                <a:gd name="connsiteX592" fmla="*/ 1222514 w 1692070"/>
                <a:gd name="connsiteY592" fmla="*/ 982722 h 1125716"/>
                <a:gd name="connsiteX593" fmla="*/ 1214979 w 1692070"/>
                <a:gd name="connsiteY593" fmla="*/ 983918 h 1125716"/>
                <a:gd name="connsiteX594" fmla="*/ 1214301 w 1692070"/>
                <a:gd name="connsiteY594" fmla="*/ 983998 h 1125716"/>
                <a:gd name="connsiteX595" fmla="*/ 1207841 w 1692070"/>
                <a:gd name="connsiteY595" fmla="*/ 984875 h 1125716"/>
                <a:gd name="connsiteX596" fmla="*/ 1144006 w 1692070"/>
                <a:gd name="connsiteY596" fmla="*/ 977260 h 1125716"/>
                <a:gd name="connsiteX597" fmla="*/ 1151024 w 1692070"/>
                <a:gd name="connsiteY597" fmla="*/ 976303 h 1125716"/>
                <a:gd name="connsiteX598" fmla="*/ 1199229 w 1692070"/>
                <a:gd name="connsiteY598" fmla="*/ 967651 h 1125716"/>
                <a:gd name="connsiteX599" fmla="*/ 1214500 w 1692070"/>
                <a:gd name="connsiteY599" fmla="*/ 964142 h 1125716"/>
                <a:gd name="connsiteX600" fmla="*/ 893890 w 1692070"/>
                <a:gd name="connsiteY600" fmla="*/ 905769 h 1125716"/>
                <a:gd name="connsiteX601" fmla="*/ 822758 w 1692070"/>
                <a:gd name="connsiteY601" fmla="*/ 871639 h 1125716"/>
                <a:gd name="connsiteX602" fmla="*/ 901984 w 1692070"/>
                <a:gd name="connsiteY602" fmla="*/ 879095 h 1125716"/>
                <a:gd name="connsiteX603" fmla="*/ 1048952 w 1692070"/>
                <a:gd name="connsiteY603" fmla="*/ 888744 h 1125716"/>
                <a:gd name="connsiteX604" fmla="*/ 893890 w 1692070"/>
                <a:gd name="connsiteY604" fmla="*/ 905769 h 1125716"/>
                <a:gd name="connsiteX605" fmla="*/ 1226302 w 1692070"/>
                <a:gd name="connsiteY605" fmla="*/ 774750 h 1125716"/>
                <a:gd name="connsiteX606" fmla="*/ 1160553 w 1692070"/>
                <a:gd name="connsiteY606" fmla="*/ 779694 h 1125716"/>
                <a:gd name="connsiteX607" fmla="*/ 1159915 w 1692070"/>
                <a:gd name="connsiteY607" fmla="*/ 777820 h 1125716"/>
                <a:gd name="connsiteX608" fmla="*/ 1236350 w 1692070"/>
                <a:gd name="connsiteY608" fmla="*/ 766497 h 1125716"/>
                <a:gd name="connsiteX609" fmla="*/ 1234356 w 1692070"/>
                <a:gd name="connsiteY609" fmla="*/ 767773 h 1125716"/>
                <a:gd name="connsiteX610" fmla="*/ 1226302 w 1692070"/>
                <a:gd name="connsiteY610" fmla="*/ 774750 h 1125716"/>
                <a:gd name="connsiteX611" fmla="*/ 895924 w 1692070"/>
                <a:gd name="connsiteY611" fmla="*/ 391940 h 1125716"/>
                <a:gd name="connsiteX612" fmla="*/ 689985 w 1692070"/>
                <a:gd name="connsiteY612" fmla="*/ 471604 h 1125716"/>
                <a:gd name="connsiteX613" fmla="*/ 571685 w 1692070"/>
                <a:gd name="connsiteY613" fmla="*/ 488629 h 1125716"/>
                <a:gd name="connsiteX614" fmla="*/ 550992 w 1692070"/>
                <a:gd name="connsiteY614" fmla="*/ 477545 h 1125716"/>
                <a:gd name="connsiteX615" fmla="*/ 585321 w 1692070"/>
                <a:gd name="connsiteY615" fmla="*/ 463670 h 1125716"/>
                <a:gd name="connsiteX616" fmla="*/ 755335 w 1692070"/>
                <a:gd name="connsiteY616" fmla="*/ 420608 h 1125716"/>
                <a:gd name="connsiteX617" fmla="*/ 895924 w 1692070"/>
                <a:gd name="connsiteY617" fmla="*/ 391940 h 1125716"/>
                <a:gd name="connsiteX618" fmla="*/ 1181606 w 1692070"/>
                <a:gd name="connsiteY618" fmla="*/ 431334 h 1125716"/>
                <a:gd name="connsiteX619" fmla="*/ 1181048 w 1692070"/>
                <a:gd name="connsiteY619" fmla="*/ 433806 h 1125716"/>
                <a:gd name="connsiteX620" fmla="*/ 1180848 w 1692070"/>
                <a:gd name="connsiteY620" fmla="*/ 434723 h 1125716"/>
                <a:gd name="connsiteX621" fmla="*/ 1180848 w 1692070"/>
                <a:gd name="connsiteY621" fmla="*/ 434762 h 1125716"/>
                <a:gd name="connsiteX622" fmla="*/ 1178217 w 1692070"/>
                <a:gd name="connsiteY622" fmla="*/ 443056 h 1125716"/>
                <a:gd name="connsiteX623" fmla="*/ 1178217 w 1692070"/>
                <a:gd name="connsiteY623" fmla="*/ 443056 h 1125716"/>
                <a:gd name="connsiteX624" fmla="*/ 1174947 w 1692070"/>
                <a:gd name="connsiteY624" fmla="*/ 449954 h 1125716"/>
                <a:gd name="connsiteX625" fmla="*/ 1174987 w 1692070"/>
                <a:gd name="connsiteY625" fmla="*/ 449954 h 1125716"/>
                <a:gd name="connsiteX626" fmla="*/ 1167411 w 1692070"/>
                <a:gd name="connsiteY626" fmla="*/ 458885 h 1125716"/>
                <a:gd name="connsiteX627" fmla="*/ 1149668 w 1692070"/>
                <a:gd name="connsiteY627" fmla="*/ 472322 h 1125716"/>
                <a:gd name="connsiteX628" fmla="*/ 1129533 w 1692070"/>
                <a:gd name="connsiteY628" fmla="*/ 484802 h 1125716"/>
                <a:gd name="connsiteX629" fmla="*/ 1127978 w 1692070"/>
                <a:gd name="connsiteY629" fmla="*/ 446843 h 1125716"/>
                <a:gd name="connsiteX630" fmla="*/ 1181606 w 1692070"/>
                <a:gd name="connsiteY630" fmla="*/ 431334 h 1125716"/>
                <a:gd name="connsiteX631" fmla="*/ 1119166 w 1692070"/>
                <a:gd name="connsiteY631" fmla="*/ 668133 h 1125716"/>
                <a:gd name="connsiteX632" fmla="*/ 1112388 w 1692070"/>
                <a:gd name="connsiteY632" fmla="*/ 669688 h 1125716"/>
                <a:gd name="connsiteX633" fmla="*/ 1110634 w 1692070"/>
                <a:gd name="connsiteY633" fmla="*/ 670047 h 1125716"/>
                <a:gd name="connsiteX634" fmla="*/ 1105371 w 1692070"/>
                <a:gd name="connsiteY634" fmla="*/ 671123 h 1125716"/>
                <a:gd name="connsiteX635" fmla="*/ 1100745 w 1692070"/>
                <a:gd name="connsiteY635" fmla="*/ 671960 h 1125716"/>
                <a:gd name="connsiteX636" fmla="*/ 1098871 w 1692070"/>
                <a:gd name="connsiteY636" fmla="*/ 672279 h 1125716"/>
                <a:gd name="connsiteX637" fmla="*/ 1092133 w 1692070"/>
                <a:gd name="connsiteY637" fmla="*/ 673356 h 1125716"/>
                <a:gd name="connsiteX638" fmla="*/ 1091415 w 1692070"/>
                <a:gd name="connsiteY638" fmla="*/ 673476 h 1125716"/>
                <a:gd name="connsiteX639" fmla="*/ 1085435 w 1692070"/>
                <a:gd name="connsiteY639" fmla="*/ 674313 h 1125716"/>
                <a:gd name="connsiteX640" fmla="*/ 1083361 w 1692070"/>
                <a:gd name="connsiteY640" fmla="*/ 674552 h 1125716"/>
                <a:gd name="connsiteX641" fmla="*/ 1078696 w 1692070"/>
                <a:gd name="connsiteY641" fmla="*/ 675110 h 1125716"/>
                <a:gd name="connsiteX642" fmla="*/ 1076344 w 1692070"/>
                <a:gd name="connsiteY642" fmla="*/ 675349 h 1125716"/>
                <a:gd name="connsiteX643" fmla="*/ 1071918 w 1692070"/>
                <a:gd name="connsiteY643" fmla="*/ 675788 h 1125716"/>
                <a:gd name="connsiteX644" fmla="*/ 1069566 w 1692070"/>
                <a:gd name="connsiteY644" fmla="*/ 675987 h 1125716"/>
                <a:gd name="connsiteX645" fmla="*/ 1065100 w 1692070"/>
                <a:gd name="connsiteY645" fmla="*/ 676386 h 1125716"/>
                <a:gd name="connsiteX646" fmla="*/ 1062907 w 1692070"/>
                <a:gd name="connsiteY646" fmla="*/ 676546 h 1125716"/>
                <a:gd name="connsiteX647" fmla="*/ 1061432 w 1692070"/>
                <a:gd name="connsiteY647" fmla="*/ 676665 h 1125716"/>
                <a:gd name="connsiteX648" fmla="*/ 1123433 w 1692070"/>
                <a:gd name="connsiteY648" fmla="*/ 663228 h 1125716"/>
                <a:gd name="connsiteX649" fmla="*/ 1123034 w 1692070"/>
                <a:gd name="connsiteY649" fmla="*/ 667176 h 1125716"/>
                <a:gd name="connsiteX650" fmla="*/ 1119645 w 1692070"/>
                <a:gd name="connsiteY650" fmla="*/ 668053 h 1125716"/>
                <a:gd name="connsiteX651" fmla="*/ 1119166 w 1692070"/>
                <a:gd name="connsiteY651" fmla="*/ 668133 h 1125716"/>
                <a:gd name="connsiteX652" fmla="*/ 1267609 w 1692070"/>
                <a:gd name="connsiteY652" fmla="*/ 502146 h 1125716"/>
                <a:gd name="connsiteX653" fmla="*/ 1261429 w 1692070"/>
                <a:gd name="connsiteY653" fmla="*/ 505057 h 1125716"/>
                <a:gd name="connsiteX654" fmla="*/ 1259316 w 1692070"/>
                <a:gd name="connsiteY654" fmla="*/ 506014 h 1125716"/>
                <a:gd name="connsiteX655" fmla="*/ 1254492 w 1692070"/>
                <a:gd name="connsiteY655" fmla="*/ 508206 h 1125716"/>
                <a:gd name="connsiteX656" fmla="*/ 1252099 w 1692070"/>
                <a:gd name="connsiteY656" fmla="*/ 509243 h 1125716"/>
                <a:gd name="connsiteX657" fmla="*/ 1247514 w 1692070"/>
                <a:gd name="connsiteY657" fmla="*/ 511237 h 1125716"/>
                <a:gd name="connsiteX658" fmla="*/ 1245082 w 1692070"/>
                <a:gd name="connsiteY658" fmla="*/ 512273 h 1125716"/>
                <a:gd name="connsiteX659" fmla="*/ 1240457 w 1692070"/>
                <a:gd name="connsiteY659" fmla="*/ 514187 h 1125716"/>
                <a:gd name="connsiteX660" fmla="*/ 1238184 w 1692070"/>
                <a:gd name="connsiteY660" fmla="*/ 515104 h 1125716"/>
                <a:gd name="connsiteX661" fmla="*/ 1233120 w 1692070"/>
                <a:gd name="connsiteY661" fmla="*/ 517098 h 1125716"/>
                <a:gd name="connsiteX662" fmla="*/ 1231326 w 1692070"/>
                <a:gd name="connsiteY662" fmla="*/ 517816 h 1125716"/>
                <a:gd name="connsiteX663" fmla="*/ 1224588 w 1692070"/>
                <a:gd name="connsiteY663" fmla="*/ 520367 h 1125716"/>
                <a:gd name="connsiteX664" fmla="*/ 1224548 w 1692070"/>
                <a:gd name="connsiteY664" fmla="*/ 520407 h 1125716"/>
                <a:gd name="connsiteX665" fmla="*/ 1217530 w 1692070"/>
                <a:gd name="connsiteY665" fmla="*/ 522959 h 1125716"/>
                <a:gd name="connsiteX666" fmla="*/ 1216773 w 1692070"/>
                <a:gd name="connsiteY666" fmla="*/ 523238 h 1125716"/>
                <a:gd name="connsiteX667" fmla="*/ 1210832 w 1692070"/>
                <a:gd name="connsiteY667" fmla="*/ 525312 h 1125716"/>
                <a:gd name="connsiteX668" fmla="*/ 1209197 w 1692070"/>
                <a:gd name="connsiteY668" fmla="*/ 525870 h 1125716"/>
                <a:gd name="connsiteX669" fmla="*/ 1204213 w 1692070"/>
                <a:gd name="connsiteY669" fmla="*/ 527544 h 1125716"/>
                <a:gd name="connsiteX670" fmla="*/ 1202379 w 1692070"/>
                <a:gd name="connsiteY670" fmla="*/ 528142 h 1125716"/>
                <a:gd name="connsiteX671" fmla="*/ 1197594 w 1692070"/>
                <a:gd name="connsiteY671" fmla="*/ 529697 h 1125716"/>
                <a:gd name="connsiteX672" fmla="*/ 1195920 w 1692070"/>
                <a:gd name="connsiteY672" fmla="*/ 530216 h 1125716"/>
                <a:gd name="connsiteX673" fmla="*/ 1190896 w 1692070"/>
                <a:gd name="connsiteY673" fmla="*/ 531771 h 1125716"/>
                <a:gd name="connsiteX674" fmla="*/ 1189700 w 1692070"/>
                <a:gd name="connsiteY674" fmla="*/ 532130 h 1125716"/>
                <a:gd name="connsiteX675" fmla="*/ 1183679 w 1692070"/>
                <a:gd name="connsiteY675" fmla="*/ 533924 h 1125716"/>
                <a:gd name="connsiteX676" fmla="*/ 1183639 w 1692070"/>
                <a:gd name="connsiteY676" fmla="*/ 533924 h 1125716"/>
                <a:gd name="connsiteX677" fmla="*/ 1157164 w 1692070"/>
                <a:gd name="connsiteY677" fmla="*/ 541260 h 1125716"/>
                <a:gd name="connsiteX678" fmla="*/ 1138385 w 1692070"/>
                <a:gd name="connsiteY678" fmla="*/ 527225 h 1125716"/>
                <a:gd name="connsiteX679" fmla="*/ 1140179 w 1692070"/>
                <a:gd name="connsiteY679" fmla="*/ 525949 h 1125716"/>
                <a:gd name="connsiteX680" fmla="*/ 1140617 w 1692070"/>
                <a:gd name="connsiteY680" fmla="*/ 525630 h 1125716"/>
                <a:gd name="connsiteX681" fmla="*/ 1270919 w 1692070"/>
                <a:gd name="connsiteY681" fmla="*/ 500551 h 1125716"/>
                <a:gd name="connsiteX682" fmla="*/ 1268367 w 1692070"/>
                <a:gd name="connsiteY682" fmla="*/ 501827 h 1125716"/>
                <a:gd name="connsiteX683" fmla="*/ 1267609 w 1692070"/>
                <a:gd name="connsiteY683" fmla="*/ 502146 h 1125716"/>
                <a:gd name="connsiteX684" fmla="*/ 1046599 w 1692070"/>
                <a:gd name="connsiteY684" fmla="*/ 508565 h 1125716"/>
                <a:gd name="connsiteX685" fmla="*/ 753701 w 1692070"/>
                <a:gd name="connsiteY685" fmla="*/ 535160 h 1125716"/>
                <a:gd name="connsiteX686" fmla="*/ 905373 w 1692070"/>
                <a:gd name="connsiteY686" fmla="*/ 504020 h 1125716"/>
                <a:gd name="connsiteX687" fmla="*/ 1010755 w 1692070"/>
                <a:gd name="connsiteY687" fmla="*/ 478701 h 1125716"/>
                <a:gd name="connsiteX688" fmla="*/ 1013346 w 1692070"/>
                <a:gd name="connsiteY688" fmla="*/ 478701 h 1125716"/>
                <a:gd name="connsiteX689" fmla="*/ 1045204 w 1692070"/>
                <a:gd name="connsiteY689" fmla="*/ 480336 h 1125716"/>
                <a:gd name="connsiteX690" fmla="*/ 1062508 w 1692070"/>
                <a:gd name="connsiteY690" fmla="*/ 505296 h 1125716"/>
                <a:gd name="connsiteX691" fmla="*/ 1046599 w 1692070"/>
                <a:gd name="connsiteY691" fmla="*/ 508565 h 1125716"/>
                <a:gd name="connsiteX692" fmla="*/ 952860 w 1692070"/>
                <a:gd name="connsiteY692" fmla="*/ 708483 h 1125716"/>
                <a:gd name="connsiteX693" fmla="*/ 734283 w 1692070"/>
                <a:gd name="connsiteY693" fmla="*/ 739822 h 1125716"/>
                <a:gd name="connsiteX694" fmla="*/ 718175 w 1692070"/>
                <a:gd name="connsiteY694" fmla="*/ 738945 h 1125716"/>
                <a:gd name="connsiteX695" fmla="*/ 733525 w 1692070"/>
                <a:gd name="connsiteY695" fmla="*/ 736792 h 1125716"/>
                <a:gd name="connsiteX696" fmla="*/ 908683 w 1692070"/>
                <a:gd name="connsiteY696" fmla="*/ 707646 h 1125716"/>
                <a:gd name="connsiteX697" fmla="*/ 952860 w 1692070"/>
                <a:gd name="connsiteY697" fmla="*/ 708483 h 1125716"/>
                <a:gd name="connsiteX698" fmla="*/ 884640 w 1692070"/>
                <a:gd name="connsiteY698" fmla="*/ 569649 h 1125716"/>
                <a:gd name="connsiteX699" fmla="*/ 974830 w 1692070"/>
                <a:gd name="connsiteY699" fmla="*/ 555694 h 1125716"/>
                <a:gd name="connsiteX700" fmla="*/ 832886 w 1692070"/>
                <a:gd name="connsiteY700" fmla="*/ 587033 h 1125716"/>
                <a:gd name="connsiteX701" fmla="*/ 805813 w 1692070"/>
                <a:gd name="connsiteY701" fmla="*/ 580175 h 1125716"/>
                <a:gd name="connsiteX702" fmla="*/ 884640 w 1692070"/>
                <a:gd name="connsiteY702" fmla="*/ 569649 h 1125716"/>
                <a:gd name="connsiteX703" fmla="*/ 781970 w 1692070"/>
                <a:gd name="connsiteY703" fmla="*/ 816057 h 1125716"/>
                <a:gd name="connsiteX704" fmla="*/ 936912 w 1692070"/>
                <a:gd name="connsiteY704" fmla="*/ 819805 h 1125716"/>
                <a:gd name="connsiteX705" fmla="*/ 1045284 w 1692070"/>
                <a:gd name="connsiteY705" fmla="*/ 818809 h 1125716"/>
                <a:gd name="connsiteX706" fmla="*/ 1047835 w 1692070"/>
                <a:gd name="connsiteY706" fmla="*/ 819367 h 1125716"/>
                <a:gd name="connsiteX707" fmla="*/ 1078497 w 1692070"/>
                <a:gd name="connsiteY707" fmla="*/ 828139 h 1125716"/>
                <a:gd name="connsiteX708" fmla="*/ 1089781 w 1692070"/>
                <a:gd name="connsiteY708" fmla="*/ 856328 h 1125716"/>
                <a:gd name="connsiteX709" fmla="*/ 1073553 w 1692070"/>
                <a:gd name="connsiteY709" fmla="*/ 855969 h 1125716"/>
                <a:gd name="connsiteX710" fmla="*/ 781970 w 1692070"/>
                <a:gd name="connsiteY710" fmla="*/ 816057 h 1125716"/>
                <a:gd name="connsiteX711" fmla="*/ 1222395 w 1692070"/>
                <a:gd name="connsiteY711" fmla="*/ 811113 h 1125716"/>
                <a:gd name="connsiteX712" fmla="*/ 1221278 w 1692070"/>
                <a:gd name="connsiteY712" fmla="*/ 813426 h 1125716"/>
                <a:gd name="connsiteX713" fmla="*/ 1220880 w 1692070"/>
                <a:gd name="connsiteY713" fmla="*/ 814223 h 1125716"/>
                <a:gd name="connsiteX714" fmla="*/ 1220880 w 1692070"/>
                <a:gd name="connsiteY714" fmla="*/ 814263 h 1125716"/>
                <a:gd name="connsiteX715" fmla="*/ 1216454 w 1692070"/>
                <a:gd name="connsiteY715" fmla="*/ 821759 h 1125716"/>
                <a:gd name="connsiteX716" fmla="*/ 1216454 w 1692070"/>
                <a:gd name="connsiteY716" fmla="*/ 821759 h 1125716"/>
                <a:gd name="connsiteX717" fmla="*/ 1211709 w 1692070"/>
                <a:gd name="connsiteY717" fmla="*/ 827740 h 1125716"/>
                <a:gd name="connsiteX718" fmla="*/ 1211749 w 1692070"/>
                <a:gd name="connsiteY718" fmla="*/ 827780 h 1125716"/>
                <a:gd name="connsiteX719" fmla="*/ 1202339 w 1692070"/>
                <a:gd name="connsiteY719" fmla="*/ 834797 h 1125716"/>
                <a:gd name="connsiteX720" fmla="*/ 1158679 w 1692070"/>
                <a:gd name="connsiteY720" fmla="*/ 853537 h 1125716"/>
                <a:gd name="connsiteX721" fmla="*/ 1166614 w 1692070"/>
                <a:gd name="connsiteY721" fmla="*/ 814183 h 1125716"/>
                <a:gd name="connsiteX722" fmla="*/ 1222395 w 1692070"/>
                <a:gd name="connsiteY722" fmla="*/ 811113 h 1125716"/>
                <a:gd name="connsiteX723" fmla="*/ 1126224 w 1692070"/>
                <a:gd name="connsiteY723" fmla="*/ 728618 h 1125716"/>
                <a:gd name="connsiteX724" fmla="*/ 1082564 w 1692070"/>
                <a:gd name="connsiteY724" fmla="*/ 732047 h 1125716"/>
                <a:gd name="connsiteX725" fmla="*/ 962350 w 1692070"/>
                <a:gd name="connsiteY725" fmla="*/ 739384 h 1125716"/>
                <a:gd name="connsiteX726" fmla="*/ 1088465 w 1692070"/>
                <a:gd name="connsiteY726" fmla="*/ 713427 h 1125716"/>
                <a:gd name="connsiteX727" fmla="*/ 1101662 w 1692070"/>
                <a:gd name="connsiteY727" fmla="*/ 716178 h 1125716"/>
                <a:gd name="connsiteX728" fmla="*/ 1129054 w 1692070"/>
                <a:gd name="connsiteY728" fmla="*/ 724033 h 1125716"/>
                <a:gd name="connsiteX729" fmla="*/ 1130530 w 1692070"/>
                <a:gd name="connsiteY729" fmla="*/ 728299 h 1125716"/>
                <a:gd name="connsiteX730" fmla="*/ 1126224 w 1692070"/>
                <a:gd name="connsiteY730" fmla="*/ 728618 h 1125716"/>
                <a:gd name="connsiteX731" fmla="*/ 603583 w 1692070"/>
                <a:gd name="connsiteY731" fmla="*/ 719807 h 1125716"/>
                <a:gd name="connsiteX732" fmla="*/ 597522 w 1692070"/>
                <a:gd name="connsiteY732" fmla="*/ 714424 h 1125716"/>
                <a:gd name="connsiteX733" fmla="*/ 634085 w 1692070"/>
                <a:gd name="connsiteY733" fmla="*/ 708603 h 1125716"/>
                <a:gd name="connsiteX734" fmla="*/ 692098 w 1692070"/>
                <a:gd name="connsiteY734" fmla="*/ 710317 h 1125716"/>
                <a:gd name="connsiteX735" fmla="*/ 603583 w 1692070"/>
                <a:gd name="connsiteY735" fmla="*/ 719807 h 1125716"/>
                <a:gd name="connsiteX736" fmla="*/ 1339498 w 1692070"/>
                <a:gd name="connsiteY736" fmla="*/ 589067 h 1125716"/>
                <a:gd name="connsiteX737" fmla="*/ 1331165 w 1692070"/>
                <a:gd name="connsiteY737" fmla="*/ 575271 h 1125716"/>
                <a:gd name="connsiteX738" fmla="*/ 1300065 w 1692070"/>
                <a:gd name="connsiteY738" fmla="*/ 544849 h 1125716"/>
                <a:gd name="connsiteX739" fmla="*/ 1298550 w 1692070"/>
                <a:gd name="connsiteY739" fmla="*/ 543892 h 1125716"/>
                <a:gd name="connsiteX740" fmla="*/ 1322593 w 1692070"/>
                <a:gd name="connsiteY740" fmla="*/ 543334 h 1125716"/>
                <a:gd name="connsiteX741" fmla="*/ 1324985 w 1692070"/>
                <a:gd name="connsiteY741" fmla="*/ 548078 h 1125716"/>
                <a:gd name="connsiteX742" fmla="*/ 1326859 w 1692070"/>
                <a:gd name="connsiteY742" fmla="*/ 548996 h 1125716"/>
                <a:gd name="connsiteX743" fmla="*/ 1329610 w 1692070"/>
                <a:gd name="connsiteY743" fmla="*/ 549833 h 1125716"/>
                <a:gd name="connsiteX744" fmla="*/ 1346396 w 1692070"/>
                <a:gd name="connsiteY744" fmla="*/ 569330 h 1125716"/>
                <a:gd name="connsiteX745" fmla="*/ 1346556 w 1692070"/>
                <a:gd name="connsiteY745" fmla="*/ 569490 h 1125716"/>
                <a:gd name="connsiteX746" fmla="*/ 1361827 w 1692070"/>
                <a:gd name="connsiteY746" fmla="*/ 581611 h 1125716"/>
                <a:gd name="connsiteX747" fmla="*/ 1339498 w 1692070"/>
                <a:gd name="connsiteY747" fmla="*/ 589067 h 1125716"/>
                <a:gd name="connsiteX748" fmla="*/ 691540 w 1692070"/>
                <a:gd name="connsiteY748" fmla="*/ 591937 h 1125716"/>
                <a:gd name="connsiteX749" fmla="*/ 710838 w 1692070"/>
                <a:gd name="connsiteY749" fmla="*/ 598955 h 1125716"/>
                <a:gd name="connsiteX750" fmla="*/ 639109 w 1692070"/>
                <a:gd name="connsiteY750" fmla="*/ 599633 h 1125716"/>
                <a:gd name="connsiteX751" fmla="*/ 624675 w 1692070"/>
                <a:gd name="connsiteY751" fmla="*/ 599553 h 1125716"/>
                <a:gd name="connsiteX752" fmla="*/ 605536 w 1692070"/>
                <a:gd name="connsiteY752" fmla="*/ 595965 h 1125716"/>
                <a:gd name="connsiteX753" fmla="*/ 691540 w 1692070"/>
                <a:gd name="connsiteY753" fmla="*/ 591937 h 1125716"/>
                <a:gd name="connsiteX754" fmla="*/ 1273750 w 1692070"/>
                <a:gd name="connsiteY754" fmla="*/ 760476 h 1125716"/>
                <a:gd name="connsiteX755" fmla="*/ 1300942 w 1692070"/>
                <a:gd name="connsiteY755" fmla="*/ 755891 h 1125716"/>
                <a:gd name="connsiteX756" fmla="*/ 1313901 w 1692070"/>
                <a:gd name="connsiteY756" fmla="*/ 757565 h 1125716"/>
                <a:gd name="connsiteX757" fmla="*/ 1343725 w 1692070"/>
                <a:gd name="connsiteY757" fmla="*/ 763626 h 1125716"/>
                <a:gd name="connsiteX758" fmla="*/ 1345559 w 1692070"/>
                <a:gd name="connsiteY758" fmla="*/ 767892 h 1125716"/>
                <a:gd name="connsiteX759" fmla="*/ 1296237 w 1692070"/>
                <a:gd name="connsiteY759" fmla="*/ 769766 h 1125716"/>
                <a:gd name="connsiteX760" fmla="*/ 1273750 w 1692070"/>
                <a:gd name="connsiteY760" fmla="*/ 760476 h 1125716"/>
                <a:gd name="connsiteX761" fmla="*/ 1177260 w 1692070"/>
                <a:gd name="connsiteY761" fmla="*/ 395050 h 1125716"/>
                <a:gd name="connsiteX762" fmla="*/ 1114302 w 1692070"/>
                <a:gd name="connsiteY762" fmla="*/ 414627 h 1125716"/>
                <a:gd name="connsiteX763" fmla="*/ 1113265 w 1692070"/>
                <a:gd name="connsiteY763" fmla="*/ 412952 h 1125716"/>
                <a:gd name="connsiteX764" fmla="*/ 1185194 w 1692070"/>
                <a:gd name="connsiteY764" fmla="*/ 384763 h 1125716"/>
                <a:gd name="connsiteX765" fmla="*/ 1177260 w 1692070"/>
                <a:gd name="connsiteY765" fmla="*/ 395050 h 1125716"/>
                <a:gd name="connsiteX766" fmla="*/ 1069366 w 1692070"/>
                <a:gd name="connsiteY766" fmla="*/ 372602 h 1125716"/>
                <a:gd name="connsiteX767" fmla="*/ 1027581 w 1692070"/>
                <a:gd name="connsiteY767" fmla="*/ 385760 h 1125716"/>
                <a:gd name="connsiteX768" fmla="*/ 912072 w 1692070"/>
                <a:gd name="connsiteY768" fmla="*/ 419930 h 1125716"/>
                <a:gd name="connsiteX769" fmla="*/ 1029135 w 1692070"/>
                <a:gd name="connsiteY769" fmla="*/ 366263 h 1125716"/>
                <a:gd name="connsiteX770" fmla="*/ 1042612 w 1692070"/>
                <a:gd name="connsiteY770" fmla="*/ 365983 h 1125716"/>
                <a:gd name="connsiteX771" fmla="*/ 1071081 w 1692070"/>
                <a:gd name="connsiteY771" fmla="*/ 367459 h 1125716"/>
                <a:gd name="connsiteX772" fmla="*/ 1073473 w 1692070"/>
                <a:gd name="connsiteY772" fmla="*/ 371286 h 1125716"/>
                <a:gd name="connsiteX773" fmla="*/ 1069366 w 1692070"/>
                <a:gd name="connsiteY773" fmla="*/ 372602 h 1125716"/>
                <a:gd name="connsiteX774" fmla="*/ 1052779 w 1692070"/>
                <a:gd name="connsiteY774" fmla="*/ 290426 h 1125716"/>
                <a:gd name="connsiteX775" fmla="*/ 1052381 w 1692070"/>
                <a:gd name="connsiteY775" fmla="*/ 313432 h 1125716"/>
                <a:gd name="connsiteX776" fmla="*/ 1049271 w 1692070"/>
                <a:gd name="connsiteY776" fmla="*/ 315027 h 1125716"/>
                <a:gd name="connsiteX777" fmla="*/ 1048872 w 1692070"/>
                <a:gd name="connsiteY777" fmla="*/ 315227 h 1125716"/>
                <a:gd name="connsiteX778" fmla="*/ 1042612 w 1692070"/>
                <a:gd name="connsiteY778" fmla="*/ 318257 h 1125716"/>
                <a:gd name="connsiteX779" fmla="*/ 1041017 w 1692070"/>
                <a:gd name="connsiteY779" fmla="*/ 318975 h 1125716"/>
                <a:gd name="connsiteX780" fmla="*/ 1036073 w 1692070"/>
                <a:gd name="connsiteY780" fmla="*/ 321207 h 1125716"/>
                <a:gd name="connsiteX781" fmla="*/ 1031807 w 1692070"/>
                <a:gd name="connsiteY781" fmla="*/ 323041 h 1125716"/>
                <a:gd name="connsiteX782" fmla="*/ 1030013 w 1692070"/>
                <a:gd name="connsiteY782" fmla="*/ 323799 h 1125716"/>
                <a:gd name="connsiteX783" fmla="*/ 1023713 w 1692070"/>
                <a:gd name="connsiteY783" fmla="*/ 326351 h 1125716"/>
                <a:gd name="connsiteX784" fmla="*/ 1022995 w 1692070"/>
                <a:gd name="connsiteY784" fmla="*/ 326630 h 1125716"/>
                <a:gd name="connsiteX785" fmla="*/ 1017373 w 1692070"/>
                <a:gd name="connsiteY785" fmla="*/ 328783 h 1125716"/>
                <a:gd name="connsiteX786" fmla="*/ 1015380 w 1692070"/>
                <a:gd name="connsiteY786" fmla="*/ 329501 h 1125716"/>
                <a:gd name="connsiteX787" fmla="*/ 1010954 w 1692070"/>
                <a:gd name="connsiteY787" fmla="*/ 331095 h 1125716"/>
                <a:gd name="connsiteX788" fmla="*/ 1008721 w 1692070"/>
                <a:gd name="connsiteY788" fmla="*/ 331853 h 1125716"/>
                <a:gd name="connsiteX789" fmla="*/ 1004495 w 1692070"/>
                <a:gd name="connsiteY789" fmla="*/ 333288 h 1125716"/>
                <a:gd name="connsiteX790" fmla="*/ 1002262 w 1692070"/>
                <a:gd name="connsiteY790" fmla="*/ 334006 h 1125716"/>
                <a:gd name="connsiteX791" fmla="*/ 997956 w 1692070"/>
                <a:gd name="connsiteY791" fmla="*/ 335402 h 1125716"/>
                <a:gd name="connsiteX792" fmla="*/ 995882 w 1692070"/>
                <a:gd name="connsiteY792" fmla="*/ 336079 h 1125716"/>
                <a:gd name="connsiteX793" fmla="*/ 991257 w 1692070"/>
                <a:gd name="connsiteY793" fmla="*/ 337475 h 1125716"/>
                <a:gd name="connsiteX794" fmla="*/ 989583 w 1692070"/>
                <a:gd name="connsiteY794" fmla="*/ 337993 h 1125716"/>
                <a:gd name="connsiteX795" fmla="*/ 983363 w 1692070"/>
                <a:gd name="connsiteY795" fmla="*/ 339788 h 1125716"/>
                <a:gd name="connsiteX796" fmla="*/ 983363 w 1692070"/>
                <a:gd name="connsiteY796" fmla="*/ 339788 h 1125716"/>
                <a:gd name="connsiteX797" fmla="*/ 976943 w 1692070"/>
                <a:gd name="connsiteY797" fmla="*/ 341542 h 1125716"/>
                <a:gd name="connsiteX798" fmla="*/ 976186 w 1692070"/>
                <a:gd name="connsiteY798" fmla="*/ 341741 h 1125716"/>
                <a:gd name="connsiteX799" fmla="*/ 970803 w 1692070"/>
                <a:gd name="connsiteY799" fmla="*/ 343137 h 1125716"/>
                <a:gd name="connsiteX800" fmla="*/ 969288 w 1692070"/>
                <a:gd name="connsiteY800" fmla="*/ 343496 h 1125716"/>
                <a:gd name="connsiteX801" fmla="*/ 964703 w 1692070"/>
                <a:gd name="connsiteY801" fmla="*/ 344652 h 1125716"/>
                <a:gd name="connsiteX802" fmla="*/ 963068 w 1692070"/>
                <a:gd name="connsiteY802" fmla="*/ 345051 h 1125716"/>
                <a:gd name="connsiteX803" fmla="*/ 958682 w 1692070"/>
                <a:gd name="connsiteY803" fmla="*/ 346087 h 1125716"/>
                <a:gd name="connsiteX804" fmla="*/ 957127 w 1692070"/>
                <a:gd name="connsiteY804" fmla="*/ 346446 h 1125716"/>
                <a:gd name="connsiteX805" fmla="*/ 952502 w 1692070"/>
                <a:gd name="connsiteY805" fmla="*/ 347483 h 1125716"/>
                <a:gd name="connsiteX806" fmla="*/ 951425 w 1692070"/>
                <a:gd name="connsiteY806" fmla="*/ 347722 h 1125716"/>
                <a:gd name="connsiteX807" fmla="*/ 929496 w 1692070"/>
                <a:gd name="connsiteY807" fmla="*/ 352188 h 1125716"/>
                <a:gd name="connsiteX808" fmla="*/ 929496 w 1692070"/>
                <a:gd name="connsiteY808" fmla="*/ 352188 h 1125716"/>
                <a:gd name="connsiteX809" fmla="*/ 892455 w 1692070"/>
                <a:gd name="connsiteY809" fmla="*/ 358607 h 1125716"/>
                <a:gd name="connsiteX810" fmla="*/ 890860 w 1692070"/>
                <a:gd name="connsiteY810" fmla="*/ 359006 h 1125716"/>
                <a:gd name="connsiteX811" fmla="*/ 925867 w 1692070"/>
                <a:gd name="connsiteY811" fmla="*/ 336079 h 1125716"/>
                <a:gd name="connsiteX812" fmla="*/ 934360 w 1692070"/>
                <a:gd name="connsiteY812" fmla="*/ 330179 h 1125716"/>
                <a:gd name="connsiteX813" fmla="*/ 941537 w 1692070"/>
                <a:gd name="connsiteY813" fmla="*/ 325075 h 1125716"/>
                <a:gd name="connsiteX814" fmla="*/ 1026265 w 1692070"/>
                <a:gd name="connsiteY814" fmla="*/ 290187 h 1125716"/>
                <a:gd name="connsiteX815" fmla="*/ 1028777 w 1692070"/>
                <a:gd name="connsiteY815" fmla="*/ 292858 h 1125716"/>
                <a:gd name="connsiteX816" fmla="*/ 1030212 w 1692070"/>
                <a:gd name="connsiteY816" fmla="*/ 293337 h 1125716"/>
                <a:gd name="connsiteX817" fmla="*/ 1052779 w 1692070"/>
                <a:gd name="connsiteY817" fmla="*/ 290426 h 1125716"/>
                <a:gd name="connsiteX818" fmla="*/ 411041 w 1692070"/>
                <a:gd name="connsiteY818" fmla="*/ 532807 h 1125716"/>
                <a:gd name="connsiteX819" fmla="*/ 426631 w 1692070"/>
                <a:gd name="connsiteY819" fmla="*/ 533007 h 1125716"/>
                <a:gd name="connsiteX820" fmla="*/ 426591 w 1692070"/>
                <a:gd name="connsiteY820" fmla="*/ 533047 h 1125716"/>
                <a:gd name="connsiteX821" fmla="*/ 426193 w 1692070"/>
                <a:gd name="connsiteY821" fmla="*/ 533844 h 1125716"/>
                <a:gd name="connsiteX822" fmla="*/ 426791 w 1692070"/>
                <a:gd name="connsiteY822" fmla="*/ 537074 h 1125716"/>
                <a:gd name="connsiteX823" fmla="*/ 430140 w 1692070"/>
                <a:gd name="connsiteY823" fmla="*/ 541739 h 1125716"/>
                <a:gd name="connsiteX824" fmla="*/ 436440 w 1692070"/>
                <a:gd name="connsiteY824" fmla="*/ 547480 h 1125716"/>
                <a:gd name="connsiteX825" fmla="*/ 432891 w 1692070"/>
                <a:gd name="connsiteY825" fmla="*/ 547879 h 1125716"/>
                <a:gd name="connsiteX826" fmla="*/ 386361 w 1692070"/>
                <a:gd name="connsiteY826" fmla="*/ 529937 h 1125716"/>
                <a:gd name="connsiteX827" fmla="*/ 387597 w 1692070"/>
                <a:gd name="connsiteY827" fmla="*/ 529658 h 1125716"/>
                <a:gd name="connsiteX828" fmla="*/ 411041 w 1692070"/>
                <a:gd name="connsiteY828" fmla="*/ 532807 h 1125716"/>
                <a:gd name="connsiteX829" fmla="*/ 708765 w 1692070"/>
                <a:gd name="connsiteY829" fmla="*/ 857405 h 1125716"/>
                <a:gd name="connsiteX830" fmla="*/ 768453 w 1692070"/>
                <a:gd name="connsiteY830" fmla="*/ 894326 h 1125716"/>
                <a:gd name="connsiteX831" fmla="*/ 736197 w 1692070"/>
                <a:gd name="connsiteY831" fmla="*/ 884119 h 1125716"/>
                <a:gd name="connsiteX832" fmla="*/ 623878 w 1692070"/>
                <a:gd name="connsiteY832" fmla="*/ 841974 h 1125716"/>
                <a:gd name="connsiteX833" fmla="*/ 708765 w 1692070"/>
                <a:gd name="connsiteY833" fmla="*/ 857405 h 1125716"/>
                <a:gd name="connsiteX834" fmla="*/ 1258718 w 1692070"/>
                <a:gd name="connsiteY834" fmla="*/ 358607 h 1125716"/>
                <a:gd name="connsiteX835" fmla="*/ 1289140 w 1692070"/>
                <a:gd name="connsiteY835" fmla="*/ 357810 h 1125716"/>
                <a:gd name="connsiteX836" fmla="*/ 1291891 w 1692070"/>
                <a:gd name="connsiteY836" fmla="*/ 361558 h 1125716"/>
                <a:gd name="connsiteX837" fmla="*/ 1245959 w 1692070"/>
                <a:gd name="connsiteY837" fmla="*/ 374038 h 1125716"/>
                <a:gd name="connsiteX838" fmla="*/ 1236390 w 1692070"/>
                <a:gd name="connsiteY838" fmla="*/ 372124 h 1125716"/>
                <a:gd name="connsiteX839" fmla="*/ 1220281 w 1692070"/>
                <a:gd name="connsiteY839" fmla="*/ 370449 h 1125716"/>
                <a:gd name="connsiteX840" fmla="*/ 1245760 w 1692070"/>
                <a:gd name="connsiteY840" fmla="*/ 359883 h 1125716"/>
                <a:gd name="connsiteX841" fmla="*/ 1258718 w 1692070"/>
                <a:gd name="connsiteY841" fmla="*/ 358607 h 1125716"/>
                <a:gd name="connsiteX842" fmla="*/ 378506 w 1692070"/>
                <a:gd name="connsiteY842" fmla="*/ 613109 h 1125716"/>
                <a:gd name="connsiteX843" fmla="*/ 338315 w 1692070"/>
                <a:gd name="connsiteY843" fmla="*/ 604696 h 1125716"/>
                <a:gd name="connsiteX844" fmla="*/ 307414 w 1692070"/>
                <a:gd name="connsiteY844" fmla="*/ 593453 h 1125716"/>
                <a:gd name="connsiteX845" fmla="*/ 378506 w 1692070"/>
                <a:gd name="connsiteY845" fmla="*/ 613109 h 1125716"/>
                <a:gd name="connsiteX846" fmla="*/ 1006289 w 1692070"/>
                <a:gd name="connsiteY846" fmla="*/ 938145 h 1125716"/>
                <a:gd name="connsiteX847" fmla="*/ 1075467 w 1692070"/>
                <a:gd name="connsiteY847" fmla="*/ 923752 h 1125716"/>
                <a:gd name="connsiteX848" fmla="*/ 1113505 w 1692070"/>
                <a:gd name="connsiteY848" fmla="*/ 912069 h 1125716"/>
                <a:gd name="connsiteX849" fmla="*/ 1114541 w 1692070"/>
                <a:gd name="connsiteY849" fmla="*/ 911710 h 1125716"/>
                <a:gd name="connsiteX850" fmla="*/ 1122795 w 1692070"/>
                <a:gd name="connsiteY850" fmla="*/ 908760 h 1125716"/>
                <a:gd name="connsiteX851" fmla="*/ 1161311 w 1692070"/>
                <a:gd name="connsiteY851" fmla="*/ 893768 h 1125716"/>
                <a:gd name="connsiteX852" fmla="*/ 1298590 w 1692070"/>
                <a:gd name="connsiteY852" fmla="*/ 898712 h 1125716"/>
                <a:gd name="connsiteX853" fmla="*/ 1298550 w 1692070"/>
                <a:gd name="connsiteY853" fmla="*/ 898752 h 1125716"/>
                <a:gd name="connsiteX854" fmla="*/ 1298590 w 1692070"/>
                <a:gd name="connsiteY854" fmla="*/ 898792 h 1125716"/>
                <a:gd name="connsiteX855" fmla="*/ 1288383 w 1692070"/>
                <a:gd name="connsiteY855" fmla="*/ 904533 h 1125716"/>
                <a:gd name="connsiteX856" fmla="*/ 1143927 w 1692070"/>
                <a:gd name="connsiteY856" fmla="*/ 936630 h 1125716"/>
                <a:gd name="connsiteX857" fmla="*/ 1006289 w 1692070"/>
                <a:gd name="connsiteY857" fmla="*/ 938145 h 1125716"/>
                <a:gd name="connsiteX858" fmla="*/ 1434354 w 1692070"/>
                <a:gd name="connsiteY858" fmla="*/ 848035 h 1125716"/>
                <a:gd name="connsiteX859" fmla="*/ 1430566 w 1692070"/>
                <a:gd name="connsiteY859" fmla="*/ 848992 h 1125716"/>
                <a:gd name="connsiteX860" fmla="*/ 1430127 w 1692070"/>
                <a:gd name="connsiteY860" fmla="*/ 849111 h 1125716"/>
                <a:gd name="connsiteX861" fmla="*/ 1422512 w 1692070"/>
                <a:gd name="connsiteY861" fmla="*/ 850826 h 1125716"/>
                <a:gd name="connsiteX862" fmla="*/ 1420598 w 1692070"/>
                <a:gd name="connsiteY862" fmla="*/ 851225 h 1125716"/>
                <a:gd name="connsiteX863" fmla="*/ 1414657 w 1692070"/>
                <a:gd name="connsiteY863" fmla="*/ 852421 h 1125716"/>
                <a:gd name="connsiteX864" fmla="*/ 1409513 w 1692070"/>
                <a:gd name="connsiteY864" fmla="*/ 853338 h 1125716"/>
                <a:gd name="connsiteX865" fmla="*/ 1407360 w 1692070"/>
                <a:gd name="connsiteY865" fmla="*/ 853736 h 1125716"/>
                <a:gd name="connsiteX866" fmla="*/ 1399825 w 1692070"/>
                <a:gd name="connsiteY866" fmla="*/ 854933 h 1125716"/>
                <a:gd name="connsiteX867" fmla="*/ 1399027 w 1692070"/>
                <a:gd name="connsiteY867" fmla="*/ 855052 h 1125716"/>
                <a:gd name="connsiteX868" fmla="*/ 1393804 w 1692070"/>
                <a:gd name="connsiteY868" fmla="*/ 855770 h 1125716"/>
                <a:gd name="connsiteX869" fmla="*/ 1346077 w 1692070"/>
                <a:gd name="connsiteY869" fmla="*/ 837150 h 1125716"/>
                <a:gd name="connsiteX870" fmla="*/ 1346077 w 1692070"/>
                <a:gd name="connsiteY870" fmla="*/ 837150 h 1125716"/>
                <a:gd name="connsiteX871" fmla="*/ 1345998 w 1692070"/>
                <a:gd name="connsiteY871" fmla="*/ 837150 h 1125716"/>
                <a:gd name="connsiteX872" fmla="*/ 1343406 w 1692070"/>
                <a:gd name="connsiteY872" fmla="*/ 837469 h 1125716"/>
                <a:gd name="connsiteX873" fmla="*/ 1343167 w 1692070"/>
                <a:gd name="connsiteY873" fmla="*/ 837509 h 1125716"/>
                <a:gd name="connsiteX874" fmla="*/ 1340814 w 1692070"/>
                <a:gd name="connsiteY874" fmla="*/ 837947 h 1125716"/>
                <a:gd name="connsiteX875" fmla="*/ 1340296 w 1692070"/>
                <a:gd name="connsiteY875" fmla="*/ 838027 h 1125716"/>
                <a:gd name="connsiteX876" fmla="*/ 1338302 w 1692070"/>
                <a:gd name="connsiteY876" fmla="*/ 838505 h 1125716"/>
                <a:gd name="connsiteX877" fmla="*/ 1337465 w 1692070"/>
                <a:gd name="connsiteY877" fmla="*/ 838705 h 1125716"/>
                <a:gd name="connsiteX878" fmla="*/ 1334754 w 1692070"/>
                <a:gd name="connsiteY878" fmla="*/ 839542 h 1125716"/>
                <a:gd name="connsiteX879" fmla="*/ 1331683 w 1692070"/>
                <a:gd name="connsiteY879" fmla="*/ 840738 h 1125716"/>
                <a:gd name="connsiteX880" fmla="*/ 1325583 w 1692070"/>
                <a:gd name="connsiteY880" fmla="*/ 843848 h 1125716"/>
                <a:gd name="connsiteX881" fmla="*/ 1324267 w 1692070"/>
                <a:gd name="connsiteY881" fmla="*/ 804534 h 1125716"/>
                <a:gd name="connsiteX882" fmla="*/ 1342688 w 1692070"/>
                <a:gd name="connsiteY882" fmla="*/ 803258 h 1125716"/>
                <a:gd name="connsiteX883" fmla="*/ 1364857 w 1692070"/>
                <a:gd name="connsiteY883" fmla="*/ 801743 h 1125716"/>
                <a:gd name="connsiteX884" fmla="*/ 1380925 w 1692070"/>
                <a:gd name="connsiteY884" fmla="*/ 814104 h 1125716"/>
                <a:gd name="connsiteX885" fmla="*/ 1395120 w 1692070"/>
                <a:gd name="connsiteY885" fmla="*/ 814662 h 1125716"/>
                <a:gd name="connsiteX886" fmla="*/ 1402855 w 1692070"/>
                <a:gd name="connsiteY886" fmla="*/ 810316 h 1125716"/>
                <a:gd name="connsiteX887" fmla="*/ 1412344 w 1692070"/>
                <a:gd name="connsiteY887" fmla="*/ 799391 h 1125716"/>
                <a:gd name="connsiteX888" fmla="*/ 1445797 w 1692070"/>
                <a:gd name="connsiteY888" fmla="*/ 802780 h 1125716"/>
                <a:gd name="connsiteX889" fmla="*/ 1459194 w 1692070"/>
                <a:gd name="connsiteY889" fmla="*/ 805013 h 1125716"/>
                <a:gd name="connsiteX890" fmla="*/ 1444322 w 1692070"/>
                <a:gd name="connsiteY890" fmla="*/ 816974 h 1125716"/>
                <a:gd name="connsiteX891" fmla="*/ 1434354 w 1692070"/>
                <a:gd name="connsiteY891" fmla="*/ 848035 h 1125716"/>
                <a:gd name="connsiteX892" fmla="*/ 1332481 w 1692070"/>
                <a:gd name="connsiteY892" fmla="*/ 703619 h 1125716"/>
                <a:gd name="connsiteX893" fmla="*/ 1328932 w 1692070"/>
                <a:gd name="connsiteY893" fmla="*/ 704815 h 1125716"/>
                <a:gd name="connsiteX894" fmla="*/ 1328494 w 1692070"/>
                <a:gd name="connsiteY894" fmla="*/ 704934 h 1125716"/>
                <a:gd name="connsiteX895" fmla="*/ 1321397 w 1692070"/>
                <a:gd name="connsiteY895" fmla="*/ 707127 h 1125716"/>
                <a:gd name="connsiteX896" fmla="*/ 1319602 w 1692070"/>
                <a:gd name="connsiteY896" fmla="*/ 707646 h 1125716"/>
                <a:gd name="connsiteX897" fmla="*/ 1314060 w 1692070"/>
                <a:gd name="connsiteY897" fmla="*/ 709201 h 1125716"/>
                <a:gd name="connsiteX898" fmla="*/ 1309236 w 1692070"/>
                <a:gd name="connsiteY898" fmla="*/ 710477 h 1125716"/>
                <a:gd name="connsiteX899" fmla="*/ 1307242 w 1692070"/>
                <a:gd name="connsiteY899" fmla="*/ 710995 h 1125716"/>
                <a:gd name="connsiteX900" fmla="*/ 1300185 w 1692070"/>
                <a:gd name="connsiteY900" fmla="*/ 712710 h 1125716"/>
                <a:gd name="connsiteX901" fmla="*/ 1299467 w 1692070"/>
                <a:gd name="connsiteY901" fmla="*/ 712869 h 1125716"/>
                <a:gd name="connsiteX902" fmla="*/ 1293127 w 1692070"/>
                <a:gd name="connsiteY902" fmla="*/ 714264 h 1125716"/>
                <a:gd name="connsiteX903" fmla="*/ 1290934 w 1692070"/>
                <a:gd name="connsiteY903" fmla="*/ 714703 h 1125716"/>
                <a:gd name="connsiteX904" fmla="*/ 1285990 w 1692070"/>
                <a:gd name="connsiteY904" fmla="*/ 715700 h 1125716"/>
                <a:gd name="connsiteX905" fmla="*/ 1283518 w 1692070"/>
                <a:gd name="connsiteY905" fmla="*/ 716178 h 1125716"/>
                <a:gd name="connsiteX906" fmla="*/ 1278853 w 1692070"/>
                <a:gd name="connsiteY906" fmla="*/ 717016 h 1125716"/>
                <a:gd name="connsiteX907" fmla="*/ 1276381 w 1692070"/>
                <a:gd name="connsiteY907" fmla="*/ 717454 h 1125716"/>
                <a:gd name="connsiteX908" fmla="*/ 1271636 w 1692070"/>
                <a:gd name="connsiteY908" fmla="*/ 718212 h 1125716"/>
                <a:gd name="connsiteX909" fmla="*/ 1269324 w 1692070"/>
                <a:gd name="connsiteY909" fmla="*/ 718571 h 1125716"/>
                <a:gd name="connsiteX910" fmla="*/ 1264180 w 1692070"/>
                <a:gd name="connsiteY910" fmla="*/ 719328 h 1125716"/>
                <a:gd name="connsiteX911" fmla="*/ 1262386 w 1692070"/>
                <a:gd name="connsiteY911" fmla="*/ 719607 h 1125716"/>
                <a:gd name="connsiteX912" fmla="*/ 1248431 w 1692070"/>
                <a:gd name="connsiteY912" fmla="*/ 721362 h 1125716"/>
                <a:gd name="connsiteX913" fmla="*/ 1247713 w 1692070"/>
                <a:gd name="connsiteY913" fmla="*/ 721442 h 1125716"/>
                <a:gd name="connsiteX914" fmla="*/ 1241732 w 1692070"/>
                <a:gd name="connsiteY914" fmla="*/ 722079 h 1125716"/>
                <a:gd name="connsiteX915" fmla="*/ 1240058 w 1692070"/>
                <a:gd name="connsiteY915" fmla="*/ 722239 h 1125716"/>
                <a:gd name="connsiteX916" fmla="*/ 1235074 w 1692070"/>
                <a:gd name="connsiteY916" fmla="*/ 722717 h 1125716"/>
                <a:gd name="connsiteX917" fmla="*/ 1233280 w 1692070"/>
                <a:gd name="connsiteY917" fmla="*/ 722877 h 1125716"/>
                <a:gd name="connsiteX918" fmla="*/ 1228455 w 1692070"/>
                <a:gd name="connsiteY918" fmla="*/ 723275 h 1125716"/>
                <a:gd name="connsiteX919" fmla="*/ 1226820 w 1692070"/>
                <a:gd name="connsiteY919" fmla="*/ 723395 h 1125716"/>
                <a:gd name="connsiteX920" fmla="*/ 1221757 w 1692070"/>
                <a:gd name="connsiteY920" fmla="*/ 723754 h 1125716"/>
                <a:gd name="connsiteX921" fmla="*/ 1220600 w 1692070"/>
                <a:gd name="connsiteY921" fmla="*/ 723834 h 1125716"/>
                <a:gd name="connsiteX922" fmla="*/ 1207204 w 1692070"/>
                <a:gd name="connsiteY922" fmla="*/ 724631 h 1125716"/>
                <a:gd name="connsiteX923" fmla="*/ 1204213 w 1692070"/>
                <a:gd name="connsiteY923" fmla="*/ 686235 h 1125716"/>
                <a:gd name="connsiteX924" fmla="*/ 1265536 w 1692070"/>
                <a:gd name="connsiteY924" fmla="*/ 671003 h 1125716"/>
                <a:gd name="connsiteX925" fmla="*/ 1281246 w 1692070"/>
                <a:gd name="connsiteY925" fmla="*/ 679975 h 1125716"/>
                <a:gd name="connsiteX926" fmla="*/ 1290974 w 1692070"/>
                <a:gd name="connsiteY926" fmla="*/ 680573 h 1125716"/>
                <a:gd name="connsiteX927" fmla="*/ 1312665 w 1692070"/>
                <a:gd name="connsiteY927" fmla="*/ 693850 h 1125716"/>
                <a:gd name="connsiteX928" fmla="*/ 1327457 w 1692070"/>
                <a:gd name="connsiteY928" fmla="*/ 692215 h 1125716"/>
                <a:gd name="connsiteX929" fmla="*/ 1334235 w 1692070"/>
                <a:gd name="connsiteY929" fmla="*/ 687072 h 1125716"/>
                <a:gd name="connsiteX930" fmla="*/ 1332481 w 1692070"/>
                <a:gd name="connsiteY930" fmla="*/ 703619 h 1125716"/>
                <a:gd name="connsiteX931" fmla="*/ 1468245 w 1692070"/>
                <a:gd name="connsiteY931" fmla="*/ 528262 h 1125716"/>
                <a:gd name="connsiteX932" fmla="*/ 1441411 w 1692070"/>
                <a:gd name="connsiteY932" fmla="*/ 532807 h 1125716"/>
                <a:gd name="connsiteX933" fmla="*/ 1409753 w 1692070"/>
                <a:gd name="connsiteY933" fmla="*/ 531332 h 1125716"/>
                <a:gd name="connsiteX934" fmla="*/ 1392727 w 1692070"/>
                <a:gd name="connsiteY934" fmla="*/ 478582 h 1125716"/>
                <a:gd name="connsiteX935" fmla="*/ 1417408 w 1692070"/>
                <a:gd name="connsiteY935" fmla="*/ 480177 h 1125716"/>
                <a:gd name="connsiteX936" fmla="*/ 1436826 w 1692070"/>
                <a:gd name="connsiteY936" fmla="*/ 507728 h 1125716"/>
                <a:gd name="connsiteX937" fmla="*/ 1436985 w 1692070"/>
                <a:gd name="connsiteY937" fmla="*/ 507887 h 1125716"/>
                <a:gd name="connsiteX938" fmla="*/ 1463779 w 1692070"/>
                <a:gd name="connsiteY938" fmla="*/ 526747 h 1125716"/>
                <a:gd name="connsiteX939" fmla="*/ 1468883 w 1692070"/>
                <a:gd name="connsiteY939" fmla="*/ 527265 h 1125716"/>
                <a:gd name="connsiteX940" fmla="*/ 1468245 w 1692070"/>
                <a:gd name="connsiteY940" fmla="*/ 528262 h 1125716"/>
                <a:gd name="connsiteX941" fmla="*/ 1399147 w 1692070"/>
                <a:gd name="connsiteY941" fmla="*/ 387235 h 1125716"/>
                <a:gd name="connsiteX942" fmla="*/ 1396435 w 1692070"/>
                <a:gd name="connsiteY942" fmla="*/ 419731 h 1125716"/>
                <a:gd name="connsiteX943" fmla="*/ 1392967 w 1692070"/>
                <a:gd name="connsiteY943" fmla="*/ 421525 h 1125716"/>
                <a:gd name="connsiteX944" fmla="*/ 1392528 w 1692070"/>
                <a:gd name="connsiteY944" fmla="*/ 421764 h 1125716"/>
                <a:gd name="connsiteX945" fmla="*/ 1385550 w 1692070"/>
                <a:gd name="connsiteY945" fmla="*/ 425153 h 1125716"/>
                <a:gd name="connsiteX946" fmla="*/ 1383756 w 1692070"/>
                <a:gd name="connsiteY946" fmla="*/ 425991 h 1125716"/>
                <a:gd name="connsiteX947" fmla="*/ 1378254 w 1692070"/>
                <a:gd name="connsiteY947" fmla="*/ 428463 h 1125716"/>
                <a:gd name="connsiteX948" fmla="*/ 1373429 w 1692070"/>
                <a:gd name="connsiteY948" fmla="*/ 430536 h 1125716"/>
                <a:gd name="connsiteX949" fmla="*/ 1371476 w 1692070"/>
                <a:gd name="connsiteY949" fmla="*/ 431373 h 1125716"/>
                <a:gd name="connsiteX950" fmla="*/ 1364418 w 1692070"/>
                <a:gd name="connsiteY950" fmla="*/ 434244 h 1125716"/>
                <a:gd name="connsiteX951" fmla="*/ 1363701 w 1692070"/>
                <a:gd name="connsiteY951" fmla="*/ 434523 h 1125716"/>
                <a:gd name="connsiteX952" fmla="*/ 1358757 w 1692070"/>
                <a:gd name="connsiteY952" fmla="*/ 436397 h 1125716"/>
                <a:gd name="connsiteX953" fmla="*/ 1308079 w 1692070"/>
                <a:gd name="connsiteY953" fmla="*/ 428981 h 1125716"/>
                <a:gd name="connsiteX954" fmla="*/ 1308079 w 1692070"/>
                <a:gd name="connsiteY954" fmla="*/ 428981 h 1125716"/>
                <a:gd name="connsiteX955" fmla="*/ 1308000 w 1692070"/>
                <a:gd name="connsiteY955" fmla="*/ 429021 h 1125716"/>
                <a:gd name="connsiteX956" fmla="*/ 1305527 w 1692070"/>
                <a:gd name="connsiteY956" fmla="*/ 429898 h 1125716"/>
                <a:gd name="connsiteX957" fmla="*/ 1305288 w 1692070"/>
                <a:gd name="connsiteY957" fmla="*/ 429978 h 1125716"/>
                <a:gd name="connsiteX958" fmla="*/ 1303095 w 1692070"/>
                <a:gd name="connsiteY958" fmla="*/ 430935 h 1125716"/>
                <a:gd name="connsiteX959" fmla="*/ 1302617 w 1692070"/>
                <a:gd name="connsiteY959" fmla="*/ 431134 h 1125716"/>
                <a:gd name="connsiteX960" fmla="*/ 1300783 w 1692070"/>
                <a:gd name="connsiteY960" fmla="*/ 432051 h 1125716"/>
                <a:gd name="connsiteX961" fmla="*/ 1300025 w 1692070"/>
                <a:gd name="connsiteY961" fmla="*/ 432450 h 1125716"/>
                <a:gd name="connsiteX962" fmla="*/ 1297553 w 1692070"/>
                <a:gd name="connsiteY962" fmla="*/ 433885 h 1125716"/>
                <a:gd name="connsiteX963" fmla="*/ 1296277 w 1692070"/>
                <a:gd name="connsiteY963" fmla="*/ 434723 h 1125716"/>
                <a:gd name="connsiteX964" fmla="*/ 1284076 w 1692070"/>
                <a:gd name="connsiteY964" fmla="*/ 400712 h 1125716"/>
                <a:gd name="connsiteX965" fmla="*/ 1297115 w 1692070"/>
                <a:gd name="connsiteY965" fmla="*/ 396764 h 1125716"/>
                <a:gd name="connsiteX966" fmla="*/ 1318366 w 1692070"/>
                <a:gd name="connsiteY966" fmla="*/ 390305 h 1125716"/>
                <a:gd name="connsiteX967" fmla="*/ 1336787 w 1692070"/>
                <a:gd name="connsiteY967" fmla="*/ 398718 h 1125716"/>
                <a:gd name="connsiteX968" fmla="*/ 1350742 w 1692070"/>
                <a:gd name="connsiteY968" fmla="*/ 396087 h 1125716"/>
                <a:gd name="connsiteX969" fmla="*/ 1357281 w 1692070"/>
                <a:gd name="connsiteY969" fmla="*/ 390146 h 1125716"/>
                <a:gd name="connsiteX970" fmla="*/ 1364099 w 1692070"/>
                <a:gd name="connsiteY970" fmla="*/ 377387 h 1125716"/>
                <a:gd name="connsiteX971" fmla="*/ 1397432 w 1692070"/>
                <a:gd name="connsiteY971" fmla="*/ 373160 h 1125716"/>
                <a:gd name="connsiteX972" fmla="*/ 1410989 w 1692070"/>
                <a:gd name="connsiteY972" fmla="*/ 372323 h 1125716"/>
                <a:gd name="connsiteX973" fmla="*/ 1399147 w 1692070"/>
                <a:gd name="connsiteY973" fmla="*/ 387235 h 1125716"/>
                <a:gd name="connsiteX974" fmla="*/ 1465095 w 1692070"/>
                <a:gd name="connsiteY974" fmla="*/ 746242 h 1125716"/>
                <a:gd name="connsiteX975" fmla="*/ 1461387 w 1692070"/>
                <a:gd name="connsiteY975" fmla="*/ 747518 h 1125716"/>
                <a:gd name="connsiteX976" fmla="*/ 1460908 w 1692070"/>
                <a:gd name="connsiteY976" fmla="*/ 747677 h 1125716"/>
                <a:gd name="connsiteX977" fmla="*/ 1453492 w 1692070"/>
                <a:gd name="connsiteY977" fmla="*/ 749990 h 1125716"/>
                <a:gd name="connsiteX978" fmla="*/ 1451578 w 1692070"/>
                <a:gd name="connsiteY978" fmla="*/ 750548 h 1125716"/>
                <a:gd name="connsiteX979" fmla="*/ 1445797 w 1692070"/>
                <a:gd name="connsiteY979" fmla="*/ 752223 h 1125716"/>
                <a:gd name="connsiteX980" fmla="*/ 1440733 w 1692070"/>
                <a:gd name="connsiteY980" fmla="*/ 753578 h 1125716"/>
                <a:gd name="connsiteX981" fmla="*/ 1438660 w 1692070"/>
                <a:gd name="connsiteY981" fmla="*/ 754136 h 1125716"/>
                <a:gd name="connsiteX982" fmla="*/ 1431244 w 1692070"/>
                <a:gd name="connsiteY982" fmla="*/ 755931 h 1125716"/>
                <a:gd name="connsiteX983" fmla="*/ 1430446 w 1692070"/>
                <a:gd name="connsiteY983" fmla="*/ 756090 h 1125716"/>
                <a:gd name="connsiteX984" fmla="*/ 1426937 w 1692070"/>
                <a:gd name="connsiteY984" fmla="*/ 756848 h 1125716"/>
                <a:gd name="connsiteX985" fmla="*/ 1425064 w 1692070"/>
                <a:gd name="connsiteY985" fmla="*/ 733642 h 1125716"/>
                <a:gd name="connsiteX986" fmla="*/ 1467647 w 1692070"/>
                <a:gd name="connsiteY986" fmla="*/ 725628 h 1125716"/>
                <a:gd name="connsiteX987" fmla="*/ 1465095 w 1692070"/>
                <a:gd name="connsiteY987" fmla="*/ 746242 h 1125716"/>
                <a:gd name="connsiteX988" fmla="*/ 1403493 w 1692070"/>
                <a:gd name="connsiteY988" fmla="*/ 313592 h 1125716"/>
                <a:gd name="connsiteX989" fmla="*/ 1400183 w 1692070"/>
                <a:gd name="connsiteY989" fmla="*/ 315665 h 1125716"/>
                <a:gd name="connsiteX990" fmla="*/ 1399705 w 1692070"/>
                <a:gd name="connsiteY990" fmla="*/ 315944 h 1125716"/>
                <a:gd name="connsiteX991" fmla="*/ 1393046 w 1692070"/>
                <a:gd name="connsiteY991" fmla="*/ 319852 h 1125716"/>
                <a:gd name="connsiteX992" fmla="*/ 1391292 w 1692070"/>
                <a:gd name="connsiteY992" fmla="*/ 320848 h 1125716"/>
                <a:gd name="connsiteX993" fmla="*/ 1386029 w 1692070"/>
                <a:gd name="connsiteY993" fmla="*/ 323759 h 1125716"/>
                <a:gd name="connsiteX994" fmla="*/ 1381364 w 1692070"/>
                <a:gd name="connsiteY994" fmla="*/ 326231 h 1125716"/>
                <a:gd name="connsiteX995" fmla="*/ 1379450 w 1692070"/>
                <a:gd name="connsiteY995" fmla="*/ 327228 h 1125716"/>
                <a:gd name="connsiteX996" fmla="*/ 1372632 w 1692070"/>
                <a:gd name="connsiteY996" fmla="*/ 330657 h 1125716"/>
                <a:gd name="connsiteX997" fmla="*/ 1371914 w 1692070"/>
                <a:gd name="connsiteY997" fmla="*/ 331016 h 1125716"/>
                <a:gd name="connsiteX998" fmla="*/ 1368685 w 1692070"/>
                <a:gd name="connsiteY998" fmla="*/ 332571 h 1125716"/>
                <a:gd name="connsiteX999" fmla="*/ 1361667 w 1692070"/>
                <a:gd name="connsiteY999" fmla="*/ 310362 h 1125716"/>
                <a:gd name="connsiteX1000" fmla="*/ 1401380 w 1692070"/>
                <a:gd name="connsiteY1000" fmla="*/ 293018 h 1125716"/>
                <a:gd name="connsiteX1001" fmla="*/ 1403493 w 1692070"/>
                <a:gd name="connsiteY1001" fmla="*/ 313592 h 1125716"/>
                <a:gd name="connsiteX1002" fmla="*/ 1124270 w 1692070"/>
                <a:gd name="connsiteY1002" fmla="*/ 197046 h 1125716"/>
                <a:gd name="connsiteX1003" fmla="*/ 1121160 w 1692070"/>
                <a:gd name="connsiteY1003" fmla="*/ 199438 h 1125716"/>
                <a:gd name="connsiteX1004" fmla="*/ 1120761 w 1692070"/>
                <a:gd name="connsiteY1004" fmla="*/ 199757 h 1125716"/>
                <a:gd name="connsiteX1005" fmla="*/ 1114461 w 1692070"/>
                <a:gd name="connsiteY1005" fmla="*/ 204303 h 1125716"/>
                <a:gd name="connsiteX1006" fmla="*/ 1112827 w 1692070"/>
                <a:gd name="connsiteY1006" fmla="*/ 205419 h 1125716"/>
                <a:gd name="connsiteX1007" fmla="*/ 1107843 w 1692070"/>
                <a:gd name="connsiteY1007" fmla="*/ 208848 h 1125716"/>
                <a:gd name="connsiteX1008" fmla="*/ 1103457 w 1692070"/>
                <a:gd name="connsiteY1008" fmla="*/ 211759 h 1125716"/>
                <a:gd name="connsiteX1009" fmla="*/ 1101662 w 1692070"/>
                <a:gd name="connsiteY1009" fmla="*/ 212955 h 1125716"/>
                <a:gd name="connsiteX1010" fmla="*/ 1095203 w 1692070"/>
                <a:gd name="connsiteY1010" fmla="*/ 217022 h 1125716"/>
                <a:gd name="connsiteX1011" fmla="*/ 1094525 w 1692070"/>
                <a:gd name="connsiteY1011" fmla="*/ 217461 h 1125716"/>
                <a:gd name="connsiteX1012" fmla="*/ 1088704 w 1692070"/>
                <a:gd name="connsiteY1012" fmla="*/ 220969 h 1125716"/>
                <a:gd name="connsiteX1013" fmla="*/ 1086711 w 1692070"/>
                <a:gd name="connsiteY1013" fmla="*/ 222126 h 1125716"/>
                <a:gd name="connsiteX1014" fmla="*/ 1086232 w 1692070"/>
                <a:gd name="connsiteY1014" fmla="*/ 222405 h 1125716"/>
                <a:gd name="connsiteX1015" fmla="*/ 1081806 w 1692070"/>
                <a:gd name="connsiteY1015" fmla="*/ 210324 h 1125716"/>
                <a:gd name="connsiteX1016" fmla="*/ 1097914 w 1692070"/>
                <a:gd name="connsiteY1016" fmla="*/ 201073 h 1125716"/>
                <a:gd name="connsiteX1017" fmla="*/ 1121598 w 1692070"/>
                <a:gd name="connsiteY1017" fmla="*/ 187477 h 1125716"/>
                <a:gd name="connsiteX1018" fmla="*/ 1124270 w 1692070"/>
                <a:gd name="connsiteY1018" fmla="*/ 197046 h 1125716"/>
                <a:gd name="connsiteX1019" fmla="*/ 973036 w 1692070"/>
                <a:gd name="connsiteY1019" fmla="*/ 226790 h 1125716"/>
                <a:gd name="connsiteX1020" fmla="*/ 973076 w 1692070"/>
                <a:gd name="connsiteY1020" fmla="*/ 226950 h 1125716"/>
                <a:gd name="connsiteX1021" fmla="*/ 973355 w 1692070"/>
                <a:gd name="connsiteY1021" fmla="*/ 227429 h 1125716"/>
                <a:gd name="connsiteX1022" fmla="*/ 976265 w 1692070"/>
                <a:gd name="connsiteY1022" fmla="*/ 228944 h 1125716"/>
                <a:gd name="connsiteX1023" fmla="*/ 946282 w 1692070"/>
                <a:gd name="connsiteY1023" fmla="*/ 246487 h 1125716"/>
                <a:gd name="connsiteX1024" fmla="*/ 970843 w 1692070"/>
                <a:gd name="connsiteY1024" fmla="*/ 228385 h 1125716"/>
                <a:gd name="connsiteX1025" fmla="*/ 973036 w 1692070"/>
                <a:gd name="connsiteY1025" fmla="*/ 226790 h 1125716"/>
                <a:gd name="connsiteX1026" fmla="*/ 296569 w 1692070"/>
                <a:gd name="connsiteY1026" fmla="*/ 536595 h 1125716"/>
                <a:gd name="connsiteX1027" fmla="*/ 296689 w 1692070"/>
                <a:gd name="connsiteY1027" fmla="*/ 536715 h 1125716"/>
                <a:gd name="connsiteX1028" fmla="*/ 301394 w 1692070"/>
                <a:gd name="connsiteY1028" fmla="*/ 540024 h 1125716"/>
                <a:gd name="connsiteX1029" fmla="*/ 319097 w 1692070"/>
                <a:gd name="connsiteY1029" fmla="*/ 549314 h 1125716"/>
                <a:gd name="connsiteX1030" fmla="*/ 254783 w 1692070"/>
                <a:gd name="connsiteY1030" fmla="*/ 527305 h 1125716"/>
                <a:gd name="connsiteX1031" fmla="*/ 258133 w 1692070"/>
                <a:gd name="connsiteY1031" fmla="*/ 527146 h 1125716"/>
                <a:gd name="connsiteX1032" fmla="*/ 290828 w 1692070"/>
                <a:gd name="connsiteY1032" fmla="*/ 523996 h 1125716"/>
                <a:gd name="connsiteX1033" fmla="*/ 296569 w 1692070"/>
                <a:gd name="connsiteY1033" fmla="*/ 536595 h 1125716"/>
                <a:gd name="connsiteX1034" fmla="*/ 426312 w 1692070"/>
                <a:gd name="connsiteY1034" fmla="*/ 784519 h 1125716"/>
                <a:gd name="connsiteX1035" fmla="*/ 429343 w 1692070"/>
                <a:gd name="connsiteY1035" fmla="*/ 786552 h 1125716"/>
                <a:gd name="connsiteX1036" fmla="*/ 431575 w 1692070"/>
                <a:gd name="connsiteY1036" fmla="*/ 788027 h 1125716"/>
                <a:gd name="connsiteX1037" fmla="*/ 435921 w 1692070"/>
                <a:gd name="connsiteY1037" fmla="*/ 790898 h 1125716"/>
                <a:gd name="connsiteX1038" fmla="*/ 435882 w 1692070"/>
                <a:gd name="connsiteY1038" fmla="*/ 791138 h 1125716"/>
                <a:gd name="connsiteX1039" fmla="*/ 435961 w 1692070"/>
                <a:gd name="connsiteY1039" fmla="*/ 796879 h 1125716"/>
                <a:gd name="connsiteX1040" fmla="*/ 450235 w 1692070"/>
                <a:gd name="connsiteY1040" fmla="*/ 827859 h 1125716"/>
                <a:gd name="connsiteX1041" fmla="*/ 452189 w 1692070"/>
                <a:gd name="connsiteY1041" fmla="*/ 829733 h 1125716"/>
                <a:gd name="connsiteX1042" fmla="*/ 321210 w 1692070"/>
                <a:gd name="connsiteY1042" fmla="*/ 769886 h 1125716"/>
                <a:gd name="connsiteX1043" fmla="*/ 426312 w 1692070"/>
                <a:gd name="connsiteY1043" fmla="*/ 784519 h 112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</a:cxnLst>
              <a:rect l="l" t="t" r="r" b="b"/>
              <a:pathLst>
                <a:path w="1692070" h="1125716">
                  <a:moveTo>
                    <a:pt x="1583355" y="167740"/>
                  </a:moveTo>
                  <a:cubicBezTo>
                    <a:pt x="1572829" y="157733"/>
                    <a:pt x="1560429" y="149519"/>
                    <a:pt x="1546872" y="144017"/>
                  </a:cubicBezTo>
                  <a:cubicBezTo>
                    <a:pt x="1542646" y="142302"/>
                    <a:pt x="1538499" y="141106"/>
                    <a:pt x="1534472" y="140468"/>
                  </a:cubicBezTo>
                  <a:cubicBezTo>
                    <a:pt x="1516569" y="137478"/>
                    <a:pt x="1500621" y="144335"/>
                    <a:pt x="1497710" y="163673"/>
                  </a:cubicBezTo>
                  <a:cubicBezTo>
                    <a:pt x="1495557" y="172844"/>
                    <a:pt x="1497232" y="184088"/>
                    <a:pt x="1501458" y="196049"/>
                  </a:cubicBezTo>
                  <a:cubicBezTo>
                    <a:pt x="1500421" y="196847"/>
                    <a:pt x="1499425" y="197684"/>
                    <a:pt x="1498388" y="198521"/>
                  </a:cubicBezTo>
                  <a:cubicBezTo>
                    <a:pt x="1498268" y="198641"/>
                    <a:pt x="1498109" y="198721"/>
                    <a:pt x="1497989" y="198840"/>
                  </a:cubicBezTo>
                  <a:cubicBezTo>
                    <a:pt x="1495956" y="200435"/>
                    <a:pt x="1493882" y="201990"/>
                    <a:pt x="1491809" y="203505"/>
                  </a:cubicBezTo>
                  <a:cubicBezTo>
                    <a:pt x="1491291" y="203904"/>
                    <a:pt x="1490772" y="204263"/>
                    <a:pt x="1490214" y="204662"/>
                  </a:cubicBezTo>
                  <a:cubicBezTo>
                    <a:pt x="1488580" y="205858"/>
                    <a:pt x="1486945" y="207054"/>
                    <a:pt x="1485270" y="208210"/>
                  </a:cubicBezTo>
                  <a:cubicBezTo>
                    <a:pt x="1483835" y="209207"/>
                    <a:pt x="1482399" y="210204"/>
                    <a:pt x="1480964" y="211161"/>
                  </a:cubicBezTo>
                  <a:cubicBezTo>
                    <a:pt x="1480366" y="211560"/>
                    <a:pt x="1479768" y="211998"/>
                    <a:pt x="1479170" y="212397"/>
                  </a:cubicBezTo>
                  <a:cubicBezTo>
                    <a:pt x="1477056" y="213832"/>
                    <a:pt x="1474943" y="215228"/>
                    <a:pt x="1472790" y="216583"/>
                  </a:cubicBezTo>
                  <a:cubicBezTo>
                    <a:pt x="1472551" y="216743"/>
                    <a:pt x="1472352" y="216862"/>
                    <a:pt x="1472112" y="216982"/>
                  </a:cubicBezTo>
                  <a:cubicBezTo>
                    <a:pt x="1470198" y="218218"/>
                    <a:pt x="1468285" y="219414"/>
                    <a:pt x="1466331" y="220610"/>
                  </a:cubicBezTo>
                  <a:cubicBezTo>
                    <a:pt x="1465653" y="221009"/>
                    <a:pt x="1465015" y="221408"/>
                    <a:pt x="1464337" y="221806"/>
                  </a:cubicBezTo>
                  <a:cubicBezTo>
                    <a:pt x="1462822" y="222724"/>
                    <a:pt x="1461347" y="223641"/>
                    <a:pt x="1459832" y="224518"/>
                  </a:cubicBezTo>
                  <a:cubicBezTo>
                    <a:pt x="1459074" y="224957"/>
                    <a:pt x="1458317" y="225395"/>
                    <a:pt x="1457559" y="225873"/>
                  </a:cubicBezTo>
                  <a:cubicBezTo>
                    <a:pt x="1456124" y="226711"/>
                    <a:pt x="1454688" y="227548"/>
                    <a:pt x="1453253" y="228385"/>
                  </a:cubicBezTo>
                  <a:cubicBezTo>
                    <a:pt x="1452495" y="228824"/>
                    <a:pt x="1451738" y="229263"/>
                    <a:pt x="1450980" y="229701"/>
                  </a:cubicBezTo>
                  <a:cubicBezTo>
                    <a:pt x="1449505" y="230538"/>
                    <a:pt x="1448070" y="231336"/>
                    <a:pt x="1446594" y="232133"/>
                  </a:cubicBezTo>
                  <a:cubicBezTo>
                    <a:pt x="1445877" y="232532"/>
                    <a:pt x="1445159" y="232931"/>
                    <a:pt x="1444441" y="233330"/>
                  </a:cubicBezTo>
                  <a:cubicBezTo>
                    <a:pt x="1444082" y="233529"/>
                    <a:pt x="1443724" y="233728"/>
                    <a:pt x="1443365" y="233928"/>
                  </a:cubicBezTo>
                  <a:cubicBezTo>
                    <a:pt x="1443843" y="233170"/>
                    <a:pt x="1444322" y="232373"/>
                    <a:pt x="1444760" y="231535"/>
                  </a:cubicBezTo>
                  <a:cubicBezTo>
                    <a:pt x="1448189" y="224837"/>
                    <a:pt x="1449585" y="216544"/>
                    <a:pt x="1450661" y="208968"/>
                  </a:cubicBezTo>
                  <a:cubicBezTo>
                    <a:pt x="1454968" y="178905"/>
                    <a:pt x="1438700" y="146728"/>
                    <a:pt x="1412623" y="124878"/>
                  </a:cubicBezTo>
                  <a:cubicBezTo>
                    <a:pt x="1401499" y="115548"/>
                    <a:pt x="1388621" y="108132"/>
                    <a:pt x="1374745" y="103507"/>
                  </a:cubicBezTo>
                  <a:cubicBezTo>
                    <a:pt x="1370439" y="102071"/>
                    <a:pt x="1366213" y="101154"/>
                    <a:pt x="1362146" y="100755"/>
                  </a:cubicBezTo>
                  <a:cubicBezTo>
                    <a:pt x="1344084" y="98882"/>
                    <a:pt x="1328613" y="106736"/>
                    <a:pt x="1326899" y="126194"/>
                  </a:cubicBezTo>
                  <a:cubicBezTo>
                    <a:pt x="1325344" y="135484"/>
                    <a:pt x="1327696" y="146608"/>
                    <a:pt x="1332680" y="158291"/>
                  </a:cubicBezTo>
                  <a:cubicBezTo>
                    <a:pt x="1331723" y="159168"/>
                    <a:pt x="1330766" y="160045"/>
                    <a:pt x="1329770" y="160922"/>
                  </a:cubicBezTo>
                  <a:cubicBezTo>
                    <a:pt x="1329650" y="161042"/>
                    <a:pt x="1329530" y="161122"/>
                    <a:pt x="1329411" y="161241"/>
                  </a:cubicBezTo>
                  <a:cubicBezTo>
                    <a:pt x="1327457" y="162956"/>
                    <a:pt x="1325503" y="164670"/>
                    <a:pt x="1323510" y="166345"/>
                  </a:cubicBezTo>
                  <a:cubicBezTo>
                    <a:pt x="1322991" y="166783"/>
                    <a:pt x="1322513" y="167182"/>
                    <a:pt x="1321995" y="167581"/>
                  </a:cubicBezTo>
                  <a:cubicBezTo>
                    <a:pt x="1320440" y="168857"/>
                    <a:pt x="1318885" y="170133"/>
                    <a:pt x="1317290" y="171409"/>
                  </a:cubicBezTo>
                  <a:cubicBezTo>
                    <a:pt x="1315934" y="172485"/>
                    <a:pt x="1314539" y="173562"/>
                    <a:pt x="1313183" y="174638"/>
                  </a:cubicBezTo>
                  <a:cubicBezTo>
                    <a:pt x="1312625" y="175077"/>
                    <a:pt x="1312067" y="175515"/>
                    <a:pt x="1311468" y="175954"/>
                  </a:cubicBezTo>
                  <a:cubicBezTo>
                    <a:pt x="1309435" y="177509"/>
                    <a:pt x="1307402" y="179024"/>
                    <a:pt x="1305368" y="180539"/>
                  </a:cubicBezTo>
                  <a:cubicBezTo>
                    <a:pt x="1305169" y="180699"/>
                    <a:pt x="1304969" y="180818"/>
                    <a:pt x="1304770" y="180978"/>
                  </a:cubicBezTo>
                  <a:cubicBezTo>
                    <a:pt x="1302936" y="182333"/>
                    <a:pt x="1301062" y="183649"/>
                    <a:pt x="1299228" y="185005"/>
                  </a:cubicBezTo>
                  <a:cubicBezTo>
                    <a:pt x="1298590" y="185443"/>
                    <a:pt x="1297952" y="185882"/>
                    <a:pt x="1297314" y="186361"/>
                  </a:cubicBezTo>
                  <a:cubicBezTo>
                    <a:pt x="1295879" y="187357"/>
                    <a:pt x="1294443" y="188394"/>
                    <a:pt x="1292968" y="189351"/>
                  </a:cubicBezTo>
                  <a:cubicBezTo>
                    <a:pt x="1292250" y="189829"/>
                    <a:pt x="1291532" y="190348"/>
                    <a:pt x="1290815" y="190826"/>
                  </a:cubicBezTo>
                  <a:cubicBezTo>
                    <a:pt x="1289419" y="191743"/>
                    <a:pt x="1288064" y="192700"/>
                    <a:pt x="1286668" y="193617"/>
                  </a:cubicBezTo>
                  <a:cubicBezTo>
                    <a:pt x="1285951" y="194096"/>
                    <a:pt x="1285193" y="194574"/>
                    <a:pt x="1284475" y="195053"/>
                  </a:cubicBezTo>
                  <a:cubicBezTo>
                    <a:pt x="1283080" y="195970"/>
                    <a:pt x="1281644" y="196887"/>
                    <a:pt x="1280249" y="197764"/>
                  </a:cubicBezTo>
                  <a:cubicBezTo>
                    <a:pt x="1279571" y="198202"/>
                    <a:pt x="1278893" y="198641"/>
                    <a:pt x="1278175" y="199080"/>
                  </a:cubicBezTo>
                  <a:cubicBezTo>
                    <a:pt x="1276620" y="200037"/>
                    <a:pt x="1275105" y="200993"/>
                    <a:pt x="1273550" y="201950"/>
                  </a:cubicBezTo>
                  <a:cubicBezTo>
                    <a:pt x="1272992" y="202269"/>
                    <a:pt x="1272434" y="202628"/>
                    <a:pt x="1271916" y="202947"/>
                  </a:cubicBezTo>
                  <a:cubicBezTo>
                    <a:pt x="1269842" y="204223"/>
                    <a:pt x="1267809" y="205459"/>
                    <a:pt x="1265775" y="206655"/>
                  </a:cubicBezTo>
                  <a:cubicBezTo>
                    <a:pt x="1265775" y="206655"/>
                    <a:pt x="1265735" y="206655"/>
                    <a:pt x="1265735" y="206695"/>
                  </a:cubicBezTo>
                  <a:cubicBezTo>
                    <a:pt x="1263582" y="207971"/>
                    <a:pt x="1261429" y="209247"/>
                    <a:pt x="1259276" y="210443"/>
                  </a:cubicBezTo>
                  <a:cubicBezTo>
                    <a:pt x="1259037" y="210563"/>
                    <a:pt x="1258798" y="210722"/>
                    <a:pt x="1258598" y="210842"/>
                  </a:cubicBezTo>
                  <a:cubicBezTo>
                    <a:pt x="1256764" y="211878"/>
                    <a:pt x="1254930" y="212915"/>
                    <a:pt x="1253136" y="213952"/>
                  </a:cubicBezTo>
                  <a:cubicBezTo>
                    <a:pt x="1252618" y="214231"/>
                    <a:pt x="1252139" y="214510"/>
                    <a:pt x="1251661" y="214789"/>
                  </a:cubicBezTo>
                  <a:cubicBezTo>
                    <a:pt x="1250106" y="215666"/>
                    <a:pt x="1248551" y="216504"/>
                    <a:pt x="1246996" y="217341"/>
                  </a:cubicBezTo>
                  <a:cubicBezTo>
                    <a:pt x="1246437" y="217660"/>
                    <a:pt x="1245879" y="217939"/>
                    <a:pt x="1245361" y="218218"/>
                  </a:cubicBezTo>
                  <a:cubicBezTo>
                    <a:pt x="1243846" y="219016"/>
                    <a:pt x="1242371" y="219853"/>
                    <a:pt x="1240895" y="220610"/>
                  </a:cubicBezTo>
                  <a:cubicBezTo>
                    <a:pt x="1240377" y="220889"/>
                    <a:pt x="1239859" y="221169"/>
                    <a:pt x="1239380" y="221408"/>
                  </a:cubicBezTo>
                  <a:cubicBezTo>
                    <a:pt x="1238662" y="221806"/>
                    <a:pt x="1237945" y="222165"/>
                    <a:pt x="1237227" y="222524"/>
                  </a:cubicBezTo>
                  <a:cubicBezTo>
                    <a:pt x="1232721" y="203585"/>
                    <a:pt x="1221797" y="185125"/>
                    <a:pt x="1206845" y="170292"/>
                  </a:cubicBezTo>
                  <a:cubicBezTo>
                    <a:pt x="1201462" y="164949"/>
                    <a:pt x="1195521" y="160085"/>
                    <a:pt x="1189181" y="155858"/>
                  </a:cubicBezTo>
                  <a:cubicBezTo>
                    <a:pt x="1189620" y="155699"/>
                    <a:pt x="1190059" y="155579"/>
                    <a:pt x="1190537" y="155420"/>
                  </a:cubicBezTo>
                  <a:cubicBezTo>
                    <a:pt x="1200465" y="152230"/>
                    <a:pt x="1211151" y="149319"/>
                    <a:pt x="1221398" y="147406"/>
                  </a:cubicBezTo>
                  <a:cubicBezTo>
                    <a:pt x="1230449" y="155380"/>
                    <a:pt x="1240297" y="162717"/>
                    <a:pt x="1248232" y="167820"/>
                  </a:cubicBezTo>
                  <a:lnTo>
                    <a:pt x="1248431" y="167940"/>
                  </a:lnTo>
                  <a:cubicBezTo>
                    <a:pt x="1259396" y="174997"/>
                    <a:pt x="1270241" y="178905"/>
                    <a:pt x="1279651" y="177828"/>
                  </a:cubicBezTo>
                  <a:cubicBezTo>
                    <a:pt x="1285631" y="177150"/>
                    <a:pt x="1290017" y="174997"/>
                    <a:pt x="1293287" y="171807"/>
                  </a:cubicBezTo>
                  <a:cubicBezTo>
                    <a:pt x="1295520" y="169654"/>
                    <a:pt x="1297234" y="167062"/>
                    <a:pt x="1298550" y="164152"/>
                  </a:cubicBezTo>
                  <a:cubicBezTo>
                    <a:pt x="1301700" y="157334"/>
                    <a:pt x="1302657" y="148961"/>
                    <a:pt x="1303414" y="141305"/>
                  </a:cubicBezTo>
                  <a:cubicBezTo>
                    <a:pt x="1306365" y="111082"/>
                    <a:pt x="1288622" y="79663"/>
                    <a:pt x="1261589" y="59050"/>
                  </a:cubicBezTo>
                  <a:cubicBezTo>
                    <a:pt x="1250066" y="50238"/>
                    <a:pt x="1236828" y="43380"/>
                    <a:pt x="1222793" y="39393"/>
                  </a:cubicBezTo>
                  <a:cubicBezTo>
                    <a:pt x="1218407" y="38157"/>
                    <a:pt x="1214141" y="37439"/>
                    <a:pt x="1210074" y="37200"/>
                  </a:cubicBezTo>
                  <a:cubicBezTo>
                    <a:pt x="1191933" y="36163"/>
                    <a:pt x="1176821" y="44696"/>
                    <a:pt x="1176024" y="64233"/>
                  </a:cubicBezTo>
                  <a:cubicBezTo>
                    <a:pt x="1174867" y="73603"/>
                    <a:pt x="1177738" y="84607"/>
                    <a:pt x="1183240" y="96011"/>
                  </a:cubicBezTo>
                  <a:cubicBezTo>
                    <a:pt x="1182323" y="96928"/>
                    <a:pt x="1181406" y="97885"/>
                    <a:pt x="1180449" y="98762"/>
                  </a:cubicBezTo>
                  <a:cubicBezTo>
                    <a:pt x="1180330" y="98882"/>
                    <a:pt x="1180210" y="99001"/>
                    <a:pt x="1180091" y="99121"/>
                  </a:cubicBezTo>
                  <a:cubicBezTo>
                    <a:pt x="1178217" y="100915"/>
                    <a:pt x="1176343" y="102709"/>
                    <a:pt x="1174429" y="104463"/>
                  </a:cubicBezTo>
                  <a:cubicBezTo>
                    <a:pt x="1173950" y="104902"/>
                    <a:pt x="1173472" y="105341"/>
                    <a:pt x="1172993" y="105779"/>
                  </a:cubicBezTo>
                  <a:cubicBezTo>
                    <a:pt x="1171518" y="107135"/>
                    <a:pt x="1170003" y="108491"/>
                    <a:pt x="1168488" y="109846"/>
                  </a:cubicBezTo>
                  <a:cubicBezTo>
                    <a:pt x="1167172" y="111003"/>
                    <a:pt x="1165856" y="112119"/>
                    <a:pt x="1164541" y="113275"/>
                  </a:cubicBezTo>
                  <a:cubicBezTo>
                    <a:pt x="1163982" y="113754"/>
                    <a:pt x="1163464" y="114232"/>
                    <a:pt x="1162906" y="114671"/>
                  </a:cubicBezTo>
                  <a:cubicBezTo>
                    <a:pt x="1160952" y="116306"/>
                    <a:pt x="1158998" y="117940"/>
                    <a:pt x="1157045" y="119535"/>
                  </a:cubicBezTo>
                  <a:cubicBezTo>
                    <a:pt x="1156845" y="119695"/>
                    <a:pt x="1156606" y="119854"/>
                    <a:pt x="1156407" y="120054"/>
                  </a:cubicBezTo>
                  <a:cubicBezTo>
                    <a:pt x="1154652" y="121489"/>
                    <a:pt x="1152858" y="122884"/>
                    <a:pt x="1151064" y="124280"/>
                  </a:cubicBezTo>
                  <a:cubicBezTo>
                    <a:pt x="1150466" y="124758"/>
                    <a:pt x="1149828" y="125237"/>
                    <a:pt x="1149190" y="125715"/>
                  </a:cubicBezTo>
                  <a:cubicBezTo>
                    <a:pt x="1147794" y="126792"/>
                    <a:pt x="1146399" y="127868"/>
                    <a:pt x="1145003" y="128905"/>
                  </a:cubicBezTo>
                  <a:cubicBezTo>
                    <a:pt x="1144286" y="129423"/>
                    <a:pt x="1143608" y="129942"/>
                    <a:pt x="1142890" y="130500"/>
                  </a:cubicBezTo>
                  <a:cubicBezTo>
                    <a:pt x="1141574" y="131497"/>
                    <a:pt x="1140219" y="132494"/>
                    <a:pt x="1138903" y="133450"/>
                  </a:cubicBezTo>
                  <a:cubicBezTo>
                    <a:pt x="1138185" y="133969"/>
                    <a:pt x="1137468" y="134487"/>
                    <a:pt x="1136750" y="135006"/>
                  </a:cubicBezTo>
                  <a:cubicBezTo>
                    <a:pt x="1135394" y="135962"/>
                    <a:pt x="1134038" y="136959"/>
                    <a:pt x="1132683" y="137916"/>
                  </a:cubicBezTo>
                  <a:cubicBezTo>
                    <a:pt x="1132005" y="138395"/>
                    <a:pt x="1131327" y="138873"/>
                    <a:pt x="1130649" y="139351"/>
                  </a:cubicBezTo>
                  <a:cubicBezTo>
                    <a:pt x="1129174" y="140388"/>
                    <a:pt x="1127659" y="141425"/>
                    <a:pt x="1126184" y="142422"/>
                  </a:cubicBezTo>
                  <a:cubicBezTo>
                    <a:pt x="1125665" y="142781"/>
                    <a:pt x="1125107" y="143139"/>
                    <a:pt x="1124589" y="143498"/>
                  </a:cubicBezTo>
                  <a:cubicBezTo>
                    <a:pt x="1120482" y="146289"/>
                    <a:pt x="1116375" y="148961"/>
                    <a:pt x="1112308" y="151552"/>
                  </a:cubicBezTo>
                  <a:cubicBezTo>
                    <a:pt x="1112069" y="151712"/>
                    <a:pt x="1111830" y="151831"/>
                    <a:pt x="1111591" y="151991"/>
                  </a:cubicBezTo>
                  <a:cubicBezTo>
                    <a:pt x="1109836" y="153107"/>
                    <a:pt x="1108042" y="154224"/>
                    <a:pt x="1106288" y="155300"/>
                  </a:cubicBezTo>
                  <a:cubicBezTo>
                    <a:pt x="1105769" y="155619"/>
                    <a:pt x="1105291" y="155898"/>
                    <a:pt x="1104773" y="156217"/>
                  </a:cubicBezTo>
                  <a:cubicBezTo>
                    <a:pt x="1103257" y="157134"/>
                    <a:pt x="1101782" y="158051"/>
                    <a:pt x="1100307" y="158969"/>
                  </a:cubicBezTo>
                  <a:cubicBezTo>
                    <a:pt x="1099749" y="159287"/>
                    <a:pt x="1099230" y="159606"/>
                    <a:pt x="1098672" y="159965"/>
                  </a:cubicBezTo>
                  <a:cubicBezTo>
                    <a:pt x="1097197" y="160842"/>
                    <a:pt x="1095762" y="161720"/>
                    <a:pt x="1094326" y="162557"/>
                  </a:cubicBezTo>
                  <a:cubicBezTo>
                    <a:pt x="1093808" y="162836"/>
                    <a:pt x="1093329" y="163155"/>
                    <a:pt x="1092811" y="163434"/>
                  </a:cubicBezTo>
                  <a:cubicBezTo>
                    <a:pt x="1091296" y="164351"/>
                    <a:pt x="1089781" y="165228"/>
                    <a:pt x="1088266" y="166106"/>
                  </a:cubicBezTo>
                  <a:cubicBezTo>
                    <a:pt x="1087907" y="166305"/>
                    <a:pt x="1087508" y="166544"/>
                    <a:pt x="1087149" y="166743"/>
                  </a:cubicBezTo>
                  <a:cubicBezTo>
                    <a:pt x="1076264" y="173003"/>
                    <a:pt x="1066217" y="178426"/>
                    <a:pt x="1057524" y="182971"/>
                  </a:cubicBezTo>
                  <a:cubicBezTo>
                    <a:pt x="1049909" y="177987"/>
                    <a:pt x="1041655" y="174598"/>
                    <a:pt x="1033322" y="172884"/>
                  </a:cubicBezTo>
                  <a:cubicBezTo>
                    <a:pt x="1034997" y="171249"/>
                    <a:pt x="1036631" y="169614"/>
                    <a:pt x="1038266" y="167940"/>
                  </a:cubicBezTo>
                  <a:cubicBezTo>
                    <a:pt x="1040698" y="165468"/>
                    <a:pt x="1043170" y="162995"/>
                    <a:pt x="1045603" y="160484"/>
                  </a:cubicBezTo>
                  <a:cubicBezTo>
                    <a:pt x="1050467" y="155500"/>
                    <a:pt x="1055291" y="150476"/>
                    <a:pt x="1059957" y="145452"/>
                  </a:cubicBezTo>
                  <a:cubicBezTo>
                    <a:pt x="1063465" y="141704"/>
                    <a:pt x="1066934" y="137916"/>
                    <a:pt x="1070283" y="134208"/>
                  </a:cubicBezTo>
                  <a:cubicBezTo>
                    <a:pt x="1073633" y="130500"/>
                    <a:pt x="1076902" y="126792"/>
                    <a:pt x="1080012" y="123163"/>
                  </a:cubicBezTo>
                  <a:cubicBezTo>
                    <a:pt x="1081049" y="121967"/>
                    <a:pt x="1082205" y="120891"/>
                    <a:pt x="1083481" y="119894"/>
                  </a:cubicBezTo>
                  <a:cubicBezTo>
                    <a:pt x="1085315" y="118459"/>
                    <a:pt x="1087309" y="117223"/>
                    <a:pt x="1089462" y="116146"/>
                  </a:cubicBezTo>
                  <a:cubicBezTo>
                    <a:pt x="1090259" y="115747"/>
                    <a:pt x="1091097" y="115349"/>
                    <a:pt x="1091934" y="114990"/>
                  </a:cubicBezTo>
                  <a:cubicBezTo>
                    <a:pt x="1096758" y="112956"/>
                    <a:pt x="1102181" y="111680"/>
                    <a:pt x="1107564" y="110883"/>
                  </a:cubicBezTo>
                  <a:cubicBezTo>
                    <a:pt x="1108680" y="110723"/>
                    <a:pt x="1109757" y="110604"/>
                    <a:pt x="1110873" y="110484"/>
                  </a:cubicBezTo>
                  <a:cubicBezTo>
                    <a:pt x="1111670" y="110405"/>
                    <a:pt x="1112508" y="110325"/>
                    <a:pt x="1113305" y="110245"/>
                  </a:cubicBezTo>
                  <a:cubicBezTo>
                    <a:pt x="1114342" y="110165"/>
                    <a:pt x="1115378" y="110086"/>
                    <a:pt x="1116375" y="110006"/>
                  </a:cubicBezTo>
                  <a:cubicBezTo>
                    <a:pt x="1116375" y="110006"/>
                    <a:pt x="1116375" y="110006"/>
                    <a:pt x="1116375" y="110046"/>
                  </a:cubicBezTo>
                  <a:cubicBezTo>
                    <a:pt x="1117253" y="114312"/>
                    <a:pt x="1118050" y="118299"/>
                    <a:pt x="1121359" y="118977"/>
                  </a:cubicBezTo>
                  <a:cubicBezTo>
                    <a:pt x="1121878" y="119097"/>
                    <a:pt x="1122396" y="119136"/>
                    <a:pt x="1122914" y="119216"/>
                  </a:cubicBezTo>
                  <a:cubicBezTo>
                    <a:pt x="1133600" y="120452"/>
                    <a:pt x="1148113" y="112239"/>
                    <a:pt x="1157563" y="101314"/>
                  </a:cubicBezTo>
                  <a:cubicBezTo>
                    <a:pt x="1158360" y="100437"/>
                    <a:pt x="1159078" y="99519"/>
                    <a:pt x="1159796" y="98563"/>
                  </a:cubicBezTo>
                  <a:cubicBezTo>
                    <a:pt x="1159955" y="98363"/>
                    <a:pt x="1160115" y="98124"/>
                    <a:pt x="1160274" y="97885"/>
                  </a:cubicBezTo>
                  <a:cubicBezTo>
                    <a:pt x="1160832" y="97127"/>
                    <a:pt x="1161351" y="96370"/>
                    <a:pt x="1161869" y="95612"/>
                  </a:cubicBezTo>
                  <a:cubicBezTo>
                    <a:pt x="1161989" y="95413"/>
                    <a:pt x="1162108" y="95213"/>
                    <a:pt x="1162268" y="95014"/>
                  </a:cubicBezTo>
                  <a:cubicBezTo>
                    <a:pt x="1162826" y="94177"/>
                    <a:pt x="1163344" y="93299"/>
                    <a:pt x="1163863" y="92422"/>
                  </a:cubicBezTo>
                  <a:cubicBezTo>
                    <a:pt x="1163903" y="92343"/>
                    <a:pt x="1163982" y="92223"/>
                    <a:pt x="1164022" y="92143"/>
                  </a:cubicBezTo>
                  <a:cubicBezTo>
                    <a:pt x="1178416" y="66864"/>
                    <a:pt x="1171080" y="33611"/>
                    <a:pt x="1146200" y="14792"/>
                  </a:cubicBezTo>
                  <a:cubicBezTo>
                    <a:pt x="1121878" y="-3589"/>
                    <a:pt x="1090578" y="-4467"/>
                    <a:pt x="1070084" y="10087"/>
                  </a:cubicBezTo>
                  <a:cubicBezTo>
                    <a:pt x="1070084" y="10087"/>
                    <a:pt x="1070084" y="10047"/>
                    <a:pt x="1070084" y="10047"/>
                  </a:cubicBezTo>
                  <a:cubicBezTo>
                    <a:pt x="1070004" y="10127"/>
                    <a:pt x="1069925" y="10167"/>
                    <a:pt x="1069845" y="10246"/>
                  </a:cubicBezTo>
                  <a:cubicBezTo>
                    <a:pt x="1069566" y="10446"/>
                    <a:pt x="1069326" y="10645"/>
                    <a:pt x="1069047" y="10844"/>
                  </a:cubicBezTo>
                  <a:cubicBezTo>
                    <a:pt x="1067811" y="11761"/>
                    <a:pt x="1066615" y="12758"/>
                    <a:pt x="1065459" y="13795"/>
                  </a:cubicBezTo>
                  <a:cubicBezTo>
                    <a:pt x="1065339" y="13915"/>
                    <a:pt x="1065220" y="14034"/>
                    <a:pt x="1065060" y="14154"/>
                  </a:cubicBezTo>
                  <a:cubicBezTo>
                    <a:pt x="1063824" y="15310"/>
                    <a:pt x="1062628" y="16506"/>
                    <a:pt x="1061472" y="17822"/>
                  </a:cubicBezTo>
                  <a:cubicBezTo>
                    <a:pt x="1060754" y="18659"/>
                    <a:pt x="1060036" y="19536"/>
                    <a:pt x="1059398" y="20374"/>
                  </a:cubicBezTo>
                  <a:cubicBezTo>
                    <a:pt x="1058083" y="22128"/>
                    <a:pt x="1056886" y="23922"/>
                    <a:pt x="1055850" y="25796"/>
                  </a:cubicBezTo>
                  <a:cubicBezTo>
                    <a:pt x="1055331" y="26713"/>
                    <a:pt x="1054853" y="27670"/>
                    <a:pt x="1054414" y="28627"/>
                  </a:cubicBezTo>
                  <a:cubicBezTo>
                    <a:pt x="1049071" y="40031"/>
                    <a:pt x="1048992" y="52790"/>
                    <a:pt x="1055331" y="63276"/>
                  </a:cubicBezTo>
                  <a:cubicBezTo>
                    <a:pt x="1055371" y="63356"/>
                    <a:pt x="1055451" y="63395"/>
                    <a:pt x="1055491" y="63475"/>
                  </a:cubicBezTo>
                  <a:cubicBezTo>
                    <a:pt x="1056767" y="65110"/>
                    <a:pt x="1059996" y="64711"/>
                    <a:pt x="1063226" y="64432"/>
                  </a:cubicBezTo>
                  <a:cubicBezTo>
                    <a:pt x="1063226" y="66346"/>
                    <a:pt x="1063146" y="68260"/>
                    <a:pt x="1063027" y="70174"/>
                  </a:cubicBezTo>
                  <a:cubicBezTo>
                    <a:pt x="1062987" y="70493"/>
                    <a:pt x="1062987" y="70812"/>
                    <a:pt x="1062987" y="71131"/>
                  </a:cubicBezTo>
                  <a:cubicBezTo>
                    <a:pt x="1062987" y="71131"/>
                    <a:pt x="1062987" y="71131"/>
                    <a:pt x="1062987" y="71131"/>
                  </a:cubicBezTo>
                  <a:cubicBezTo>
                    <a:pt x="1062747" y="74041"/>
                    <a:pt x="1062389" y="76952"/>
                    <a:pt x="1061791" y="79783"/>
                  </a:cubicBezTo>
                  <a:cubicBezTo>
                    <a:pt x="1061791" y="79783"/>
                    <a:pt x="1061791" y="79783"/>
                    <a:pt x="1061791" y="79783"/>
                  </a:cubicBezTo>
                  <a:cubicBezTo>
                    <a:pt x="1061272" y="82335"/>
                    <a:pt x="1060594" y="84807"/>
                    <a:pt x="1059717" y="87119"/>
                  </a:cubicBezTo>
                  <a:cubicBezTo>
                    <a:pt x="1059717" y="87119"/>
                    <a:pt x="1059757" y="87119"/>
                    <a:pt x="1059757" y="87119"/>
                  </a:cubicBezTo>
                  <a:cubicBezTo>
                    <a:pt x="1058322" y="90947"/>
                    <a:pt x="1056408" y="94416"/>
                    <a:pt x="1053776" y="97207"/>
                  </a:cubicBezTo>
                  <a:cubicBezTo>
                    <a:pt x="1020284" y="134128"/>
                    <a:pt x="972518" y="177349"/>
                    <a:pt x="944807" y="197365"/>
                  </a:cubicBezTo>
                  <a:cubicBezTo>
                    <a:pt x="872798" y="253265"/>
                    <a:pt x="721484" y="324636"/>
                    <a:pt x="565704" y="356175"/>
                  </a:cubicBezTo>
                  <a:cubicBezTo>
                    <a:pt x="387637" y="398399"/>
                    <a:pt x="203947" y="378822"/>
                    <a:pt x="148365" y="367618"/>
                  </a:cubicBezTo>
                  <a:cubicBezTo>
                    <a:pt x="148365" y="367618"/>
                    <a:pt x="148365" y="367618"/>
                    <a:pt x="148365" y="367618"/>
                  </a:cubicBezTo>
                  <a:cubicBezTo>
                    <a:pt x="148246" y="367618"/>
                    <a:pt x="148126" y="367578"/>
                    <a:pt x="148046" y="367578"/>
                  </a:cubicBezTo>
                  <a:cubicBezTo>
                    <a:pt x="139155" y="366103"/>
                    <a:pt x="130622" y="370967"/>
                    <a:pt x="127951" y="378902"/>
                  </a:cubicBezTo>
                  <a:cubicBezTo>
                    <a:pt x="127791" y="379420"/>
                    <a:pt x="127632" y="379978"/>
                    <a:pt x="127512" y="380537"/>
                  </a:cubicBezTo>
                  <a:cubicBezTo>
                    <a:pt x="126715" y="384085"/>
                    <a:pt x="125917" y="387634"/>
                    <a:pt x="125160" y="391222"/>
                  </a:cubicBezTo>
                  <a:cubicBezTo>
                    <a:pt x="125040" y="391741"/>
                    <a:pt x="124960" y="392299"/>
                    <a:pt x="124881" y="392817"/>
                  </a:cubicBezTo>
                  <a:cubicBezTo>
                    <a:pt x="124442" y="396685"/>
                    <a:pt x="125479" y="400473"/>
                    <a:pt x="127632" y="403662"/>
                  </a:cubicBezTo>
                  <a:cubicBezTo>
                    <a:pt x="82058" y="392937"/>
                    <a:pt x="47011" y="381773"/>
                    <a:pt x="28032" y="374476"/>
                  </a:cubicBezTo>
                  <a:cubicBezTo>
                    <a:pt x="28032" y="374476"/>
                    <a:pt x="28032" y="374476"/>
                    <a:pt x="28032" y="374476"/>
                  </a:cubicBezTo>
                  <a:cubicBezTo>
                    <a:pt x="27952" y="374436"/>
                    <a:pt x="27833" y="374396"/>
                    <a:pt x="27713" y="374356"/>
                  </a:cubicBezTo>
                  <a:cubicBezTo>
                    <a:pt x="19180" y="371406"/>
                    <a:pt x="9970" y="374755"/>
                    <a:pt x="5983" y="382131"/>
                  </a:cubicBezTo>
                  <a:cubicBezTo>
                    <a:pt x="5704" y="382610"/>
                    <a:pt x="5464" y="383128"/>
                    <a:pt x="5265" y="383647"/>
                  </a:cubicBezTo>
                  <a:cubicBezTo>
                    <a:pt x="3909" y="387036"/>
                    <a:pt x="2514" y="390385"/>
                    <a:pt x="1158" y="393774"/>
                  </a:cubicBezTo>
                  <a:cubicBezTo>
                    <a:pt x="919" y="394372"/>
                    <a:pt x="720" y="395010"/>
                    <a:pt x="520" y="395648"/>
                  </a:cubicBezTo>
                  <a:cubicBezTo>
                    <a:pt x="-795" y="400592"/>
                    <a:pt x="441" y="405815"/>
                    <a:pt x="3590" y="409962"/>
                  </a:cubicBezTo>
                  <a:cubicBezTo>
                    <a:pt x="3630" y="410002"/>
                    <a:pt x="3670" y="410082"/>
                    <a:pt x="3710" y="410122"/>
                  </a:cubicBezTo>
                  <a:cubicBezTo>
                    <a:pt x="4348" y="410919"/>
                    <a:pt x="5066" y="411677"/>
                    <a:pt x="5823" y="412394"/>
                  </a:cubicBezTo>
                  <a:cubicBezTo>
                    <a:pt x="5943" y="412514"/>
                    <a:pt x="6063" y="412634"/>
                    <a:pt x="6182" y="412753"/>
                  </a:cubicBezTo>
                  <a:cubicBezTo>
                    <a:pt x="6342" y="412913"/>
                    <a:pt x="6541" y="413032"/>
                    <a:pt x="6700" y="413152"/>
                  </a:cubicBezTo>
                  <a:cubicBezTo>
                    <a:pt x="7019" y="413391"/>
                    <a:pt x="7299" y="413670"/>
                    <a:pt x="7657" y="413910"/>
                  </a:cubicBezTo>
                  <a:cubicBezTo>
                    <a:pt x="9173" y="414986"/>
                    <a:pt x="10887" y="415903"/>
                    <a:pt x="12761" y="416581"/>
                  </a:cubicBezTo>
                  <a:cubicBezTo>
                    <a:pt x="57737" y="434683"/>
                    <a:pt x="186563" y="472521"/>
                    <a:pt x="334368" y="479897"/>
                  </a:cubicBezTo>
                  <a:cubicBezTo>
                    <a:pt x="292303" y="486317"/>
                    <a:pt x="249680" y="491022"/>
                    <a:pt x="206299" y="493693"/>
                  </a:cubicBezTo>
                  <a:cubicBezTo>
                    <a:pt x="206179" y="493693"/>
                    <a:pt x="206100" y="493733"/>
                    <a:pt x="205940" y="493693"/>
                  </a:cubicBezTo>
                  <a:cubicBezTo>
                    <a:pt x="205900" y="493693"/>
                    <a:pt x="205861" y="493693"/>
                    <a:pt x="205821" y="493693"/>
                  </a:cubicBezTo>
                  <a:cubicBezTo>
                    <a:pt x="201554" y="493932"/>
                    <a:pt x="197288" y="494172"/>
                    <a:pt x="193022" y="494411"/>
                  </a:cubicBezTo>
                  <a:cubicBezTo>
                    <a:pt x="191786" y="494490"/>
                    <a:pt x="190949" y="494810"/>
                    <a:pt x="190390" y="495328"/>
                  </a:cubicBezTo>
                  <a:cubicBezTo>
                    <a:pt x="190191" y="495527"/>
                    <a:pt x="190031" y="495806"/>
                    <a:pt x="189912" y="496085"/>
                  </a:cubicBezTo>
                  <a:cubicBezTo>
                    <a:pt x="189593" y="496923"/>
                    <a:pt x="189713" y="498039"/>
                    <a:pt x="190231" y="499315"/>
                  </a:cubicBezTo>
                  <a:cubicBezTo>
                    <a:pt x="190789" y="500790"/>
                    <a:pt x="191786" y="502465"/>
                    <a:pt x="193181" y="504299"/>
                  </a:cubicBezTo>
                  <a:cubicBezTo>
                    <a:pt x="197049" y="509283"/>
                    <a:pt x="203707" y="515184"/>
                    <a:pt x="210725" y="519331"/>
                  </a:cubicBezTo>
                  <a:cubicBezTo>
                    <a:pt x="209888" y="520048"/>
                    <a:pt x="209090" y="520886"/>
                    <a:pt x="208412" y="521763"/>
                  </a:cubicBezTo>
                  <a:cubicBezTo>
                    <a:pt x="207735" y="522640"/>
                    <a:pt x="207137" y="523597"/>
                    <a:pt x="206658" y="524594"/>
                  </a:cubicBezTo>
                  <a:cubicBezTo>
                    <a:pt x="205103" y="527863"/>
                    <a:pt x="203508" y="531173"/>
                    <a:pt x="201953" y="534442"/>
                  </a:cubicBezTo>
                  <a:cubicBezTo>
                    <a:pt x="201833" y="534721"/>
                    <a:pt x="201714" y="535000"/>
                    <a:pt x="201594" y="535280"/>
                  </a:cubicBezTo>
                  <a:cubicBezTo>
                    <a:pt x="199999" y="539147"/>
                    <a:pt x="200119" y="543334"/>
                    <a:pt x="201554" y="547161"/>
                  </a:cubicBezTo>
                  <a:cubicBezTo>
                    <a:pt x="159569" y="526468"/>
                    <a:pt x="127911" y="507728"/>
                    <a:pt x="111045" y="496325"/>
                  </a:cubicBezTo>
                  <a:cubicBezTo>
                    <a:pt x="111045" y="496325"/>
                    <a:pt x="111045" y="496325"/>
                    <a:pt x="111045" y="496325"/>
                  </a:cubicBezTo>
                  <a:cubicBezTo>
                    <a:pt x="110966" y="496285"/>
                    <a:pt x="110846" y="496205"/>
                    <a:pt x="110766" y="496165"/>
                  </a:cubicBezTo>
                  <a:cubicBezTo>
                    <a:pt x="103111" y="491381"/>
                    <a:pt x="93382" y="492577"/>
                    <a:pt x="87840" y="498837"/>
                  </a:cubicBezTo>
                  <a:cubicBezTo>
                    <a:pt x="87481" y="499235"/>
                    <a:pt x="87122" y="499714"/>
                    <a:pt x="86803" y="500152"/>
                  </a:cubicBezTo>
                  <a:cubicBezTo>
                    <a:pt x="84690" y="503143"/>
                    <a:pt x="82617" y="506093"/>
                    <a:pt x="80503" y="509084"/>
                  </a:cubicBezTo>
                  <a:cubicBezTo>
                    <a:pt x="80224" y="509482"/>
                    <a:pt x="79945" y="509921"/>
                    <a:pt x="79706" y="510320"/>
                  </a:cubicBezTo>
                  <a:cubicBezTo>
                    <a:pt x="77034" y="514945"/>
                    <a:pt x="77034" y="520567"/>
                    <a:pt x="79267" y="525511"/>
                  </a:cubicBezTo>
                  <a:cubicBezTo>
                    <a:pt x="79267" y="525551"/>
                    <a:pt x="79307" y="525551"/>
                    <a:pt x="79307" y="525591"/>
                  </a:cubicBezTo>
                  <a:cubicBezTo>
                    <a:pt x="80822" y="528820"/>
                    <a:pt x="83294" y="531771"/>
                    <a:pt x="86644" y="533924"/>
                  </a:cubicBezTo>
                  <a:cubicBezTo>
                    <a:pt x="94498" y="539386"/>
                    <a:pt x="105304" y="546324"/>
                    <a:pt x="118780" y="554298"/>
                  </a:cubicBezTo>
                  <a:cubicBezTo>
                    <a:pt x="101954" y="552943"/>
                    <a:pt x="85089" y="551308"/>
                    <a:pt x="68143" y="549314"/>
                  </a:cubicBezTo>
                  <a:cubicBezTo>
                    <a:pt x="68023" y="549314"/>
                    <a:pt x="67944" y="549314"/>
                    <a:pt x="67784" y="549274"/>
                  </a:cubicBezTo>
                  <a:cubicBezTo>
                    <a:pt x="67744" y="549274"/>
                    <a:pt x="67704" y="549274"/>
                    <a:pt x="67625" y="549274"/>
                  </a:cubicBezTo>
                  <a:cubicBezTo>
                    <a:pt x="63358" y="548756"/>
                    <a:pt x="59132" y="548238"/>
                    <a:pt x="54906" y="547720"/>
                  </a:cubicBezTo>
                  <a:cubicBezTo>
                    <a:pt x="53669" y="547560"/>
                    <a:pt x="52792" y="547759"/>
                    <a:pt x="52154" y="548158"/>
                  </a:cubicBezTo>
                  <a:cubicBezTo>
                    <a:pt x="51915" y="548318"/>
                    <a:pt x="51716" y="548517"/>
                    <a:pt x="51556" y="548756"/>
                  </a:cubicBezTo>
                  <a:cubicBezTo>
                    <a:pt x="51078" y="549514"/>
                    <a:pt x="50998" y="550670"/>
                    <a:pt x="51277" y="552066"/>
                  </a:cubicBezTo>
                  <a:cubicBezTo>
                    <a:pt x="51556" y="553581"/>
                    <a:pt x="52274" y="555415"/>
                    <a:pt x="53311" y="557448"/>
                  </a:cubicBezTo>
                  <a:cubicBezTo>
                    <a:pt x="57657" y="565781"/>
                    <a:pt x="67704" y="577145"/>
                    <a:pt x="77314" y="581690"/>
                  </a:cubicBezTo>
                  <a:cubicBezTo>
                    <a:pt x="87920" y="586714"/>
                    <a:pt x="107257" y="590622"/>
                    <a:pt x="113238" y="591220"/>
                  </a:cubicBezTo>
                  <a:cubicBezTo>
                    <a:pt x="141148" y="594051"/>
                    <a:pt x="169178" y="595486"/>
                    <a:pt x="197248" y="595925"/>
                  </a:cubicBezTo>
                  <a:cubicBezTo>
                    <a:pt x="198604" y="596602"/>
                    <a:pt x="199999" y="597240"/>
                    <a:pt x="201395" y="597918"/>
                  </a:cubicBezTo>
                  <a:cubicBezTo>
                    <a:pt x="201275" y="602783"/>
                    <a:pt x="203428" y="607567"/>
                    <a:pt x="207216" y="611116"/>
                  </a:cubicBezTo>
                  <a:cubicBezTo>
                    <a:pt x="207336" y="611236"/>
                    <a:pt x="207455" y="611355"/>
                    <a:pt x="207575" y="611475"/>
                  </a:cubicBezTo>
                  <a:cubicBezTo>
                    <a:pt x="209409" y="613109"/>
                    <a:pt x="211602" y="614425"/>
                    <a:pt x="214114" y="615302"/>
                  </a:cubicBezTo>
                  <a:cubicBezTo>
                    <a:pt x="234608" y="623556"/>
                    <a:pt x="272526" y="635876"/>
                    <a:pt x="321688" y="647599"/>
                  </a:cubicBezTo>
                  <a:cubicBezTo>
                    <a:pt x="342302" y="654855"/>
                    <a:pt x="363713" y="661713"/>
                    <a:pt x="385763" y="667973"/>
                  </a:cubicBezTo>
                  <a:cubicBezTo>
                    <a:pt x="343339" y="664783"/>
                    <a:pt x="300716" y="659799"/>
                    <a:pt x="257893" y="652662"/>
                  </a:cubicBezTo>
                  <a:cubicBezTo>
                    <a:pt x="257774" y="652662"/>
                    <a:pt x="257694" y="652623"/>
                    <a:pt x="257574" y="652583"/>
                  </a:cubicBezTo>
                  <a:cubicBezTo>
                    <a:pt x="257535" y="652583"/>
                    <a:pt x="257495" y="652583"/>
                    <a:pt x="257415" y="652583"/>
                  </a:cubicBezTo>
                  <a:cubicBezTo>
                    <a:pt x="253188" y="651865"/>
                    <a:pt x="249002" y="651147"/>
                    <a:pt x="244776" y="650390"/>
                  </a:cubicBezTo>
                  <a:cubicBezTo>
                    <a:pt x="243540" y="650190"/>
                    <a:pt x="242662" y="650310"/>
                    <a:pt x="242024" y="650709"/>
                  </a:cubicBezTo>
                  <a:cubicBezTo>
                    <a:pt x="241745" y="650868"/>
                    <a:pt x="241546" y="651107"/>
                    <a:pt x="241386" y="651387"/>
                  </a:cubicBezTo>
                  <a:cubicBezTo>
                    <a:pt x="240908" y="652104"/>
                    <a:pt x="240788" y="653181"/>
                    <a:pt x="240988" y="654536"/>
                  </a:cubicBezTo>
                  <a:cubicBezTo>
                    <a:pt x="241187" y="656091"/>
                    <a:pt x="241825" y="657965"/>
                    <a:pt x="242742" y="660079"/>
                  </a:cubicBezTo>
                  <a:cubicBezTo>
                    <a:pt x="246689" y="668611"/>
                    <a:pt x="256179" y="680453"/>
                    <a:pt x="265549" y="685477"/>
                  </a:cubicBezTo>
                  <a:cubicBezTo>
                    <a:pt x="275876" y="691019"/>
                    <a:pt x="295014" y="695844"/>
                    <a:pt x="300955" y="696761"/>
                  </a:cubicBezTo>
                  <a:cubicBezTo>
                    <a:pt x="311800" y="698395"/>
                    <a:pt x="322645" y="699791"/>
                    <a:pt x="333530" y="701027"/>
                  </a:cubicBezTo>
                  <a:cubicBezTo>
                    <a:pt x="333012" y="703579"/>
                    <a:pt x="333132" y="706250"/>
                    <a:pt x="333770" y="708842"/>
                  </a:cubicBezTo>
                  <a:cubicBezTo>
                    <a:pt x="334009" y="709719"/>
                    <a:pt x="334288" y="710636"/>
                    <a:pt x="334647" y="711474"/>
                  </a:cubicBezTo>
                  <a:cubicBezTo>
                    <a:pt x="334687" y="711593"/>
                    <a:pt x="334766" y="711713"/>
                    <a:pt x="334806" y="711832"/>
                  </a:cubicBezTo>
                  <a:cubicBezTo>
                    <a:pt x="335484" y="713387"/>
                    <a:pt x="336401" y="714863"/>
                    <a:pt x="337518" y="716218"/>
                  </a:cubicBezTo>
                  <a:cubicBezTo>
                    <a:pt x="338315" y="717215"/>
                    <a:pt x="339232" y="718132"/>
                    <a:pt x="340229" y="718969"/>
                  </a:cubicBezTo>
                  <a:cubicBezTo>
                    <a:pt x="341146" y="719807"/>
                    <a:pt x="342183" y="720724"/>
                    <a:pt x="343219" y="721641"/>
                  </a:cubicBezTo>
                  <a:cubicBezTo>
                    <a:pt x="325277" y="720245"/>
                    <a:pt x="307255" y="718531"/>
                    <a:pt x="289193" y="716418"/>
                  </a:cubicBezTo>
                  <a:cubicBezTo>
                    <a:pt x="289073" y="716418"/>
                    <a:pt x="288994" y="716418"/>
                    <a:pt x="288834" y="716378"/>
                  </a:cubicBezTo>
                  <a:cubicBezTo>
                    <a:pt x="288794" y="716378"/>
                    <a:pt x="288754" y="716378"/>
                    <a:pt x="288674" y="716378"/>
                  </a:cubicBezTo>
                  <a:cubicBezTo>
                    <a:pt x="284408" y="715859"/>
                    <a:pt x="280182" y="715341"/>
                    <a:pt x="275955" y="714823"/>
                  </a:cubicBezTo>
                  <a:cubicBezTo>
                    <a:pt x="274719" y="714663"/>
                    <a:pt x="273842" y="714863"/>
                    <a:pt x="273204" y="715261"/>
                  </a:cubicBezTo>
                  <a:cubicBezTo>
                    <a:pt x="272965" y="715421"/>
                    <a:pt x="272766" y="715620"/>
                    <a:pt x="272606" y="715859"/>
                  </a:cubicBezTo>
                  <a:cubicBezTo>
                    <a:pt x="272128" y="716617"/>
                    <a:pt x="272048" y="717694"/>
                    <a:pt x="272287" y="719049"/>
                  </a:cubicBezTo>
                  <a:cubicBezTo>
                    <a:pt x="272526" y="720285"/>
                    <a:pt x="273005" y="721720"/>
                    <a:pt x="273723" y="723275"/>
                  </a:cubicBezTo>
                  <a:cubicBezTo>
                    <a:pt x="219178" y="710716"/>
                    <a:pt x="164832" y="695166"/>
                    <a:pt x="110766" y="675828"/>
                  </a:cubicBezTo>
                  <a:cubicBezTo>
                    <a:pt x="110646" y="675788"/>
                    <a:pt x="110567" y="675748"/>
                    <a:pt x="110447" y="675708"/>
                  </a:cubicBezTo>
                  <a:cubicBezTo>
                    <a:pt x="110407" y="675708"/>
                    <a:pt x="110367" y="675668"/>
                    <a:pt x="110328" y="675668"/>
                  </a:cubicBezTo>
                  <a:cubicBezTo>
                    <a:pt x="106300" y="674233"/>
                    <a:pt x="102313" y="672758"/>
                    <a:pt x="98286" y="671283"/>
                  </a:cubicBezTo>
                  <a:cubicBezTo>
                    <a:pt x="97130" y="670884"/>
                    <a:pt x="96213" y="670844"/>
                    <a:pt x="95495" y="671123"/>
                  </a:cubicBezTo>
                  <a:cubicBezTo>
                    <a:pt x="95216" y="671243"/>
                    <a:pt x="94977" y="671402"/>
                    <a:pt x="94778" y="671602"/>
                  </a:cubicBezTo>
                  <a:cubicBezTo>
                    <a:pt x="94140" y="672239"/>
                    <a:pt x="93821" y="673316"/>
                    <a:pt x="93741" y="674712"/>
                  </a:cubicBezTo>
                  <a:cubicBezTo>
                    <a:pt x="93661" y="676267"/>
                    <a:pt x="93940" y="678260"/>
                    <a:pt x="94498" y="680493"/>
                  </a:cubicBezTo>
                  <a:cubicBezTo>
                    <a:pt x="96891" y="689624"/>
                    <a:pt x="104108" y="702901"/>
                    <a:pt x="112441" y="709520"/>
                  </a:cubicBezTo>
                  <a:cubicBezTo>
                    <a:pt x="121611" y="716816"/>
                    <a:pt x="139594" y="724950"/>
                    <a:pt x="145295" y="726864"/>
                  </a:cubicBezTo>
                  <a:cubicBezTo>
                    <a:pt x="173245" y="736354"/>
                    <a:pt x="201634" y="744368"/>
                    <a:pt x="230302" y="751306"/>
                  </a:cubicBezTo>
                  <a:cubicBezTo>
                    <a:pt x="228229" y="756489"/>
                    <a:pt x="229106" y="762549"/>
                    <a:pt x="232455" y="767414"/>
                  </a:cubicBezTo>
                  <a:cubicBezTo>
                    <a:pt x="232535" y="767533"/>
                    <a:pt x="232615" y="767653"/>
                    <a:pt x="232694" y="767773"/>
                  </a:cubicBezTo>
                  <a:cubicBezTo>
                    <a:pt x="234130" y="769766"/>
                    <a:pt x="235964" y="771560"/>
                    <a:pt x="238197" y="772956"/>
                  </a:cubicBezTo>
                  <a:cubicBezTo>
                    <a:pt x="250716" y="781688"/>
                    <a:pt x="270852" y="794168"/>
                    <a:pt x="297048" y="808482"/>
                  </a:cubicBezTo>
                  <a:cubicBezTo>
                    <a:pt x="299201" y="809678"/>
                    <a:pt x="301394" y="810834"/>
                    <a:pt x="303626" y="812070"/>
                  </a:cubicBezTo>
                  <a:cubicBezTo>
                    <a:pt x="315269" y="818330"/>
                    <a:pt x="327988" y="824869"/>
                    <a:pt x="341664" y="831528"/>
                  </a:cubicBezTo>
                  <a:cubicBezTo>
                    <a:pt x="342063" y="831727"/>
                    <a:pt x="342422" y="831886"/>
                    <a:pt x="342821" y="832086"/>
                  </a:cubicBezTo>
                  <a:cubicBezTo>
                    <a:pt x="395412" y="857724"/>
                    <a:pt x="461998" y="885434"/>
                    <a:pt x="535402" y="906407"/>
                  </a:cubicBezTo>
                  <a:cubicBezTo>
                    <a:pt x="538233" y="907205"/>
                    <a:pt x="541064" y="908002"/>
                    <a:pt x="543934" y="908800"/>
                  </a:cubicBezTo>
                  <a:cubicBezTo>
                    <a:pt x="572443" y="916694"/>
                    <a:pt x="601908" y="923552"/>
                    <a:pt x="631932" y="928855"/>
                  </a:cubicBezTo>
                  <a:cubicBezTo>
                    <a:pt x="640943" y="930450"/>
                    <a:pt x="649994" y="931885"/>
                    <a:pt x="659084" y="933201"/>
                  </a:cubicBezTo>
                  <a:cubicBezTo>
                    <a:pt x="664068" y="934078"/>
                    <a:pt x="669092" y="934916"/>
                    <a:pt x="674116" y="935713"/>
                  </a:cubicBezTo>
                  <a:cubicBezTo>
                    <a:pt x="710639" y="941534"/>
                    <a:pt x="747401" y="945282"/>
                    <a:pt x="783365" y="947316"/>
                  </a:cubicBezTo>
                  <a:cubicBezTo>
                    <a:pt x="810239" y="953456"/>
                    <a:pt x="836913" y="959197"/>
                    <a:pt x="863229" y="964820"/>
                  </a:cubicBezTo>
                  <a:cubicBezTo>
                    <a:pt x="899672" y="972555"/>
                    <a:pt x="936114" y="979572"/>
                    <a:pt x="972597" y="986071"/>
                  </a:cubicBezTo>
                  <a:cubicBezTo>
                    <a:pt x="744490" y="984716"/>
                    <a:pt x="514110" y="968887"/>
                    <a:pt x="288595" y="888345"/>
                  </a:cubicBezTo>
                  <a:cubicBezTo>
                    <a:pt x="288475" y="888305"/>
                    <a:pt x="288395" y="888265"/>
                    <a:pt x="288276" y="888226"/>
                  </a:cubicBezTo>
                  <a:cubicBezTo>
                    <a:pt x="288236" y="888226"/>
                    <a:pt x="288196" y="888186"/>
                    <a:pt x="288156" y="888186"/>
                  </a:cubicBezTo>
                  <a:cubicBezTo>
                    <a:pt x="284129" y="886750"/>
                    <a:pt x="280142" y="885275"/>
                    <a:pt x="276115" y="883800"/>
                  </a:cubicBezTo>
                  <a:cubicBezTo>
                    <a:pt x="274959" y="883401"/>
                    <a:pt x="274042" y="883361"/>
                    <a:pt x="273324" y="883640"/>
                  </a:cubicBezTo>
                  <a:cubicBezTo>
                    <a:pt x="273045" y="883760"/>
                    <a:pt x="272806" y="883920"/>
                    <a:pt x="272606" y="884119"/>
                  </a:cubicBezTo>
                  <a:cubicBezTo>
                    <a:pt x="271968" y="884757"/>
                    <a:pt x="271649" y="885793"/>
                    <a:pt x="271609" y="887149"/>
                  </a:cubicBezTo>
                  <a:cubicBezTo>
                    <a:pt x="271530" y="888704"/>
                    <a:pt x="271809" y="890698"/>
                    <a:pt x="272367" y="892930"/>
                  </a:cubicBezTo>
                  <a:cubicBezTo>
                    <a:pt x="274759" y="902061"/>
                    <a:pt x="281976" y="915338"/>
                    <a:pt x="290309" y="921957"/>
                  </a:cubicBezTo>
                  <a:cubicBezTo>
                    <a:pt x="299480" y="929254"/>
                    <a:pt x="317462" y="937388"/>
                    <a:pt x="323164" y="939301"/>
                  </a:cubicBezTo>
                  <a:cubicBezTo>
                    <a:pt x="450993" y="982682"/>
                    <a:pt x="588471" y="996558"/>
                    <a:pt x="717018" y="1007881"/>
                  </a:cubicBezTo>
                  <a:cubicBezTo>
                    <a:pt x="851945" y="1019763"/>
                    <a:pt x="986074" y="1022355"/>
                    <a:pt x="1119924" y="1023870"/>
                  </a:cubicBezTo>
                  <a:cubicBezTo>
                    <a:pt x="1169684" y="1033559"/>
                    <a:pt x="1216414" y="1039260"/>
                    <a:pt x="1256525" y="1041414"/>
                  </a:cubicBezTo>
                  <a:cubicBezTo>
                    <a:pt x="1260193" y="1052538"/>
                    <a:pt x="1264818" y="1063463"/>
                    <a:pt x="1268965" y="1071636"/>
                  </a:cubicBezTo>
                  <a:lnTo>
                    <a:pt x="1269085" y="1071836"/>
                  </a:lnTo>
                  <a:cubicBezTo>
                    <a:pt x="1274986" y="1083478"/>
                    <a:pt x="1282282" y="1092370"/>
                    <a:pt x="1290934" y="1096237"/>
                  </a:cubicBezTo>
                  <a:cubicBezTo>
                    <a:pt x="1296437" y="1098709"/>
                    <a:pt x="1301301" y="1099068"/>
                    <a:pt x="1305727" y="1097992"/>
                  </a:cubicBezTo>
                  <a:cubicBezTo>
                    <a:pt x="1308757" y="1097274"/>
                    <a:pt x="1311548" y="1095918"/>
                    <a:pt x="1314140" y="1094084"/>
                  </a:cubicBezTo>
                  <a:cubicBezTo>
                    <a:pt x="1320320" y="1089778"/>
                    <a:pt x="1325424" y="1083079"/>
                    <a:pt x="1329929" y="1076899"/>
                  </a:cubicBezTo>
                  <a:cubicBezTo>
                    <a:pt x="1337106" y="1067051"/>
                    <a:pt x="1341452" y="1055369"/>
                    <a:pt x="1343326" y="1042889"/>
                  </a:cubicBezTo>
                  <a:cubicBezTo>
                    <a:pt x="1349825" y="1044803"/>
                    <a:pt x="1357321" y="1047195"/>
                    <a:pt x="1365176" y="1050026"/>
                  </a:cubicBezTo>
                  <a:cubicBezTo>
                    <a:pt x="1374984" y="1053535"/>
                    <a:pt x="1385271" y="1057721"/>
                    <a:pt x="1394562" y="1062426"/>
                  </a:cubicBezTo>
                  <a:cubicBezTo>
                    <a:pt x="1396874" y="1074268"/>
                    <a:pt x="1400263" y="1086070"/>
                    <a:pt x="1403413" y="1094961"/>
                  </a:cubicBezTo>
                  <a:lnTo>
                    <a:pt x="1403493" y="1095161"/>
                  </a:lnTo>
                  <a:cubicBezTo>
                    <a:pt x="1407918" y="1107441"/>
                    <a:pt x="1414099" y="1117130"/>
                    <a:pt x="1422233" y="1122034"/>
                  </a:cubicBezTo>
                  <a:cubicBezTo>
                    <a:pt x="1427376" y="1125145"/>
                    <a:pt x="1432201" y="1126101"/>
                    <a:pt x="1436706" y="1125583"/>
                  </a:cubicBezTo>
                  <a:cubicBezTo>
                    <a:pt x="1439816" y="1125224"/>
                    <a:pt x="1442727" y="1124227"/>
                    <a:pt x="1445558" y="1122712"/>
                  </a:cubicBezTo>
                  <a:cubicBezTo>
                    <a:pt x="1452216" y="1119203"/>
                    <a:pt x="1458077" y="1113143"/>
                    <a:pt x="1463301" y="1107561"/>
                  </a:cubicBezTo>
                  <a:cubicBezTo>
                    <a:pt x="1483715" y="1085751"/>
                    <a:pt x="1488859" y="1050823"/>
                    <a:pt x="1480565" y="1018407"/>
                  </a:cubicBezTo>
                  <a:cubicBezTo>
                    <a:pt x="1482360" y="1018766"/>
                    <a:pt x="1484154" y="1019205"/>
                    <a:pt x="1485948" y="1019763"/>
                  </a:cubicBezTo>
                  <a:cubicBezTo>
                    <a:pt x="1487742" y="1020321"/>
                    <a:pt x="1489496" y="1020959"/>
                    <a:pt x="1491251" y="1021717"/>
                  </a:cubicBezTo>
                  <a:cubicBezTo>
                    <a:pt x="1492128" y="1022076"/>
                    <a:pt x="1493005" y="1022474"/>
                    <a:pt x="1493882" y="1022873"/>
                  </a:cubicBezTo>
                  <a:cubicBezTo>
                    <a:pt x="1495238" y="1023511"/>
                    <a:pt x="1496594" y="1024189"/>
                    <a:pt x="1497949" y="1024867"/>
                  </a:cubicBezTo>
                  <a:cubicBezTo>
                    <a:pt x="1498228" y="1025026"/>
                    <a:pt x="1498508" y="1025146"/>
                    <a:pt x="1498787" y="1025305"/>
                  </a:cubicBezTo>
                  <a:cubicBezTo>
                    <a:pt x="1499983" y="1025943"/>
                    <a:pt x="1501139" y="1026621"/>
                    <a:pt x="1502256" y="1027259"/>
                  </a:cubicBezTo>
                  <a:cubicBezTo>
                    <a:pt x="1502654" y="1027498"/>
                    <a:pt x="1503013" y="1027698"/>
                    <a:pt x="1503412" y="1027937"/>
                  </a:cubicBezTo>
                  <a:cubicBezTo>
                    <a:pt x="1503731" y="1028136"/>
                    <a:pt x="1504010" y="1028296"/>
                    <a:pt x="1504329" y="1028495"/>
                  </a:cubicBezTo>
                  <a:cubicBezTo>
                    <a:pt x="1504289" y="1028615"/>
                    <a:pt x="1504209" y="1028774"/>
                    <a:pt x="1504169" y="1028894"/>
                  </a:cubicBezTo>
                  <a:cubicBezTo>
                    <a:pt x="1502495" y="1032761"/>
                    <a:pt x="1501020" y="1036310"/>
                    <a:pt x="1503252" y="1038702"/>
                  </a:cubicBezTo>
                  <a:cubicBezTo>
                    <a:pt x="1503611" y="1039101"/>
                    <a:pt x="1504010" y="1039460"/>
                    <a:pt x="1504448" y="1039819"/>
                  </a:cubicBezTo>
                  <a:cubicBezTo>
                    <a:pt x="1512503" y="1046916"/>
                    <a:pt x="1529089" y="1048551"/>
                    <a:pt x="1543044" y="1045082"/>
                  </a:cubicBezTo>
                  <a:cubicBezTo>
                    <a:pt x="1544201" y="1044803"/>
                    <a:pt x="1545317" y="1044483"/>
                    <a:pt x="1546433" y="1044125"/>
                  </a:cubicBezTo>
                  <a:cubicBezTo>
                    <a:pt x="1546713" y="1044045"/>
                    <a:pt x="1546952" y="1043965"/>
                    <a:pt x="1547231" y="1043846"/>
                  </a:cubicBezTo>
                  <a:cubicBezTo>
                    <a:pt x="1548108" y="1043567"/>
                    <a:pt x="1548985" y="1043247"/>
                    <a:pt x="1549863" y="1042928"/>
                  </a:cubicBezTo>
                  <a:cubicBezTo>
                    <a:pt x="1550102" y="1042849"/>
                    <a:pt x="1550301" y="1042769"/>
                    <a:pt x="1550500" y="1042650"/>
                  </a:cubicBezTo>
                  <a:cubicBezTo>
                    <a:pt x="1551457" y="1042291"/>
                    <a:pt x="1552375" y="1041852"/>
                    <a:pt x="1553292" y="1041453"/>
                  </a:cubicBezTo>
                  <a:cubicBezTo>
                    <a:pt x="1553371" y="1041414"/>
                    <a:pt x="1553491" y="1041374"/>
                    <a:pt x="1553571" y="1041334"/>
                  </a:cubicBezTo>
                  <a:cubicBezTo>
                    <a:pt x="1579886" y="1028934"/>
                    <a:pt x="1593044" y="997515"/>
                    <a:pt x="1583475" y="967810"/>
                  </a:cubicBezTo>
                  <a:cubicBezTo>
                    <a:pt x="1574543" y="939939"/>
                    <a:pt x="1551059" y="921598"/>
                    <a:pt x="1526976" y="920283"/>
                  </a:cubicBezTo>
                  <a:cubicBezTo>
                    <a:pt x="1528053" y="915617"/>
                    <a:pt x="1528731" y="910793"/>
                    <a:pt x="1529049" y="905889"/>
                  </a:cubicBezTo>
                  <a:cubicBezTo>
                    <a:pt x="1532997" y="906646"/>
                    <a:pt x="1537183" y="907524"/>
                    <a:pt x="1541410" y="908520"/>
                  </a:cubicBezTo>
                  <a:cubicBezTo>
                    <a:pt x="1551577" y="910833"/>
                    <a:pt x="1562263" y="913744"/>
                    <a:pt x="1572071" y="917292"/>
                  </a:cubicBezTo>
                  <a:cubicBezTo>
                    <a:pt x="1575819" y="928775"/>
                    <a:pt x="1580564" y="940099"/>
                    <a:pt x="1584830" y="948512"/>
                  </a:cubicBezTo>
                  <a:lnTo>
                    <a:pt x="1584950" y="948711"/>
                  </a:lnTo>
                  <a:cubicBezTo>
                    <a:pt x="1590851" y="960354"/>
                    <a:pt x="1598147" y="969245"/>
                    <a:pt x="1606800" y="973113"/>
                  </a:cubicBezTo>
                  <a:cubicBezTo>
                    <a:pt x="1612302" y="975585"/>
                    <a:pt x="1617166" y="975944"/>
                    <a:pt x="1621592" y="974867"/>
                  </a:cubicBezTo>
                  <a:cubicBezTo>
                    <a:pt x="1624622" y="974149"/>
                    <a:pt x="1627413" y="972794"/>
                    <a:pt x="1630005" y="970960"/>
                  </a:cubicBezTo>
                  <a:cubicBezTo>
                    <a:pt x="1636185" y="966654"/>
                    <a:pt x="1641289" y="959955"/>
                    <a:pt x="1645794" y="953775"/>
                  </a:cubicBezTo>
                  <a:cubicBezTo>
                    <a:pt x="1663697" y="929254"/>
                    <a:pt x="1664375" y="893170"/>
                    <a:pt x="1651576" y="861671"/>
                  </a:cubicBezTo>
                  <a:cubicBezTo>
                    <a:pt x="1646113" y="848194"/>
                    <a:pt x="1638219" y="835595"/>
                    <a:pt x="1628131" y="825029"/>
                  </a:cubicBezTo>
                  <a:cubicBezTo>
                    <a:pt x="1627134" y="823992"/>
                    <a:pt x="1626098" y="822995"/>
                    <a:pt x="1625061" y="822038"/>
                  </a:cubicBezTo>
                  <a:cubicBezTo>
                    <a:pt x="1624981" y="821958"/>
                    <a:pt x="1624902" y="821919"/>
                    <a:pt x="1624862" y="821839"/>
                  </a:cubicBezTo>
                  <a:cubicBezTo>
                    <a:pt x="1623905" y="820962"/>
                    <a:pt x="1622908" y="820124"/>
                    <a:pt x="1621911" y="819327"/>
                  </a:cubicBezTo>
                  <a:cubicBezTo>
                    <a:pt x="1621791" y="819247"/>
                    <a:pt x="1621712" y="819128"/>
                    <a:pt x="1621592" y="819048"/>
                  </a:cubicBezTo>
                  <a:cubicBezTo>
                    <a:pt x="1605803" y="806687"/>
                    <a:pt x="1586664" y="805053"/>
                    <a:pt x="1575261" y="822676"/>
                  </a:cubicBezTo>
                  <a:cubicBezTo>
                    <a:pt x="1569519" y="830132"/>
                    <a:pt x="1566409" y="841097"/>
                    <a:pt x="1565333" y="853736"/>
                  </a:cubicBezTo>
                  <a:cubicBezTo>
                    <a:pt x="1564057" y="854055"/>
                    <a:pt x="1562821" y="854414"/>
                    <a:pt x="1561545" y="854693"/>
                  </a:cubicBezTo>
                  <a:cubicBezTo>
                    <a:pt x="1561385" y="854733"/>
                    <a:pt x="1561226" y="854773"/>
                    <a:pt x="1561067" y="854813"/>
                  </a:cubicBezTo>
                  <a:cubicBezTo>
                    <a:pt x="1558555" y="855411"/>
                    <a:pt x="1556003" y="856009"/>
                    <a:pt x="1553451" y="856527"/>
                  </a:cubicBezTo>
                  <a:cubicBezTo>
                    <a:pt x="1552813" y="856647"/>
                    <a:pt x="1552175" y="856806"/>
                    <a:pt x="1551537" y="856926"/>
                  </a:cubicBezTo>
                  <a:cubicBezTo>
                    <a:pt x="1549583" y="857325"/>
                    <a:pt x="1547590" y="857724"/>
                    <a:pt x="1545596" y="858122"/>
                  </a:cubicBezTo>
                  <a:cubicBezTo>
                    <a:pt x="1543882" y="858441"/>
                    <a:pt x="1542167" y="858760"/>
                    <a:pt x="1540453" y="859039"/>
                  </a:cubicBezTo>
                  <a:cubicBezTo>
                    <a:pt x="1539735" y="859159"/>
                    <a:pt x="1539017" y="859318"/>
                    <a:pt x="1538300" y="859438"/>
                  </a:cubicBezTo>
                  <a:cubicBezTo>
                    <a:pt x="1537582" y="859558"/>
                    <a:pt x="1536824" y="859677"/>
                    <a:pt x="1536107" y="859797"/>
                  </a:cubicBezTo>
                  <a:cubicBezTo>
                    <a:pt x="1537104" y="859159"/>
                    <a:pt x="1538021" y="858521"/>
                    <a:pt x="1538938" y="857763"/>
                  </a:cubicBezTo>
                  <a:cubicBezTo>
                    <a:pt x="1544759" y="852979"/>
                    <a:pt x="1549304" y="845882"/>
                    <a:pt x="1553292" y="839382"/>
                  </a:cubicBezTo>
                  <a:cubicBezTo>
                    <a:pt x="1569160" y="813506"/>
                    <a:pt x="1566928" y="777501"/>
                    <a:pt x="1551657" y="747079"/>
                  </a:cubicBezTo>
                  <a:cubicBezTo>
                    <a:pt x="1545516" y="734838"/>
                    <a:pt x="1537263" y="723595"/>
                    <a:pt x="1527215" y="714185"/>
                  </a:cubicBezTo>
                  <a:cubicBezTo>
                    <a:pt x="1528451" y="713946"/>
                    <a:pt x="1529687" y="713706"/>
                    <a:pt x="1530884" y="713507"/>
                  </a:cubicBezTo>
                  <a:cubicBezTo>
                    <a:pt x="1534193" y="712909"/>
                    <a:pt x="1552853" y="711434"/>
                    <a:pt x="1574264" y="712032"/>
                  </a:cubicBezTo>
                  <a:cubicBezTo>
                    <a:pt x="1584671" y="712311"/>
                    <a:pt x="1595755" y="713028"/>
                    <a:pt x="1606042" y="714583"/>
                  </a:cubicBezTo>
                  <a:cubicBezTo>
                    <a:pt x="1611983" y="725110"/>
                    <a:pt x="1618881" y="735277"/>
                    <a:pt x="1624662" y="742693"/>
                  </a:cubicBezTo>
                  <a:lnTo>
                    <a:pt x="1624782" y="742853"/>
                  </a:lnTo>
                  <a:cubicBezTo>
                    <a:pt x="1632836" y="753100"/>
                    <a:pt x="1641767" y="760396"/>
                    <a:pt x="1651018" y="762470"/>
                  </a:cubicBezTo>
                  <a:cubicBezTo>
                    <a:pt x="1656879" y="763785"/>
                    <a:pt x="1661743" y="763187"/>
                    <a:pt x="1665850" y="761274"/>
                  </a:cubicBezTo>
                  <a:cubicBezTo>
                    <a:pt x="1668681" y="759958"/>
                    <a:pt x="1671153" y="758084"/>
                    <a:pt x="1673346" y="755811"/>
                  </a:cubicBezTo>
                  <a:cubicBezTo>
                    <a:pt x="1678569" y="750388"/>
                    <a:pt x="1682237" y="742813"/>
                    <a:pt x="1685467" y="735835"/>
                  </a:cubicBezTo>
                  <a:cubicBezTo>
                    <a:pt x="1698186" y="708244"/>
                    <a:pt x="1691727" y="672758"/>
                    <a:pt x="1672987" y="644369"/>
                  </a:cubicBezTo>
                  <a:cubicBezTo>
                    <a:pt x="1665013" y="632248"/>
                    <a:pt x="1654766" y="621443"/>
                    <a:pt x="1642804" y="613069"/>
                  </a:cubicBezTo>
                  <a:cubicBezTo>
                    <a:pt x="1641608" y="612232"/>
                    <a:pt x="1640412" y="611475"/>
                    <a:pt x="1639215" y="610717"/>
                  </a:cubicBezTo>
                  <a:cubicBezTo>
                    <a:pt x="1639136" y="610677"/>
                    <a:pt x="1639056" y="610597"/>
                    <a:pt x="1638976" y="610558"/>
                  </a:cubicBezTo>
                  <a:cubicBezTo>
                    <a:pt x="1637860" y="609880"/>
                    <a:pt x="1636703" y="609242"/>
                    <a:pt x="1635587" y="608684"/>
                  </a:cubicBezTo>
                  <a:cubicBezTo>
                    <a:pt x="1635467" y="608604"/>
                    <a:pt x="1635348" y="608564"/>
                    <a:pt x="1635228" y="608484"/>
                  </a:cubicBezTo>
                  <a:cubicBezTo>
                    <a:pt x="1617326" y="599473"/>
                    <a:pt x="1598227" y="601626"/>
                    <a:pt x="1590532" y="621164"/>
                  </a:cubicBezTo>
                  <a:cubicBezTo>
                    <a:pt x="1586385" y="629616"/>
                    <a:pt x="1585468" y="640940"/>
                    <a:pt x="1586903" y="653579"/>
                  </a:cubicBezTo>
                  <a:cubicBezTo>
                    <a:pt x="1585707" y="654138"/>
                    <a:pt x="1584551" y="654736"/>
                    <a:pt x="1583355" y="655294"/>
                  </a:cubicBezTo>
                  <a:cubicBezTo>
                    <a:pt x="1583195" y="655374"/>
                    <a:pt x="1583036" y="655453"/>
                    <a:pt x="1582876" y="655493"/>
                  </a:cubicBezTo>
                  <a:cubicBezTo>
                    <a:pt x="1580524" y="656570"/>
                    <a:pt x="1578172" y="657646"/>
                    <a:pt x="1575779" y="658683"/>
                  </a:cubicBezTo>
                  <a:cubicBezTo>
                    <a:pt x="1575181" y="658962"/>
                    <a:pt x="1574583" y="659201"/>
                    <a:pt x="1573945" y="659441"/>
                  </a:cubicBezTo>
                  <a:cubicBezTo>
                    <a:pt x="1572111" y="660238"/>
                    <a:pt x="1570237" y="660996"/>
                    <a:pt x="1568363" y="661793"/>
                  </a:cubicBezTo>
                  <a:cubicBezTo>
                    <a:pt x="1566728" y="662471"/>
                    <a:pt x="1565094" y="663109"/>
                    <a:pt x="1563459" y="663747"/>
                  </a:cubicBezTo>
                  <a:cubicBezTo>
                    <a:pt x="1562781" y="663986"/>
                    <a:pt x="1562143" y="664265"/>
                    <a:pt x="1561465" y="664544"/>
                  </a:cubicBezTo>
                  <a:cubicBezTo>
                    <a:pt x="1559073" y="665461"/>
                    <a:pt x="1556681" y="666339"/>
                    <a:pt x="1554288" y="667216"/>
                  </a:cubicBezTo>
                  <a:cubicBezTo>
                    <a:pt x="1554049" y="667295"/>
                    <a:pt x="1553810" y="667375"/>
                    <a:pt x="1553531" y="667495"/>
                  </a:cubicBezTo>
                  <a:cubicBezTo>
                    <a:pt x="1551378" y="668252"/>
                    <a:pt x="1549225" y="669010"/>
                    <a:pt x="1547072" y="669728"/>
                  </a:cubicBezTo>
                  <a:cubicBezTo>
                    <a:pt x="1546354" y="669967"/>
                    <a:pt x="1545636" y="670206"/>
                    <a:pt x="1544879" y="670445"/>
                  </a:cubicBezTo>
                  <a:cubicBezTo>
                    <a:pt x="1543204" y="671003"/>
                    <a:pt x="1541529" y="671562"/>
                    <a:pt x="1539815" y="672080"/>
                  </a:cubicBezTo>
                  <a:cubicBezTo>
                    <a:pt x="1538977" y="672359"/>
                    <a:pt x="1538140" y="672598"/>
                    <a:pt x="1537343" y="672877"/>
                  </a:cubicBezTo>
                  <a:cubicBezTo>
                    <a:pt x="1535748" y="673396"/>
                    <a:pt x="1534153" y="673874"/>
                    <a:pt x="1532558" y="674353"/>
                  </a:cubicBezTo>
                  <a:cubicBezTo>
                    <a:pt x="1531721" y="674592"/>
                    <a:pt x="1530884" y="674871"/>
                    <a:pt x="1530046" y="675110"/>
                  </a:cubicBezTo>
                  <a:cubicBezTo>
                    <a:pt x="1528451" y="675589"/>
                    <a:pt x="1526817" y="676067"/>
                    <a:pt x="1525222" y="676506"/>
                  </a:cubicBezTo>
                  <a:cubicBezTo>
                    <a:pt x="1524424" y="676745"/>
                    <a:pt x="1523667" y="676944"/>
                    <a:pt x="1522869" y="677184"/>
                  </a:cubicBezTo>
                  <a:cubicBezTo>
                    <a:pt x="1522471" y="677303"/>
                    <a:pt x="1522072" y="677383"/>
                    <a:pt x="1521673" y="677503"/>
                  </a:cubicBezTo>
                  <a:cubicBezTo>
                    <a:pt x="1522311" y="676865"/>
                    <a:pt x="1522949" y="676187"/>
                    <a:pt x="1523547" y="675469"/>
                  </a:cubicBezTo>
                  <a:cubicBezTo>
                    <a:pt x="1528411" y="669728"/>
                    <a:pt x="1531601" y="661952"/>
                    <a:pt x="1534392" y="654776"/>
                  </a:cubicBezTo>
                  <a:cubicBezTo>
                    <a:pt x="1541808" y="635597"/>
                    <a:pt x="1540213" y="613349"/>
                    <a:pt x="1532040" y="592536"/>
                  </a:cubicBezTo>
                  <a:cubicBezTo>
                    <a:pt x="1537024" y="591459"/>
                    <a:pt x="1542048" y="589705"/>
                    <a:pt x="1546593" y="587392"/>
                  </a:cubicBezTo>
                  <a:cubicBezTo>
                    <a:pt x="1547670" y="586874"/>
                    <a:pt x="1548666" y="586276"/>
                    <a:pt x="1549703" y="585677"/>
                  </a:cubicBezTo>
                  <a:cubicBezTo>
                    <a:pt x="1549942" y="585518"/>
                    <a:pt x="1550181" y="585398"/>
                    <a:pt x="1550421" y="585239"/>
                  </a:cubicBezTo>
                  <a:cubicBezTo>
                    <a:pt x="1551218" y="584761"/>
                    <a:pt x="1552016" y="584242"/>
                    <a:pt x="1552773" y="583764"/>
                  </a:cubicBezTo>
                  <a:cubicBezTo>
                    <a:pt x="1552972" y="583644"/>
                    <a:pt x="1553172" y="583485"/>
                    <a:pt x="1553371" y="583365"/>
                  </a:cubicBezTo>
                  <a:cubicBezTo>
                    <a:pt x="1554208" y="582767"/>
                    <a:pt x="1555046" y="582169"/>
                    <a:pt x="1555843" y="581571"/>
                  </a:cubicBezTo>
                  <a:cubicBezTo>
                    <a:pt x="1555923" y="581491"/>
                    <a:pt x="1556003" y="581451"/>
                    <a:pt x="1556083" y="581372"/>
                  </a:cubicBezTo>
                  <a:cubicBezTo>
                    <a:pt x="1578929" y="563349"/>
                    <a:pt x="1584671" y="529817"/>
                    <a:pt x="1568722" y="503023"/>
                  </a:cubicBezTo>
                  <a:cubicBezTo>
                    <a:pt x="1553730" y="477864"/>
                    <a:pt x="1526777" y="465265"/>
                    <a:pt x="1502973" y="469371"/>
                  </a:cubicBezTo>
                  <a:cubicBezTo>
                    <a:pt x="1502973" y="464587"/>
                    <a:pt x="1502535" y="459762"/>
                    <a:pt x="1501737" y="454938"/>
                  </a:cubicBezTo>
                  <a:cubicBezTo>
                    <a:pt x="1505764" y="454778"/>
                    <a:pt x="1510031" y="454698"/>
                    <a:pt x="1514377" y="454698"/>
                  </a:cubicBezTo>
                  <a:cubicBezTo>
                    <a:pt x="1524783" y="454658"/>
                    <a:pt x="1535868" y="455097"/>
                    <a:pt x="1546234" y="456333"/>
                  </a:cubicBezTo>
                  <a:cubicBezTo>
                    <a:pt x="1552454" y="466660"/>
                    <a:pt x="1559631" y="476628"/>
                    <a:pt x="1565652" y="483885"/>
                  </a:cubicBezTo>
                  <a:lnTo>
                    <a:pt x="1565811" y="484044"/>
                  </a:lnTo>
                  <a:cubicBezTo>
                    <a:pt x="1574144" y="494052"/>
                    <a:pt x="1583315" y="501069"/>
                    <a:pt x="1592605" y="502903"/>
                  </a:cubicBezTo>
                  <a:cubicBezTo>
                    <a:pt x="1598506" y="504060"/>
                    <a:pt x="1603331" y="503302"/>
                    <a:pt x="1607398" y="501269"/>
                  </a:cubicBezTo>
                  <a:cubicBezTo>
                    <a:pt x="1610189" y="499873"/>
                    <a:pt x="1612581" y="497919"/>
                    <a:pt x="1614734" y="495567"/>
                  </a:cubicBezTo>
                  <a:cubicBezTo>
                    <a:pt x="1619798" y="489985"/>
                    <a:pt x="1623227" y="482330"/>
                    <a:pt x="1626257" y="475272"/>
                  </a:cubicBezTo>
                  <a:cubicBezTo>
                    <a:pt x="1638179" y="447362"/>
                    <a:pt x="1630723" y="412075"/>
                    <a:pt x="1611186" y="384205"/>
                  </a:cubicBezTo>
                  <a:cubicBezTo>
                    <a:pt x="1602852" y="372323"/>
                    <a:pt x="1592286" y="361797"/>
                    <a:pt x="1580085" y="353783"/>
                  </a:cubicBezTo>
                  <a:cubicBezTo>
                    <a:pt x="1578889" y="352985"/>
                    <a:pt x="1577653" y="352228"/>
                    <a:pt x="1576417" y="351550"/>
                  </a:cubicBezTo>
                  <a:cubicBezTo>
                    <a:pt x="1576337" y="351510"/>
                    <a:pt x="1576258" y="351430"/>
                    <a:pt x="1576138" y="351390"/>
                  </a:cubicBezTo>
                  <a:cubicBezTo>
                    <a:pt x="1574982" y="350752"/>
                    <a:pt x="1573826" y="350154"/>
                    <a:pt x="1572669" y="349596"/>
                  </a:cubicBezTo>
                  <a:cubicBezTo>
                    <a:pt x="1572550" y="349556"/>
                    <a:pt x="1572430" y="349476"/>
                    <a:pt x="1572310" y="349436"/>
                  </a:cubicBezTo>
                  <a:cubicBezTo>
                    <a:pt x="1554169" y="340944"/>
                    <a:pt x="1535110" y="343655"/>
                    <a:pt x="1527973" y="363352"/>
                  </a:cubicBezTo>
                  <a:cubicBezTo>
                    <a:pt x="1524065" y="371924"/>
                    <a:pt x="1523467" y="383288"/>
                    <a:pt x="1525261" y="395847"/>
                  </a:cubicBezTo>
                  <a:cubicBezTo>
                    <a:pt x="1524105" y="396446"/>
                    <a:pt x="1522949" y="397083"/>
                    <a:pt x="1521793" y="397642"/>
                  </a:cubicBezTo>
                  <a:cubicBezTo>
                    <a:pt x="1521633" y="397722"/>
                    <a:pt x="1521474" y="397801"/>
                    <a:pt x="1521354" y="397881"/>
                  </a:cubicBezTo>
                  <a:cubicBezTo>
                    <a:pt x="1519041" y="399037"/>
                    <a:pt x="1516689" y="400154"/>
                    <a:pt x="1514337" y="401270"/>
                  </a:cubicBezTo>
                  <a:cubicBezTo>
                    <a:pt x="1513739" y="401549"/>
                    <a:pt x="1513140" y="401788"/>
                    <a:pt x="1512582" y="402067"/>
                  </a:cubicBezTo>
                  <a:cubicBezTo>
                    <a:pt x="1510748" y="402905"/>
                    <a:pt x="1508914" y="403742"/>
                    <a:pt x="1507040" y="404579"/>
                  </a:cubicBezTo>
                  <a:cubicBezTo>
                    <a:pt x="1505445" y="405297"/>
                    <a:pt x="1503850" y="405975"/>
                    <a:pt x="1502256" y="406653"/>
                  </a:cubicBezTo>
                  <a:cubicBezTo>
                    <a:pt x="1501578" y="406932"/>
                    <a:pt x="1500900" y="407251"/>
                    <a:pt x="1500222" y="407530"/>
                  </a:cubicBezTo>
                  <a:cubicBezTo>
                    <a:pt x="1499544" y="407809"/>
                    <a:pt x="1498866" y="408088"/>
                    <a:pt x="1498149" y="408367"/>
                  </a:cubicBezTo>
                  <a:cubicBezTo>
                    <a:pt x="1498946" y="407530"/>
                    <a:pt x="1499744" y="406693"/>
                    <a:pt x="1500461" y="405736"/>
                  </a:cubicBezTo>
                  <a:cubicBezTo>
                    <a:pt x="1505047" y="399795"/>
                    <a:pt x="1507877" y="391860"/>
                    <a:pt x="1510309" y="384564"/>
                  </a:cubicBezTo>
                  <a:cubicBezTo>
                    <a:pt x="1519959" y="355776"/>
                    <a:pt x="1509712" y="321207"/>
                    <a:pt x="1487981" y="295011"/>
                  </a:cubicBezTo>
                  <a:cubicBezTo>
                    <a:pt x="1479249" y="284485"/>
                    <a:pt x="1468644" y="275355"/>
                    <a:pt x="1456762" y="268457"/>
                  </a:cubicBezTo>
                  <a:cubicBezTo>
                    <a:pt x="1457918" y="267938"/>
                    <a:pt x="1459034" y="267460"/>
                    <a:pt x="1460191" y="266941"/>
                  </a:cubicBezTo>
                  <a:cubicBezTo>
                    <a:pt x="1463261" y="265586"/>
                    <a:pt x="1481123" y="260004"/>
                    <a:pt x="1502136" y="255737"/>
                  </a:cubicBezTo>
                  <a:cubicBezTo>
                    <a:pt x="1512343" y="253664"/>
                    <a:pt x="1523308" y="251910"/>
                    <a:pt x="1533675" y="251112"/>
                  </a:cubicBezTo>
                  <a:cubicBezTo>
                    <a:pt x="1541808" y="260044"/>
                    <a:pt x="1550819" y="268377"/>
                    <a:pt x="1558156" y="274278"/>
                  </a:cubicBezTo>
                  <a:lnTo>
                    <a:pt x="1558315" y="274398"/>
                  </a:lnTo>
                  <a:cubicBezTo>
                    <a:pt x="1568483" y="282571"/>
                    <a:pt x="1578810" y="287675"/>
                    <a:pt x="1588259" y="287635"/>
                  </a:cubicBezTo>
                  <a:cubicBezTo>
                    <a:pt x="1594280" y="287595"/>
                    <a:pt x="1598865" y="285921"/>
                    <a:pt x="1602454" y="283129"/>
                  </a:cubicBezTo>
                  <a:cubicBezTo>
                    <a:pt x="1604926" y="281216"/>
                    <a:pt x="1606879" y="278823"/>
                    <a:pt x="1608514" y="276112"/>
                  </a:cubicBezTo>
                  <a:cubicBezTo>
                    <a:pt x="1612382" y="269653"/>
                    <a:pt x="1614256" y="261439"/>
                    <a:pt x="1615811" y="253943"/>
                  </a:cubicBezTo>
                  <a:cubicBezTo>
                    <a:pt x="1622270" y="224318"/>
                    <a:pt x="1607996" y="191185"/>
                    <a:pt x="1583355" y="167740"/>
                  </a:cubicBezTo>
                  <a:close/>
                  <a:moveTo>
                    <a:pt x="536957" y="409643"/>
                  </a:moveTo>
                  <a:cubicBezTo>
                    <a:pt x="539947" y="409085"/>
                    <a:pt x="542898" y="408487"/>
                    <a:pt x="545888" y="407889"/>
                  </a:cubicBezTo>
                  <a:cubicBezTo>
                    <a:pt x="554820" y="406095"/>
                    <a:pt x="563751" y="404141"/>
                    <a:pt x="572682" y="402028"/>
                  </a:cubicBezTo>
                  <a:cubicBezTo>
                    <a:pt x="578623" y="400632"/>
                    <a:pt x="584564" y="399157"/>
                    <a:pt x="590505" y="397602"/>
                  </a:cubicBezTo>
                  <a:cubicBezTo>
                    <a:pt x="595449" y="396486"/>
                    <a:pt x="600393" y="395329"/>
                    <a:pt x="605337" y="394133"/>
                  </a:cubicBezTo>
                  <a:cubicBezTo>
                    <a:pt x="677466" y="376709"/>
                    <a:pt x="747281" y="351151"/>
                    <a:pt x="808245" y="323241"/>
                  </a:cubicBezTo>
                  <a:cubicBezTo>
                    <a:pt x="754378" y="351630"/>
                    <a:pt x="699515" y="378463"/>
                    <a:pt x="643335" y="402785"/>
                  </a:cubicBezTo>
                  <a:cubicBezTo>
                    <a:pt x="630377" y="407171"/>
                    <a:pt x="617339" y="411398"/>
                    <a:pt x="604300" y="415544"/>
                  </a:cubicBezTo>
                  <a:cubicBezTo>
                    <a:pt x="552028" y="425153"/>
                    <a:pt x="496566" y="431732"/>
                    <a:pt x="441344" y="433447"/>
                  </a:cubicBezTo>
                  <a:cubicBezTo>
                    <a:pt x="371688" y="437912"/>
                    <a:pt x="302709" y="433367"/>
                    <a:pt x="241107" y="424914"/>
                  </a:cubicBezTo>
                  <a:cubicBezTo>
                    <a:pt x="319535" y="430735"/>
                    <a:pt x="427588" y="430656"/>
                    <a:pt x="536957" y="409643"/>
                  </a:cubicBezTo>
                  <a:close/>
                  <a:moveTo>
                    <a:pt x="1416969" y="247404"/>
                  </a:moveTo>
                  <a:cubicBezTo>
                    <a:pt x="1415375" y="248162"/>
                    <a:pt x="1413780" y="248920"/>
                    <a:pt x="1412185" y="249677"/>
                  </a:cubicBezTo>
                  <a:cubicBezTo>
                    <a:pt x="1411627" y="249956"/>
                    <a:pt x="1411069" y="250195"/>
                    <a:pt x="1410470" y="250474"/>
                  </a:cubicBezTo>
                  <a:cubicBezTo>
                    <a:pt x="1408915" y="251192"/>
                    <a:pt x="1407360" y="251910"/>
                    <a:pt x="1405845" y="252588"/>
                  </a:cubicBezTo>
                  <a:cubicBezTo>
                    <a:pt x="1405327" y="252827"/>
                    <a:pt x="1404809" y="253066"/>
                    <a:pt x="1404290" y="253305"/>
                  </a:cubicBezTo>
                  <a:cubicBezTo>
                    <a:pt x="1402655" y="254023"/>
                    <a:pt x="1401061" y="254741"/>
                    <a:pt x="1399466" y="255458"/>
                  </a:cubicBezTo>
                  <a:cubicBezTo>
                    <a:pt x="1399067" y="255618"/>
                    <a:pt x="1398668" y="255817"/>
                    <a:pt x="1398270" y="255977"/>
                  </a:cubicBezTo>
                  <a:cubicBezTo>
                    <a:pt x="1396316" y="256814"/>
                    <a:pt x="1394402" y="257652"/>
                    <a:pt x="1392528" y="258489"/>
                  </a:cubicBezTo>
                  <a:cubicBezTo>
                    <a:pt x="1392528" y="258489"/>
                    <a:pt x="1392488" y="258489"/>
                    <a:pt x="1392488" y="258489"/>
                  </a:cubicBezTo>
                  <a:cubicBezTo>
                    <a:pt x="1386428" y="261080"/>
                    <a:pt x="1380646" y="263473"/>
                    <a:pt x="1375263" y="265666"/>
                  </a:cubicBezTo>
                  <a:cubicBezTo>
                    <a:pt x="1375224" y="265666"/>
                    <a:pt x="1375224" y="265666"/>
                    <a:pt x="1375184" y="265705"/>
                  </a:cubicBezTo>
                  <a:cubicBezTo>
                    <a:pt x="1359833" y="271886"/>
                    <a:pt x="1347632" y="276272"/>
                    <a:pt x="1340695" y="278983"/>
                  </a:cubicBezTo>
                  <a:cubicBezTo>
                    <a:pt x="1332880" y="270610"/>
                    <a:pt x="1323749" y="263353"/>
                    <a:pt x="1313701" y="257811"/>
                  </a:cubicBezTo>
                  <a:cubicBezTo>
                    <a:pt x="1309914" y="255737"/>
                    <a:pt x="1306086" y="254103"/>
                    <a:pt x="1302338" y="253026"/>
                  </a:cubicBezTo>
                  <a:cubicBezTo>
                    <a:pt x="1285711" y="248122"/>
                    <a:pt x="1269842" y="252827"/>
                    <a:pt x="1264858" y="270809"/>
                  </a:cubicBezTo>
                  <a:cubicBezTo>
                    <a:pt x="1261788" y="279262"/>
                    <a:pt x="1262067" y="290107"/>
                    <a:pt x="1264699" y="301909"/>
                  </a:cubicBezTo>
                  <a:cubicBezTo>
                    <a:pt x="1263622" y="302547"/>
                    <a:pt x="1262586" y="303225"/>
                    <a:pt x="1261509" y="303863"/>
                  </a:cubicBezTo>
                  <a:cubicBezTo>
                    <a:pt x="1261349" y="303943"/>
                    <a:pt x="1261230" y="304023"/>
                    <a:pt x="1261070" y="304142"/>
                  </a:cubicBezTo>
                  <a:cubicBezTo>
                    <a:pt x="1258957" y="305418"/>
                    <a:pt x="1256844" y="306654"/>
                    <a:pt x="1254691" y="307850"/>
                  </a:cubicBezTo>
                  <a:cubicBezTo>
                    <a:pt x="1254133" y="308169"/>
                    <a:pt x="1253575" y="308448"/>
                    <a:pt x="1253056" y="308767"/>
                  </a:cubicBezTo>
                  <a:cubicBezTo>
                    <a:pt x="1251381" y="309724"/>
                    <a:pt x="1249707" y="310641"/>
                    <a:pt x="1247992" y="311558"/>
                  </a:cubicBezTo>
                  <a:cubicBezTo>
                    <a:pt x="1246517" y="312356"/>
                    <a:pt x="1245042" y="313113"/>
                    <a:pt x="1243567" y="313871"/>
                  </a:cubicBezTo>
                  <a:cubicBezTo>
                    <a:pt x="1242968" y="314190"/>
                    <a:pt x="1242331" y="314509"/>
                    <a:pt x="1241732" y="314828"/>
                  </a:cubicBezTo>
                  <a:cubicBezTo>
                    <a:pt x="1239579" y="315944"/>
                    <a:pt x="1237387" y="317021"/>
                    <a:pt x="1235233" y="318057"/>
                  </a:cubicBezTo>
                  <a:cubicBezTo>
                    <a:pt x="1234954" y="318177"/>
                    <a:pt x="1234715" y="318297"/>
                    <a:pt x="1234436" y="318416"/>
                  </a:cubicBezTo>
                  <a:cubicBezTo>
                    <a:pt x="1232522" y="319333"/>
                    <a:pt x="1230608" y="320250"/>
                    <a:pt x="1228655" y="321167"/>
                  </a:cubicBezTo>
                  <a:cubicBezTo>
                    <a:pt x="1227977" y="321486"/>
                    <a:pt x="1227259" y="321805"/>
                    <a:pt x="1226581" y="322124"/>
                  </a:cubicBezTo>
                  <a:cubicBezTo>
                    <a:pt x="1225066" y="322802"/>
                    <a:pt x="1223551" y="323520"/>
                    <a:pt x="1222036" y="324158"/>
                  </a:cubicBezTo>
                  <a:cubicBezTo>
                    <a:pt x="1221278" y="324517"/>
                    <a:pt x="1220481" y="324836"/>
                    <a:pt x="1219723" y="325155"/>
                  </a:cubicBezTo>
                  <a:cubicBezTo>
                    <a:pt x="1218288" y="325792"/>
                    <a:pt x="1216813" y="326391"/>
                    <a:pt x="1215377" y="327028"/>
                  </a:cubicBezTo>
                  <a:cubicBezTo>
                    <a:pt x="1214580" y="327348"/>
                    <a:pt x="1213822" y="327706"/>
                    <a:pt x="1213025" y="328025"/>
                  </a:cubicBezTo>
                  <a:cubicBezTo>
                    <a:pt x="1211549" y="328623"/>
                    <a:pt x="1210074" y="329261"/>
                    <a:pt x="1208599" y="329820"/>
                  </a:cubicBezTo>
                  <a:cubicBezTo>
                    <a:pt x="1207881" y="330099"/>
                    <a:pt x="1207164" y="330418"/>
                    <a:pt x="1206406" y="330697"/>
                  </a:cubicBezTo>
                  <a:cubicBezTo>
                    <a:pt x="1204811" y="331335"/>
                    <a:pt x="1203216" y="331973"/>
                    <a:pt x="1201621" y="332571"/>
                  </a:cubicBezTo>
                  <a:cubicBezTo>
                    <a:pt x="1201023" y="332810"/>
                    <a:pt x="1200465" y="333009"/>
                    <a:pt x="1199867" y="333248"/>
                  </a:cubicBezTo>
                  <a:cubicBezTo>
                    <a:pt x="1197754" y="334046"/>
                    <a:pt x="1195601" y="334843"/>
                    <a:pt x="1193527" y="335641"/>
                  </a:cubicBezTo>
                  <a:cubicBezTo>
                    <a:pt x="1193488" y="335641"/>
                    <a:pt x="1193448" y="335681"/>
                    <a:pt x="1193408" y="335681"/>
                  </a:cubicBezTo>
                  <a:cubicBezTo>
                    <a:pt x="1191175" y="336518"/>
                    <a:pt x="1188942" y="337316"/>
                    <a:pt x="1186709" y="338073"/>
                  </a:cubicBezTo>
                  <a:cubicBezTo>
                    <a:pt x="1186430" y="338153"/>
                    <a:pt x="1186151" y="338272"/>
                    <a:pt x="1185912" y="338352"/>
                  </a:cubicBezTo>
                  <a:cubicBezTo>
                    <a:pt x="1184038" y="339030"/>
                    <a:pt x="1182164" y="339668"/>
                    <a:pt x="1180330" y="340266"/>
                  </a:cubicBezTo>
                  <a:cubicBezTo>
                    <a:pt x="1179772" y="340465"/>
                    <a:pt x="1179253" y="340625"/>
                    <a:pt x="1178735" y="340824"/>
                  </a:cubicBezTo>
                  <a:cubicBezTo>
                    <a:pt x="1177140" y="341343"/>
                    <a:pt x="1175545" y="341901"/>
                    <a:pt x="1173990" y="342419"/>
                  </a:cubicBezTo>
                  <a:cubicBezTo>
                    <a:pt x="1173432" y="342619"/>
                    <a:pt x="1172834" y="342778"/>
                    <a:pt x="1172276" y="342977"/>
                  </a:cubicBezTo>
                  <a:cubicBezTo>
                    <a:pt x="1170721" y="343496"/>
                    <a:pt x="1169205" y="343974"/>
                    <a:pt x="1167650" y="344452"/>
                  </a:cubicBezTo>
                  <a:cubicBezTo>
                    <a:pt x="1167132" y="344612"/>
                    <a:pt x="1166614" y="344772"/>
                    <a:pt x="1166056" y="344931"/>
                  </a:cubicBezTo>
                  <a:cubicBezTo>
                    <a:pt x="1164421" y="345449"/>
                    <a:pt x="1162826" y="345928"/>
                    <a:pt x="1161231" y="346406"/>
                  </a:cubicBezTo>
                  <a:cubicBezTo>
                    <a:pt x="1160832" y="346526"/>
                    <a:pt x="1160434" y="346646"/>
                    <a:pt x="1160035" y="346765"/>
                  </a:cubicBezTo>
                  <a:cubicBezTo>
                    <a:pt x="1158081" y="347363"/>
                    <a:pt x="1156168" y="347921"/>
                    <a:pt x="1154293" y="348480"/>
                  </a:cubicBezTo>
                  <a:cubicBezTo>
                    <a:pt x="1154293" y="348480"/>
                    <a:pt x="1154293" y="348480"/>
                    <a:pt x="1154293" y="348480"/>
                  </a:cubicBezTo>
                  <a:cubicBezTo>
                    <a:pt x="1151861" y="349197"/>
                    <a:pt x="1149549" y="349875"/>
                    <a:pt x="1147236" y="350513"/>
                  </a:cubicBezTo>
                  <a:cubicBezTo>
                    <a:pt x="1146040" y="338073"/>
                    <a:pt x="1142013" y="325473"/>
                    <a:pt x="1135713" y="313751"/>
                  </a:cubicBezTo>
                  <a:cubicBezTo>
                    <a:pt x="1154533" y="304262"/>
                    <a:pt x="1173312" y="294732"/>
                    <a:pt x="1192052" y="285123"/>
                  </a:cubicBezTo>
                  <a:cubicBezTo>
                    <a:pt x="1197953" y="288353"/>
                    <a:pt x="1203775" y="290267"/>
                    <a:pt x="1209356" y="290346"/>
                  </a:cubicBezTo>
                  <a:cubicBezTo>
                    <a:pt x="1215377" y="290426"/>
                    <a:pt x="1220002" y="288831"/>
                    <a:pt x="1223631" y="286120"/>
                  </a:cubicBezTo>
                  <a:cubicBezTo>
                    <a:pt x="1226143" y="284246"/>
                    <a:pt x="1228176" y="281893"/>
                    <a:pt x="1229851" y="279222"/>
                  </a:cubicBezTo>
                  <a:cubicBezTo>
                    <a:pt x="1232921" y="274278"/>
                    <a:pt x="1234835" y="268257"/>
                    <a:pt x="1236350" y="262356"/>
                  </a:cubicBezTo>
                  <a:cubicBezTo>
                    <a:pt x="1238463" y="261280"/>
                    <a:pt x="1240576" y="260163"/>
                    <a:pt x="1242689" y="259087"/>
                  </a:cubicBezTo>
                  <a:cubicBezTo>
                    <a:pt x="1260472" y="249876"/>
                    <a:pt x="1278215" y="240706"/>
                    <a:pt x="1295998" y="231615"/>
                  </a:cubicBezTo>
                  <a:cubicBezTo>
                    <a:pt x="1298988" y="230100"/>
                    <a:pt x="1316452" y="223362"/>
                    <a:pt x="1337186" y="217819"/>
                  </a:cubicBezTo>
                  <a:cubicBezTo>
                    <a:pt x="1347234" y="215108"/>
                    <a:pt x="1358079" y="212676"/>
                    <a:pt x="1368366" y="211201"/>
                  </a:cubicBezTo>
                  <a:cubicBezTo>
                    <a:pt x="1377058" y="219574"/>
                    <a:pt x="1386547" y="227349"/>
                    <a:pt x="1394242" y="232811"/>
                  </a:cubicBezTo>
                  <a:lnTo>
                    <a:pt x="1394402" y="232931"/>
                  </a:lnTo>
                  <a:cubicBezTo>
                    <a:pt x="1404330" y="239948"/>
                    <a:pt x="1414178" y="244215"/>
                    <a:pt x="1423150" y="244254"/>
                  </a:cubicBezTo>
                  <a:cubicBezTo>
                    <a:pt x="1421555" y="245052"/>
                    <a:pt x="1419960" y="245809"/>
                    <a:pt x="1418405" y="246567"/>
                  </a:cubicBezTo>
                  <a:cubicBezTo>
                    <a:pt x="1418006" y="246926"/>
                    <a:pt x="1417488" y="247165"/>
                    <a:pt x="1416969" y="247404"/>
                  </a:cubicBezTo>
                  <a:close/>
                  <a:moveTo>
                    <a:pt x="1494760" y="684400"/>
                  </a:moveTo>
                  <a:cubicBezTo>
                    <a:pt x="1494201" y="684520"/>
                    <a:pt x="1493643" y="684640"/>
                    <a:pt x="1493045" y="684759"/>
                  </a:cubicBezTo>
                  <a:cubicBezTo>
                    <a:pt x="1491331" y="685158"/>
                    <a:pt x="1489576" y="685517"/>
                    <a:pt x="1487902" y="685876"/>
                  </a:cubicBezTo>
                  <a:cubicBezTo>
                    <a:pt x="1487304" y="685995"/>
                    <a:pt x="1486665" y="686155"/>
                    <a:pt x="1486068" y="686274"/>
                  </a:cubicBezTo>
                  <a:cubicBezTo>
                    <a:pt x="1484393" y="686633"/>
                    <a:pt x="1482718" y="686952"/>
                    <a:pt x="1481084" y="687311"/>
                  </a:cubicBezTo>
                  <a:cubicBezTo>
                    <a:pt x="1480525" y="687431"/>
                    <a:pt x="1479967" y="687550"/>
                    <a:pt x="1479409" y="687670"/>
                  </a:cubicBezTo>
                  <a:cubicBezTo>
                    <a:pt x="1477654" y="688029"/>
                    <a:pt x="1475900" y="688348"/>
                    <a:pt x="1474186" y="688707"/>
                  </a:cubicBezTo>
                  <a:cubicBezTo>
                    <a:pt x="1473787" y="688786"/>
                    <a:pt x="1473388" y="688866"/>
                    <a:pt x="1472989" y="688946"/>
                  </a:cubicBezTo>
                  <a:cubicBezTo>
                    <a:pt x="1445159" y="694249"/>
                    <a:pt x="1422472" y="696840"/>
                    <a:pt x="1411706" y="698395"/>
                  </a:cubicBezTo>
                  <a:cubicBezTo>
                    <a:pt x="1405965" y="688467"/>
                    <a:pt x="1398708" y="679376"/>
                    <a:pt x="1390176" y="671681"/>
                  </a:cubicBezTo>
                  <a:cubicBezTo>
                    <a:pt x="1386946" y="668811"/>
                    <a:pt x="1383597" y="666378"/>
                    <a:pt x="1380208" y="664464"/>
                  </a:cubicBezTo>
                  <a:cubicBezTo>
                    <a:pt x="1368645" y="657965"/>
                    <a:pt x="1356245" y="657008"/>
                    <a:pt x="1347074" y="664305"/>
                  </a:cubicBezTo>
                  <a:cubicBezTo>
                    <a:pt x="1348948" y="659520"/>
                    <a:pt x="1350304" y="654496"/>
                    <a:pt x="1351101" y="649393"/>
                  </a:cubicBezTo>
                  <a:cubicBezTo>
                    <a:pt x="1360351" y="647040"/>
                    <a:pt x="1369642" y="644648"/>
                    <a:pt x="1378932" y="642296"/>
                  </a:cubicBezTo>
                  <a:cubicBezTo>
                    <a:pt x="1381364" y="641698"/>
                    <a:pt x="1392329" y="640063"/>
                    <a:pt x="1406603" y="638986"/>
                  </a:cubicBezTo>
                  <a:cubicBezTo>
                    <a:pt x="1411387" y="649552"/>
                    <a:pt x="1417089" y="659799"/>
                    <a:pt x="1421993" y="667415"/>
                  </a:cubicBezTo>
                  <a:lnTo>
                    <a:pt x="1422113" y="667575"/>
                  </a:lnTo>
                  <a:cubicBezTo>
                    <a:pt x="1429170" y="678539"/>
                    <a:pt x="1437424" y="686593"/>
                    <a:pt x="1446395" y="689544"/>
                  </a:cubicBezTo>
                  <a:cubicBezTo>
                    <a:pt x="1452097" y="691418"/>
                    <a:pt x="1457001" y="691258"/>
                    <a:pt x="1461267" y="689743"/>
                  </a:cubicBezTo>
                  <a:cubicBezTo>
                    <a:pt x="1464218" y="688707"/>
                    <a:pt x="1466849" y="687072"/>
                    <a:pt x="1469241" y="684999"/>
                  </a:cubicBezTo>
                  <a:cubicBezTo>
                    <a:pt x="1473468" y="681330"/>
                    <a:pt x="1476977" y="676426"/>
                    <a:pt x="1480087" y="671402"/>
                  </a:cubicBezTo>
                  <a:cubicBezTo>
                    <a:pt x="1486546" y="677423"/>
                    <a:pt x="1493244" y="681609"/>
                    <a:pt x="1499983" y="683204"/>
                  </a:cubicBezTo>
                  <a:cubicBezTo>
                    <a:pt x="1498189" y="683603"/>
                    <a:pt x="1496474" y="684002"/>
                    <a:pt x="1494760" y="684400"/>
                  </a:cubicBezTo>
                  <a:close/>
                  <a:moveTo>
                    <a:pt x="1478891" y="971000"/>
                  </a:moveTo>
                  <a:cubicBezTo>
                    <a:pt x="1478412" y="971478"/>
                    <a:pt x="1477934" y="971996"/>
                    <a:pt x="1477415" y="972435"/>
                  </a:cubicBezTo>
                  <a:cubicBezTo>
                    <a:pt x="1475461" y="974309"/>
                    <a:pt x="1473388" y="976063"/>
                    <a:pt x="1471235" y="977499"/>
                  </a:cubicBezTo>
                  <a:cubicBezTo>
                    <a:pt x="1471235" y="977499"/>
                    <a:pt x="1471235" y="977499"/>
                    <a:pt x="1471275" y="977539"/>
                  </a:cubicBezTo>
                  <a:cubicBezTo>
                    <a:pt x="1468923" y="979133"/>
                    <a:pt x="1466490" y="980449"/>
                    <a:pt x="1463978" y="981366"/>
                  </a:cubicBezTo>
                  <a:cubicBezTo>
                    <a:pt x="1463141" y="980130"/>
                    <a:pt x="1462304" y="978934"/>
                    <a:pt x="1461427" y="977738"/>
                  </a:cubicBezTo>
                  <a:cubicBezTo>
                    <a:pt x="1460549" y="976582"/>
                    <a:pt x="1459672" y="975465"/>
                    <a:pt x="1458755" y="974389"/>
                  </a:cubicBezTo>
                  <a:cubicBezTo>
                    <a:pt x="1458676" y="974309"/>
                    <a:pt x="1458636" y="974229"/>
                    <a:pt x="1458556" y="974149"/>
                  </a:cubicBezTo>
                  <a:cubicBezTo>
                    <a:pt x="1457679" y="973153"/>
                    <a:pt x="1456801" y="972196"/>
                    <a:pt x="1455924" y="971279"/>
                  </a:cubicBezTo>
                  <a:cubicBezTo>
                    <a:pt x="1455845" y="971199"/>
                    <a:pt x="1455725" y="971079"/>
                    <a:pt x="1455645" y="970960"/>
                  </a:cubicBezTo>
                  <a:cubicBezTo>
                    <a:pt x="1441491" y="956765"/>
                    <a:pt x="1422671" y="952818"/>
                    <a:pt x="1409234" y="968926"/>
                  </a:cubicBezTo>
                  <a:cubicBezTo>
                    <a:pt x="1403493" y="974787"/>
                    <a:pt x="1399386" y="983480"/>
                    <a:pt x="1396715" y="993806"/>
                  </a:cubicBezTo>
                  <a:cubicBezTo>
                    <a:pt x="1376898" y="996637"/>
                    <a:pt x="1357521" y="998830"/>
                    <a:pt x="1340814" y="1000146"/>
                  </a:cubicBezTo>
                  <a:cubicBezTo>
                    <a:pt x="1339459" y="994963"/>
                    <a:pt x="1337824" y="989859"/>
                    <a:pt x="1335790" y="984835"/>
                  </a:cubicBezTo>
                  <a:cubicBezTo>
                    <a:pt x="1330328" y="971359"/>
                    <a:pt x="1322433" y="958759"/>
                    <a:pt x="1312346" y="948193"/>
                  </a:cubicBezTo>
                  <a:cubicBezTo>
                    <a:pt x="1311349" y="947156"/>
                    <a:pt x="1310312" y="946159"/>
                    <a:pt x="1309275" y="945203"/>
                  </a:cubicBezTo>
                  <a:cubicBezTo>
                    <a:pt x="1309196" y="945123"/>
                    <a:pt x="1309116" y="945083"/>
                    <a:pt x="1309076" y="945003"/>
                  </a:cubicBezTo>
                  <a:cubicBezTo>
                    <a:pt x="1308119" y="944126"/>
                    <a:pt x="1307122" y="943289"/>
                    <a:pt x="1306126" y="942491"/>
                  </a:cubicBezTo>
                  <a:cubicBezTo>
                    <a:pt x="1306006" y="942412"/>
                    <a:pt x="1305886" y="942292"/>
                    <a:pt x="1305807" y="942212"/>
                  </a:cubicBezTo>
                  <a:cubicBezTo>
                    <a:pt x="1304331" y="941056"/>
                    <a:pt x="1302776" y="939979"/>
                    <a:pt x="1301261" y="939022"/>
                  </a:cubicBezTo>
                  <a:cubicBezTo>
                    <a:pt x="1312425" y="936789"/>
                    <a:pt x="1325384" y="941295"/>
                    <a:pt x="1336109" y="946678"/>
                  </a:cubicBezTo>
                  <a:cubicBezTo>
                    <a:pt x="1334714" y="950824"/>
                    <a:pt x="1333398" y="954692"/>
                    <a:pt x="1335910" y="956925"/>
                  </a:cubicBezTo>
                  <a:cubicBezTo>
                    <a:pt x="1336349" y="957324"/>
                    <a:pt x="1336867" y="957722"/>
                    <a:pt x="1337385" y="958081"/>
                  </a:cubicBezTo>
                  <a:cubicBezTo>
                    <a:pt x="1345519" y="963903"/>
                    <a:pt x="1360431" y="964381"/>
                    <a:pt x="1373390" y="960633"/>
                  </a:cubicBezTo>
                  <a:cubicBezTo>
                    <a:pt x="1374307" y="960354"/>
                    <a:pt x="1375224" y="960075"/>
                    <a:pt x="1376101" y="959756"/>
                  </a:cubicBezTo>
                  <a:cubicBezTo>
                    <a:pt x="1377217" y="959357"/>
                    <a:pt x="1378334" y="958958"/>
                    <a:pt x="1379410" y="958520"/>
                  </a:cubicBezTo>
                  <a:cubicBezTo>
                    <a:pt x="1379649" y="958400"/>
                    <a:pt x="1379929" y="958280"/>
                    <a:pt x="1380168" y="958201"/>
                  </a:cubicBezTo>
                  <a:cubicBezTo>
                    <a:pt x="1381005" y="957842"/>
                    <a:pt x="1381882" y="957443"/>
                    <a:pt x="1382680" y="957044"/>
                  </a:cubicBezTo>
                  <a:cubicBezTo>
                    <a:pt x="1382879" y="956925"/>
                    <a:pt x="1383118" y="956845"/>
                    <a:pt x="1383318" y="956725"/>
                  </a:cubicBezTo>
                  <a:cubicBezTo>
                    <a:pt x="1384235" y="956247"/>
                    <a:pt x="1385112" y="955769"/>
                    <a:pt x="1385989" y="955290"/>
                  </a:cubicBezTo>
                  <a:cubicBezTo>
                    <a:pt x="1386069" y="955250"/>
                    <a:pt x="1386189" y="955171"/>
                    <a:pt x="1386268" y="955131"/>
                  </a:cubicBezTo>
                  <a:cubicBezTo>
                    <a:pt x="1404370" y="944565"/>
                    <a:pt x="1414777" y="924748"/>
                    <a:pt x="1414657" y="903776"/>
                  </a:cubicBezTo>
                  <a:cubicBezTo>
                    <a:pt x="1423548" y="905929"/>
                    <a:pt x="1432719" y="908520"/>
                    <a:pt x="1441212" y="911590"/>
                  </a:cubicBezTo>
                  <a:cubicBezTo>
                    <a:pt x="1444960" y="923074"/>
                    <a:pt x="1449704" y="934397"/>
                    <a:pt x="1453971" y="942810"/>
                  </a:cubicBezTo>
                  <a:lnTo>
                    <a:pt x="1454090" y="943009"/>
                  </a:lnTo>
                  <a:cubicBezTo>
                    <a:pt x="1459991" y="954652"/>
                    <a:pt x="1467288" y="963544"/>
                    <a:pt x="1475940" y="967411"/>
                  </a:cubicBezTo>
                  <a:cubicBezTo>
                    <a:pt x="1477615" y="968169"/>
                    <a:pt x="1479209" y="968687"/>
                    <a:pt x="1480804" y="969086"/>
                  </a:cubicBezTo>
                  <a:cubicBezTo>
                    <a:pt x="1480685" y="969205"/>
                    <a:pt x="1480565" y="969325"/>
                    <a:pt x="1480445" y="969484"/>
                  </a:cubicBezTo>
                  <a:cubicBezTo>
                    <a:pt x="1479887" y="970003"/>
                    <a:pt x="1479409" y="970521"/>
                    <a:pt x="1478891" y="971000"/>
                  </a:cubicBezTo>
                  <a:close/>
                  <a:moveTo>
                    <a:pt x="1161550" y="259406"/>
                  </a:moveTo>
                  <a:cubicBezTo>
                    <a:pt x="1145522" y="268018"/>
                    <a:pt x="1129413" y="276591"/>
                    <a:pt x="1113305" y="285123"/>
                  </a:cubicBezTo>
                  <a:cubicBezTo>
                    <a:pt x="1109557" y="281734"/>
                    <a:pt x="1105570" y="278624"/>
                    <a:pt x="1101344" y="275833"/>
                  </a:cubicBezTo>
                  <a:cubicBezTo>
                    <a:pt x="1097954" y="273600"/>
                    <a:pt x="1094525" y="271846"/>
                    <a:pt x="1091097" y="270530"/>
                  </a:cubicBezTo>
                  <a:cubicBezTo>
                    <a:pt x="1087309" y="269095"/>
                    <a:pt x="1083521" y="268217"/>
                    <a:pt x="1079853" y="267978"/>
                  </a:cubicBezTo>
                  <a:cubicBezTo>
                    <a:pt x="1080491" y="267699"/>
                    <a:pt x="1081129" y="267460"/>
                    <a:pt x="1081766" y="267181"/>
                  </a:cubicBezTo>
                  <a:cubicBezTo>
                    <a:pt x="1084877" y="265905"/>
                    <a:pt x="1102859" y="260642"/>
                    <a:pt x="1123951" y="256854"/>
                  </a:cubicBezTo>
                  <a:cubicBezTo>
                    <a:pt x="1134198" y="254980"/>
                    <a:pt x="1145203" y="253425"/>
                    <a:pt x="1155569" y="252827"/>
                  </a:cubicBezTo>
                  <a:cubicBezTo>
                    <a:pt x="1157523" y="255060"/>
                    <a:pt x="1159557" y="257253"/>
                    <a:pt x="1161550" y="259406"/>
                  </a:cubicBezTo>
                  <a:close/>
                  <a:moveTo>
                    <a:pt x="1214500" y="964142"/>
                  </a:moveTo>
                  <a:cubicBezTo>
                    <a:pt x="1217530" y="963424"/>
                    <a:pt x="1220560" y="962667"/>
                    <a:pt x="1223631" y="961909"/>
                  </a:cubicBezTo>
                  <a:cubicBezTo>
                    <a:pt x="1227179" y="960992"/>
                    <a:pt x="1230768" y="960075"/>
                    <a:pt x="1234396" y="959118"/>
                  </a:cubicBezTo>
                  <a:cubicBezTo>
                    <a:pt x="1236071" y="958679"/>
                    <a:pt x="1237745" y="958241"/>
                    <a:pt x="1239420" y="957762"/>
                  </a:cubicBezTo>
                  <a:cubicBezTo>
                    <a:pt x="1242769" y="956845"/>
                    <a:pt x="1246119" y="955928"/>
                    <a:pt x="1249508" y="955011"/>
                  </a:cubicBezTo>
                  <a:cubicBezTo>
                    <a:pt x="1251342" y="954493"/>
                    <a:pt x="1253216" y="953974"/>
                    <a:pt x="1255050" y="953456"/>
                  </a:cubicBezTo>
                  <a:cubicBezTo>
                    <a:pt x="1252059" y="960035"/>
                    <a:pt x="1250265" y="968089"/>
                    <a:pt x="1249508" y="977020"/>
                  </a:cubicBezTo>
                  <a:cubicBezTo>
                    <a:pt x="1248232" y="977339"/>
                    <a:pt x="1246996" y="977698"/>
                    <a:pt x="1245720" y="977977"/>
                  </a:cubicBezTo>
                  <a:cubicBezTo>
                    <a:pt x="1245560" y="978017"/>
                    <a:pt x="1245401" y="978057"/>
                    <a:pt x="1245201" y="978097"/>
                  </a:cubicBezTo>
                  <a:cubicBezTo>
                    <a:pt x="1242689" y="978695"/>
                    <a:pt x="1240177" y="979253"/>
                    <a:pt x="1237626" y="979811"/>
                  </a:cubicBezTo>
                  <a:cubicBezTo>
                    <a:pt x="1236988" y="979971"/>
                    <a:pt x="1236310" y="980091"/>
                    <a:pt x="1235672" y="980210"/>
                  </a:cubicBezTo>
                  <a:cubicBezTo>
                    <a:pt x="1233718" y="980609"/>
                    <a:pt x="1231764" y="981007"/>
                    <a:pt x="1229771" y="981406"/>
                  </a:cubicBezTo>
                  <a:cubicBezTo>
                    <a:pt x="1228056" y="981725"/>
                    <a:pt x="1226302" y="982044"/>
                    <a:pt x="1224588" y="982363"/>
                  </a:cubicBezTo>
                  <a:cubicBezTo>
                    <a:pt x="1223870" y="982483"/>
                    <a:pt x="1223192" y="982602"/>
                    <a:pt x="1222514" y="982722"/>
                  </a:cubicBezTo>
                  <a:cubicBezTo>
                    <a:pt x="1220002" y="983160"/>
                    <a:pt x="1217490" y="983559"/>
                    <a:pt x="1214979" y="983918"/>
                  </a:cubicBezTo>
                  <a:cubicBezTo>
                    <a:pt x="1214739" y="983958"/>
                    <a:pt x="1214500" y="983998"/>
                    <a:pt x="1214301" y="983998"/>
                  </a:cubicBezTo>
                  <a:cubicBezTo>
                    <a:pt x="1212148" y="984317"/>
                    <a:pt x="1209995" y="984596"/>
                    <a:pt x="1207841" y="984875"/>
                  </a:cubicBezTo>
                  <a:cubicBezTo>
                    <a:pt x="1186590" y="982443"/>
                    <a:pt x="1165298" y="979891"/>
                    <a:pt x="1144006" y="977260"/>
                  </a:cubicBezTo>
                  <a:cubicBezTo>
                    <a:pt x="1146399" y="976940"/>
                    <a:pt x="1148751" y="976661"/>
                    <a:pt x="1151024" y="976303"/>
                  </a:cubicBezTo>
                  <a:cubicBezTo>
                    <a:pt x="1163903" y="974867"/>
                    <a:pt x="1180729" y="971797"/>
                    <a:pt x="1199229" y="967651"/>
                  </a:cubicBezTo>
                  <a:cubicBezTo>
                    <a:pt x="1204213" y="966614"/>
                    <a:pt x="1209317" y="965417"/>
                    <a:pt x="1214500" y="964142"/>
                  </a:cubicBezTo>
                  <a:close/>
                  <a:moveTo>
                    <a:pt x="893890" y="905769"/>
                  </a:moveTo>
                  <a:cubicBezTo>
                    <a:pt x="869409" y="895283"/>
                    <a:pt x="845605" y="883800"/>
                    <a:pt x="822758" y="871639"/>
                  </a:cubicBezTo>
                  <a:cubicBezTo>
                    <a:pt x="849433" y="874390"/>
                    <a:pt x="875868" y="876782"/>
                    <a:pt x="901984" y="879095"/>
                  </a:cubicBezTo>
                  <a:cubicBezTo>
                    <a:pt x="951066" y="883441"/>
                    <a:pt x="1000029" y="886511"/>
                    <a:pt x="1048952" y="888744"/>
                  </a:cubicBezTo>
                  <a:cubicBezTo>
                    <a:pt x="1008283" y="898114"/>
                    <a:pt x="954336" y="904374"/>
                    <a:pt x="893890" y="905769"/>
                  </a:cubicBezTo>
                  <a:close/>
                  <a:moveTo>
                    <a:pt x="1226302" y="774750"/>
                  </a:moveTo>
                  <a:cubicBezTo>
                    <a:pt x="1204412" y="776505"/>
                    <a:pt x="1182483" y="778179"/>
                    <a:pt x="1160553" y="779694"/>
                  </a:cubicBezTo>
                  <a:cubicBezTo>
                    <a:pt x="1160354" y="779056"/>
                    <a:pt x="1160155" y="778458"/>
                    <a:pt x="1159915" y="777820"/>
                  </a:cubicBezTo>
                  <a:cubicBezTo>
                    <a:pt x="1185473" y="774272"/>
                    <a:pt x="1210912" y="770484"/>
                    <a:pt x="1236350" y="766497"/>
                  </a:cubicBezTo>
                  <a:cubicBezTo>
                    <a:pt x="1235672" y="766895"/>
                    <a:pt x="1234994" y="767334"/>
                    <a:pt x="1234356" y="767773"/>
                  </a:cubicBezTo>
                  <a:cubicBezTo>
                    <a:pt x="1231326" y="769806"/>
                    <a:pt x="1228655" y="772158"/>
                    <a:pt x="1226302" y="774750"/>
                  </a:cubicBezTo>
                  <a:close/>
                  <a:moveTo>
                    <a:pt x="895924" y="391940"/>
                  </a:moveTo>
                  <a:cubicBezTo>
                    <a:pt x="828939" y="421764"/>
                    <a:pt x="760439" y="448837"/>
                    <a:pt x="689985" y="471604"/>
                  </a:cubicBezTo>
                  <a:cubicBezTo>
                    <a:pt x="650911" y="478582"/>
                    <a:pt x="611477" y="484363"/>
                    <a:pt x="571685" y="488629"/>
                  </a:cubicBezTo>
                  <a:cubicBezTo>
                    <a:pt x="564309" y="484802"/>
                    <a:pt x="557411" y="481094"/>
                    <a:pt x="550992" y="477545"/>
                  </a:cubicBezTo>
                  <a:cubicBezTo>
                    <a:pt x="562515" y="473039"/>
                    <a:pt x="573918" y="468414"/>
                    <a:pt x="585321" y="463670"/>
                  </a:cubicBezTo>
                  <a:cubicBezTo>
                    <a:pt x="647123" y="452904"/>
                    <a:pt x="705376" y="437554"/>
                    <a:pt x="755335" y="420608"/>
                  </a:cubicBezTo>
                  <a:cubicBezTo>
                    <a:pt x="802384" y="411677"/>
                    <a:pt x="849194" y="401948"/>
                    <a:pt x="895924" y="391940"/>
                  </a:cubicBezTo>
                  <a:close/>
                  <a:moveTo>
                    <a:pt x="1181606" y="431334"/>
                  </a:moveTo>
                  <a:cubicBezTo>
                    <a:pt x="1181446" y="432171"/>
                    <a:pt x="1181247" y="433008"/>
                    <a:pt x="1181048" y="433806"/>
                  </a:cubicBezTo>
                  <a:cubicBezTo>
                    <a:pt x="1180968" y="434124"/>
                    <a:pt x="1180928" y="434403"/>
                    <a:pt x="1180848" y="434723"/>
                  </a:cubicBezTo>
                  <a:cubicBezTo>
                    <a:pt x="1180848" y="434723"/>
                    <a:pt x="1180848" y="434762"/>
                    <a:pt x="1180848" y="434762"/>
                  </a:cubicBezTo>
                  <a:cubicBezTo>
                    <a:pt x="1180130" y="437593"/>
                    <a:pt x="1179253" y="440384"/>
                    <a:pt x="1178217" y="443056"/>
                  </a:cubicBezTo>
                  <a:cubicBezTo>
                    <a:pt x="1178217" y="443056"/>
                    <a:pt x="1178217" y="443056"/>
                    <a:pt x="1178217" y="443056"/>
                  </a:cubicBezTo>
                  <a:cubicBezTo>
                    <a:pt x="1177260" y="445488"/>
                    <a:pt x="1176183" y="447801"/>
                    <a:pt x="1174947" y="449954"/>
                  </a:cubicBezTo>
                  <a:cubicBezTo>
                    <a:pt x="1174947" y="449954"/>
                    <a:pt x="1174987" y="449954"/>
                    <a:pt x="1174987" y="449954"/>
                  </a:cubicBezTo>
                  <a:cubicBezTo>
                    <a:pt x="1172953" y="453502"/>
                    <a:pt x="1170441" y="456572"/>
                    <a:pt x="1167411" y="458885"/>
                  </a:cubicBezTo>
                  <a:cubicBezTo>
                    <a:pt x="1161789" y="463311"/>
                    <a:pt x="1155809" y="467816"/>
                    <a:pt x="1149668" y="472322"/>
                  </a:cubicBezTo>
                  <a:cubicBezTo>
                    <a:pt x="1143089" y="476508"/>
                    <a:pt x="1136311" y="480695"/>
                    <a:pt x="1129533" y="484802"/>
                  </a:cubicBezTo>
                  <a:cubicBezTo>
                    <a:pt x="1131846" y="472601"/>
                    <a:pt x="1131208" y="459642"/>
                    <a:pt x="1127978" y="446843"/>
                  </a:cubicBezTo>
                  <a:cubicBezTo>
                    <a:pt x="1145881" y="441780"/>
                    <a:pt x="1163743" y="436597"/>
                    <a:pt x="1181606" y="431334"/>
                  </a:cubicBezTo>
                  <a:close/>
                  <a:moveTo>
                    <a:pt x="1119166" y="668133"/>
                  </a:moveTo>
                  <a:cubicBezTo>
                    <a:pt x="1116933" y="668691"/>
                    <a:pt x="1114661" y="669169"/>
                    <a:pt x="1112388" y="669688"/>
                  </a:cubicBezTo>
                  <a:cubicBezTo>
                    <a:pt x="1111790" y="669807"/>
                    <a:pt x="1111232" y="669927"/>
                    <a:pt x="1110634" y="670047"/>
                  </a:cubicBezTo>
                  <a:cubicBezTo>
                    <a:pt x="1108879" y="670405"/>
                    <a:pt x="1107125" y="670764"/>
                    <a:pt x="1105371" y="671123"/>
                  </a:cubicBezTo>
                  <a:cubicBezTo>
                    <a:pt x="1103816" y="671402"/>
                    <a:pt x="1102301" y="671681"/>
                    <a:pt x="1100745" y="671960"/>
                  </a:cubicBezTo>
                  <a:cubicBezTo>
                    <a:pt x="1100108" y="672080"/>
                    <a:pt x="1099509" y="672200"/>
                    <a:pt x="1098871" y="672279"/>
                  </a:cubicBezTo>
                  <a:cubicBezTo>
                    <a:pt x="1096639" y="672638"/>
                    <a:pt x="1094366" y="672997"/>
                    <a:pt x="1092133" y="673356"/>
                  </a:cubicBezTo>
                  <a:cubicBezTo>
                    <a:pt x="1091894" y="673396"/>
                    <a:pt x="1091655" y="673436"/>
                    <a:pt x="1091415" y="673476"/>
                  </a:cubicBezTo>
                  <a:cubicBezTo>
                    <a:pt x="1089422" y="673755"/>
                    <a:pt x="1087428" y="674034"/>
                    <a:pt x="1085435" y="674313"/>
                  </a:cubicBezTo>
                  <a:cubicBezTo>
                    <a:pt x="1084757" y="674392"/>
                    <a:pt x="1084039" y="674472"/>
                    <a:pt x="1083361" y="674552"/>
                  </a:cubicBezTo>
                  <a:cubicBezTo>
                    <a:pt x="1081806" y="674751"/>
                    <a:pt x="1080251" y="674951"/>
                    <a:pt x="1078696" y="675110"/>
                  </a:cubicBezTo>
                  <a:cubicBezTo>
                    <a:pt x="1077899" y="675190"/>
                    <a:pt x="1077141" y="675270"/>
                    <a:pt x="1076344" y="675349"/>
                  </a:cubicBezTo>
                  <a:cubicBezTo>
                    <a:pt x="1074869" y="675509"/>
                    <a:pt x="1073393" y="675668"/>
                    <a:pt x="1071918" y="675788"/>
                  </a:cubicBezTo>
                  <a:cubicBezTo>
                    <a:pt x="1071121" y="675868"/>
                    <a:pt x="1070363" y="675948"/>
                    <a:pt x="1069566" y="675987"/>
                  </a:cubicBezTo>
                  <a:cubicBezTo>
                    <a:pt x="1068050" y="676107"/>
                    <a:pt x="1066575" y="676267"/>
                    <a:pt x="1065100" y="676386"/>
                  </a:cubicBezTo>
                  <a:cubicBezTo>
                    <a:pt x="1064382" y="676426"/>
                    <a:pt x="1063625" y="676506"/>
                    <a:pt x="1062907" y="676546"/>
                  </a:cubicBezTo>
                  <a:cubicBezTo>
                    <a:pt x="1062429" y="676586"/>
                    <a:pt x="1061950" y="676625"/>
                    <a:pt x="1061432" y="676665"/>
                  </a:cubicBezTo>
                  <a:cubicBezTo>
                    <a:pt x="1082125" y="672239"/>
                    <a:pt x="1102779" y="667734"/>
                    <a:pt x="1123433" y="663228"/>
                  </a:cubicBezTo>
                  <a:cubicBezTo>
                    <a:pt x="1123273" y="664504"/>
                    <a:pt x="1123114" y="665820"/>
                    <a:pt x="1123034" y="667176"/>
                  </a:cubicBezTo>
                  <a:cubicBezTo>
                    <a:pt x="1121917" y="667455"/>
                    <a:pt x="1120761" y="667774"/>
                    <a:pt x="1119645" y="668053"/>
                  </a:cubicBezTo>
                  <a:cubicBezTo>
                    <a:pt x="1119445" y="668053"/>
                    <a:pt x="1119326" y="668093"/>
                    <a:pt x="1119166" y="668133"/>
                  </a:cubicBezTo>
                  <a:close/>
                  <a:moveTo>
                    <a:pt x="1267609" y="502146"/>
                  </a:moveTo>
                  <a:cubicBezTo>
                    <a:pt x="1265576" y="503143"/>
                    <a:pt x="1263503" y="504100"/>
                    <a:pt x="1261429" y="505057"/>
                  </a:cubicBezTo>
                  <a:cubicBezTo>
                    <a:pt x="1260712" y="505376"/>
                    <a:pt x="1260034" y="505694"/>
                    <a:pt x="1259316" y="506014"/>
                  </a:cubicBezTo>
                  <a:cubicBezTo>
                    <a:pt x="1257721" y="506731"/>
                    <a:pt x="1256086" y="507489"/>
                    <a:pt x="1254492" y="508206"/>
                  </a:cubicBezTo>
                  <a:cubicBezTo>
                    <a:pt x="1253694" y="508565"/>
                    <a:pt x="1252897" y="508924"/>
                    <a:pt x="1252099" y="509243"/>
                  </a:cubicBezTo>
                  <a:cubicBezTo>
                    <a:pt x="1250584" y="509921"/>
                    <a:pt x="1249029" y="510559"/>
                    <a:pt x="1247514" y="511237"/>
                  </a:cubicBezTo>
                  <a:cubicBezTo>
                    <a:pt x="1246716" y="511596"/>
                    <a:pt x="1245879" y="511914"/>
                    <a:pt x="1245082" y="512273"/>
                  </a:cubicBezTo>
                  <a:cubicBezTo>
                    <a:pt x="1243527" y="512911"/>
                    <a:pt x="1241972" y="513549"/>
                    <a:pt x="1240457" y="514187"/>
                  </a:cubicBezTo>
                  <a:cubicBezTo>
                    <a:pt x="1239699" y="514506"/>
                    <a:pt x="1238941" y="514785"/>
                    <a:pt x="1238184" y="515104"/>
                  </a:cubicBezTo>
                  <a:cubicBezTo>
                    <a:pt x="1236509" y="515782"/>
                    <a:pt x="1234795" y="516460"/>
                    <a:pt x="1233120" y="517098"/>
                  </a:cubicBezTo>
                  <a:cubicBezTo>
                    <a:pt x="1232522" y="517337"/>
                    <a:pt x="1231924" y="517576"/>
                    <a:pt x="1231326" y="517816"/>
                  </a:cubicBezTo>
                  <a:cubicBezTo>
                    <a:pt x="1229093" y="518693"/>
                    <a:pt x="1226820" y="519530"/>
                    <a:pt x="1224588" y="520367"/>
                  </a:cubicBezTo>
                  <a:cubicBezTo>
                    <a:pt x="1224588" y="520367"/>
                    <a:pt x="1224548" y="520367"/>
                    <a:pt x="1224548" y="520407"/>
                  </a:cubicBezTo>
                  <a:cubicBezTo>
                    <a:pt x="1222195" y="521285"/>
                    <a:pt x="1219843" y="522122"/>
                    <a:pt x="1217530" y="522959"/>
                  </a:cubicBezTo>
                  <a:cubicBezTo>
                    <a:pt x="1217291" y="523039"/>
                    <a:pt x="1217052" y="523118"/>
                    <a:pt x="1216773" y="523238"/>
                  </a:cubicBezTo>
                  <a:cubicBezTo>
                    <a:pt x="1214779" y="523956"/>
                    <a:pt x="1212785" y="524634"/>
                    <a:pt x="1210832" y="525312"/>
                  </a:cubicBezTo>
                  <a:cubicBezTo>
                    <a:pt x="1210273" y="525511"/>
                    <a:pt x="1209715" y="525670"/>
                    <a:pt x="1209197" y="525870"/>
                  </a:cubicBezTo>
                  <a:cubicBezTo>
                    <a:pt x="1207522" y="526428"/>
                    <a:pt x="1205848" y="526986"/>
                    <a:pt x="1204213" y="527544"/>
                  </a:cubicBezTo>
                  <a:cubicBezTo>
                    <a:pt x="1203615" y="527744"/>
                    <a:pt x="1203017" y="527943"/>
                    <a:pt x="1202379" y="528142"/>
                  </a:cubicBezTo>
                  <a:cubicBezTo>
                    <a:pt x="1200784" y="528661"/>
                    <a:pt x="1199149" y="529179"/>
                    <a:pt x="1197594" y="529697"/>
                  </a:cubicBezTo>
                  <a:cubicBezTo>
                    <a:pt x="1197036" y="529857"/>
                    <a:pt x="1196478" y="530056"/>
                    <a:pt x="1195920" y="530216"/>
                  </a:cubicBezTo>
                  <a:cubicBezTo>
                    <a:pt x="1194205" y="530734"/>
                    <a:pt x="1192531" y="531292"/>
                    <a:pt x="1190896" y="531771"/>
                  </a:cubicBezTo>
                  <a:cubicBezTo>
                    <a:pt x="1190497" y="531890"/>
                    <a:pt x="1190098" y="532010"/>
                    <a:pt x="1189700" y="532130"/>
                  </a:cubicBezTo>
                  <a:cubicBezTo>
                    <a:pt x="1187666" y="532768"/>
                    <a:pt x="1185673" y="533366"/>
                    <a:pt x="1183679" y="533924"/>
                  </a:cubicBezTo>
                  <a:cubicBezTo>
                    <a:pt x="1183679" y="533924"/>
                    <a:pt x="1183639" y="533924"/>
                    <a:pt x="1183639" y="533924"/>
                  </a:cubicBezTo>
                  <a:cubicBezTo>
                    <a:pt x="1173950" y="536795"/>
                    <a:pt x="1165059" y="539227"/>
                    <a:pt x="1157164" y="541260"/>
                  </a:cubicBezTo>
                  <a:cubicBezTo>
                    <a:pt x="1151542" y="535399"/>
                    <a:pt x="1145163" y="530694"/>
                    <a:pt x="1138385" y="527225"/>
                  </a:cubicBezTo>
                  <a:cubicBezTo>
                    <a:pt x="1138983" y="526787"/>
                    <a:pt x="1139581" y="526388"/>
                    <a:pt x="1140179" y="525949"/>
                  </a:cubicBezTo>
                  <a:cubicBezTo>
                    <a:pt x="1140338" y="525830"/>
                    <a:pt x="1140458" y="525750"/>
                    <a:pt x="1140617" y="525630"/>
                  </a:cubicBezTo>
                  <a:cubicBezTo>
                    <a:pt x="1184237" y="517855"/>
                    <a:pt x="1227658" y="509403"/>
                    <a:pt x="1270919" y="500551"/>
                  </a:cubicBezTo>
                  <a:cubicBezTo>
                    <a:pt x="1270081" y="500990"/>
                    <a:pt x="1269204" y="501428"/>
                    <a:pt x="1268367" y="501827"/>
                  </a:cubicBezTo>
                  <a:cubicBezTo>
                    <a:pt x="1268088" y="501907"/>
                    <a:pt x="1267849" y="502026"/>
                    <a:pt x="1267609" y="502146"/>
                  </a:cubicBezTo>
                  <a:close/>
                  <a:moveTo>
                    <a:pt x="1046599" y="508565"/>
                  </a:moveTo>
                  <a:cubicBezTo>
                    <a:pt x="950309" y="524076"/>
                    <a:pt x="852782" y="534203"/>
                    <a:pt x="753701" y="535160"/>
                  </a:cubicBezTo>
                  <a:cubicBezTo>
                    <a:pt x="805295" y="525989"/>
                    <a:pt x="856052" y="514985"/>
                    <a:pt x="905373" y="504020"/>
                  </a:cubicBezTo>
                  <a:cubicBezTo>
                    <a:pt x="940740" y="496165"/>
                    <a:pt x="975827" y="487673"/>
                    <a:pt x="1010755" y="478701"/>
                  </a:cubicBezTo>
                  <a:cubicBezTo>
                    <a:pt x="1011632" y="478701"/>
                    <a:pt x="1012469" y="478701"/>
                    <a:pt x="1013346" y="478701"/>
                  </a:cubicBezTo>
                  <a:cubicBezTo>
                    <a:pt x="1023753" y="478661"/>
                    <a:pt x="1034837" y="479100"/>
                    <a:pt x="1045204" y="480336"/>
                  </a:cubicBezTo>
                  <a:cubicBezTo>
                    <a:pt x="1050706" y="489506"/>
                    <a:pt x="1056966" y="498358"/>
                    <a:pt x="1062508" y="505296"/>
                  </a:cubicBezTo>
                  <a:cubicBezTo>
                    <a:pt x="1057205" y="506372"/>
                    <a:pt x="1051902" y="507489"/>
                    <a:pt x="1046599" y="508565"/>
                  </a:cubicBezTo>
                  <a:close/>
                  <a:moveTo>
                    <a:pt x="952860" y="708483"/>
                  </a:moveTo>
                  <a:cubicBezTo>
                    <a:pt x="880852" y="722518"/>
                    <a:pt x="808086" y="733483"/>
                    <a:pt x="734283" y="739822"/>
                  </a:cubicBezTo>
                  <a:cubicBezTo>
                    <a:pt x="728900" y="739543"/>
                    <a:pt x="723557" y="739264"/>
                    <a:pt x="718175" y="738945"/>
                  </a:cubicBezTo>
                  <a:cubicBezTo>
                    <a:pt x="723318" y="738227"/>
                    <a:pt x="728422" y="737510"/>
                    <a:pt x="733525" y="736792"/>
                  </a:cubicBezTo>
                  <a:cubicBezTo>
                    <a:pt x="792376" y="728578"/>
                    <a:pt x="850709" y="718650"/>
                    <a:pt x="908683" y="707646"/>
                  </a:cubicBezTo>
                  <a:cubicBezTo>
                    <a:pt x="923435" y="708004"/>
                    <a:pt x="938148" y="708244"/>
                    <a:pt x="952860" y="708483"/>
                  </a:cubicBezTo>
                  <a:close/>
                  <a:moveTo>
                    <a:pt x="884640" y="569649"/>
                  </a:moveTo>
                  <a:cubicBezTo>
                    <a:pt x="914863" y="565423"/>
                    <a:pt x="944886" y="560758"/>
                    <a:pt x="974830" y="555694"/>
                  </a:cubicBezTo>
                  <a:cubicBezTo>
                    <a:pt x="933921" y="568094"/>
                    <a:pt x="885357" y="579099"/>
                    <a:pt x="832886" y="587033"/>
                  </a:cubicBezTo>
                  <a:cubicBezTo>
                    <a:pt x="823755" y="584880"/>
                    <a:pt x="814744" y="582568"/>
                    <a:pt x="805813" y="580175"/>
                  </a:cubicBezTo>
                  <a:cubicBezTo>
                    <a:pt x="832448" y="576866"/>
                    <a:pt x="858723" y="573237"/>
                    <a:pt x="884640" y="569649"/>
                  </a:cubicBezTo>
                  <a:close/>
                  <a:moveTo>
                    <a:pt x="781970" y="816057"/>
                  </a:moveTo>
                  <a:cubicBezTo>
                    <a:pt x="834361" y="818729"/>
                    <a:pt x="886314" y="819407"/>
                    <a:pt x="936912" y="819805"/>
                  </a:cubicBezTo>
                  <a:cubicBezTo>
                    <a:pt x="973115" y="820085"/>
                    <a:pt x="1009239" y="819686"/>
                    <a:pt x="1045284" y="818809"/>
                  </a:cubicBezTo>
                  <a:cubicBezTo>
                    <a:pt x="1046121" y="819008"/>
                    <a:pt x="1046958" y="819167"/>
                    <a:pt x="1047835" y="819367"/>
                  </a:cubicBezTo>
                  <a:cubicBezTo>
                    <a:pt x="1058003" y="821679"/>
                    <a:pt x="1068689" y="824590"/>
                    <a:pt x="1078497" y="828139"/>
                  </a:cubicBezTo>
                  <a:cubicBezTo>
                    <a:pt x="1081806" y="838306"/>
                    <a:pt x="1085913" y="848314"/>
                    <a:pt x="1089781" y="856328"/>
                  </a:cubicBezTo>
                  <a:cubicBezTo>
                    <a:pt x="1084358" y="856208"/>
                    <a:pt x="1078975" y="856089"/>
                    <a:pt x="1073553" y="855969"/>
                  </a:cubicBezTo>
                  <a:cubicBezTo>
                    <a:pt x="976146" y="849470"/>
                    <a:pt x="878779" y="837429"/>
                    <a:pt x="781970" y="816057"/>
                  </a:cubicBezTo>
                  <a:close/>
                  <a:moveTo>
                    <a:pt x="1222395" y="811113"/>
                  </a:moveTo>
                  <a:cubicBezTo>
                    <a:pt x="1222036" y="811911"/>
                    <a:pt x="1221677" y="812668"/>
                    <a:pt x="1221278" y="813426"/>
                  </a:cubicBezTo>
                  <a:cubicBezTo>
                    <a:pt x="1221159" y="813705"/>
                    <a:pt x="1220999" y="813984"/>
                    <a:pt x="1220880" y="814223"/>
                  </a:cubicBezTo>
                  <a:cubicBezTo>
                    <a:pt x="1220880" y="814223"/>
                    <a:pt x="1220880" y="814263"/>
                    <a:pt x="1220880" y="814263"/>
                  </a:cubicBezTo>
                  <a:cubicBezTo>
                    <a:pt x="1219564" y="816855"/>
                    <a:pt x="1218088" y="819407"/>
                    <a:pt x="1216454" y="821759"/>
                  </a:cubicBezTo>
                  <a:cubicBezTo>
                    <a:pt x="1216454" y="821759"/>
                    <a:pt x="1216454" y="821759"/>
                    <a:pt x="1216454" y="821759"/>
                  </a:cubicBezTo>
                  <a:cubicBezTo>
                    <a:pt x="1214979" y="823912"/>
                    <a:pt x="1213424" y="825906"/>
                    <a:pt x="1211709" y="827740"/>
                  </a:cubicBezTo>
                  <a:cubicBezTo>
                    <a:pt x="1211709" y="827740"/>
                    <a:pt x="1211749" y="827740"/>
                    <a:pt x="1211749" y="827780"/>
                  </a:cubicBezTo>
                  <a:cubicBezTo>
                    <a:pt x="1208958" y="830770"/>
                    <a:pt x="1205848" y="833202"/>
                    <a:pt x="1202339" y="834797"/>
                  </a:cubicBezTo>
                  <a:cubicBezTo>
                    <a:pt x="1188783" y="841137"/>
                    <a:pt x="1173871" y="847516"/>
                    <a:pt x="1158679" y="853537"/>
                  </a:cubicBezTo>
                  <a:cubicBezTo>
                    <a:pt x="1164301" y="841695"/>
                    <a:pt x="1166853" y="828178"/>
                    <a:pt x="1166614" y="814183"/>
                  </a:cubicBezTo>
                  <a:cubicBezTo>
                    <a:pt x="1185234" y="813226"/>
                    <a:pt x="1203814" y="812190"/>
                    <a:pt x="1222395" y="811113"/>
                  </a:cubicBezTo>
                  <a:close/>
                  <a:moveTo>
                    <a:pt x="1126224" y="728618"/>
                  </a:moveTo>
                  <a:cubicBezTo>
                    <a:pt x="1111232" y="717773"/>
                    <a:pt x="1093648" y="716577"/>
                    <a:pt x="1082564" y="732047"/>
                  </a:cubicBezTo>
                  <a:cubicBezTo>
                    <a:pt x="1042572" y="735038"/>
                    <a:pt x="1002501" y="737550"/>
                    <a:pt x="962350" y="739384"/>
                  </a:cubicBezTo>
                  <a:cubicBezTo>
                    <a:pt x="1004654" y="731449"/>
                    <a:pt x="1046679" y="722717"/>
                    <a:pt x="1088465" y="713427"/>
                  </a:cubicBezTo>
                  <a:cubicBezTo>
                    <a:pt x="1092612" y="714224"/>
                    <a:pt x="1097077" y="715142"/>
                    <a:pt x="1101662" y="716178"/>
                  </a:cubicBezTo>
                  <a:cubicBezTo>
                    <a:pt x="1110753" y="718252"/>
                    <a:pt x="1120322" y="720843"/>
                    <a:pt x="1129054" y="724033"/>
                  </a:cubicBezTo>
                  <a:cubicBezTo>
                    <a:pt x="1129533" y="725468"/>
                    <a:pt x="1130012" y="726904"/>
                    <a:pt x="1130530" y="728299"/>
                  </a:cubicBezTo>
                  <a:cubicBezTo>
                    <a:pt x="1129134" y="728379"/>
                    <a:pt x="1127699" y="728499"/>
                    <a:pt x="1126224" y="728618"/>
                  </a:cubicBezTo>
                  <a:close/>
                  <a:moveTo>
                    <a:pt x="603583" y="719807"/>
                  </a:moveTo>
                  <a:cubicBezTo>
                    <a:pt x="601509" y="717972"/>
                    <a:pt x="599476" y="716178"/>
                    <a:pt x="597522" y="714424"/>
                  </a:cubicBezTo>
                  <a:cubicBezTo>
                    <a:pt x="609763" y="712630"/>
                    <a:pt x="621924" y="710676"/>
                    <a:pt x="634085" y="708603"/>
                  </a:cubicBezTo>
                  <a:cubicBezTo>
                    <a:pt x="653702" y="709679"/>
                    <a:pt x="673119" y="710198"/>
                    <a:pt x="692098" y="710317"/>
                  </a:cubicBezTo>
                  <a:cubicBezTo>
                    <a:pt x="662713" y="714105"/>
                    <a:pt x="633208" y="717295"/>
                    <a:pt x="603583" y="719807"/>
                  </a:cubicBezTo>
                  <a:close/>
                  <a:moveTo>
                    <a:pt x="1339498" y="589067"/>
                  </a:moveTo>
                  <a:cubicBezTo>
                    <a:pt x="1337026" y="584322"/>
                    <a:pt x="1334275" y="579697"/>
                    <a:pt x="1331165" y="575271"/>
                  </a:cubicBezTo>
                  <a:cubicBezTo>
                    <a:pt x="1322832" y="563389"/>
                    <a:pt x="1312266" y="552863"/>
                    <a:pt x="1300065" y="544849"/>
                  </a:cubicBezTo>
                  <a:cubicBezTo>
                    <a:pt x="1299547" y="544530"/>
                    <a:pt x="1299068" y="544211"/>
                    <a:pt x="1298550" y="543892"/>
                  </a:cubicBezTo>
                  <a:cubicBezTo>
                    <a:pt x="1306524" y="543373"/>
                    <a:pt x="1314698" y="543134"/>
                    <a:pt x="1322593" y="543334"/>
                  </a:cubicBezTo>
                  <a:cubicBezTo>
                    <a:pt x="1322712" y="545447"/>
                    <a:pt x="1323271" y="547161"/>
                    <a:pt x="1324985" y="548078"/>
                  </a:cubicBezTo>
                  <a:cubicBezTo>
                    <a:pt x="1325583" y="548397"/>
                    <a:pt x="1326221" y="548716"/>
                    <a:pt x="1326859" y="548996"/>
                  </a:cubicBezTo>
                  <a:cubicBezTo>
                    <a:pt x="1327736" y="549354"/>
                    <a:pt x="1328653" y="549633"/>
                    <a:pt x="1329610" y="549833"/>
                  </a:cubicBezTo>
                  <a:cubicBezTo>
                    <a:pt x="1335312" y="557249"/>
                    <a:pt x="1341293" y="564067"/>
                    <a:pt x="1346396" y="569330"/>
                  </a:cubicBezTo>
                  <a:lnTo>
                    <a:pt x="1346556" y="569490"/>
                  </a:lnTo>
                  <a:cubicBezTo>
                    <a:pt x="1351540" y="574593"/>
                    <a:pt x="1356683" y="578700"/>
                    <a:pt x="1361827" y="581611"/>
                  </a:cubicBezTo>
                  <a:cubicBezTo>
                    <a:pt x="1354052" y="584322"/>
                    <a:pt x="1346556" y="586834"/>
                    <a:pt x="1339498" y="589067"/>
                  </a:cubicBezTo>
                  <a:close/>
                  <a:moveTo>
                    <a:pt x="691540" y="591937"/>
                  </a:moveTo>
                  <a:cubicBezTo>
                    <a:pt x="697880" y="594290"/>
                    <a:pt x="704299" y="596642"/>
                    <a:pt x="710838" y="598955"/>
                  </a:cubicBezTo>
                  <a:cubicBezTo>
                    <a:pt x="687035" y="599992"/>
                    <a:pt x="663032" y="600271"/>
                    <a:pt x="639109" y="599633"/>
                  </a:cubicBezTo>
                  <a:cubicBezTo>
                    <a:pt x="634284" y="599673"/>
                    <a:pt x="629500" y="599633"/>
                    <a:pt x="624675" y="599553"/>
                  </a:cubicBezTo>
                  <a:cubicBezTo>
                    <a:pt x="618256" y="598397"/>
                    <a:pt x="611876" y="597240"/>
                    <a:pt x="605536" y="595965"/>
                  </a:cubicBezTo>
                  <a:cubicBezTo>
                    <a:pt x="634244" y="595526"/>
                    <a:pt x="662992" y="594091"/>
                    <a:pt x="691540" y="591937"/>
                  </a:cubicBezTo>
                  <a:close/>
                  <a:moveTo>
                    <a:pt x="1273750" y="760476"/>
                  </a:moveTo>
                  <a:cubicBezTo>
                    <a:pt x="1282800" y="758961"/>
                    <a:pt x="1291891" y="757446"/>
                    <a:pt x="1300942" y="755891"/>
                  </a:cubicBezTo>
                  <a:cubicBezTo>
                    <a:pt x="1305049" y="756369"/>
                    <a:pt x="1309435" y="756887"/>
                    <a:pt x="1313901" y="757565"/>
                  </a:cubicBezTo>
                  <a:cubicBezTo>
                    <a:pt x="1323749" y="759001"/>
                    <a:pt x="1334155" y="760994"/>
                    <a:pt x="1343725" y="763626"/>
                  </a:cubicBezTo>
                  <a:cubicBezTo>
                    <a:pt x="1344323" y="765061"/>
                    <a:pt x="1344921" y="766497"/>
                    <a:pt x="1345559" y="767892"/>
                  </a:cubicBezTo>
                  <a:cubicBezTo>
                    <a:pt x="1325384" y="769248"/>
                    <a:pt x="1308159" y="769567"/>
                    <a:pt x="1296237" y="769766"/>
                  </a:cubicBezTo>
                  <a:cubicBezTo>
                    <a:pt x="1289180" y="765181"/>
                    <a:pt x="1281485" y="762031"/>
                    <a:pt x="1273750" y="760476"/>
                  </a:cubicBezTo>
                  <a:close/>
                  <a:moveTo>
                    <a:pt x="1177260" y="395050"/>
                  </a:moveTo>
                  <a:cubicBezTo>
                    <a:pt x="1156327" y="401669"/>
                    <a:pt x="1135354" y="408248"/>
                    <a:pt x="1114302" y="414627"/>
                  </a:cubicBezTo>
                  <a:cubicBezTo>
                    <a:pt x="1113943" y="414069"/>
                    <a:pt x="1113624" y="413511"/>
                    <a:pt x="1113265" y="412952"/>
                  </a:cubicBezTo>
                  <a:cubicBezTo>
                    <a:pt x="1137348" y="403782"/>
                    <a:pt x="1161311" y="394372"/>
                    <a:pt x="1185194" y="384763"/>
                  </a:cubicBezTo>
                  <a:cubicBezTo>
                    <a:pt x="1181965" y="387873"/>
                    <a:pt x="1179333" y="391342"/>
                    <a:pt x="1177260" y="395050"/>
                  </a:cubicBezTo>
                  <a:close/>
                  <a:moveTo>
                    <a:pt x="1069366" y="372602"/>
                  </a:moveTo>
                  <a:cubicBezTo>
                    <a:pt x="1052341" y="365385"/>
                    <a:pt x="1034917" y="368176"/>
                    <a:pt x="1027581" y="385760"/>
                  </a:cubicBezTo>
                  <a:cubicBezTo>
                    <a:pt x="989303" y="397642"/>
                    <a:pt x="950827" y="409125"/>
                    <a:pt x="912072" y="419930"/>
                  </a:cubicBezTo>
                  <a:cubicBezTo>
                    <a:pt x="951505" y="402706"/>
                    <a:pt x="990500" y="384723"/>
                    <a:pt x="1029135" y="366263"/>
                  </a:cubicBezTo>
                  <a:cubicBezTo>
                    <a:pt x="1033362" y="366103"/>
                    <a:pt x="1037907" y="365983"/>
                    <a:pt x="1042612" y="365983"/>
                  </a:cubicBezTo>
                  <a:cubicBezTo>
                    <a:pt x="1051942" y="365943"/>
                    <a:pt x="1061830" y="366342"/>
                    <a:pt x="1071081" y="367459"/>
                  </a:cubicBezTo>
                  <a:cubicBezTo>
                    <a:pt x="1071878" y="368735"/>
                    <a:pt x="1072636" y="370011"/>
                    <a:pt x="1073473" y="371286"/>
                  </a:cubicBezTo>
                  <a:cubicBezTo>
                    <a:pt x="1072117" y="371725"/>
                    <a:pt x="1070762" y="372164"/>
                    <a:pt x="1069366" y="372602"/>
                  </a:cubicBezTo>
                  <a:close/>
                  <a:moveTo>
                    <a:pt x="1052779" y="290426"/>
                  </a:moveTo>
                  <a:cubicBezTo>
                    <a:pt x="1051185" y="297085"/>
                    <a:pt x="1051185" y="304940"/>
                    <a:pt x="1052381" y="313432"/>
                  </a:cubicBezTo>
                  <a:cubicBezTo>
                    <a:pt x="1051344" y="313951"/>
                    <a:pt x="1050307" y="314509"/>
                    <a:pt x="1049271" y="315027"/>
                  </a:cubicBezTo>
                  <a:cubicBezTo>
                    <a:pt x="1049151" y="315107"/>
                    <a:pt x="1048992" y="315147"/>
                    <a:pt x="1048872" y="315227"/>
                  </a:cubicBezTo>
                  <a:cubicBezTo>
                    <a:pt x="1046799" y="316263"/>
                    <a:pt x="1044725" y="317260"/>
                    <a:pt x="1042612" y="318257"/>
                  </a:cubicBezTo>
                  <a:cubicBezTo>
                    <a:pt x="1042094" y="318496"/>
                    <a:pt x="1041536" y="318735"/>
                    <a:pt x="1041017" y="318975"/>
                  </a:cubicBezTo>
                  <a:cubicBezTo>
                    <a:pt x="1039383" y="319732"/>
                    <a:pt x="1037748" y="320489"/>
                    <a:pt x="1036073" y="321207"/>
                  </a:cubicBezTo>
                  <a:cubicBezTo>
                    <a:pt x="1034638" y="321845"/>
                    <a:pt x="1033242" y="322443"/>
                    <a:pt x="1031807" y="323041"/>
                  </a:cubicBezTo>
                  <a:cubicBezTo>
                    <a:pt x="1031209" y="323281"/>
                    <a:pt x="1030611" y="323560"/>
                    <a:pt x="1030013" y="323799"/>
                  </a:cubicBezTo>
                  <a:cubicBezTo>
                    <a:pt x="1027899" y="324676"/>
                    <a:pt x="1025826" y="325513"/>
                    <a:pt x="1023713" y="326351"/>
                  </a:cubicBezTo>
                  <a:cubicBezTo>
                    <a:pt x="1023474" y="326431"/>
                    <a:pt x="1023234" y="326550"/>
                    <a:pt x="1022995" y="326630"/>
                  </a:cubicBezTo>
                  <a:cubicBezTo>
                    <a:pt x="1021121" y="327348"/>
                    <a:pt x="1019247" y="328065"/>
                    <a:pt x="1017373" y="328783"/>
                  </a:cubicBezTo>
                  <a:cubicBezTo>
                    <a:pt x="1016735" y="329022"/>
                    <a:pt x="1016058" y="329261"/>
                    <a:pt x="1015380" y="329501"/>
                  </a:cubicBezTo>
                  <a:cubicBezTo>
                    <a:pt x="1013904" y="330019"/>
                    <a:pt x="1012429" y="330577"/>
                    <a:pt x="1010954" y="331095"/>
                  </a:cubicBezTo>
                  <a:cubicBezTo>
                    <a:pt x="1010196" y="331375"/>
                    <a:pt x="1009479" y="331614"/>
                    <a:pt x="1008721" y="331853"/>
                  </a:cubicBezTo>
                  <a:cubicBezTo>
                    <a:pt x="1007326" y="332332"/>
                    <a:pt x="1005890" y="332810"/>
                    <a:pt x="1004495" y="333288"/>
                  </a:cubicBezTo>
                  <a:cubicBezTo>
                    <a:pt x="1003737" y="333528"/>
                    <a:pt x="1003019" y="333767"/>
                    <a:pt x="1002262" y="334006"/>
                  </a:cubicBezTo>
                  <a:cubicBezTo>
                    <a:pt x="1000826" y="334485"/>
                    <a:pt x="999391" y="334923"/>
                    <a:pt x="997956" y="335402"/>
                  </a:cubicBezTo>
                  <a:cubicBezTo>
                    <a:pt x="997278" y="335641"/>
                    <a:pt x="996560" y="335840"/>
                    <a:pt x="995882" y="336079"/>
                  </a:cubicBezTo>
                  <a:cubicBezTo>
                    <a:pt x="994327" y="336558"/>
                    <a:pt x="992812" y="337036"/>
                    <a:pt x="991257" y="337475"/>
                  </a:cubicBezTo>
                  <a:cubicBezTo>
                    <a:pt x="990699" y="337635"/>
                    <a:pt x="990141" y="337794"/>
                    <a:pt x="989583" y="337993"/>
                  </a:cubicBezTo>
                  <a:cubicBezTo>
                    <a:pt x="987509" y="338591"/>
                    <a:pt x="985436" y="339189"/>
                    <a:pt x="983363" y="339788"/>
                  </a:cubicBezTo>
                  <a:cubicBezTo>
                    <a:pt x="983363" y="339788"/>
                    <a:pt x="983363" y="339788"/>
                    <a:pt x="983363" y="339788"/>
                  </a:cubicBezTo>
                  <a:cubicBezTo>
                    <a:pt x="981210" y="340386"/>
                    <a:pt x="979056" y="340984"/>
                    <a:pt x="976943" y="341542"/>
                  </a:cubicBezTo>
                  <a:cubicBezTo>
                    <a:pt x="976704" y="341622"/>
                    <a:pt x="976425" y="341662"/>
                    <a:pt x="976186" y="341741"/>
                  </a:cubicBezTo>
                  <a:cubicBezTo>
                    <a:pt x="974391" y="342220"/>
                    <a:pt x="972597" y="342698"/>
                    <a:pt x="970803" y="343137"/>
                  </a:cubicBezTo>
                  <a:cubicBezTo>
                    <a:pt x="970284" y="343256"/>
                    <a:pt x="969806" y="343376"/>
                    <a:pt x="969288" y="343496"/>
                  </a:cubicBezTo>
                  <a:cubicBezTo>
                    <a:pt x="967733" y="343894"/>
                    <a:pt x="966218" y="344253"/>
                    <a:pt x="964703" y="344652"/>
                  </a:cubicBezTo>
                  <a:cubicBezTo>
                    <a:pt x="964144" y="344772"/>
                    <a:pt x="963586" y="344931"/>
                    <a:pt x="963068" y="345051"/>
                  </a:cubicBezTo>
                  <a:cubicBezTo>
                    <a:pt x="961592" y="345409"/>
                    <a:pt x="960117" y="345768"/>
                    <a:pt x="958682" y="346087"/>
                  </a:cubicBezTo>
                  <a:cubicBezTo>
                    <a:pt x="958164" y="346207"/>
                    <a:pt x="957645" y="346327"/>
                    <a:pt x="957127" y="346446"/>
                  </a:cubicBezTo>
                  <a:cubicBezTo>
                    <a:pt x="955572" y="346805"/>
                    <a:pt x="954017" y="347164"/>
                    <a:pt x="952502" y="347483"/>
                  </a:cubicBezTo>
                  <a:cubicBezTo>
                    <a:pt x="952143" y="347563"/>
                    <a:pt x="951784" y="347642"/>
                    <a:pt x="951425" y="347722"/>
                  </a:cubicBezTo>
                  <a:cubicBezTo>
                    <a:pt x="943610" y="349436"/>
                    <a:pt x="936234" y="350912"/>
                    <a:pt x="929496" y="352188"/>
                  </a:cubicBezTo>
                  <a:cubicBezTo>
                    <a:pt x="929496" y="352188"/>
                    <a:pt x="929496" y="352188"/>
                    <a:pt x="929496" y="352188"/>
                  </a:cubicBezTo>
                  <a:cubicBezTo>
                    <a:pt x="910716" y="355696"/>
                    <a:pt x="896960" y="357531"/>
                    <a:pt x="892455" y="358607"/>
                  </a:cubicBezTo>
                  <a:cubicBezTo>
                    <a:pt x="891936" y="358727"/>
                    <a:pt x="891378" y="358846"/>
                    <a:pt x="890860" y="359006"/>
                  </a:cubicBezTo>
                  <a:cubicBezTo>
                    <a:pt x="901825" y="352228"/>
                    <a:pt x="913746" y="344413"/>
                    <a:pt x="925867" y="336079"/>
                  </a:cubicBezTo>
                  <a:cubicBezTo>
                    <a:pt x="928698" y="334126"/>
                    <a:pt x="931529" y="332172"/>
                    <a:pt x="934360" y="330179"/>
                  </a:cubicBezTo>
                  <a:cubicBezTo>
                    <a:pt x="936752" y="328504"/>
                    <a:pt x="939145" y="326789"/>
                    <a:pt x="941537" y="325075"/>
                  </a:cubicBezTo>
                  <a:cubicBezTo>
                    <a:pt x="969846" y="313552"/>
                    <a:pt x="998075" y="301909"/>
                    <a:pt x="1026265" y="290187"/>
                  </a:cubicBezTo>
                  <a:cubicBezTo>
                    <a:pt x="1026743" y="291423"/>
                    <a:pt x="1027501" y="292380"/>
                    <a:pt x="1028777" y="292858"/>
                  </a:cubicBezTo>
                  <a:cubicBezTo>
                    <a:pt x="1029255" y="293058"/>
                    <a:pt x="1029734" y="293177"/>
                    <a:pt x="1030212" y="293337"/>
                  </a:cubicBezTo>
                  <a:cubicBezTo>
                    <a:pt x="1036512" y="295211"/>
                    <a:pt x="1044765" y="293855"/>
                    <a:pt x="1052779" y="290426"/>
                  </a:cubicBezTo>
                  <a:close/>
                  <a:moveTo>
                    <a:pt x="411041" y="532807"/>
                  </a:moveTo>
                  <a:cubicBezTo>
                    <a:pt x="416225" y="532927"/>
                    <a:pt x="421448" y="532967"/>
                    <a:pt x="426631" y="533007"/>
                  </a:cubicBezTo>
                  <a:cubicBezTo>
                    <a:pt x="426631" y="533007"/>
                    <a:pt x="426591" y="533007"/>
                    <a:pt x="426591" y="533047"/>
                  </a:cubicBezTo>
                  <a:cubicBezTo>
                    <a:pt x="426392" y="533286"/>
                    <a:pt x="426272" y="533525"/>
                    <a:pt x="426193" y="533844"/>
                  </a:cubicBezTo>
                  <a:cubicBezTo>
                    <a:pt x="425914" y="534721"/>
                    <a:pt x="426153" y="535798"/>
                    <a:pt x="426791" y="537074"/>
                  </a:cubicBezTo>
                  <a:cubicBezTo>
                    <a:pt x="427469" y="538469"/>
                    <a:pt x="428625" y="540064"/>
                    <a:pt x="430140" y="541739"/>
                  </a:cubicBezTo>
                  <a:cubicBezTo>
                    <a:pt x="431854" y="543613"/>
                    <a:pt x="434008" y="545566"/>
                    <a:pt x="436440" y="547480"/>
                  </a:cubicBezTo>
                  <a:cubicBezTo>
                    <a:pt x="435244" y="547600"/>
                    <a:pt x="434047" y="547720"/>
                    <a:pt x="432891" y="547879"/>
                  </a:cubicBezTo>
                  <a:cubicBezTo>
                    <a:pt x="415946" y="541778"/>
                    <a:pt x="400396" y="535718"/>
                    <a:pt x="386361" y="529937"/>
                  </a:cubicBezTo>
                  <a:cubicBezTo>
                    <a:pt x="386759" y="529857"/>
                    <a:pt x="387198" y="529737"/>
                    <a:pt x="387597" y="529658"/>
                  </a:cubicBezTo>
                  <a:cubicBezTo>
                    <a:pt x="396927" y="531611"/>
                    <a:pt x="407094" y="532728"/>
                    <a:pt x="411041" y="532807"/>
                  </a:cubicBezTo>
                  <a:close/>
                  <a:moveTo>
                    <a:pt x="708765" y="857405"/>
                  </a:moveTo>
                  <a:cubicBezTo>
                    <a:pt x="727664" y="869885"/>
                    <a:pt x="747600" y="882285"/>
                    <a:pt x="768453" y="894326"/>
                  </a:cubicBezTo>
                  <a:cubicBezTo>
                    <a:pt x="757648" y="891096"/>
                    <a:pt x="746882" y="887707"/>
                    <a:pt x="736197" y="884119"/>
                  </a:cubicBezTo>
                  <a:cubicBezTo>
                    <a:pt x="697162" y="872396"/>
                    <a:pt x="659403" y="857843"/>
                    <a:pt x="623878" y="841974"/>
                  </a:cubicBezTo>
                  <a:cubicBezTo>
                    <a:pt x="652027" y="847995"/>
                    <a:pt x="680376" y="853098"/>
                    <a:pt x="708765" y="857405"/>
                  </a:cubicBezTo>
                  <a:close/>
                  <a:moveTo>
                    <a:pt x="1258718" y="358607"/>
                  </a:moveTo>
                  <a:cubicBezTo>
                    <a:pt x="1268646" y="357810"/>
                    <a:pt x="1279212" y="357371"/>
                    <a:pt x="1289140" y="357810"/>
                  </a:cubicBezTo>
                  <a:cubicBezTo>
                    <a:pt x="1290057" y="359086"/>
                    <a:pt x="1290934" y="360322"/>
                    <a:pt x="1291891" y="361558"/>
                  </a:cubicBezTo>
                  <a:cubicBezTo>
                    <a:pt x="1273510" y="367140"/>
                    <a:pt x="1257442" y="371207"/>
                    <a:pt x="1245959" y="374038"/>
                  </a:cubicBezTo>
                  <a:cubicBezTo>
                    <a:pt x="1242769" y="373160"/>
                    <a:pt x="1239579" y="372522"/>
                    <a:pt x="1236390" y="372124"/>
                  </a:cubicBezTo>
                  <a:cubicBezTo>
                    <a:pt x="1231007" y="370848"/>
                    <a:pt x="1225584" y="370290"/>
                    <a:pt x="1220281" y="370449"/>
                  </a:cubicBezTo>
                  <a:cubicBezTo>
                    <a:pt x="1228774" y="366940"/>
                    <a:pt x="1237267" y="363432"/>
                    <a:pt x="1245760" y="359883"/>
                  </a:cubicBezTo>
                  <a:cubicBezTo>
                    <a:pt x="1249827" y="359444"/>
                    <a:pt x="1254212" y="358966"/>
                    <a:pt x="1258718" y="358607"/>
                  </a:cubicBezTo>
                  <a:close/>
                  <a:moveTo>
                    <a:pt x="378506" y="613109"/>
                  </a:moveTo>
                  <a:cubicBezTo>
                    <a:pt x="364431" y="610398"/>
                    <a:pt x="350994" y="607567"/>
                    <a:pt x="338315" y="604696"/>
                  </a:cubicBezTo>
                  <a:cubicBezTo>
                    <a:pt x="327789" y="601028"/>
                    <a:pt x="317462" y="597280"/>
                    <a:pt x="307414" y="593453"/>
                  </a:cubicBezTo>
                  <a:cubicBezTo>
                    <a:pt x="328826" y="600111"/>
                    <a:pt x="352709" y="606810"/>
                    <a:pt x="378506" y="613109"/>
                  </a:cubicBezTo>
                  <a:close/>
                  <a:moveTo>
                    <a:pt x="1006289" y="938145"/>
                  </a:moveTo>
                  <a:cubicBezTo>
                    <a:pt x="1032525" y="934158"/>
                    <a:pt x="1055890" y="929254"/>
                    <a:pt x="1075467" y="923752"/>
                  </a:cubicBezTo>
                  <a:cubicBezTo>
                    <a:pt x="1085953" y="921160"/>
                    <a:pt x="1099071" y="917093"/>
                    <a:pt x="1113505" y="912069"/>
                  </a:cubicBezTo>
                  <a:cubicBezTo>
                    <a:pt x="1113823" y="911949"/>
                    <a:pt x="1114182" y="911830"/>
                    <a:pt x="1114541" y="911710"/>
                  </a:cubicBezTo>
                  <a:cubicBezTo>
                    <a:pt x="1117253" y="910753"/>
                    <a:pt x="1120004" y="909796"/>
                    <a:pt x="1122795" y="908760"/>
                  </a:cubicBezTo>
                  <a:cubicBezTo>
                    <a:pt x="1135115" y="904254"/>
                    <a:pt x="1148193" y="899190"/>
                    <a:pt x="1161311" y="893768"/>
                  </a:cubicBezTo>
                  <a:cubicBezTo>
                    <a:pt x="1207124" y="896080"/>
                    <a:pt x="1252897" y="897635"/>
                    <a:pt x="1298590" y="898712"/>
                  </a:cubicBezTo>
                  <a:cubicBezTo>
                    <a:pt x="1298590" y="898712"/>
                    <a:pt x="1298590" y="898712"/>
                    <a:pt x="1298550" y="898752"/>
                  </a:cubicBezTo>
                  <a:cubicBezTo>
                    <a:pt x="1298550" y="898752"/>
                    <a:pt x="1298590" y="898752"/>
                    <a:pt x="1298590" y="898792"/>
                  </a:cubicBezTo>
                  <a:cubicBezTo>
                    <a:pt x="1295440" y="901383"/>
                    <a:pt x="1292011" y="903417"/>
                    <a:pt x="1288383" y="904533"/>
                  </a:cubicBezTo>
                  <a:cubicBezTo>
                    <a:pt x="1240895" y="919684"/>
                    <a:pt x="1177898" y="933161"/>
                    <a:pt x="1143927" y="936630"/>
                  </a:cubicBezTo>
                  <a:cubicBezTo>
                    <a:pt x="1108082" y="941455"/>
                    <a:pt x="1060315" y="942172"/>
                    <a:pt x="1006289" y="938145"/>
                  </a:cubicBezTo>
                  <a:close/>
                  <a:moveTo>
                    <a:pt x="1434354" y="848035"/>
                  </a:moveTo>
                  <a:cubicBezTo>
                    <a:pt x="1433078" y="848354"/>
                    <a:pt x="1431842" y="848713"/>
                    <a:pt x="1430566" y="848992"/>
                  </a:cubicBezTo>
                  <a:cubicBezTo>
                    <a:pt x="1430406" y="849032"/>
                    <a:pt x="1430247" y="849071"/>
                    <a:pt x="1430127" y="849111"/>
                  </a:cubicBezTo>
                  <a:cubicBezTo>
                    <a:pt x="1427615" y="849709"/>
                    <a:pt x="1425064" y="850307"/>
                    <a:pt x="1422512" y="850826"/>
                  </a:cubicBezTo>
                  <a:cubicBezTo>
                    <a:pt x="1421874" y="850945"/>
                    <a:pt x="1421236" y="851105"/>
                    <a:pt x="1420598" y="851225"/>
                  </a:cubicBezTo>
                  <a:cubicBezTo>
                    <a:pt x="1418604" y="851623"/>
                    <a:pt x="1416650" y="852022"/>
                    <a:pt x="1414657" y="852421"/>
                  </a:cubicBezTo>
                  <a:cubicBezTo>
                    <a:pt x="1412942" y="852740"/>
                    <a:pt x="1411228" y="853058"/>
                    <a:pt x="1409513" y="853338"/>
                  </a:cubicBezTo>
                  <a:cubicBezTo>
                    <a:pt x="1408796" y="853457"/>
                    <a:pt x="1408078" y="853617"/>
                    <a:pt x="1407360" y="853736"/>
                  </a:cubicBezTo>
                  <a:cubicBezTo>
                    <a:pt x="1404849" y="854175"/>
                    <a:pt x="1402337" y="854574"/>
                    <a:pt x="1399825" y="854933"/>
                  </a:cubicBezTo>
                  <a:cubicBezTo>
                    <a:pt x="1399545" y="854972"/>
                    <a:pt x="1399306" y="855012"/>
                    <a:pt x="1399027" y="855052"/>
                  </a:cubicBezTo>
                  <a:cubicBezTo>
                    <a:pt x="1397273" y="855291"/>
                    <a:pt x="1395558" y="855530"/>
                    <a:pt x="1393804" y="855770"/>
                  </a:cubicBezTo>
                  <a:cubicBezTo>
                    <a:pt x="1380487" y="842493"/>
                    <a:pt x="1362943" y="835555"/>
                    <a:pt x="1346077" y="837150"/>
                  </a:cubicBezTo>
                  <a:cubicBezTo>
                    <a:pt x="1346077" y="837150"/>
                    <a:pt x="1346077" y="837150"/>
                    <a:pt x="1346077" y="837150"/>
                  </a:cubicBezTo>
                  <a:cubicBezTo>
                    <a:pt x="1346037" y="837150"/>
                    <a:pt x="1346037" y="837150"/>
                    <a:pt x="1345998" y="837150"/>
                  </a:cubicBezTo>
                  <a:cubicBezTo>
                    <a:pt x="1345120" y="837229"/>
                    <a:pt x="1344243" y="837349"/>
                    <a:pt x="1343406" y="837469"/>
                  </a:cubicBezTo>
                  <a:cubicBezTo>
                    <a:pt x="1343326" y="837469"/>
                    <a:pt x="1343246" y="837469"/>
                    <a:pt x="1343167" y="837509"/>
                  </a:cubicBezTo>
                  <a:cubicBezTo>
                    <a:pt x="1342369" y="837628"/>
                    <a:pt x="1341572" y="837788"/>
                    <a:pt x="1340814" y="837947"/>
                  </a:cubicBezTo>
                  <a:cubicBezTo>
                    <a:pt x="1340655" y="837987"/>
                    <a:pt x="1340455" y="838027"/>
                    <a:pt x="1340296" y="838027"/>
                  </a:cubicBezTo>
                  <a:cubicBezTo>
                    <a:pt x="1339618" y="838186"/>
                    <a:pt x="1338940" y="838346"/>
                    <a:pt x="1338302" y="838505"/>
                  </a:cubicBezTo>
                  <a:cubicBezTo>
                    <a:pt x="1338023" y="838585"/>
                    <a:pt x="1337744" y="838625"/>
                    <a:pt x="1337465" y="838705"/>
                  </a:cubicBezTo>
                  <a:cubicBezTo>
                    <a:pt x="1336548" y="838944"/>
                    <a:pt x="1335631" y="839223"/>
                    <a:pt x="1334754" y="839542"/>
                  </a:cubicBezTo>
                  <a:cubicBezTo>
                    <a:pt x="1333717" y="839901"/>
                    <a:pt x="1332680" y="840300"/>
                    <a:pt x="1331683" y="840738"/>
                  </a:cubicBezTo>
                  <a:cubicBezTo>
                    <a:pt x="1329530" y="841655"/>
                    <a:pt x="1327497" y="842692"/>
                    <a:pt x="1325583" y="843848"/>
                  </a:cubicBezTo>
                  <a:cubicBezTo>
                    <a:pt x="1329331" y="831368"/>
                    <a:pt x="1329052" y="817573"/>
                    <a:pt x="1324267" y="804534"/>
                  </a:cubicBezTo>
                  <a:cubicBezTo>
                    <a:pt x="1330408" y="804096"/>
                    <a:pt x="1336548" y="803697"/>
                    <a:pt x="1342688" y="803258"/>
                  </a:cubicBezTo>
                  <a:cubicBezTo>
                    <a:pt x="1350104" y="802740"/>
                    <a:pt x="1357481" y="802262"/>
                    <a:pt x="1364857" y="801743"/>
                  </a:cubicBezTo>
                  <a:cubicBezTo>
                    <a:pt x="1369761" y="807645"/>
                    <a:pt x="1375104" y="812030"/>
                    <a:pt x="1380925" y="814104"/>
                  </a:cubicBezTo>
                  <a:cubicBezTo>
                    <a:pt x="1386308" y="816018"/>
                    <a:pt x="1391013" y="816018"/>
                    <a:pt x="1395120" y="814662"/>
                  </a:cubicBezTo>
                  <a:cubicBezTo>
                    <a:pt x="1397951" y="813745"/>
                    <a:pt x="1400502" y="812230"/>
                    <a:pt x="1402855" y="810316"/>
                  </a:cubicBezTo>
                  <a:cubicBezTo>
                    <a:pt x="1406483" y="807365"/>
                    <a:pt x="1409553" y="803458"/>
                    <a:pt x="1412344" y="799391"/>
                  </a:cubicBezTo>
                  <a:cubicBezTo>
                    <a:pt x="1420518" y="799830"/>
                    <a:pt x="1432679" y="800866"/>
                    <a:pt x="1445797" y="802780"/>
                  </a:cubicBezTo>
                  <a:cubicBezTo>
                    <a:pt x="1450183" y="803418"/>
                    <a:pt x="1454688" y="804176"/>
                    <a:pt x="1459194" y="805013"/>
                  </a:cubicBezTo>
                  <a:cubicBezTo>
                    <a:pt x="1453572" y="806767"/>
                    <a:pt x="1448468" y="810595"/>
                    <a:pt x="1444322" y="816974"/>
                  </a:cubicBezTo>
                  <a:cubicBezTo>
                    <a:pt x="1438540" y="824470"/>
                    <a:pt x="1435430" y="835395"/>
                    <a:pt x="1434354" y="848035"/>
                  </a:cubicBezTo>
                  <a:close/>
                  <a:moveTo>
                    <a:pt x="1332481" y="703619"/>
                  </a:moveTo>
                  <a:cubicBezTo>
                    <a:pt x="1331285" y="704017"/>
                    <a:pt x="1330128" y="704456"/>
                    <a:pt x="1328932" y="704815"/>
                  </a:cubicBezTo>
                  <a:cubicBezTo>
                    <a:pt x="1328773" y="704855"/>
                    <a:pt x="1328653" y="704895"/>
                    <a:pt x="1328494" y="704934"/>
                  </a:cubicBezTo>
                  <a:cubicBezTo>
                    <a:pt x="1326141" y="705692"/>
                    <a:pt x="1323789" y="706450"/>
                    <a:pt x="1321397" y="707127"/>
                  </a:cubicBezTo>
                  <a:cubicBezTo>
                    <a:pt x="1320798" y="707287"/>
                    <a:pt x="1320200" y="707486"/>
                    <a:pt x="1319602" y="707646"/>
                  </a:cubicBezTo>
                  <a:cubicBezTo>
                    <a:pt x="1317768" y="708164"/>
                    <a:pt x="1315894" y="708722"/>
                    <a:pt x="1314060" y="709201"/>
                  </a:cubicBezTo>
                  <a:cubicBezTo>
                    <a:pt x="1312465" y="709639"/>
                    <a:pt x="1310831" y="710038"/>
                    <a:pt x="1309236" y="710477"/>
                  </a:cubicBezTo>
                  <a:cubicBezTo>
                    <a:pt x="1308558" y="710636"/>
                    <a:pt x="1307880" y="710835"/>
                    <a:pt x="1307242" y="710995"/>
                  </a:cubicBezTo>
                  <a:cubicBezTo>
                    <a:pt x="1304890" y="711593"/>
                    <a:pt x="1302537" y="712151"/>
                    <a:pt x="1300185" y="712710"/>
                  </a:cubicBezTo>
                  <a:cubicBezTo>
                    <a:pt x="1299946" y="712749"/>
                    <a:pt x="1299706" y="712829"/>
                    <a:pt x="1299467" y="712869"/>
                  </a:cubicBezTo>
                  <a:cubicBezTo>
                    <a:pt x="1297354" y="713347"/>
                    <a:pt x="1295240" y="713826"/>
                    <a:pt x="1293127" y="714264"/>
                  </a:cubicBezTo>
                  <a:cubicBezTo>
                    <a:pt x="1292410" y="714424"/>
                    <a:pt x="1291692" y="714544"/>
                    <a:pt x="1290934" y="714703"/>
                  </a:cubicBezTo>
                  <a:cubicBezTo>
                    <a:pt x="1289300" y="715022"/>
                    <a:pt x="1287625" y="715381"/>
                    <a:pt x="1285990" y="715700"/>
                  </a:cubicBezTo>
                  <a:cubicBezTo>
                    <a:pt x="1285153" y="715859"/>
                    <a:pt x="1284356" y="716019"/>
                    <a:pt x="1283518" y="716178"/>
                  </a:cubicBezTo>
                  <a:cubicBezTo>
                    <a:pt x="1281963" y="716458"/>
                    <a:pt x="1280408" y="716736"/>
                    <a:pt x="1278853" y="717016"/>
                  </a:cubicBezTo>
                  <a:cubicBezTo>
                    <a:pt x="1278016" y="717175"/>
                    <a:pt x="1277179" y="717295"/>
                    <a:pt x="1276381" y="717454"/>
                  </a:cubicBezTo>
                  <a:cubicBezTo>
                    <a:pt x="1274786" y="717733"/>
                    <a:pt x="1273231" y="717972"/>
                    <a:pt x="1271636" y="718212"/>
                  </a:cubicBezTo>
                  <a:cubicBezTo>
                    <a:pt x="1270879" y="718331"/>
                    <a:pt x="1270081" y="718451"/>
                    <a:pt x="1269324" y="718571"/>
                  </a:cubicBezTo>
                  <a:cubicBezTo>
                    <a:pt x="1267609" y="718850"/>
                    <a:pt x="1265895" y="719089"/>
                    <a:pt x="1264180" y="719328"/>
                  </a:cubicBezTo>
                  <a:cubicBezTo>
                    <a:pt x="1263582" y="719408"/>
                    <a:pt x="1262984" y="719488"/>
                    <a:pt x="1262386" y="719607"/>
                  </a:cubicBezTo>
                  <a:cubicBezTo>
                    <a:pt x="1257681" y="720285"/>
                    <a:pt x="1253016" y="720843"/>
                    <a:pt x="1248431" y="721362"/>
                  </a:cubicBezTo>
                  <a:cubicBezTo>
                    <a:pt x="1248192" y="721402"/>
                    <a:pt x="1247952" y="721402"/>
                    <a:pt x="1247713" y="721442"/>
                  </a:cubicBezTo>
                  <a:cubicBezTo>
                    <a:pt x="1245720" y="721681"/>
                    <a:pt x="1243686" y="721880"/>
                    <a:pt x="1241732" y="722079"/>
                  </a:cubicBezTo>
                  <a:cubicBezTo>
                    <a:pt x="1241174" y="722119"/>
                    <a:pt x="1240616" y="722199"/>
                    <a:pt x="1240058" y="722239"/>
                  </a:cubicBezTo>
                  <a:cubicBezTo>
                    <a:pt x="1238383" y="722398"/>
                    <a:pt x="1236709" y="722558"/>
                    <a:pt x="1235074" y="722717"/>
                  </a:cubicBezTo>
                  <a:cubicBezTo>
                    <a:pt x="1234476" y="722757"/>
                    <a:pt x="1233878" y="722837"/>
                    <a:pt x="1233280" y="722877"/>
                  </a:cubicBezTo>
                  <a:cubicBezTo>
                    <a:pt x="1231645" y="723036"/>
                    <a:pt x="1230050" y="723156"/>
                    <a:pt x="1228455" y="723275"/>
                  </a:cubicBezTo>
                  <a:cubicBezTo>
                    <a:pt x="1227897" y="723315"/>
                    <a:pt x="1227379" y="723355"/>
                    <a:pt x="1226820" y="723395"/>
                  </a:cubicBezTo>
                  <a:cubicBezTo>
                    <a:pt x="1225106" y="723515"/>
                    <a:pt x="1223431" y="723634"/>
                    <a:pt x="1221757" y="723754"/>
                  </a:cubicBezTo>
                  <a:cubicBezTo>
                    <a:pt x="1221358" y="723794"/>
                    <a:pt x="1220999" y="723794"/>
                    <a:pt x="1220600" y="723834"/>
                  </a:cubicBezTo>
                  <a:cubicBezTo>
                    <a:pt x="1215975" y="724153"/>
                    <a:pt x="1211509" y="724392"/>
                    <a:pt x="1207204" y="724631"/>
                  </a:cubicBezTo>
                  <a:cubicBezTo>
                    <a:pt x="1208838" y="712271"/>
                    <a:pt x="1207762" y="699033"/>
                    <a:pt x="1204213" y="686235"/>
                  </a:cubicBezTo>
                  <a:cubicBezTo>
                    <a:pt x="1224707" y="681251"/>
                    <a:pt x="1245122" y="676147"/>
                    <a:pt x="1265536" y="671003"/>
                  </a:cubicBezTo>
                  <a:cubicBezTo>
                    <a:pt x="1270560" y="675469"/>
                    <a:pt x="1275823" y="678659"/>
                    <a:pt x="1281246" y="679975"/>
                  </a:cubicBezTo>
                  <a:cubicBezTo>
                    <a:pt x="1284834" y="680852"/>
                    <a:pt x="1288064" y="681011"/>
                    <a:pt x="1290974" y="680573"/>
                  </a:cubicBezTo>
                  <a:cubicBezTo>
                    <a:pt x="1297872" y="687550"/>
                    <a:pt x="1305208" y="692375"/>
                    <a:pt x="1312665" y="693850"/>
                  </a:cubicBezTo>
                  <a:cubicBezTo>
                    <a:pt x="1318566" y="695006"/>
                    <a:pt x="1323390" y="694249"/>
                    <a:pt x="1327457" y="692215"/>
                  </a:cubicBezTo>
                  <a:cubicBezTo>
                    <a:pt x="1330009" y="690939"/>
                    <a:pt x="1332242" y="689185"/>
                    <a:pt x="1334235" y="687072"/>
                  </a:cubicBezTo>
                  <a:cubicBezTo>
                    <a:pt x="1333079" y="692175"/>
                    <a:pt x="1332521" y="697758"/>
                    <a:pt x="1332481" y="703619"/>
                  </a:cubicBezTo>
                  <a:close/>
                  <a:moveTo>
                    <a:pt x="1468245" y="528262"/>
                  </a:moveTo>
                  <a:cubicBezTo>
                    <a:pt x="1458117" y="525790"/>
                    <a:pt x="1448468" y="527026"/>
                    <a:pt x="1441411" y="532807"/>
                  </a:cubicBezTo>
                  <a:cubicBezTo>
                    <a:pt x="1430406" y="526986"/>
                    <a:pt x="1418804" y="525830"/>
                    <a:pt x="1409753" y="531332"/>
                  </a:cubicBezTo>
                  <a:cubicBezTo>
                    <a:pt x="1409434" y="513470"/>
                    <a:pt x="1403214" y="494969"/>
                    <a:pt x="1392727" y="478582"/>
                  </a:cubicBezTo>
                  <a:cubicBezTo>
                    <a:pt x="1400981" y="478741"/>
                    <a:pt x="1409394" y="479220"/>
                    <a:pt x="1417408" y="480177"/>
                  </a:cubicBezTo>
                  <a:cubicBezTo>
                    <a:pt x="1423628" y="490503"/>
                    <a:pt x="1430805" y="500471"/>
                    <a:pt x="1436826" y="507728"/>
                  </a:cubicBezTo>
                  <a:lnTo>
                    <a:pt x="1436985" y="507887"/>
                  </a:lnTo>
                  <a:cubicBezTo>
                    <a:pt x="1445318" y="517895"/>
                    <a:pt x="1454489" y="524913"/>
                    <a:pt x="1463779" y="526747"/>
                  </a:cubicBezTo>
                  <a:cubicBezTo>
                    <a:pt x="1465573" y="527106"/>
                    <a:pt x="1467288" y="527265"/>
                    <a:pt x="1468883" y="527265"/>
                  </a:cubicBezTo>
                  <a:cubicBezTo>
                    <a:pt x="1468644" y="527584"/>
                    <a:pt x="1468444" y="527903"/>
                    <a:pt x="1468245" y="528262"/>
                  </a:cubicBezTo>
                  <a:close/>
                  <a:moveTo>
                    <a:pt x="1399147" y="387235"/>
                  </a:moveTo>
                  <a:cubicBezTo>
                    <a:pt x="1395239" y="395808"/>
                    <a:pt x="1394641" y="407171"/>
                    <a:pt x="1396435" y="419731"/>
                  </a:cubicBezTo>
                  <a:cubicBezTo>
                    <a:pt x="1395279" y="420329"/>
                    <a:pt x="1394123" y="420967"/>
                    <a:pt x="1392967" y="421525"/>
                  </a:cubicBezTo>
                  <a:cubicBezTo>
                    <a:pt x="1392807" y="421605"/>
                    <a:pt x="1392648" y="421684"/>
                    <a:pt x="1392528" y="421764"/>
                  </a:cubicBezTo>
                  <a:cubicBezTo>
                    <a:pt x="1390215" y="422920"/>
                    <a:pt x="1387903" y="424037"/>
                    <a:pt x="1385550" y="425153"/>
                  </a:cubicBezTo>
                  <a:cubicBezTo>
                    <a:pt x="1384952" y="425432"/>
                    <a:pt x="1384354" y="425711"/>
                    <a:pt x="1383756" y="425991"/>
                  </a:cubicBezTo>
                  <a:cubicBezTo>
                    <a:pt x="1381922" y="426828"/>
                    <a:pt x="1380088" y="427665"/>
                    <a:pt x="1378254" y="428463"/>
                  </a:cubicBezTo>
                  <a:cubicBezTo>
                    <a:pt x="1376659" y="429180"/>
                    <a:pt x="1375024" y="429858"/>
                    <a:pt x="1373429" y="430536"/>
                  </a:cubicBezTo>
                  <a:cubicBezTo>
                    <a:pt x="1372751" y="430815"/>
                    <a:pt x="1372114" y="431094"/>
                    <a:pt x="1371476" y="431373"/>
                  </a:cubicBezTo>
                  <a:cubicBezTo>
                    <a:pt x="1369123" y="432370"/>
                    <a:pt x="1366771" y="433287"/>
                    <a:pt x="1364418" y="434244"/>
                  </a:cubicBezTo>
                  <a:cubicBezTo>
                    <a:pt x="1364179" y="434324"/>
                    <a:pt x="1363940" y="434443"/>
                    <a:pt x="1363701" y="434523"/>
                  </a:cubicBezTo>
                  <a:cubicBezTo>
                    <a:pt x="1362066" y="435161"/>
                    <a:pt x="1360391" y="435799"/>
                    <a:pt x="1358757" y="436397"/>
                  </a:cubicBezTo>
                  <a:cubicBezTo>
                    <a:pt x="1342808" y="426469"/>
                    <a:pt x="1324148" y="423638"/>
                    <a:pt x="1308079" y="428981"/>
                  </a:cubicBezTo>
                  <a:cubicBezTo>
                    <a:pt x="1308079" y="428981"/>
                    <a:pt x="1308079" y="428981"/>
                    <a:pt x="1308079" y="428981"/>
                  </a:cubicBezTo>
                  <a:cubicBezTo>
                    <a:pt x="1308039" y="428981"/>
                    <a:pt x="1308039" y="428981"/>
                    <a:pt x="1308000" y="429021"/>
                  </a:cubicBezTo>
                  <a:cubicBezTo>
                    <a:pt x="1307162" y="429300"/>
                    <a:pt x="1306365" y="429579"/>
                    <a:pt x="1305527" y="429898"/>
                  </a:cubicBezTo>
                  <a:cubicBezTo>
                    <a:pt x="1305448" y="429938"/>
                    <a:pt x="1305368" y="429938"/>
                    <a:pt x="1305288" y="429978"/>
                  </a:cubicBezTo>
                  <a:cubicBezTo>
                    <a:pt x="1304531" y="430257"/>
                    <a:pt x="1303813" y="430576"/>
                    <a:pt x="1303095" y="430935"/>
                  </a:cubicBezTo>
                  <a:cubicBezTo>
                    <a:pt x="1302936" y="431014"/>
                    <a:pt x="1302776" y="431094"/>
                    <a:pt x="1302617" y="431134"/>
                  </a:cubicBezTo>
                  <a:cubicBezTo>
                    <a:pt x="1301979" y="431413"/>
                    <a:pt x="1301381" y="431732"/>
                    <a:pt x="1300783" y="432051"/>
                  </a:cubicBezTo>
                  <a:cubicBezTo>
                    <a:pt x="1300544" y="432171"/>
                    <a:pt x="1300264" y="432290"/>
                    <a:pt x="1300025" y="432450"/>
                  </a:cubicBezTo>
                  <a:cubicBezTo>
                    <a:pt x="1299188" y="432888"/>
                    <a:pt x="1298391" y="433367"/>
                    <a:pt x="1297553" y="433885"/>
                  </a:cubicBezTo>
                  <a:cubicBezTo>
                    <a:pt x="1297115" y="434164"/>
                    <a:pt x="1296716" y="434443"/>
                    <a:pt x="1296277" y="434723"/>
                  </a:cubicBezTo>
                  <a:cubicBezTo>
                    <a:pt x="1295679" y="422881"/>
                    <a:pt x="1291612" y="411039"/>
                    <a:pt x="1284076" y="400712"/>
                  </a:cubicBezTo>
                  <a:cubicBezTo>
                    <a:pt x="1288423" y="399396"/>
                    <a:pt x="1292768" y="398080"/>
                    <a:pt x="1297115" y="396764"/>
                  </a:cubicBezTo>
                  <a:cubicBezTo>
                    <a:pt x="1304212" y="394611"/>
                    <a:pt x="1311309" y="392458"/>
                    <a:pt x="1318366" y="390305"/>
                  </a:cubicBezTo>
                  <a:cubicBezTo>
                    <a:pt x="1324467" y="394970"/>
                    <a:pt x="1330687" y="398040"/>
                    <a:pt x="1336787" y="398718"/>
                  </a:cubicBezTo>
                  <a:cubicBezTo>
                    <a:pt x="1342489" y="399396"/>
                    <a:pt x="1347034" y="398319"/>
                    <a:pt x="1350742" y="396087"/>
                  </a:cubicBezTo>
                  <a:cubicBezTo>
                    <a:pt x="1353294" y="394571"/>
                    <a:pt x="1355447" y="392538"/>
                    <a:pt x="1357281" y="390146"/>
                  </a:cubicBezTo>
                  <a:cubicBezTo>
                    <a:pt x="1360152" y="386438"/>
                    <a:pt x="1362265" y="381972"/>
                    <a:pt x="1364099" y="377387"/>
                  </a:cubicBezTo>
                  <a:cubicBezTo>
                    <a:pt x="1372154" y="375991"/>
                    <a:pt x="1384235" y="374237"/>
                    <a:pt x="1397432" y="373160"/>
                  </a:cubicBezTo>
                  <a:cubicBezTo>
                    <a:pt x="1401858" y="372802"/>
                    <a:pt x="1406443" y="372522"/>
                    <a:pt x="1410989" y="372323"/>
                  </a:cubicBezTo>
                  <a:cubicBezTo>
                    <a:pt x="1405845" y="375194"/>
                    <a:pt x="1401698" y="380098"/>
                    <a:pt x="1399147" y="387235"/>
                  </a:cubicBezTo>
                  <a:close/>
                  <a:moveTo>
                    <a:pt x="1465095" y="746242"/>
                  </a:moveTo>
                  <a:cubicBezTo>
                    <a:pt x="1463859" y="746680"/>
                    <a:pt x="1462623" y="747119"/>
                    <a:pt x="1461387" y="747518"/>
                  </a:cubicBezTo>
                  <a:cubicBezTo>
                    <a:pt x="1461227" y="747558"/>
                    <a:pt x="1461068" y="747597"/>
                    <a:pt x="1460908" y="747677"/>
                  </a:cubicBezTo>
                  <a:cubicBezTo>
                    <a:pt x="1458436" y="748475"/>
                    <a:pt x="1455964" y="749272"/>
                    <a:pt x="1453492" y="749990"/>
                  </a:cubicBezTo>
                  <a:cubicBezTo>
                    <a:pt x="1452854" y="750189"/>
                    <a:pt x="1452216" y="750349"/>
                    <a:pt x="1451578" y="750548"/>
                  </a:cubicBezTo>
                  <a:cubicBezTo>
                    <a:pt x="1449664" y="751106"/>
                    <a:pt x="1447711" y="751664"/>
                    <a:pt x="1445797" y="752223"/>
                  </a:cubicBezTo>
                  <a:cubicBezTo>
                    <a:pt x="1444122" y="752701"/>
                    <a:pt x="1442408" y="753139"/>
                    <a:pt x="1440733" y="753578"/>
                  </a:cubicBezTo>
                  <a:cubicBezTo>
                    <a:pt x="1440055" y="753778"/>
                    <a:pt x="1439338" y="753937"/>
                    <a:pt x="1438660" y="754136"/>
                  </a:cubicBezTo>
                  <a:cubicBezTo>
                    <a:pt x="1436188" y="754774"/>
                    <a:pt x="1433716" y="755372"/>
                    <a:pt x="1431244" y="755931"/>
                  </a:cubicBezTo>
                  <a:cubicBezTo>
                    <a:pt x="1430965" y="756010"/>
                    <a:pt x="1430725" y="756050"/>
                    <a:pt x="1430446" y="756090"/>
                  </a:cubicBezTo>
                  <a:cubicBezTo>
                    <a:pt x="1429290" y="756369"/>
                    <a:pt x="1428094" y="756608"/>
                    <a:pt x="1426937" y="756848"/>
                  </a:cubicBezTo>
                  <a:cubicBezTo>
                    <a:pt x="1427257" y="749232"/>
                    <a:pt x="1426618" y="741417"/>
                    <a:pt x="1425064" y="733642"/>
                  </a:cubicBezTo>
                  <a:cubicBezTo>
                    <a:pt x="1439258" y="731011"/>
                    <a:pt x="1453452" y="728339"/>
                    <a:pt x="1467647" y="725628"/>
                  </a:cubicBezTo>
                  <a:cubicBezTo>
                    <a:pt x="1465932" y="731728"/>
                    <a:pt x="1465135" y="738706"/>
                    <a:pt x="1465095" y="746242"/>
                  </a:cubicBezTo>
                  <a:close/>
                  <a:moveTo>
                    <a:pt x="1403493" y="313592"/>
                  </a:moveTo>
                  <a:cubicBezTo>
                    <a:pt x="1402376" y="314269"/>
                    <a:pt x="1401300" y="314987"/>
                    <a:pt x="1400183" y="315665"/>
                  </a:cubicBezTo>
                  <a:cubicBezTo>
                    <a:pt x="1400024" y="315745"/>
                    <a:pt x="1399865" y="315864"/>
                    <a:pt x="1399705" y="315944"/>
                  </a:cubicBezTo>
                  <a:cubicBezTo>
                    <a:pt x="1397512" y="317260"/>
                    <a:pt x="1395279" y="318576"/>
                    <a:pt x="1393046" y="319852"/>
                  </a:cubicBezTo>
                  <a:cubicBezTo>
                    <a:pt x="1392448" y="320171"/>
                    <a:pt x="1391890" y="320489"/>
                    <a:pt x="1391292" y="320848"/>
                  </a:cubicBezTo>
                  <a:cubicBezTo>
                    <a:pt x="1389538" y="321845"/>
                    <a:pt x="1387783" y="322802"/>
                    <a:pt x="1386029" y="323759"/>
                  </a:cubicBezTo>
                  <a:cubicBezTo>
                    <a:pt x="1384474" y="324596"/>
                    <a:pt x="1382919" y="325394"/>
                    <a:pt x="1381364" y="326231"/>
                  </a:cubicBezTo>
                  <a:cubicBezTo>
                    <a:pt x="1380726" y="326550"/>
                    <a:pt x="1380088" y="326909"/>
                    <a:pt x="1379450" y="327228"/>
                  </a:cubicBezTo>
                  <a:cubicBezTo>
                    <a:pt x="1377177" y="328384"/>
                    <a:pt x="1374905" y="329540"/>
                    <a:pt x="1372632" y="330657"/>
                  </a:cubicBezTo>
                  <a:cubicBezTo>
                    <a:pt x="1372393" y="330776"/>
                    <a:pt x="1372154" y="330896"/>
                    <a:pt x="1371914" y="331016"/>
                  </a:cubicBezTo>
                  <a:cubicBezTo>
                    <a:pt x="1370838" y="331534"/>
                    <a:pt x="1369761" y="332052"/>
                    <a:pt x="1368685" y="332571"/>
                  </a:cubicBezTo>
                  <a:cubicBezTo>
                    <a:pt x="1367289" y="325075"/>
                    <a:pt x="1364897" y="317619"/>
                    <a:pt x="1361667" y="310362"/>
                  </a:cubicBezTo>
                  <a:cubicBezTo>
                    <a:pt x="1374905" y="304581"/>
                    <a:pt x="1388142" y="298799"/>
                    <a:pt x="1401380" y="293018"/>
                  </a:cubicBezTo>
                  <a:cubicBezTo>
                    <a:pt x="1401061" y="299278"/>
                    <a:pt x="1401858" y="306255"/>
                    <a:pt x="1403493" y="313592"/>
                  </a:cubicBezTo>
                  <a:close/>
                  <a:moveTo>
                    <a:pt x="1124270" y="197046"/>
                  </a:moveTo>
                  <a:cubicBezTo>
                    <a:pt x="1123233" y="197844"/>
                    <a:pt x="1122197" y="198641"/>
                    <a:pt x="1121160" y="199438"/>
                  </a:cubicBezTo>
                  <a:cubicBezTo>
                    <a:pt x="1121040" y="199558"/>
                    <a:pt x="1120881" y="199638"/>
                    <a:pt x="1120761" y="199757"/>
                  </a:cubicBezTo>
                  <a:cubicBezTo>
                    <a:pt x="1118688" y="201312"/>
                    <a:pt x="1116575" y="202828"/>
                    <a:pt x="1114461" y="204303"/>
                  </a:cubicBezTo>
                  <a:cubicBezTo>
                    <a:pt x="1113943" y="204702"/>
                    <a:pt x="1113385" y="205060"/>
                    <a:pt x="1112827" y="205419"/>
                  </a:cubicBezTo>
                  <a:cubicBezTo>
                    <a:pt x="1111192" y="206576"/>
                    <a:pt x="1109517" y="207732"/>
                    <a:pt x="1107843" y="208848"/>
                  </a:cubicBezTo>
                  <a:cubicBezTo>
                    <a:pt x="1106407" y="209805"/>
                    <a:pt x="1104932" y="210802"/>
                    <a:pt x="1103457" y="211759"/>
                  </a:cubicBezTo>
                  <a:cubicBezTo>
                    <a:pt x="1102859" y="212158"/>
                    <a:pt x="1102261" y="212556"/>
                    <a:pt x="1101662" y="212955"/>
                  </a:cubicBezTo>
                  <a:cubicBezTo>
                    <a:pt x="1099509" y="214350"/>
                    <a:pt x="1097356" y="215706"/>
                    <a:pt x="1095203" y="217022"/>
                  </a:cubicBezTo>
                  <a:cubicBezTo>
                    <a:pt x="1094964" y="217181"/>
                    <a:pt x="1094725" y="217301"/>
                    <a:pt x="1094525" y="217461"/>
                  </a:cubicBezTo>
                  <a:cubicBezTo>
                    <a:pt x="1092612" y="218657"/>
                    <a:pt x="1090658" y="219813"/>
                    <a:pt x="1088704" y="220969"/>
                  </a:cubicBezTo>
                  <a:cubicBezTo>
                    <a:pt x="1088026" y="221368"/>
                    <a:pt x="1087349" y="221767"/>
                    <a:pt x="1086711" y="222126"/>
                  </a:cubicBezTo>
                  <a:cubicBezTo>
                    <a:pt x="1086551" y="222205"/>
                    <a:pt x="1086392" y="222325"/>
                    <a:pt x="1086232" y="222405"/>
                  </a:cubicBezTo>
                  <a:cubicBezTo>
                    <a:pt x="1085195" y="218298"/>
                    <a:pt x="1083720" y="214231"/>
                    <a:pt x="1081806" y="210324"/>
                  </a:cubicBezTo>
                  <a:cubicBezTo>
                    <a:pt x="1087189" y="207253"/>
                    <a:pt x="1092532" y="204143"/>
                    <a:pt x="1097914" y="201073"/>
                  </a:cubicBezTo>
                  <a:cubicBezTo>
                    <a:pt x="1105809" y="196528"/>
                    <a:pt x="1113704" y="191982"/>
                    <a:pt x="1121598" y="187477"/>
                  </a:cubicBezTo>
                  <a:cubicBezTo>
                    <a:pt x="1122276" y="190547"/>
                    <a:pt x="1123193" y="193777"/>
                    <a:pt x="1124270" y="197046"/>
                  </a:cubicBezTo>
                  <a:close/>
                  <a:moveTo>
                    <a:pt x="973036" y="226790"/>
                  </a:moveTo>
                  <a:cubicBezTo>
                    <a:pt x="973076" y="226830"/>
                    <a:pt x="973076" y="226910"/>
                    <a:pt x="973076" y="226950"/>
                  </a:cubicBezTo>
                  <a:cubicBezTo>
                    <a:pt x="973155" y="227110"/>
                    <a:pt x="973275" y="227269"/>
                    <a:pt x="973355" y="227429"/>
                  </a:cubicBezTo>
                  <a:cubicBezTo>
                    <a:pt x="973913" y="228226"/>
                    <a:pt x="974950" y="228665"/>
                    <a:pt x="976265" y="228944"/>
                  </a:cubicBezTo>
                  <a:cubicBezTo>
                    <a:pt x="966297" y="234805"/>
                    <a:pt x="956290" y="240666"/>
                    <a:pt x="946282" y="246487"/>
                  </a:cubicBezTo>
                  <a:cubicBezTo>
                    <a:pt x="955213" y="240307"/>
                    <a:pt x="963467" y="234247"/>
                    <a:pt x="970843" y="228385"/>
                  </a:cubicBezTo>
                  <a:cubicBezTo>
                    <a:pt x="971600" y="227867"/>
                    <a:pt x="972318" y="227309"/>
                    <a:pt x="973036" y="226790"/>
                  </a:cubicBezTo>
                  <a:close/>
                  <a:moveTo>
                    <a:pt x="296569" y="536595"/>
                  </a:moveTo>
                  <a:cubicBezTo>
                    <a:pt x="296609" y="536635"/>
                    <a:pt x="296649" y="536675"/>
                    <a:pt x="296689" y="536715"/>
                  </a:cubicBezTo>
                  <a:cubicBezTo>
                    <a:pt x="298044" y="537991"/>
                    <a:pt x="299639" y="539107"/>
                    <a:pt x="301394" y="540024"/>
                  </a:cubicBezTo>
                  <a:cubicBezTo>
                    <a:pt x="306258" y="542736"/>
                    <a:pt x="312199" y="545885"/>
                    <a:pt x="319097" y="549314"/>
                  </a:cubicBezTo>
                  <a:cubicBezTo>
                    <a:pt x="293539" y="541500"/>
                    <a:pt x="271729" y="533844"/>
                    <a:pt x="254783" y="527305"/>
                  </a:cubicBezTo>
                  <a:cubicBezTo>
                    <a:pt x="256139" y="527265"/>
                    <a:pt x="257256" y="527225"/>
                    <a:pt x="258133" y="527146"/>
                  </a:cubicBezTo>
                  <a:cubicBezTo>
                    <a:pt x="269058" y="526308"/>
                    <a:pt x="279943" y="525232"/>
                    <a:pt x="290828" y="523996"/>
                  </a:cubicBezTo>
                  <a:cubicBezTo>
                    <a:pt x="290907" y="528581"/>
                    <a:pt x="292941" y="533126"/>
                    <a:pt x="296569" y="536595"/>
                  </a:cubicBezTo>
                  <a:close/>
                  <a:moveTo>
                    <a:pt x="426312" y="784519"/>
                  </a:moveTo>
                  <a:cubicBezTo>
                    <a:pt x="427309" y="785197"/>
                    <a:pt x="428306" y="785874"/>
                    <a:pt x="429343" y="786552"/>
                  </a:cubicBezTo>
                  <a:cubicBezTo>
                    <a:pt x="430100" y="787031"/>
                    <a:pt x="430818" y="787549"/>
                    <a:pt x="431575" y="788027"/>
                  </a:cubicBezTo>
                  <a:cubicBezTo>
                    <a:pt x="433011" y="788984"/>
                    <a:pt x="434446" y="789941"/>
                    <a:pt x="435921" y="790898"/>
                  </a:cubicBezTo>
                  <a:cubicBezTo>
                    <a:pt x="435921" y="790978"/>
                    <a:pt x="435882" y="791058"/>
                    <a:pt x="435882" y="791138"/>
                  </a:cubicBezTo>
                  <a:cubicBezTo>
                    <a:pt x="435642" y="792693"/>
                    <a:pt x="435642" y="794646"/>
                    <a:pt x="435961" y="796879"/>
                  </a:cubicBezTo>
                  <a:cubicBezTo>
                    <a:pt x="437197" y="806209"/>
                    <a:pt x="442779" y="820284"/>
                    <a:pt x="450235" y="827859"/>
                  </a:cubicBezTo>
                  <a:cubicBezTo>
                    <a:pt x="450834" y="828458"/>
                    <a:pt x="451511" y="829096"/>
                    <a:pt x="452189" y="829733"/>
                  </a:cubicBezTo>
                  <a:cubicBezTo>
                    <a:pt x="400555" y="809758"/>
                    <a:pt x="355619" y="788267"/>
                    <a:pt x="321210" y="769886"/>
                  </a:cubicBezTo>
                  <a:cubicBezTo>
                    <a:pt x="356297" y="775867"/>
                    <a:pt x="391424" y="780531"/>
                    <a:pt x="426312" y="784519"/>
                  </a:cubicBezTo>
                  <a:close/>
                </a:path>
              </a:pathLst>
            </a:custGeom>
            <a:solidFill>
              <a:srgbClr val="9B8579">
                <a:alpha val="37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002" name="Graphic 2">
              <a:extLst>
                <a:ext uri="{FF2B5EF4-FFF2-40B4-BE49-F238E27FC236}">
                  <a16:creationId xmlns="" xmlns:a16="http://schemas.microsoft.com/office/drawing/2014/main" id="{2097BA5B-8F3D-4C71-9BB7-47B5A7436E9F}"/>
                </a:ext>
              </a:extLst>
            </p:cNvPr>
            <p:cNvGrpSpPr/>
            <p:nvPr/>
          </p:nvGrpSpPr>
          <p:grpSpPr>
            <a:xfrm>
              <a:off x="19045490" y="-3431609"/>
              <a:ext cx="2866003" cy="1284732"/>
              <a:chOff x="4282000" y="534029"/>
              <a:chExt cx="1025297" cy="459606"/>
            </a:xfrm>
          </p:grpSpPr>
          <p:sp>
            <p:nvSpPr>
              <p:cNvPr id="2003" name="Freeform: Shape 2002">
                <a:extLst>
                  <a:ext uri="{FF2B5EF4-FFF2-40B4-BE49-F238E27FC236}">
                    <a16:creationId xmlns="" xmlns:a16="http://schemas.microsoft.com/office/drawing/2014/main" id="{EFBFB06C-0732-416E-A53E-6C85145BF2C0}"/>
                  </a:ext>
                </a:extLst>
              </p:cNvPr>
              <p:cNvSpPr/>
              <p:nvPr/>
            </p:nvSpPr>
            <p:spPr>
              <a:xfrm>
                <a:off x="4282000" y="573047"/>
                <a:ext cx="977136" cy="420588"/>
              </a:xfrm>
              <a:custGeom>
                <a:avLst/>
                <a:gdLst>
                  <a:gd name="connsiteX0" fmla="*/ 971449 w 977136"/>
                  <a:gd name="connsiteY0" fmla="*/ 64736 h 420588"/>
                  <a:gd name="connsiteX1" fmla="*/ 954184 w 977136"/>
                  <a:gd name="connsiteY1" fmla="*/ 70557 h 420588"/>
                  <a:gd name="connsiteX2" fmla="*/ 911242 w 977136"/>
                  <a:gd name="connsiteY2" fmla="*/ 78372 h 420588"/>
                  <a:gd name="connsiteX3" fmla="*/ 870055 w 977136"/>
                  <a:gd name="connsiteY3" fmla="*/ 92167 h 420588"/>
                  <a:gd name="connsiteX4" fmla="*/ 816746 w 977136"/>
                  <a:gd name="connsiteY4" fmla="*/ 119639 h 420588"/>
                  <a:gd name="connsiteX5" fmla="*/ 450762 w 977136"/>
                  <a:gd name="connsiteY5" fmla="*/ 295514 h 420588"/>
                  <a:gd name="connsiteX6" fmla="*/ 70663 w 977136"/>
                  <a:gd name="connsiteY6" fmla="*/ 419356 h 420588"/>
                  <a:gd name="connsiteX7" fmla="*/ 33502 w 977136"/>
                  <a:gd name="connsiteY7" fmla="*/ 419396 h 420588"/>
                  <a:gd name="connsiteX8" fmla="*/ 4037 w 977136"/>
                  <a:gd name="connsiteY8" fmla="*/ 402132 h 420588"/>
                  <a:gd name="connsiteX9" fmla="*/ 528 w 977136"/>
                  <a:gd name="connsiteY9" fmla="*/ 393440 h 420588"/>
                  <a:gd name="connsiteX10" fmla="*/ 3080 w 977136"/>
                  <a:gd name="connsiteY10" fmla="*/ 392283 h 420588"/>
                  <a:gd name="connsiteX11" fmla="*/ 15919 w 977136"/>
                  <a:gd name="connsiteY11" fmla="*/ 390489 h 420588"/>
                  <a:gd name="connsiteX12" fmla="*/ 16238 w 977136"/>
                  <a:gd name="connsiteY12" fmla="*/ 390449 h 420588"/>
                  <a:gd name="connsiteX13" fmla="*/ 746771 w 977136"/>
                  <a:gd name="connsiteY13" fmla="*/ 113698 h 420588"/>
                  <a:gd name="connsiteX14" fmla="*/ 890589 w 977136"/>
                  <a:gd name="connsiteY14" fmla="*/ 32320 h 420588"/>
                  <a:gd name="connsiteX15" fmla="*/ 915987 w 977136"/>
                  <a:gd name="connsiteY15" fmla="*/ 9792 h 420588"/>
                  <a:gd name="connsiteX16" fmla="*/ 920413 w 977136"/>
                  <a:gd name="connsiteY16" fmla="*/ 5885 h 420588"/>
                  <a:gd name="connsiteX17" fmla="*/ 973761 w 977136"/>
                  <a:gd name="connsiteY17" fmla="*/ 36187 h 420588"/>
                  <a:gd name="connsiteX18" fmla="*/ 971449 w 977136"/>
                  <a:gd name="connsiteY18" fmla="*/ 64736 h 420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77136" h="420588">
                    <a:moveTo>
                      <a:pt x="971449" y="64736"/>
                    </a:moveTo>
                    <a:cubicBezTo>
                      <a:pt x="967900" y="67886"/>
                      <a:pt x="962438" y="70078"/>
                      <a:pt x="954184" y="70557"/>
                    </a:cubicBezTo>
                    <a:cubicBezTo>
                      <a:pt x="940708" y="71354"/>
                      <a:pt x="925237" y="74584"/>
                      <a:pt x="911242" y="78372"/>
                    </a:cubicBezTo>
                    <a:cubicBezTo>
                      <a:pt x="890549" y="83914"/>
                      <a:pt x="873045" y="90652"/>
                      <a:pt x="870055" y="92167"/>
                    </a:cubicBezTo>
                    <a:cubicBezTo>
                      <a:pt x="852272" y="101298"/>
                      <a:pt x="834529" y="110469"/>
                      <a:pt x="816746" y="119639"/>
                    </a:cubicBezTo>
                    <a:cubicBezTo>
                      <a:pt x="696931" y="181441"/>
                      <a:pt x="576438" y="242484"/>
                      <a:pt x="450762" y="295514"/>
                    </a:cubicBezTo>
                    <a:cubicBezTo>
                      <a:pt x="331904" y="345713"/>
                      <a:pt x="203915" y="397825"/>
                      <a:pt x="70663" y="419356"/>
                    </a:cubicBezTo>
                    <a:cubicBezTo>
                      <a:pt x="64722" y="420313"/>
                      <a:pt x="45025" y="421549"/>
                      <a:pt x="33502" y="419396"/>
                    </a:cubicBezTo>
                    <a:cubicBezTo>
                      <a:pt x="23056" y="417442"/>
                      <a:pt x="10417" y="409069"/>
                      <a:pt x="4037" y="402132"/>
                    </a:cubicBezTo>
                    <a:cubicBezTo>
                      <a:pt x="688" y="398424"/>
                      <a:pt x="-907" y="395114"/>
                      <a:pt x="528" y="393440"/>
                    </a:cubicBezTo>
                    <a:cubicBezTo>
                      <a:pt x="1007" y="392842"/>
                      <a:pt x="1844" y="392483"/>
                      <a:pt x="3080" y="392283"/>
                    </a:cubicBezTo>
                    <a:cubicBezTo>
                      <a:pt x="7386" y="391725"/>
                      <a:pt x="11653" y="391127"/>
                      <a:pt x="15919" y="390489"/>
                    </a:cubicBezTo>
                    <a:cubicBezTo>
                      <a:pt x="16038" y="390449"/>
                      <a:pt x="16158" y="390449"/>
                      <a:pt x="16238" y="390449"/>
                    </a:cubicBezTo>
                    <a:cubicBezTo>
                      <a:pt x="284815" y="351375"/>
                      <a:pt x="519939" y="236025"/>
                      <a:pt x="746771" y="113698"/>
                    </a:cubicBezTo>
                    <a:cubicBezTo>
                      <a:pt x="758294" y="107478"/>
                      <a:pt x="832097" y="78890"/>
                      <a:pt x="890589" y="32320"/>
                    </a:cubicBezTo>
                    <a:cubicBezTo>
                      <a:pt x="899480" y="25223"/>
                      <a:pt x="908053" y="17687"/>
                      <a:pt x="915987" y="9792"/>
                    </a:cubicBezTo>
                    <a:cubicBezTo>
                      <a:pt x="917502" y="8317"/>
                      <a:pt x="918978" y="7001"/>
                      <a:pt x="920413" y="5885"/>
                    </a:cubicBezTo>
                    <a:cubicBezTo>
                      <a:pt x="945492" y="-13413"/>
                      <a:pt x="965588" y="19521"/>
                      <a:pt x="973761" y="36187"/>
                    </a:cubicBezTo>
                    <a:cubicBezTo>
                      <a:pt x="976433" y="41769"/>
                      <a:pt x="980779" y="56442"/>
                      <a:pt x="971449" y="64736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4" name="Freeform: Shape 2003">
                <a:extLst>
                  <a:ext uri="{FF2B5EF4-FFF2-40B4-BE49-F238E27FC236}">
                    <a16:creationId xmlns="" xmlns:a16="http://schemas.microsoft.com/office/drawing/2014/main" id="{152B4684-7CE6-4784-B6F2-90C10D401F2D}"/>
                  </a:ext>
                </a:extLst>
              </p:cNvPr>
              <p:cNvSpPr/>
              <p:nvPr/>
            </p:nvSpPr>
            <p:spPr>
              <a:xfrm>
                <a:off x="4282023" y="578377"/>
                <a:ext cx="970131" cy="396842"/>
              </a:xfrm>
              <a:custGeom>
                <a:avLst/>
                <a:gdLst>
                  <a:gd name="connsiteX0" fmla="*/ 943236 w 970131"/>
                  <a:gd name="connsiteY0" fmla="*/ 58011 h 396842"/>
                  <a:gd name="connsiteX1" fmla="*/ 896188 w 970131"/>
                  <a:gd name="connsiteY1" fmla="*/ 63673 h 396842"/>
                  <a:gd name="connsiteX2" fmla="*/ 837616 w 970131"/>
                  <a:gd name="connsiteY2" fmla="*/ 78385 h 396842"/>
                  <a:gd name="connsiteX3" fmla="*/ 748662 w 970131"/>
                  <a:gd name="connsiteY3" fmla="*/ 123919 h 396842"/>
                  <a:gd name="connsiteX4" fmla="*/ 392167 w 970131"/>
                  <a:gd name="connsiteY4" fmla="*/ 298159 h 396842"/>
                  <a:gd name="connsiteX5" fmla="*/ 164658 w 970131"/>
                  <a:gd name="connsiteY5" fmla="*/ 362672 h 396842"/>
                  <a:gd name="connsiteX6" fmla="*/ 47395 w 970131"/>
                  <a:gd name="connsiteY6" fmla="*/ 385000 h 396842"/>
                  <a:gd name="connsiteX7" fmla="*/ 4054 w 970131"/>
                  <a:gd name="connsiteY7" fmla="*/ 396842 h 396842"/>
                  <a:gd name="connsiteX8" fmla="*/ 545 w 970131"/>
                  <a:gd name="connsiteY8" fmla="*/ 388150 h 396842"/>
                  <a:gd name="connsiteX9" fmla="*/ 15936 w 970131"/>
                  <a:gd name="connsiteY9" fmla="*/ 385200 h 396842"/>
                  <a:gd name="connsiteX10" fmla="*/ 16295 w 970131"/>
                  <a:gd name="connsiteY10" fmla="*/ 385160 h 396842"/>
                  <a:gd name="connsiteX11" fmla="*/ 746828 w 970131"/>
                  <a:gd name="connsiteY11" fmla="*/ 108409 h 396842"/>
                  <a:gd name="connsiteX12" fmla="*/ 916044 w 970131"/>
                  <a:gd name="connsiteY12" fmla="*/ 4503 h 396842"/>
                  <a:gd name="connsiteX13" fmla="*/ 920470 w 970131"/>
                  <a:gd name="connsiteY13" fmla="*/ 596 h 396842"/>
                  <a:gd name="connsiteX14" fmla="*/ 968356 w 970131"/>
                  <a:gd name="connsiteY14" fmla="*/ 32652 h 396842"/>
                  <a:gd name="connsiteX15" fmla="*/ 943236 w 970131"/>
                  <a:gd name="connsiteY15" fmla="*/ 58011 h 39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70131" h="396842">
                    <a:moveTo>
                      <a:pt x="943236" y="58011"/>
                    </a:moveTo>
                    <a:cubicBezTo>
                      <a:pt x="937734" y="56177"/>
                      <a:pt x="901810" y="64789"/>
                      <a:pt x="896188" y="63673"/>
                    </a:cubicBezTo>
                    <a:cubicBezTo>
                      <a:pt x="879441" y="60364"/>
                      <a:pt x="852368" y="73760"/>
                      <a:pt x="837616" y="78385"/>
                    </a:cubicBezTo>
                    <a:cubicBezTo>
                      <a:pt x="805838" y="88314"/>
                      <a:pt x="785104" y="107771"/>
                      <a:pt x="748662" y="123919"/>
                    </a:cubicBezTo>
                    <a:cubicBezTo>
                      <a:pt x="720353" y="136439"/>
                      <a:pt x="461903" y="272522"/>
                      <a:pt x="392167" y="298159"/>
                    </a:cubicBezTo>
                    <a:cubicBezTo>
                      <a:pt x="322590" y="323717"/>
                      <a:pt x="239298" y="347641"/>
                      <a:pt x="164658" y="362672"/>
                    </a:cubicBezTo>
                    <a:cubicBezTo>
                      <a:pt x="125743" y="370527"/>
                      <a:pt x="85951" y="376149"/>
                      <a:pt x="47395" y="385000"/>
                    </a:cubicBezTo>
                    <a:cubicBezTo>
                      <a:pt x="32642" y="388350"/>
                      <a:pt x="18328" y="392457"/>
                      <a:pt x="4054" y="396842"/>
                    </a:cubicBezTo>
                    <a:cubicBezTo>
                      <a:pt x="705" y="393134"/>
                      <a:pt x="-930" y="389865"/>
                      <a:pt x="545" y="388150"/>
                    </a:cubicBezTo>
                    <a:cubicBezTo>
                      <a:pt x="5689" y="387193"/>
                      <a:pt x="10832" y="386197"/>
                      <a:pt x="15936" y="385200"/>
                    </a:cubicBezTo>
                    <a:cubicBezTo>
                      <a:pt x="16055" y="385200"/>
                      <a:pt x="16175" y="385160"/>
                      <a:pt x="16295" y="385160"/>
                    </a:cubicBezTo>
                    <a:cubicBezTo>
                      <a:pt x="284832" y="346125"/>
                      <a:pt x="519996" y="230736"/>
                      <a:pt x="746828" y="108409"/>
                    </a:cubicBezTo>
                    <a:cubicBezTo>
                      <a:pt x="760105" y="101232"/>
                      <a:pt x="856076" y="64391"/>
                      <a:pt x="916044" y="4503"/>
                    </a:cubicBezTo>
                    <a:cubicBezTo>
                      <a:pt x="917559" y="3028"/>
                      <a:pt x="918994" y="1712"/>
                      <a:pt x="920470" y="596"/>
                    </a:cubicBezTo>
                    <a:cubicBezTo>
                      <a:pt x="945469" y="-3990"/>
                      <a:pt x="961657" y="18976"/>
                      <a:pt x="968356" y="32652"/>
                    </a:cubicBezTo>
                    <a:cubicBezTo>
                      <a:pt x="972183" y="40627"/>
                      <a:pt x="972223" y="45412"/>
                      <a:pt x="943236" y="58011"/>
                    </a:cubicBezTo>
                    <a:close/>
                  </a:path>
                </a:pathLst>
              </a:custGeom>
              <a:solidFill>
                <a:srgbClr val="EDEDE3">
                  <a:alpha val="60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5" name="Freeform: Shape 2004">
                <a:extLst>
                  <a:ext uri="{FF2B5EF4-FFF2-40B4-BE49-F238E27FC236}">
                    <a16:creationId xmlns="" xmlns:a16="http://schemas.microsoft.com/office/drawing/2014/main" id="{AF83DBED-5E09-42CA-91D0-1D652051D591}"/>
                  </a:ext>
                </a:extLst>
              </p:cNvPr>
              <p:cNvSpPr/>
              <p:nvPr/>
            </p:nvSpPr>
            <p:spPr>
              <a:xfrm>
                <a:off x="5172628" y="579012"/>
                <a:ext cx="80820" cy="72407"/>
              </a:xfrm>
              <a:custGeom>
                <a:avLst/>
                <a:gdLst>
                  <a:gd name="connsiteX0" fmla="*/ 80820 w 80820"/>
                  <a:gd name="connsiteY0" fmla="*/ 58771 h 72407"/>
                  <a:gd name="connsiteX1" fmla="*/ 63556 w 80820"/>
                  <a:gd name="connsiteY1" fmla="*/ 64593 h 72407"/>
                  <a:gd name="connsiteX2" fmla="*/ 20614 w 80820"/>
                  <a:gd name="connsiteY2" fmla="*/ 72408 h 72407"/>
                  <a:gd name="connsiteX3" fmla="*/ 17185 w 80820"/>
                  <a:gd name="connsiteY3" fmla="*/ 48006 h 72407"/>
                  <a:gd name="connsiteX4" fmla="*/ 0 w 80820"/>
                  <a:gd name="connsiteY4" fmla="*/ 26435 h 72407"/>
                  <a:gd name="connsiteX5" fmla="*/ 25398 w 80820"/>
                  <a:gd name="connsiteY5" fmla="*/ 3908 h 72407"/>
                  <a:gd name="connsiteX6" fmla="*/ 29824 w 80820"/>
                  <a:gd name="connsiteY6" fmla="*/ 0 h 72407"/>
                  <a:gd name="connsiteX7" fmla="*/ 77710 w 80820"/>
                  <a:gd name="connsiteY7" fmla="*/ 32017 h 72407"/>
                  <a:gd name="connsiteX8" fmla="*/ 80820 w 80820"/>
                  <a:gd name="connsiteY8" fmla="*/ 58771 h 72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820" h="72407">
                    <a:moveTo>
                      <a:pt x="80820" y="58771"/>
                    </a:moveTo>
                    <a:cubicBezTo>
                      <a:pt x="77272" y="61921"/>
                      <a:pt x="71809" y="64114"/>
                      <a:pt x="63556" y="64593"/>
                    </a:cubicBezTo>
                    <a:cubicBezTo>
                      <a:pt x="50079" y="65390"/>
                      <a:pt x="34609" y="68620"/>
                      <a:pt x="20614" y="72408"/>
                    </a:cubicBezTo>
                    <a:cubicBezTo>
                      <a:pt x="19418" y="65111"/>
                      <a:pt x="18182" y="56698"/>
                      <a:pt x="17185" y="48006"/>
                    </a:cubicBezTo>
                    <a:cubicBezTo>
                      <a:pt x="16108" y="39075"/>
                      <a:pt x="8851" y="31937"/>
                      <a:pt x="0" y="26435"/>
                    </a:cubicBezTo>
                    <a:cubicBezTo>
                      <a:pt x="8891" y="19338"/>
                      <a:pt x="17464" y="11802"/>
                      <a:pt x="25398" y="3908"/>
                    </a:cubicBezTo>
                    <a:cubicBezTo>
                      <a:pt x="26914" y="2432"/>
                      <a:pt x="28389" y="1117"/>
                      <a:pt x="29824" y="0"/>
                    </a:cubicBezTo>
                    <a:lnTo>
                      <a:pt x="77710" y="32017"/>
                    </a:lnTo>
                    <a:lnTo>
                      <a:pt x="80820" y="58771"/>
                    </a:ln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006" name="Graphic 2">
                <a:extLst>
                  <a:ext uri="{FF2B5EF4-FFF2-40B4-BE49-F238E27FC236}">
                    <a16:creationId xmlns="" xmlns:a16="http://schemas.microsoft.com/office/drawing/2014/main" id="{54F6D540-AA0B-4639-B46E-82E052F7D1CC}"/>
                  </a:ext>
                </a:extLst>
              </p:cNvPr>
              <p:cNvGrpSpPr/>
              <p:nvPr/>
            </p:nvGrpSpPr>
            <p:grpSpPr>
              <a:xfrm>
                <a:off x="5182353" y="534029"/>
                <a:ext cx="124943" cy="143886"/>
                <a:chOff x="5182353" y="534029"/>
                <a:chExt cx="124943" cy="143886"/>
              </a:xfrm>
            </p:grpSpPr>
            <p:sp>
              <p:nvSpPr>
                <p:cNvPr id="2007" name="Freeform: Shape 2006">
                  <a:extLst>
                    <a:ext uri="{FF2B5EF4-FFF2-40B4-BE49-F238E27FC236}">
                      <a16:creationId xmlns="" xmlns:a16="http://schemas.microsoft.com/office/drawing/2014/main" id="{43ED67E8-AB31-46CD-B7A3-5765C741DDD7}"/>
                    </a:ext>
                  </a:extLst>
                </p:cNvPr>
                <p:cNvSpPr/>
                <p:nvPr/>
              </p:nvSpPr>
              <p:spPr>
                <a:xfrm>
                  <a:off x="5182353" y="534029"/>
                  <a:ext cx="124943" cy="143886"/>
                </a:xfrm>
                <a:custGeom>
                  <a:avLst/>
                  <a:gdLst>
                    <a:gd name="connsiteX0" fmla="*/ 112722 w 124943"/>
                    <a:gd name="connsiteY0" fmla="*/ 138442 h 143886"/>
                    <a:gd name="connsiteX1" fmla="*/ 98846 w 124943"/>
                    <a:gd name="connsiteY1" fmla="*/ 143825 h 143886"/>
                    <a:gd name="connsiteX2" fmla="*/ 68105 w 124943"/>
                    <a:gd name="connsiteY2" fmla="*/ 132502 h 143886"/>
                    <a:gd name="connsiteX3" fmla="*/ 67946 w 124943"/>
                    <a:gd name="connsiteY3" fmla="*/ 132382 h 143886"/>
                    <a:gd name="connsiteX4" fmla="*/ 482 w 124943"/>
                    <a:gd name="connsiteY4" fmla="*/ 25685 h 143886"/>
                    <a:gd name="connsiteX5" fmla="*/ 48329 w 124943"/>
                    <a:gd name="connsiteY5" fmla="*/ 2998 h 143886"/>
                    <a:gd name="connsiteX6" fmla="*/ 86207 w 124943"/>
                    <a:gd name="connsiteY6" fmla="*/ 24369 h 143886"/>
                    <a:gd name="connsiteX7" fmla="*/ 124245 w 124943"/>
                    <a:gd name="connsiteY7" fmla="*/ 108459 h 143886"/>
                    <a:gd name="connsiteX8" fmla="*/ 118344 w 124943"/>
                    <a:gd name="connsiteY8" fmla="*/ 131026 h 143886"/>
                    <a:gd name="connsiteX9" fmla="*/ 112722 w 124943"/>
                    <a:gd name="connsiteY9" fmla="*/ 138442 h 143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4943" h="143886">
                      <a:moveTo>
                        <a:pt x="112722" y="138442"/>
                      </a:moveTo>
                      <a:cubicBezTo>
                        <a:pt x="109333" y="141433"/>
                        <a:pt x="104827" y="143426"/>
                        <a:pt x="98846" y="143825"/>
                      </a:cubicBezTo>
                      <a:cubicBezTo>
                        <a:pt x="89397" y="144463"/>
                        <a:pt x="78751" y="140037"/>
                        <a:pt x="68105" y="132502"/>
                      </a:cubicBezTo>
                      <a:lnTo>
                        <a:pt x="67946" y="132382"/>
                      </a:lnTo>
                      <a:cubicBezTo>
                        <a:pt x="33416" y="107901"/>
                        <a:pt x="-4741" y="56625"/>
                        <a:pt x="482" y="25685"/>
                      </a:cubicBezTo>
                      <a:cubicBezTo>
                        <a:pt x="4470" y="2041"/>
                        <a:pt x="25402" y="-4618"/>
                        <a:pt x="48329" y="2998"/>
                      </a:cubicBezTo>
                      <a:cubicBezTo>
                        <a:pt x="62204" y="7623"/>
                        <a:pt x="75083" y="15039"/>
                        <a:pt x="86207" y="24369"/>
                      </a:cubicBezTo>
                      <a:cubicBezTo>
                        <a:pt x="112283" y="46219"/>
                        <a:pt x="128591" y="78395"/>
                        <a:pt x="124245" y="108459"/>
                      </a:cubicBezTo>
                      <a:cubicBezTo>
                        <a:pt x="123128" y="116034"/>
                        <a:pt x="121773" y="124368"/>
                        <a:pt x="118344" y="131026"/>
                      </a:cubicBezTo>
                      <a:cubicBezTo>
                        <a:pt x="116908" y="133857"/>
                        <a:pt x="115074" y="136369"/>
                        <a:pt x="112722" y="138442"/>
                      </a:cubicBezTo>
                      <a:close/>
                    </a:path>
                  </a:pathLst>
                </a:custGeom>
                <a:solidFill>
                  <a:srgbClr val="F6F3EC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08" name="Freeform: Shape 2007">
                  <a:extLst>
                    <a:ext uri="{FF2B5EF4-FFF2-40B4-BE49-F238E27FC236}">
                      <a16:creationId xmlns="" xmlns:a16="http://schemas.microsoft.com/office/drawing/2014/main" id="{2D5AC47C-0088-4A58-B2E6-63A7442B6147}"/>
                    </a:ext>
                  </a:extLst>
                </p:cNvPr>
                <p:cNvSpPr/>
                <p:nvPr/>
              </p:nvSpPr>
              <p:spPr>
                <a:xfrm>
                  <a:off x="5182702" y="534033"/>
                  <a:ext cx="112372" cy="143882"/>
                </a:xfrm>
                <a:custGeom>
                  <a:avLst/>
                  <a:gdLst>
                    <a:gd name="connsiteX0" fmla="*/ 112373 w 112372"/>
                    <a:gd name="connsiteY0" fmla="*/ 138439 h 143882"/>
                    <a:gd name="connsiteX1" fmla="*/ 98497 w 112372"/>
                    <a:gd name="connsiteY1" fmla="*/ 143822 h 143882"/>
                    <a:gd name="connsiteX2" fmla="*/ 67756 w 112372"/>
                    <a:gd name="connsiteY2" fmla="*/ 132498 h 143882"/>
                    <a:gd name="connsiteX3" fmla="*/ 67597 w 112372"/>
                    <a:gd name="connsiteY3" fmla="*/ 132378 h 143882"/>
                    <a:gd name="connsiteX4" fmla="*/ 28961 w 112372"/>
                    <a:gd name="connsiteY4" fmla="*/ 97092 h 143882"/>
                    <a:gd name="connsiteX5" fmla="*/ 14168 w 112372"/>
                    <a:gd name="connsiteY5" fmla="*/ 61287 h 143882"/>
                    <a:gd name="connsiteX6" fmla="*/ 133 w 112372"/>
                    <a:gd name="connsiteY6" fmla="*/ 25721 h 143882"/>
                    <a:gd name="connsiteX7" fmla="*/ 47980 w 112372"/>
                    <a:gd name="connsiteY7" fmla="*/ 3034 h 143882"/>
                    <a:gd name="connsiteX8" fmla="*/ 85858 w 112372"/>
                    <a:gd name="connsiteY8" fmla="*/ 24405 h 143882"/>
                    <a:gd name="connsiteX9" fmla="*/ 26010 w 112372"/>
                    <a:gd name="connsiteY9" fmla="*/ 31463 h 143882"/>
                    <a:gd name="connsiteX10" fmla="*/ 58266 w 112372"/>
                    <a:gd name="connsiteY10" fmla="*/ 68942 h 143882"/>
                    <a:gd name="connsiteX11" fmla="*/ 68513 w 112372"/>
                    <a:gd name="connsiteY11" fmla="*/ 108695 h 143882"/>
                    <a:gd name="connsiteX12" fmla="*/ 112373 w 112372"/>
                    <a:gd name="connsiteY12" fmla="*/ 138439 h 143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2372" h="143882">
                      <a:moveTo>
                        <a:pt x="112373" y="138439"/>
                      </a:moveTo>
                      <a:cubicBezTo>
                        <a:pt x="108984" y="141429"/>
                        <a:pt x="104478" y="143423"/>
                        <a:pt x="98497" y="143822"/>
                      </a:cubicBezTo>
                      <a:cubicBezTo>
                        <a:pt x="89048" y="144460"/>
                        <a:pt x="78402" y="140034"/>
                        <a:pt x="67756" y="132498"/>
                      </a:cubicBezTo>
                      <a:lnTo>
                        <a:pt x="67597" y="132378"/>
                      </a:lnTo>
                      <a:cubicBezTo>
                        <a:pt x="55794" y="124005"/>
                        <a:pt x="39686" y="110210"/>
                        <a:pt x="28961" y="97092"/>
                      </a:cubicBezTo>
                      <a:cubicBezTo>
                        <a:pt x="20468" y="86685"/>
                        <a:pt x="19033" y="69620"/>
                        <a:pt x="14168" y="61287"/>
                      </a:cubicBezTo>
                      <a:cubicBezTo>
                        <a:pt x="3323" y="42707"/>
                        <a:pt x="-824" y="37124"/>
                        <a:pt x="133" y="25721"/>
                      </a:cubicBezTo>
                      <a:cubicBezTo>
                        <a:pt x="2207" y="1838"/>
                        <a:pt x="25053" y="-4582"/>
                        <a:pt x="47980" y="3034"/>
                      </a:cubicBezTo>
                      <a:cubicBezTo>
                        <a:pt x="61855" y="7659"/>
                        <a:pt x="74733" y="15075"/>
                        <a:pt x="85858" y="24405"/>
                      </a:cubicBezTo>
                      <a:cubicBezTo>
                        <a:pt x="80794" y="30506"/>
                        <a:pt x="22262" y="-6775"/>
                        <a:pt x="26010" y="31463"/>
                      </a:cubicBezTo>
                      <a:cubicBezTo>
                        <a:pt x="28044" y="52236"/>
                        <a:pt x="44590" y="51757"/>
                        <a:pt x="58266" y="68942"/>
                      </a:cubicBezTo>
                      <a:cubicBezTo>
                        <a:pt x="62254" y="73926"/>
                        <a:pt x="64845" y="103391"/>
                        <a:pt x="68513" y="108695"/>
                      </a:cubicBezTo>
                      <a:cubicBezTo>
                        <a:pt x="81552" y="127514"/>
                        <a:pt x="89088" y="133096"/>
                        <a:pt x="112373" y="138439"/>
                      </a:cubicBezTo>
                      <a:close/>
                    </a:path>
                  </a:pathLst>
                </a:custGeom>
                <a:solidFill>
                  <a:srgbClr val="D8D6CA">
                    <a:alpha val="44000"/>
                  </a:srgbClr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09" name="Graphic 2">
              <a:extLst>
                <a:ext uri="{FF2B5EF4-FFF2-40B4-BE49-F238E27FC236}">
                  <a16:creationId xmlns="" xmlns:a16="http://schemas.microsoft.com/office/drawing/2014/main" id="{8DF091F3-F845-43A8-91D8-23D789A5A140}"/>
                </a:ext>
              </a:extLst>
            </p:cNvPr>
            <p:cNvGrpSpPr/>
            <p:nvPr/>
          </p:nvGrpSpPr>
          <p:grpSpPr>
            <a:xfrm>
              <a:off x="18677778" y="-3608713"/>
              <a:ext cx="2820498" cy="1396356"/>
              <a:chOff x="4150453" y="470671"/>
              <a:chExt cx="1009018" cy="499539"/>
            </a:xfrm>
          </p:grpSpPr>
          <p:sp>
            <p:nvSpPr>
              <p:cNvPr id="2010" name="Freeform: Shape 2009">
                <a:extLst>
                  <a:ext uri="{FF2B5EF4-FFF2-40B4-BE49-F238E27FC236}">
                    <a16:creationId xmlns="" xmlns:a16="http://schemas.microsoft.com/office/drawing/2014/main" id="{21B9DED6-2B09-4FBE-9038-02B03FE5CE21}"/>
                  </a:ext>
                </a:extLst>
              </p:cNvPr>
              <p:cNvSpPr/>
              <p:nvPr/>
            </p:nvSpPr>
            <p:spPr>
              <a:xfrm>
                <a:off x="4150453" y="509654"/>
                <a:ext cx="960527" cy="460555"/>
              </a:xfrm>
              <a:custGeom>
                <a:avLst/>
                <a:gdLst>
                  <a:gd name="connsiteX0" fmla="*/ 955430 w 960527"/>
                  <a:gd name="connsiteY0" fmla="*/ 62979 h 460555"/>
                  <a:gd name="connsiteX1" fmla="*/ 938445 w 960527"/>
                  <a:gd name="connsiteY1" fmla="*/ 69597 h 460555"/>
                  <a:gd name="connsiteX2" fmla="*/ 895901 w 960527"/>
                  <a:gd name="connsiteY2" fmla="*/ 79366 h 460555"/>
                  <a:gd name="connsiteX3" fmla="*/ 855392 w 960527"/>
                  <a:gd name="connsiteY3" fmla="*/ 95035 h 460555"/>
                  <a:gd name="connsiteX4" fmla="*/ 803399 w 960527"/>
                  <a:gd name="connsiteY4" fmla="*/ 124900 h 460555"/>
                  <a:gd name="connsiteX5" fmla="*/ 445788 w 960527"/>
                  <a:gd name="connsiteY5" fmla="*/ 317242 h 460555"/>
                  <a:gd name="connsiteX6" fmla="*/ 71709 w 960527"/>
                  <a:gd name="connsiteY6" fmla="*/ 458229 h 460555"/>
                  <a:gd name="connsiteX7" fmla="*/ 34589 w 960527"/>
                  <a:gd name="connsiteY7" fmla="*/ 459983 h 460555"/>
                  <a:gd name="connsiteX8" fmla="*/ 4366 w 960527"/>
                  <a:gd name="connsiteY8" fmla="*/ 444074 h 460555"/>
                  <a:gd name="connsiteX9" fmla="*/ 458 w 960527"/>
                  <a:gd name="connsiteY9" fmla="*/ 435542 h 460555"/>
                  <a:gd name="connsiteX10" fmla="*/ 2930 w 960527"/>
                  <a:gd name="connsiteY10" fmla="*/ 434266 h 460555"/>
                  <a:gd name="connsiteX11" fmla="*/ 15689 w 960527"/>
                  <a:gd name="connsiteY11" fmla="*/ 431913 h 460555"/>
                  <a:gd name="connsiteX12" fmla="*/ 16008 w 960527"/>
                  <a:gd name="connsiteY12" fmla="*/ 431873 h 460555"/>
                  <a:gd name="connsiteX13" fmla="*/ 733184 w 960527"/>
                  <a:gd name="connsiteY13" fmla="*/ 122228 h 460555"/>
                  <a:gd name="connsiteX14" fmla="*/ 873135 w 960527"/>
                  <a:gd name="connsiteY14" fmla="*/ 34390 h 460555"/>
                  <a:gd name="connsiteX15" fmla="*/ 897496 w 960527"/>
                  <a:gd name="connsiteY15" fmla="*/ 10707 h 460555"/>
                  <a:gd name="connsiteX16" fmla="*/ 901723 w 960527"/>
                  <a:gd name="connsiteY16" fmla="*/ 6600 h 460555"/>
                  <a:gd name="connsiteX17" fmla="*/ 956387 w 960527"/>
                  <a:gd name="connsiteY17" fmla="*/ 34470 h 460555"/>
                  <a:gd name="connsiteX18" fmla="*/ 955430 w 960527"/>
                  <a:gd name="connsiteY18" fmla="*/ 62979 h 460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60527" h="460555">
                    <a:moveTo>
                      <a:pt x="955430" y="62979"/>
                    </a:moveTo>
                    <a:cubicBezTo>
                      <a:pt x="952041" y="66248"/>
                      <a:pt x="946658" y="68720"/>
                      <a:pt x="938445" y="69597"/>
                    </a:cubicBezTo>
                    <a:cubicBezTo>
                      <a:pt x="925008" y="70993"/>
                      <a:pt x="909697" y="74940"/>
                      <a:pt x="895901" y="79366"/>
                    </a:cubicBezTo>
                    <a:cubicBezTo>
                      <a:pt x="875487" y="85865"/>
                      <a:pt x="858302" y="93361"/>
                      <a:pt x="855392" y="95035"/>
                    </a:cubicBezTo>
                    <a:cubicBezTo>
                      <a:pt x="838047" y="104964"/>
                      <a:pt x="820743" y="114932"/>
                      <a:pt x="803399" y="124900"/>
                    </a:cubicBezTo>
                    <a:cubicBezTo>
                      <a:pt x="686534" y="192084"/>
                      <a:pt x="568912" y="258550"/>
                      <a:pt x="445788" y="317242"/>
                    </a:cubicBezTo>
                    <a:cubicBezTo>
                      <a:pt x="329322" y="372783"/>
                      <a:pt x="203845" y="430677"/>
                      <a:pt x="71709" y="458229"/>
                    </a:cubicBezTo>
                    <a:cubicBezTo>
                      <a:pt x="65848" y="459465"/>
                      <a:pt x="46231" y="461578"/>
                      <a:pt x="34589" y="459983"/>
                    </a:cubicBezTo>
                    <a:cubicBezTo>
                      <a:pt x="24063" y="458508"/>
                      <a:pt x="11064" y="450733"/>
                      <a:pt x="4366" y="444074"/>
                    </a:cubicBezTo>
                    <a:cubicBezTo>
                      <a:pt x="857" y="440526"/>
                      <a:pt x="-897" y="437296"/>
                      <a:pt x="458" y="435542"/>
                    </a:cubicBezTo>
                    <a:cubicBezTo>
                      <a:pt x="937" y="434943"/>
                      <a:pt x="1734" y="434505"/>
                      <a:pt x="2930" y="434266"/>
                    </a:cubicBezTo>
                    <a:cubicBezTo>
                      <a:pt x="7197" y="433508"/>
                      <a:pt x="11423" y="432711"/>
                      <a:pt x="15689" y="431913"/>
                    </a:cubicBezTo>
                    <a:cubicBezTo>
                      <a:pt x="15809" y="431873"/>
                      <a:pt x="15929" y="431873"/>
                      <a:pt x="16008" y="431873"/>
                    </a:cubicBezTo>
                    <a:cubicBezTo>
                      <a:pt x="282512" y="380638"/>
                      <a:pt x="512174" y="254683"/>
                      <a:pt x="733184" y="122228"/>
                    </a:cubicBezTo>
                    <a:cubicBezTo>
                      <a:pt x="744428" y="115490"/>
                      <a:pt x="816836" y="83592"/>
                      <a:pt x="873135" y="34390"/>
                    </a:cubicBezTo>
                    <a:cubicBezTo>
                      <a:pt x="881707" y="26895"/>
                      <a:pt x="889921" y="19000"/>
                      <a:pt x="897496" y="10707"/>
                    </a:cubicBezTo>
                    <a:cubicBezTo>
                      <a:pt x="898932" y="9151"/>
                      <a:pt x="900367" y="7796"/>
                      <a:pt x="901723" y="6600"/>
                    </a:cubicBezTo>
                    <a:cubicBezTo>
                      <a:pt x="925885" y="-13815"/>
                      <a:pt x="947496" y="18163"/>
                      <a:pt x="956387" y="34470"/>
                    </a:cubicBezTo>
                    <a:cubicBezTo>
                      <a:pt x="959417" y="39813"/>
                      <a:pt x="964401" y="54287"/>
                      <a:pt x="955430" y="62979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1" name="Freeform: Shape 2010">
                <a:extLst>
                  <a:ext uri="{FF2B5EF4-FFF2-40B4-BE49-F238E27FC236}">
                    <a16:creationId xmlns="" xmlns:a16="http://schemas.microsoft.com/office/drawing/2014/main" id="{F7A9A4BE-8240-4C3F-BF11-49F8945E5D73}"/>
                  </a:ext>
                </a:extLst>
              </p:cNvPr>
              <p:cNvSpPr/>
              <p:nvPr/>
            </p:nvSpPr>
            <p:spPr>
              <a:xfrm>
                <a:off x="4150476" y="515405"/>
                <a:ext cx="953164" cy="438362"/>
              </a:xfrm>
              <a:custGeom>
                <a:avLst/>
                <a:gdLst>
                  <a:gd name="connsiteX0" fmla="*/ 927177 w 953164"/>
                  <a:gd name="connsiteY0" fmla="*/ 57147 h 438362"/>
                  <a:gd name="connsiteX1" fmla="*/ 880447 w 953164"/>
                  <a:gd name="connsiteY1" fmla="*/ 64962 h 438362"/>
                  <a:gd name="connsiteX2" fmla="*/ 822593 w 953164"/>
                  <a:gd name="connsiteY2" fmla="*/ 82346 h 438362"/>
                  <a:gd name="connsiteX3" fmla="*/ 735792 w 953164"/>
                  <a:gd name="connsiteY3" fmla="*/ 131867 h 438362"/>
                  <a:gd name="connsiteX4" fmla="*/ 387591 w 953164"/>
                  <a:gd name="connsiteY4" fmla="*/ 322136 h 438362"/>
                  <a:gd name="connsiteX5" fmla="*/ 163272 w 953164"/>
                  <a:gd name="connsiteY5" fmla="*/ 396936 h 438362"/>
                  <a:gd name="connsiteX6" fmla="*/ 47125 w 953164"/>
                  <a:gd name="connsiteY6" fmla="*/ 424567 h 438362"/>
                  <a:gd name="connsiteX7" fmla="*/ 4382 w 953164"/>
                  <a:gd name="connsiteY7" fmla="*/ 438363 h 438362"/>
                  <a:gd name="connsiteX8" fmla="*/ 475 w 953164"/>
                  <a:gd name="connsiteY8" fmla="*/ 429870 h 438362"/>
                  <a:gd name="connsiteX9" fmla="*/ 15706 w 953164"/>
                  <a:gd name="connsiteY9" fmla="*/ 426241 h 438362"/>
                  <a:gd name="connsiteX10" fmla="*/ 16025 w 953164"/>
                  <a:gd name="connsiteY10" fmla="*/ 426162 h 438362"/>
                  <a:gd name="connsiteX11" fmla="*/ 733200 w 953164"/>
                  <a:gd name="connsiteY11" fmla="*/ 116516 h 438362"/>
                  <a:gd name="connsiteX12" fmla="*/ 897513 w 953164"/>
                  <a:gd name="connsiteY12" fmla="*/ 5035 h 438362"/>
                  <a:gd name="connsiteX13" fmla="*/ 901779 w 953164"/>
                  <a:gd name="connsiteY13" fmla="*/ 928 h 438362"/>
                  <a:gd name="connsiteX14" fmla="*/ 951061 w 953164"/>
                  <a:gd name="connsiteY14" fmla="*/ 30752 h 438362"/>
                  <a:gd name="connsiteX15" fmla="*/ 927177 w 953164"/>
                  <a:gd name="connsiteY15" fmla="*/ 57147 h 438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3164" h="438362">
                    <a:moveTo>
                      <a:pt x="927177" y="57147"/>
                    </a:moveTo>
                    <a:cubicBezTo>
                      <a:pt x="921595" y="55552"/>
                      <a:pt x="886109" y="65800"/>
                      <a:pt x="880447" y="64962"/>
                    </a:cubicBezTo>
                    <a:cubicBezTo>
                      <a:pt x="863582" y="62450"/>
                      <a:pt x="837147" y="77043"/>
                      <a:pt x="822593" y="82346"/>
                    </a:cubicBezTo>
                    <a:cubicBezTo>
                      <a:pt x="791294" y="93710"/>
                      <a:pt x="771478" y="114084"/>
                      <a:pt x="735792" y="131867"/>
                    </a:cubicBezTo>
                    <a:cubicBezTo>
                      <a:pt x="708081" y="145663"/>
                      <a:pt x="456051" y="293348"/>
                      <a:pt x="387591" y="322136"/>
                    </a:cubicBezTo>
                    <a:cubicBezTo>
                      <a:pt x="319250" y="350844"/>
                      <a:pt x="237114" y="378515"/>
                      <a:pt x="163272" y="396936"/>
                    </a:cubicBezTo>
                    <a:cubicBezTo>
                      <a:pt x="124755" y="406545"/>
                      <a:pt x="85282" y="414001"/>
                      <a:pt x="47125" y="424567"/>
                    </a:cubicBezTo>
                    <a:cubicBezTo>
                      <a:pt x="32532" y="428594"/>
                      <a:pt x="18417" y="433339"/>
                      <a:pt x="4382" y="438363"/>
                    </a:cubicBezTo>
                    <a:cubicBezTo>
                      <a:pt x="873" y="434814"/>
                      <a:pt x="-921" y="431584"/>
                      <a:pt x="475" y="429870"/>
                    </a:cubicBezTo>
                    <a:cubicBezTo>
                      <a:pt x="5578" y="428673"/>
                      <a:pt x="10642" y="427477"/>
                      <a:pt x="15706" y="426241"/>
                    </a:cubicBezTo>
                    <a:cubicBezTo>
                      <a:pt x="15825" y="426241"/>
                      <a:pt x="15945" y="426201"/>
                      <a:pt x="16025" y="426162"/>
                    </a:cubicBezTo>
                    <a:cubicBezTo>
                      <a:pt x="282529" y="374926"/>
                      <a:pt x="512191" y="249011"/>
                      <a:pt x="733200" y="116516"/>
                    </a:cubicBezTo>
                    <a:cubicBezTo>
                      <a:pt x="746159" y="108741"/>
                      <a:pt x="840336" y="67594"/>
                      <a:pt x="897513" y="5035"/>
                    </a:cubicBezTo>
                    <a:cubicBezTo>
                      <a:pt x="898948" y="3480"/>
                      <a:pt x="900343" y="2124"/>
                      <a:pt x="901779" y="928"/>
                    </a:cubicBezTo>
                    <a:cubicBezTo>
                      <a:pt x="926539" y="-4814"/>
                      <a:pt x="943764" y="17435"/>
                      <a:pt x="951061" y="30752"/>
                    </a:cubicBezTo>
                    <a:cubicBezTo>
                      <a:pt x="955327" y="38408"/>
                      <a:pt x="955606" y="43232"/>
                      <a:pt x="927177" y="57147"/>
                    </a:cubicBezTo>
                    <a:close/>
                  </a:path>
                </a:pathLst>
              </a:custGeom>
              <a:solidFill>
                <a:srgbClr val="EDEDE3">
                  <a:alpha val="60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2" name="Freeform: Shape 2011">
                <a:extLst>
                  <a:ext uri="{FF2B5EF4-FFF2-40B4-BE49-F238E27FC236}">
                    <a16:creationId xmlns="" xmlns:a16="http://schemas.microsoft.com/office/drawing/2014/main" id="{8E50CEAC-6D66-4A85-8C43-D961757B500D}"/>
                  </a:ext>
                </a:extLst>
              </p:cNvPr>
              <p:cNvSpPr/>
              <p:nvPr/>
            </p:nvSpPr>
            <p:spPr>
              <a:xfrm>
                <a:off x="5023667" y="516253"/>
                <a:ext cx="82215" cy="72766"/>
              </a:xfrm>
              <a:custGeom>
                <a:avLst/>
                <a:gdLst>
                  <a:gd name="connsiteX0" fmla="*/ 82216 w 82215"/>
                  <a:gd name="connsiteY0" fmla="*/ 56379 h 72766"/>
                  <a:gd name="connsiteX1" fmla="*/ 65231 w 82215"/>
                  <a:gd name="connsiteY1" fmla="*/ 62998 h 72766"/>
                  <a:gd name="connsiteX2" fmla="*/ 22687 w 82215"/>
                  <a:gd name="connsiteY2" fmla="*/ 72766 h 72766"/>
                  <a:gd name="connsiteX3" fmla="*/ 18142 w 82215"/>
                  <a:gd name="connsiteY3" fmla="*/ 48564 h 72766"/>
                  <a:gd name="connsiteX4" fmla="*/ 0 w 82215"/>
                  <a:gd name="connsiteY4" fmla="*/ 27791 h 72766"/>
                  <a:gd name="connsiteX5" fmla="*/ 24362 w 82215"/>
                  <a:gd name="connsiteY5" fmla="*/ 4107 h 72766"/>
                  <a:gd name="connsiteX6" fmla="*/ 28588 w 82215"/>
                  <a:gd name="connsiteY6" fmla="*/ 0 h 72766"/>
                  <a:gd name="connsiteX7" fmla="*/ 77870 w 82215"/>
                  <a:gd name="connsiteY7" fmla="*/ 29824 h 72766"/>
                  <a:gd name="connsiteX8" fmla="*/ 82216 w 82215"/>
                  <a:gd name="connsiteY8" fmla="*/ 56379 h 72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2215" h="72766">
                    <a:moveTo>
                      <a:pt x="82216" y="56379"/>
                    </a:moveTo>
                    <a:cubicBezTo>
                      <a:pt x="78827" y="59648"/>
                      <a:pt x="73444" y="62120"/>
                      <a:pt x="65231" y="62998"/>
                    </a:cubicBezTo>
                    <a:cubicBezTo>
                      <a:pt x="51794" y="64393"/>
                      <a:pt x="36483" y="68341"/>
                      <a:pt x="22687" y="72766"/>
                    </a:cubicBezTo>
                    <a:cubicBezTo>
                      <a:pt x="21172" y="65549"/>
                      <a:pt x="19537" y="57216"/>
                      <a:pt x="18142" y="48564"/>
                    </a:cubicBezTo>
                    <a:cubicBezTo>
                      <a:pt x="16666" y="39713"/>
                      <a:pt x="9091" y="32854"/>
                      <a:pt x="0" y="27791"/>
                    </a:cubicBezTo>
                    <a:cubicBezTo>
                      <a:pt x="8573" y="20295"/>
                      <a:pt x="16786" y="12400"/>
                      <a:pt x="24362" y="4107"/>
                    </a:cubicBezTo>
                    <a:cubicBezTo>
                      <a:pt x="25797" y="2552"/>
                      <a:pt x="27233" y="1196"/>
                      <a:pt x="28588" y="0"/>
                    </a:cubicBezTo>
                    <a:lnTo>
                      <a:pt x="77870" y="29824"/>
                    </a:lnTo>
                    <a:lnTo>
                      <a:pt x="82216" y="56379"/>
                    </a:ln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013" name="Graphic 2">
                <a:extLst>
                  <a:ext uri="{FF2B5EF4-FFF2-40B4-BE49-F238E27FC236}">
                    <a16:creationId xmlns="" xmlns:a16="http://schemas.microsoft.com/office/drawing/2014/main" id="{2E93A45B-FEDD-4908-97C3-5BC5BEED9814}"/>
                  </a:ext>
                </a:extLst>
              </p:cNvPr>
              <p:cNvGrpSpPr/>
              <p:nvPr/>
            </p:nvGrpSpPr>
            <p:grpSpPr>
              <a:xfrm>
                <a:off x="5031514" y="470671"/>
                <a:ext cx="127957" cy="140892"/>
                <a:chOff x="5031514" y="470671"/>
                <a:chExt cx="127957" cy="140892"/>
              </a:xfrm>
            </p:grpSpPr>
            <p:sp>
              <p:nvSpPr>
                <p:cNvPr id="2014" name="Freeform: Shape 2013">
                  <a:extLst>
                    <a:ext uri="{FF2B5EF4-FFF2-40B4-BE49-F238E27FC236}">
                      <a16:creationId xmlns="" xmlns:a16="http://schemas.microsoft.com/office/drawing/2014/main" id="{09B1D583-EB52-4DAE-9C7B-6D5884D52C44}"/>
                    </a:ext>
                  </a:extLst>
                </p:cNvPr>
                <p:cNvSpPr/>
                <p:nvPr/>
              </p:nvSpPr>
              <p:spPr>
                <a:xfrm>
                  <a:off x="5031514" y="470730"/>
                  <a:ext cx="127957" cy="140833"/>
                </a:xfrm>
                <a:custGeom>
                  <a:avLst/>
                  <a:gdLst>
                    <a:gd name="connsiteX0" fmla="*/ 117550 w 127957"/>
                    <a:gd name="connsiteY0" fmla="*/ 134637 h 140833"/>
                    <a:gd name="connsiteX1" fmla="*/ 103914 w 127957"/>
                    <a:gd name="connsiteY1" fmla="*/ 140658 h 140833"/>
                    <a:gd name="connsiteX2" fmla="*/ 72695 w 127957"/>
                    <a:gd name="connsiteY2" fmla="*/ 130770 h 140833"/>
                    <a:gd name="connsiteX3" fmla="*/ 72495 w 127957"/>
                    <a:gd name="connsiteY3" fmla="*/ 130650 h 140833"/>
                    <a:gd name="connsiteX4" fmla="*/ 247 w 127957"/>
                    <a:gd name="connsiteY4" fmla="*/ 27103 h 140833"/>
                    <a:gd name="connsiteX5" fmla="*/ 47017 w 127957"/>
                    <a:gd name="connsiteY5" fmla="*/ 2263 h 140833"/>
                    <a:gd name="connsiteX6" fmla="*/ 85813 w 127957"/>
                    <a:gd name="connsiteY6" fmla="*/ 21920 h 140833"/>
                    <a:gd name="connsiteX7" fmla="*/ 127638 w 127957"/>
                    <a:gd name="connsiteY7" fmla="*/ 104175 h 140833"/>
                    <a:gd name="connsiteX8" fmla="*/ 122774 w 127957"/>
                    <a:gd name="connsiteY8" fmla="*/ 127022 h 140833"/>
                    <a:gd name="connsiteX9" fmla="*/ 117550 w 127957"/>
                    <a:gd name="connsiteY9" fmla="*/ 134637 h 140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7957" h="140833">
                      <a:moveTo>
                        <a:pt x="117550" y="134637"/>
                      </a:moveTo>
                      <a:cubicBezTo>
                        <a:pt x="114281" y="137787"/>
                        <a:pt x="109895" y="139980"/>
                        <a:pt x="103914" y="140658"/>
                      </a:cubicBezTo>
                      <a:cubicBezTo>
                        <a:pt x="94505" y="141735"/>
                        <a:pt x="83699" y="137787"/>
                        <a:pt x="72695" y="130770"/>
                      </a:cubicBezTo>
                      <a:lnTo>
                        <a:pt x="72495" y="130650"/>
                      </a:lnTo>
                      <a:cubicBezTo>
                        <a:pt x="36890" y="107764"/>
                        <a:pt x="-3541" y="58283"/>
                        <a:pt x="247" y="27103"/>
                      </a:cubicBezTo>
                      <a:cubicBezTo>
                        <a:pt x="3158" y="3299"/>
                        <a:pt x="23772" y="-4316"/>
                        <a:pt x="47017" y="2263"/>
                      </a:cubicBezTo>
                      <a:cubicBezTo>
                        <a:pt x="61052" y="6250"/>
                        <a:pt x="74290" y="13068"/>
                        <a:pt x="85813" y="21920"/>
                      </a:cubicBezTo>
                      <a:cubicBezTo>
                        <a:pt x="112846" y="42573"/>
                        <a:pt x="130589" y="73952"/>
                        <a:pt x="127638" y="104175"/>
                      </a:cubicBezTo>
                      <a:cubicBezTo>
                        <a:pt x="126881" y="111791"/>
                        <a:pt x="125924" y="120164"/>
                        <a:pt x="122774" y="127022"/>
                      </a:cubicBezTo>
                      <a:cubicBezTo>
                        <a:pt x="121538" y="129893"/>
                        <a:pt x="119823" y="132484"/>
                        <a:pt x="117550" y="134637"/>
                      </a:cubicBezTo>
                      <a:close/>
                    </a:path>
                  </a:pathLst>
                </a:custGeom>
                <a:solidFill>
                  <a:srgbClr val="F6F3EC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15" name="Freeform: Shape 2014">
                  <a:extLst>
                    <a:ext uri="{FF2B5EF4-FFF2-40B4-BE49-F238E27FC236}">
                      <a16:creationId xmlns="" xmlns:a16="http://schemas.microsoft.com/office/drawing/2014/main" id="{5AD53DBA-AA3B-4EF0-A4CF-170563FF285A}"/>
                    </a:ext>
                  </a:extLst>
                </p:cNvPr>
                <p:cNvSpPr/>
                <p:nvPr/>
              </p:nvSpPr>
              <p:spPr>
                <a:xfrm>
                  <a:off x="5031766" y="470671"/>
                  <a:ext cx="117297" cy="140892"/>
                </a:xfrm>
                <a:custGeom>
                  <a:avLst/>
                  <a:gdLst>
                    <a:gd name="connsiteX0" fmla="*/ 117298 w 117297"/>
                    <a:gd name="connsiteY0" fmla="*/ 134697 h 140892"/>
                    <a:gd name="connsiteX1" fmla="*/ 103662 w 117297"/>
                    <a:gd name="connsiteY1" fmla="*/ 140717 h 140892"/>
                    <a:gd name="connsiteX2" fmla="*/ 72442 w 117297"/>
                    <a:gd name="connsiteY2" fmla="*/ 130829 h 140892"/>
                    <a:gd name="connsiteX3" fmla="*/ 72243 w 117297"/>
                    <a:gd name="connsiteY3" fmla="*/ 130710 h 140892"/>
                    <a:gd name="connsiteX4" fmla="*/ 32052 w 117297"/>
                    <a:gd name="connsiteY4" fmla="*/ 97177 h 140892"/>
                    <a:gd name="connsiteX5" fmla="*/ 15664 w 117297"/>
                    <a:gd name="connsiteY5" fmla="*/ 62050 h 140892"/>
                    <a:gd name="connsiteX6" fmla="*/ 35 w 117297"/>
                    <a:gd name="connsiteY6" fmla="*/ 27122 h 140892"/>
                    <a:gd name="connsiteX7" fmla="*/ 46804 w 117297"/>
                    <a:gd name="connsiteY7" fmla="*/ 2282 h 140892"/>
                    <a:gd name="connsiteX8" fmla="*/ 85600 w 117297"/>
                    <a:gd name="connsiteY8" fmla="*/ 21939 h 140892"/>
                    <a:gd name="connsiteX9" fmla="*/ 26111 w 117297"/>
                    <a:gd name="connsiteY9" fmla="*/ 31708 h 140892"/>
                    <a:gd name="connsiteX10" fmla="*/ 60042 w 117297"/>
                    <a:gd name="connsiteY10" fmla="*/ 67712 h 140892"/>
                    <a:gd name="connsiteX11" fmla="*/ 72083 w 117297"/>
                    <a:gd name="connsiteY11" fmla="*/ 106946 h 140892"/>
                    <a:gd name="connsiteX12" fmla="*/ 117298 w 117297"/>
                    <a:gd name="connsiteY12" fmla="*/ 134697 h 140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7297" h="140892">
                      <a:moveTo>
                        <a:pt x="117298" y="134697"/>
                      </a:moveTo>
                      <a:cubicBezTo>
                        <a:pt x="114028" y="137847"/>
                        <a:pt x="109643" y="140039"/>
                        <a:pt x="103662" y="140717"/>
                      </a:cubicBezTo>
                      <a:cubicBezTo>
                        <a:pt x="94252" y="141794"/>
                        <a:pt x="83447" y="137847"/>
                        <a:pt x="72442" y="130829"/>
                      </a:cubicBezTo>
                      <a:lnTo>
                        <a:pt x="72243" y="130710"/>
                      </a:lnTo>
                      <a:cubicBezTo>
                        <a:pt x="60082" y="122895"/>
                        <a:pt x="43375" y="109816"/>
                        <a:pt x="32052" y="97177"/>
                      </a:cubicBezTo>
                      <a:cubicBezTo>
                        <a:pt x="23081" y="87169"/>
                        <a:pt x="20888" y="70184"/>
                        <a:pt x="15664" y="62050"/>
                      </a:cubicBezTo>
                      <a:cubicBezTo>
                        <a:pt x="3982" y="43988"/>
                        <a:pt x="-444" y="38605"/>
                        <a:pt x="35" y="27122"/>
                      </a:cubicBezTo>
                      <a:cubicBezTo>
                        <a:pt x="1032" y="3159"/>
                        <a:pt x="23559" y="-4297"/>
                        <a:pt x="46804" y="2282"/>
                      </a:cubicBezTo>
                      <a:cubicBezTo>
                        <a:pt x="60839" y="6269"/>
                        <a:pt x="74077" y="13087"/>
                        <a:pt x="85600" y="21939"/>
                      </a:cubicBezTo>
                      <a:cubicBezTo>
                        <a:pt x="80815" y="28279"/>
                        <a:pt x="20648" y="-6330"/>
                        <a:pt x="26111" y="31708"/>
                      </a:cubicBezTo>
                      <a:cubicBezTo>
                        <a:pt x="29061" y="52361"/>
                        <a:pt x="45568" y="51125"/>
                        <a:pt x="60042" y="67712"/>
                      </a:cubicBezTo>
                      <a:cubicBezTo>
                        <a:pt x="64228" y="72536"/>
                        <a:pt x="68176" y="101802"/>
                        <a:pt x="72083" y="106946"/>
                      </a:cubicBezTo>
                      <a:cubicBezTo>
                        <a:pt x="85999" y="125207"/>
                        <a:pt x="93813" y="130430"/>
                        <a:pt x="117298" y="134697"/>
                      </a:cubicBezTo>
                      <a:close/>
                    </a:path>
                  </a:pathLst>
                </a:custGeom>
                <a:solidFill>
                  <a:srgbClr val="D8D6CA">
                    <a:alpha val="70000"/>
                  </a:srgbClr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16" name="Graphic 2">
              <a:extLst>
                <a:ext uri="{FF2B5EF4-FFF2-40B4-BE49-F238E27FC236}">
                  <a16:creationId xmlns="" xmlns:a16="http://schemas.microsoft.com/office/drawing/2014/main" id="{E4EAEDA5-1492-43B1-91FA-F7EDAE33760F}"/>
                </a:ext>
              </a:extLst>
            </p:cNvPr>
            <p:cNvGrpSpPr/>
            <p:nvPr/>
          </p:nvGrpSpPr>
          <p:grpSpPr>
            <a:xfrm>
              <a:off x="19095746" y="-2984712"/>
              <a:ext cx="2991148" cy="831249"/>
              <a:chOff x="4299979" y="693904"/>
              <a:chExt cx="1070067" cy="297375"/>
            </a:xfrm>
          </p:grpSpPr>
          <p:sp>
            <p:nvSpPr>
              <p:cNvPr id="2017" name="Freeform: Shape 2016">
                <a:extLst>
                  <a:ext uri="{FF2B5EF4-FFF2-40B4-BE49-F238E27FC236}">
                    <a16:creationId xmlns="" xmlns:a16="http://schemas.microsoft.com/office/drawing/2014/main" id="{00AF5F28-5094-4106-AA56-1FCDAA90E68D}"/>
                  </a:ext>
                </a:extLst>
              </p:cNvPr>
              <p:cNvSpPr/>
              <p:nvPr/>
            </p:nvSpPr>
            <p:spPr>
              <a:xfrm>
                <a:off x="4299979" y="733672"/>
                <a:ext cx="1023599" cy="257606"/>
              </a:xfrm>
              <a:custGeom>
                <a:avLst/>
                <a:gdLst>
                  <a:gd name="connsiteX0" fmla="*/ 1014992 w 1023599"/>
                  <a:gd name="connsiteY0" fmla="*/ 70297 h 257606"/>
                  <a:gd name="connsiteX1" fmla="*/ 996970 w 1023599"/>
                  <a:gd name="connsiteY1" fmla="*/ 72928 h 257606"/>
                  <a:gd name="connsiteX2" fmla="*/ 953351 w 1023599"/>
                  <a:gd name="connsiteY2" fmla="*/ 72928 h 257606"/>
                  <a:gd name="connsiteX3" fmla="*/ 910369 w 1023599"/>
                  <a:gd name="connsiteY3" fmla="*/ 79108 h 257606"/>
                  <a:gd name="connsiteX4" fmla="*/ 852993 w 1023599"/>
                  <a:gd name="connsiteY4" fmla="*/ 96572 h 257606"/>
                  <a:gd name="connsiteX5" fmla="*/ 461371 w 1023599"/>
                  <a:gd name="connsiteY5" fmla="*/ 203868 h 257606"/>
                  <a:gd name="connsiteX6" fmla="*/ 65204 w 1023599"/>
                  <a:gd name="connsiteY6" fmla="*/ 257416 h 257606"/>
                  <a:gd name="connsiteX7" fmla="*/ 28642 w 1023599"/>
                  <a:gd name="connsiteY7" fmla="*/ 250797 h 257606"/>
                  <a:gd name="connsiteX8" fmla="*/ 2765 w 1023599"/>
                  <a:gd name="connsiteY8" fmla="*/ 228548 h 257606"/>
                  <a:gd name="connsiteX9" fmla="*/ 851 w 1023599"/>
                  <a:gd name="connsiteY9" fmla="*/ 219378 h 257606"/>
                  <a:gd name="connsiteX10" fmla="*/ 3562 w 1023599"/>
                  <a:gd name="connsiteY10" fmla="*/ 218700 h 257606"/>
                  <a:gd name="connsiteX11" fmla="*/ 16520 w 1023599"/>
                  <a:gd name="connsiteY11" fmla="*/ 219258 h 257606"/>
                  <a:gd name="connsiteX12" fmla="*/ 16839 w 1023599"/>
                  <a:gd name="connsiteY12" fmla="*/ 219258 h 257606"/>
                  <a:gd name="connsiteX13" fmla="*/ 785171 w 1023599"/>
                  <a:gd name="connsiteY13" fmla="*/ 78231 h 257606"/>
                  <a:gd name="connsiteX14" fmla="*/ 941269 w 1023599"/>
                  <a:gd name="connsiteY14" fmla="*/ 24005 h 257606"/>
                  <a:gd name="connsiteX15" fmla="*/ 970296 w 1023599"/>
                  <a:gd name="connsiteY15" fmla="*/ 6382 h 257606"/>
                  <a:gd name="connsiteX16" fmla="*/ 975360 w 1023599"/>
                  <a:gd name="connsiteY16" fmla="*/ 3352 h 257606"/>
                  <a:gd name="connsiteX17" fmla="*/ 1022409 w 1023599"/>
                  <a:gd name="connsiteY17" fmla="*/ 42745 h 257606"/>
                  <a:gd name="connsiteX18" fmla="*/ 1014992 w 1023599"/>
                  <a:gd name="connsiteY18" fmla="*/ 70297 h 257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23599" h="257606">
                    <a:moveTo>
                      <a:pt x="1014992" y="70297"/>
                    </a:moveTo>
                    <a:cubicBezTo>
                      <a:pt x="1010926" y="72729"/>
                      <a:pt x="1005144" y="73925"/>
                      <a:pt x="996970" y="72928"/>
                    </a:cubicBezTo>
                    <a:cubicBezTo>
                      <a:pt x="983573" y="71294"/>
                      <a:pt x="967784" y="71692"/>
                      <a:pt x="953351" y="72928"/>
                    </a:cubicBezTo>
                    <a:cubicBezTo>
                      <a:pt x="931979" y="74683"/>
                      <a:pt x="913558" y="78151"/>
                      <a:pt x="910369" y="79108"/>
                    </a:cubicBezTo>
                    <a:cubicBezTo>
                      <a:pt x="891230" y="84890"/>
                      <a:pt x="872132" y="90711"/>
                      <a:pt x="852993" y="96572"/>
                    </a:cubicBezTo>
                    <a:cubicBezTo>
                      <a:pt x="724047" y="135846"/>
                      <a:pt x="594504" y="174243"/>
                      <a:pt x="461371" y="203868"/>
                    </a:cubicBezTo>
                    <a:cubicBezTo>
                      <a:pt x="335416" y="231898"/>
                      <a:pt x="200170" y="260207"/>
                      <a:pt x="65204" y="257416"/>
                    </a:cubicBezTo>
                    <a:cubicBezTo>
                      <a:pt x="59183" y="257296"/>
                      <a:pt x="39606" y="254984"/>
                      <a:pt x="28642" y="250797"/>
                    </a:cubicBezTo>
                    <a:cubicBezTo>
                      <a:pt x="18713" y="247009"/>
                      <a:pt x="7788" y="236523"/>
                      <a:pt x="2765" y="228548"/>
                    </a:cubicBezTo>
                    <a:cubicBezTo>
                      <a:pt x="133" y="224322"/>
                      <a:pt x="-864" y="220773"/>
                      <a:pt x="851" y="219378"/>
                    </a:cubicBezTo>
                    <a:cubicBezTo>
                      <a:pt x="1449" y="218899"/>
                      <a:pt x="2326" y="218660"/>
                      <a:pt x="3562" y="218700"/>
                    </a:cubicBezTo>
                    <a:cubicBezTo>
                      <a:pt x="7908" y="218899"/>
                      <a:pt x="12214" y="219099"/>
                      <a:pt x="16520" y="219258"/>
                    </a:cubicBezTo>
                    <a:cubicBezTo>
                      <a:pt x="16640" y="219258"/>
                      <a:pt x="16760" y="219258"/>
                      <a:pt x="16839" y="219258"/>
                    </a:cubicBezTo>
                    <a:cubicBezTo>
                      <a:pt x="288048" y="229067"/>
                      <a:pt x="540078" y="157815"/>
                      <a:pt x="785171" y="78231"/>
                    </a:cubicBezTo>
                    <a:cubicBezTo>
                      <a:pt x="797611" y="74164"/>
                      <a:pt x="875361" y="59332"/>
                      <a:pt x="941269" y="24005"/>
                    </a:cubicBezTo>
                    <a:cubicBezTo>
                      <a:pt x="951317" y="18623"/>
                      <a:pt x="961086" y="12762"/>
                      <a:pt x="970296" y="6382"/>
                    </a:cubicBezTo>
                    <a:cubicBezTo>
                      <a:pt x="972051" y="5186"/>
                      <a:pt x="973725" y="4189"/>
                      <a:pt x="975360" y="3352"/>
                    </a:cubicBezTo>
                    <a:cubicBezTo>
                      <a:pt x="1003509" y="-11122"/>
                      <a:pt x="1017385" y="24883"/>
                      <a:pt x="1022409" y="42745"/>
                    </a:cubicBezTo>
                    <a:cubicBezTo>
                      <a:pt x="1024043" y="48607"/>
                      <a:pt x="1025678" y="63838"/>
                      <a:pt x="1014992" y="70297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8" name="Freeform: Shape 2017">
                <a:extLst>
                  <a:ext uri="{FF2B5EF4-FFF2-40B4-BE49-F238E27FC236}">
                    <a16:creationId xmlns="" xmlns:a16="http://schemas.microsoft.com/office/drawing/2014/main" id="{7B9AADF2-4B24-4D71-90BB-8382D66CDFBC}"/>
                  </a:ext>
                </a:extLst>
              </p:cNvPr>
              <p:cNvSpPr/>
              <p:nvPr/>
            </p:nvSpPr>
            <p:spPr>
              <a:xfrm>
                <a:off x="4299979" y="736945"/>
                <a:ext cx="1017565" cy="225196"/>
              </a:xfrm>
              <a:custGeom>
                <a:avLst/>
                <a:gdLst>
                  <a:gd name="connsiteX0" fmla="*/ 987521 w 1017565"/>
                  <a:gd name="connsiteY0" fmla="*/ 60605 h 225196"/>
                  <a:gd name="connsiteX1" fmla="*/ 940233 w 1017565"/>
                  <a:gd name="connsiteY1" fmla="*/ 57734 h 225196"/>
                  <a:gd name="connsiteX2" fmla="*/ 879946 w 1017565"/>
                  <a:gd name="connsiteY2" fmla="*/ 61682 h 225196"/>
                  <a:gd name="connsiteX3" fmla="*/ 784254 w 1017565"/>
                  <a:gd name="connsiteY3" fmla="*/ 90469 h 225196"/>
                  <a:gd name="connsiteX4" fmla="*/ 402281 w 1017565"/>
                  <a:gd name="connsiteY4" fmla="*/ 197844 h 225196"/>
                  <a:gd name="connsiteX5" fmla="*/ 166877 w 1017565"/>
                  <a:gd name="connsiteY5" fmla="*/ 220452 h 225196"/>
                  <a:gd name="connsiteX6" fmla="*/ 47501 w 1017565"/>
                  <a:gd name="connsiteY6" fmla="*/ 221329 h 225196"/>
                  <a:gd name="connsiteX7" fmla="*/ 2765 w 1017565"/>
                  <a:gd name="connsiteY7" fmla="*/ 225196 h 225196"/>
                  <a:gd name="connsiteX8" fmla="*/ 851 w 1017565"/>
                  <a:gd name="connsiteY8" fmla="*/ 216026 h 225196"/>
                  <a:gd name="connsiteX9" fmla="*/ 16520 w 1017565"/>
                  <a:gd name="connsiteY9" fmla="*/ 215866 h 225196"/>
                  <a:gd name="connsiteX10" fmla="*/ 16879 w 1017565"/>
                  <a:gd name="connsiteY10" fmla="*/ 215866 h 225196"/>
                  <a:gd name="connsiteX11" fmla="*/ 785211 w 1017565"/>
                  <a:gd name="connsiteY11" fmla="*/ 74839 h 225196"/>
                  <a:gd name="connsiteX12" fmla="*/ 970336 w 1017565"/>
                  <a:gd name="connsiteY12" fmla="*/ 3030 h 225196"/>
                  <a:gd name="connsiteX13" fmla="*/ 975400 w 1017565"/>
                  <a:gd name="connsiteY13" fmla="*/ 0 h 225196"/>
                  <a:gd name="connsiteX14" fmla="*/ 1016747 w 1017565"/>
                  <a:gd name="connsiteY14" fmla="*/ 40111 h 225196"/>
                  <a:gd name="connsiteX15" fmla="*/ 987521 w 1017565"/>
                  <a:gd name="connsiteY15" fmla="*/ 60605 h 225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17565" h="225196">
                    <a:moveTo>
                      <a:pt x="987521" y="60605"/>
                    </a:moveTo>
                    <a:cubicBezTo>
                      <a:pt x="982417" y="57814"/>
                      <a:pt x="945536" y="59808"/>
                      <a:pt x="940233" y="57734"/>
                    </a:cubicBezTo>
                    <a:cubicBezTo>
                      <a:pt x="924364" y="51475"/>
                      <a:pt x="895337" y="59768"/>
                      <a:pt x="879946" y="61682"/>
                    </a:cubicBezTo>
                    <a:cubicBezTo>
                      <a:pt x="846933" y="65749"/>
                      <a:pt x="823009" y="81179"/>
                      <a:pt x="784254" y="90469"/>
                    </a:cubicBezTo>
                    <a:cubicBezTo>
                      <a:pt x="754151" y="97726"/>
                      <a:pt x="475446" y="185125"/>
                      <a:pt x="402281" y="197844"/>
                    </a:cubicBezTo>
                    <a:cubicBezTo>
                      <a:pt x="329236" y="210484"/>
                      <a:pt x="242993" y="219056"/>
                      <a:pt x="166877" y="220452"/>
                    </a:cubicBezTo>
                    <a:cubicBezTo>
                      <a:pt x="127165" y="221169"/>
                      <a:pt x="87014" y="219575"/>
                      <a:pt x="47501" y="221329"/>
                    </a:cubicBezTo>
                    <a:cubicBezTo>
                      <a:pt x="32389" y="222007"/>
                      <a:pt x="17557" y="223442"/>
                      <a:pt x="2765" y="225196"/>
                    </a:cubicBezTo>
                    <a:cubicBezTo>
                      <a:pt x="133" y="220930"/>
                      <a:pt x="-864" y="217421"/>
                      <a:pt x="851" y="216026"/>
                    </a:cubicBezTo>
                    <a:cubicBezTo>
                      <a:pt x="6074" y="216026"/>
                      <a:pt x="11297" y="215946"/>
                      <a:pt x="16520" y="215866"/>
                    </a:cubicBezTo>
                    <a:cubicBezTo>
                      <a:pt x="16640" y="215866"/>
                      <a:pt x="16760" y="215866"/>
                      <a:pt x="16879" y="215866"/>
                    </a:cubicBezTo>
                    <a:cubicBezTo>
                      <a:pt x="288088" y="225675"/>
                      <a:pt x="540118" y="154424"/>
                      <a:pt x="785211" y="74839"/>
                    </a:cubicBezTo>
                    <a:cubicBezTo>
                      <a:pt x="799565" y="70174"/>
                      <a:pt x="900600" y="51156"/>
                      <a:pt x="970336" y="3030"/>
                    </a:cubicBezTo>
                    <a:cubicBezTo>
                      <a:pt x="972090" y="1834"/>
                      <a:pt x="973765" y="837"/>
                      <a:pt x="975400" y="0"/>
                    </a:cubicBezTo>
                    <a:cubicBezTo>
                      <a:pt x="1000838" y="-40"/>
                      <a:pt x="1012600" y="25478"/>
                      <a:pt x="1016747" y="40111"/>
                    </a:cubicBezTo>
                    <a:cubicBezTo>
                      <a:pt x="1019099" y="48683"/>
                      <a:pt x="1018302" y="53428"/>
                      <a:pt x="987521" y="60605"/>
                    </a:cubicBezTo>
                    <a:close/>
                  </a:path>
                </a:pathLst>
              </a:custGeom>
              <a:solidFill>
                <a:srgbClr val="EDEDE3">
                  <a:alpha val="60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9" name="Freeform: Shape 2018">
                <a:extLst>
                  <a:ext uri="{FF2B5EF4-FFF2-40B4-BE49-F238E27FC236}">
                    <a16:creationId xmlns="" xmlns:a16="http://schemas.microsoft.com/office/drawing/2014/main" id="{80006032-B507-43D4-B879-3BD7D950ABE1}"/>
                  </a:ext>
                </a:extLst>
              </p:cNvPr>
              <p:cNvSpPr/>
              <p:nvPr/>
            </p:nvSpPr>
            <p:spPr>
              <a:xfrm>
                <a:off x="5241288" y="737024"/>
                <a:ext cx="75437" cy="69928"/>
              </a:xfrm>
              <a:custGeom>
                <a:avLst/>
                <a:gdLst>
                  <a:gd name="connsiteX0" fmla="*/ 73683 w 75437"/>
                  <a:gd name="connsiteY0" fmla="*/ 66945 h 69928"/>
                  <a:gd name="connsiteX1" fmla="*/ 55661 w 75437"/>
                  <a:gd name="connsiteY1" fmla="*/ 69577 h 69928"/>
                  <a:gd name="connsiteX2" fmla="*/ 12041 w 75437"/>
                  <a:gd name="connsiteY2" fmla="*/ 69577 h 69928"/>
                  <a:gd name="connsiteX3" fmla="*/ 13038 w 75437"/>
                  <a:gd name="connsiteY3" fmla="*/ 44976 h 69928"/>
                  <a:gd name="connsiteX4" fmla="*/ 0 w 75437"/>
                  <a:gd name="connsiteY4" fmla="*/ 20654 h 69928"/>
                  <a:gd name="connsiteX5" fmla="*/ 29027 w 75437"/>
                  <a:gd name="connsiteY5" fmla="*/ 3030 h 69928"/>
                  <a:gd name="connsiteX6" fmla="*/ 34090 w 75437"/>
                  <a:gd name="connsiteY6" fmla="*/ 0 h 69928"/>
                  <a:gd name="connsiteX7" fmla="*/ 75438 w 75437"/>
                  <a:gd name="connsiteY7" fmla="*/ 40111 h 69928"/>
                  <a:gd name="connsiteX8" fmla="*/ 73683 w 75437"/>
                  <a:gd name="connsiteY8" fmla="*/ 66945 h 69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437" h="69928">
                    <a:moveTo>
                      <a:pt x="73683" y="66945"/>
                    </a:moveTo>
                    <a:cubicBezTo>
                      <a:pt x="69616" y="69377"/>
                      <a:pt x="63835" y="70573"/>
                      <a:pt x="55661" y="69577"/>
                    </a:cubicBezTo>
                    <a:cubicBezTo>
                      <a:pt x="42264" y="67942"/>
                      <a:pt x="26475" y="68341"/>
                      <a:pt x="12041" y="69577"/>
                    </a:cubicBezTo>
                    <a:cubicBezTo>
                      <a:pt x="12161" y="62200"/>
                      <a:pt x="12480" y="53708"/>
                      <a:pt x="13038" y="44976"/>
                    </a:cubicBezTo>
                    <a:cubicBezTo>
                      <a:pt x="13596" y="36004"/>
                      <a:pt x="7735" y="27671"/>
                      <a:pt x="0" y="20654"/>
                    </a:cubicBezTo>
                    <a:cubicBezTo>
                      <a:pt x="10048" y="15271"/>
                      <a:pt x="19816" y="9410"/>
                      <a:pt x="29027" y="3030"/>
                    </a:cubicBezTo>
                    <a:cubicBezTo>
                      <a:pt x="30781" y="1834"/>
                      <a:pt x="32456" y="837"/>
                      <a:pt x="34090" y="0"/>
                    </a:cubicBezTo>
                    <a:lnTo>
                      <a:pt x="75438" y="40111"/>
                    </a:lnTo>
                    <a:lnTo>
                      <a:pt x="73683" y="66945"/>
                    </a:ln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020" name="Graphic 2">
                <a:extLst>
                  <a:ext uri="{FF2B5EF4-FFF2-40B4-BE49-F238E27FC236}">
                    <a16:creationId xmlns="" xmlns:a16="http://schemas.microsoft.com/office/drawing/2014/main" id="{C85F1981-9FCD-4A25-843A-95D913EF16FF}"/>
                  </a:ext>
                </a:extLst>
              </p:cNvPr>
              <p:cNvGrpSpPr/>
              <p:nvPr/>
            </p:nvGrpSpPr>
            <p:grpSpPr>
              <a:xfrm>
                <a:off x="5257205" y="693904"/>
                <a:ext cx="112840" cy="154678"/>
                <a:chOff x="5257205" y="693904"/>
                <a:chExt cx="112840" cy="154678"/>
              </a:xfrm>
            </p:grpSpPr>
            <p:sp>
              <p:nvSpPr>
                <p:cNvPr id="2021" name="Freeform: Shape 2020">
                  <a:extLst>
                    <a:ext uri="{FF2B5EF4-FFF2-40B4-BE49-F238E27FC236}">
                      <a16:creationId xmlns="" xmlns:a16="http://schemas.microsoft.com/office/drawing/2014/main" id="{27681220-E947-4FA8-AA83-5E174576EF02}"/>
                    </a:ext>
                  </a:extLst>
                </p:cNvPr>
                <p:cNvSpPr/>
                <p:nvPr/>
              </p:nvSpPr>
              <p:spPr>
                <a:xfrm>
                  <a:off x="5257205" y="694014"/>
                  <a:ext cx="112840" cy="154568"/>
                </a:xfrm>
                <a:custGeom>
                  <a:avLst/>
                  <a:gdLst>
                    <a:gd name="connsiteX0" fmla="*/ 92495 w 112840"/>
                    <a:gd name="connsiteY0" fmla="*/ 151582 h 154568"/>
                    <a:gd name="connsiteX1" fmla="*/ 77862 w 112840"/>
                    <a:gd name="connsiteY1" fmla="*/ 154373 h 154568"/>
                    <a:gd name="connsiteX2" fmla="*/ 49672 w 112840"/>
                    <a:gd name="connsiteY2" fmla="*/ 137706 h 154568"/>
                    <a:gd name="connsiteX3" fmla="*/ 49513 w 112840"/>
                    <a:gd name="connsiteY3" fmla="*/ 137547 h 154568"/>
                    <a:gd name="connsiteX4" fmla="*/ 2304 w 112840"/>
                    <a:gd name="connsiteY4" fmla="*/ 20443 h 154568"/>
                    <a:gd name="connsiteX5" fmla="*/ 53460 w 112840"/>
                    <a:gd name="connsiteY5" fmla="*/ 6727 h 154568"/>
                    <a:gd name="connsiteX6" fmla="*/ 86873 w 112840"/>
                    <a:gd name="connsiteY6" fmla="*/ 34558 h 154568"/>
                    <a:gd name="connsiteX7" fmla="*/ 109201 w 112840"/>
                    <a:gd name="connsiteY7" fmla="*/ 124110 h 154568"/>
                    <a:gd name="connsiteX8" fmla="*/ 99353 w 112840"/>
                    <a:gd name="connsiteY8" fmla="*/ 145282 h 154568"/>
                    <a:gd name="connsiteX9" fmla="*/ 92495 w 112840"/>
                    <a:gd name="connsiteY9" fmla="*/ 151582 h 154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2840" h="154568">
                      <a:moveTo>
                        <a:pt x="92495" y="151582"/>
                      </a:moveTo>
                      <a:cubicBezTo>
                        <a:pt x="88627" y="153934"/>
                        <a:pt x="83842" y="155051"/>
                        <a:pt x="77862" y="154373"/>
                      </a:cubicBezTo>
                      <a:cubicBezTo>
                        <a:pt x="68452" y="153296"/>
                        <a:pt x="58803" y="147036"/>
                        <a:pt x="49672" y="137706"/>
                      </a:cubicBezTo>
                      <a:lnTo>
                        <a:pt x="49513" y="137547"/>
                      </a:lnTo>
                      <a:cubicBezTo>
                        <a:pt x="19928" y="107244"/>
                        <a:pt x="-8381" y="49948"/>
                        <a:pt x="2304" y="20443"/>
                      </a:cubicBezTo>
                      <a:cubicBezTo>
                        <a:pt x="10478" y="-2125"/>
                        <a:pt x="32248" y="-4915"/>
                        <a:pt x="53460" y="6727"/>
                      </a:cubicBezTo>
                      <a:cubicBezTo>
                        <a:pt x="66259" y="13745"/>
                        <a:pt x="77622" y="23394"/>
                        <a:pt x="86873" y="34558"/>
                      </a:cubicBezTo>
                      <a:cubicBezTo>
                        <a:pt x="108603" y="60754"/>
                        <a:pt x="118850" y="95322"/>
                        <a:pt x="109201" y="124110"/>
                      </a:cubicBezTo>
                      <a:cubicBezTo>
                        <a:pt x="106769" y="131367"/>
                        <a:pt x="103938" y="139301"/>
                        <a:pt x="99353" y="145282"/>
                      </a:cubicBezTo>
                      <a:cubicBezTo>
                        <a:pt x="97439" y="147834"/>
                        <a:pt x="95166" y="149947"/>
                        <a:pt x="92495" y="151582"/>
                      </a:cubicBezTo>
                      <a:close/>
                    </a:path>
                  </a:pathLst>
                </a:custGeom>
                <a:solidFill>
                  <a:srgbClr val="F6F3EC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22" name="Freeform: Shape 2021">
                  <a:extLst>
                    <a:ext uri="{FF2B5EF4-FFF2-40B4-BE49-F238E27FC236}">
                      <a16:creationId xmlns="" xmlns:a16="http://schemas.microsoft.com/office/drawing/2014/main" id="{3D2FE76A-942F-4EF1-9561-9A2F83FC6D95}"/>
                    </a:ext>
                  </a:extLst>
                </p:cNvPr>
                <p:cNvSpPr/>
                <p:nvPr/>
              </p:nvSpPr>
              <p:spPr>
                <a:xfrm>
                  <a:off x="5258374" y="693904"/>
                  <a:ext cx="91325" cy="154678"/>
                </a:xfrm>
                <a:custGeom>
                  <a:avLst/>
                  <a:gdLst>
                    <a:gd name="connsiteX0" fmla="*/ 91325 w 91325"/>
                    <a:gd name="connsiteY0" fmla="*/ 151692 h 154678"/>
                    <a:gd name="connsiteX1" fmla="*/ 76692 w 91325"/>
                    <a:gd name="connsiteY1" fmla="*/ 154483 h 154678"/>
                    <a:gd name="connsiteX2" fmla="*/ 48503 w 91325"/>
                    <a:gd name="connsiteY2" fmla="*/ 137816 h 154678"/>
                    <a:gd name="connsiteX3" fmla="*/ 48344 w 91325"/>
                    <a:gd name="connsiteY3" fmla="*/ 137657 h 154678"/>
                    <a:gd name="connsiteX4" fmla="*/ 16685 w 91325"/>
                    <a:gd name="connsiteY4" fmla="*/ 95991 h 154678"/>
                    <a:gd name="connsiteX5" fmla="*/ 8551 w 91325"/>
                    <a:gd name="connsiteY5" fmla="*/ 58112 h 154678"/>
                    <a:gd name="connsiteX6" fmla="*/ 1135 w 91325"/>
                    <a:gd name="connsiteY6" fmla="*/ 20593 h 154678"/>
                    <a:gd name="connsiteX7" fmla="*/ 52291 w 91325"/>
                    <a:gd name="connsiteY7" fmla="*/ 6877 h 154678"/>
                    <a:gd name="connsiteX8" fmla="*/ 85704 w 91325"/>
                    <a:gd name="connsiteY8" fmla="*/ 34708 h 154678"/>
                    <a:gd name="connsiteX9" fmla="*/ 25537 w 91325"/>
                    <a:gd name="connsiteY9" fmla="*/ 30880 h 154678"/>
                    <a:gd name="connsiteX10" fmla="*/ 50537 w 91325"/>
                    <a:gd name="connsiteY10" fmla="*/ 73543 h 154678"/>
                    <a:gd name="connsiteX11" fmla="*/ 53487 w 91325"/>
                    <a:gd name="connsiteY11" fmla="*/ 114491 h 154678"/>
                    <a:gd name="connsiteX12" fmla="*/ 91325 w 91325"/>
                    <a:gd name="connsiteY12" fmla="*/ 151692 h 154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1325" h="154678">
                      <a:moveTo>
                        <a:pt x="91325" y="151692"/>
                      </a:moveTo>
                      <a:cubicBezTo>
                        <a:pt x="87458" y="154044"/>
                        <a:pt x="82673" y="155161"/>
                        <a:pt x="76692" y="154483"/>
                      </a:cubicBezTo>
                      <a:cubicBezTo>
                        <a:pt x="67283" y="153406"/>
                        <a:pt x="57634" y="147146"/>
                        <a:pt x="48503" y="137816"/>
                      </a:cubicBezTo>
                      <a:lnTo>
                        <a:pt x="48344" y="137657"/>
                      </a:lnTo>
                      <a:cubicBezTo>
                        <a:pt x="38256" y="127330"/>
                        <a:pt x="24859" y="110823"/>
                        <a:pt x="16685" y="95991"/>
                      </a:cubicBezTo>
                      <a:cubicBezTo>
                        <a:pt x="10186" y="84228"/>
                        <a:pt x="11861" y="67163"/>
                        <a:pt x="8551" y="58112"/>
                      </a:cubicBezTo>
                      <a:cubicBezTo>
                        <a:pt x="1215" y="37897"/>
                        <a:pt x="-1855" y="31637"/>
                        <a:pt x="1135" y="20593"/>
                      </a:cubicBezTo>
                      <a:cubicBezTo>
                        <a:pt x="7475" y="-2533"/>
                        <a:pt x="31079" y="-4766"/>
                        <a:pt x="52291" y="6877"/>
                      </a:cubicBezTo>
                      <a:cubicBezTo>
                        <a:pt x="65090" y="13895"/>
                        <a:pt x="76453" y="23543"/>
                        <a:pt x="85704" y="34708"/>
                      </a:cubicBezTo>
                      <a:cubicBezTo>
                        <a:pt x="79603" y="39811"/>
                        <a:pt x="28766" y="-7397"/>
                        <a:pt x="25537" y="30880"/>
                      </a:cubicBezTo>
                      <a:cubicBezTo>
                        <a:pt x="23782" y="51693"/>
                        <a:pt x="40170" y="54205"/>
                        <a:pt x="50537" y="73543"/>
                      </a:cubicBezTo>
                      <a:cubicBezTo>
                        <a:pt x="53567" y="79165"/>
                        <a:pt x="50816" y="108590"/>
                        <a:pt x="53487" y="114491"/>
                      </a:cubicBezTo>
                      <a:cubicBezTo>
                        <a:pt x="62937" y="135424"/>
                        <a:pt x="69396" y="142242"/>
                        <a:pt x="91325" y="151692"/>
                      </a:cubicBezTo>
                      <a:close/>
                    </a:path>
                  </a:pathLst>
                </a:custGeom>
                <a:solidFill>
                  <a:srgbClr val="D8D6CA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23" name="Graphic 2">
              <a:extLst>
                <a:ext uri="{FF2B5EF4-FFF2-40B4-BE49-F238E27FC236}">
                  <a16:creationId xmlns="" xmlns:a16="http://schemas.microsoft.com/office/drawing/2014/main" id="{498BF2C3-3FE8-4B15-8648-495B58C8148A}"/>
                </a:ext>
              </a:extLst>
            </p:cNvPr>
            <p:cNvGrpSpPr/>
            <p:nvPr/>
          </p:nvGrpSpPr>
          <p:grpSpPr>
            <a:xfrm>
              <a:off x="19456400" y="-3321933"/>
              <a:ext cx="2919619" cy="1129476"/>
              <a:chOff x="4429001" y="573265"/>
              <a:chExt cx="1044478" cy="404064"/>
            </a:xfrm>
          </p:grpSpPr>
          <p:sp>
            <p:nvSpPr>
              <p:cNvPr id="2024" name="Freeform: Shape 2023">
                <a:extLst>
                  <a:ext uri="{FF2B5EF4-FFF2-40B4-BE49-F238E27FC236}">
                    <a16:creationId xmlns="" xmlns:a16="http://schemas.microsoft.com/office/drawing/2014/main" id="{B3DA9D5C-565F-4F7C-9F37-7364B3CA7BA4}"/>
                  </a:ext>
                </a:extLst>
              </p:cNvPr>
              <p:cNvSpPr/>
              <p:nvPr/>
            </p:nvSpPr>
            <p:spPr>
              <a:xfrm>
                <a:off x="4429041" y="612713"/>
                <a:ext cx="996806" cy="364616"/>
              </a:xfrm>
              <a:custGeom>
                <a:avLst/>
                <a:gdLst>
                  <a:gd name="connsiteX0" fmla="*/ 990195 w 996806"/>
                  <a:gd name="connsiteY0" fmla="*/ 66776 h 364616"/>
                  <a:gd name="connsiteX1" fmla="*/ 972572 w 996806"/>
                  <a:gd name="connsiteY1" fmla="*/ 71521 h 364616"/>
                  <a:gd name="connsiteX2" fmla="*/ 929231 w 996806"/>
                  <a:gd name="connsiteY2" fmla="*/ 76625 h 364616"/>
                  <a:gd name="connsiteX3" fmla="*/ 887286 w 996806"/>
                  <a:gd name="connsiteY3" fmla="*/ 87829 h 364616"/>
                  <a:gd name="connsiteX4" fmla="*/ 832382 w 996806"/>
                  <a:gd name="connsiteY4" fmla="*/ 111911 h 364616"/>
                  <a:gd name="connsiteX5" fmla="*/ 456111 w 996806"/>
                  <a:gd name="connsiteY5" fmla="*/ 264501 h 364616"/>
                  <a:gd name="connsiteX6" fmla="*/ 68995 w 996806"/>
                  <a:gd name="connsiteY6" fmla="*/ 364300 h 364616"/>
                  <a:gd name="connsiteX7" fmla="*/ 31914 w 996806"/>
                  <a:gd name="connsiteY7" fmla="*/ 362027 h 364616"/>
                  <a:gd name="connsiteX8" fmla="*/ 3605 w 996806"/>
                  <a:gd name="connsiteY8" fmla="*/ 342969 h 364616"/>
                  <a:gd name="connsiteX9" fmla="*/ 615 w 996806"/>
                  <a:gd name="connsiteY9" fmla="*/ 334077 h 364616"/>
                  <a:gd name="connsiteX10" fmla="*/ 3206 w 996806"/>
                  <a:gd name="connsiteY10" fmla="*/ 333081 h 364616"/>
                  <a:gd name="connsiteX11" fmla="*/ 16125 w 996806"/>
                  <a:gd name="connsiteY11" fmla="*/ 332124 h 364616"/>
                  <a:gd name="connsiteX12" fmla="*/ 16444 w 996806"/>
                  <a:gd name="connsiteY12" fmla="*/ 332084 h 364616"/>
                  <a:gd name="connsiteX13" fmla="*/ 762885 w 996806"/>
                  <a:gd name="connsiteY13" fmla="*/ 101664 h 364616"/>
                  <a:gd name="connsiteX14" fmla="*/ 911488 w 996806"/>
                  <a:gd name="connsiteY14" fmla="*/ 29456 h 364616"/>
                  <a:gd name="connsiteX15" fmla="*/ 938242 w 996806"/>
                  <a:gd name="connsiteY15" fmla="*/ 8563 h 364616"/>
                  <a:gd name="connsiteX16" fmla="*/ 942907 w 996806"/>
                  <a:gd name="connsiteY16" fmla="*/ 4935 h 364616"/>
                  <a:gd name="connsiteX17" fmla="*/ 994262 w 996806"/>
                  <a:gd name="connsiteY17" fmla="*/ 38547 h 364616"/>
                  <a:gd name="connsiteX18" fmla="*/ 990195 w 996806"/>
                  <a:gd name="connsiteY18" fmla="*/ 66776 h 364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96806" h="364616">
                    <a:moveTo>
                      <a:pt x="990195" y="66776"/>
                    </a:moveTo>
                    <a:cubicBezTo>
                      <a:pt x="986447" y="69687"/>
                      <a:pt x="980865" y="71561"/>
                      <a:pt x="972572" y="71521"/>
                    </a:cubicBezTo>
                    <a:cubicBezTo>
                      <a:pt x="959095" y="71441"/>
                      <a:pt x="943425" y="73754"/>
                      <a:pt x="929231" y="76625"/>
                    </a:cubicBezTo>
                    <a:cubicBezTo>
                      <a:pt x="908219" y="80851"/>
                      <a:pt x="890356" y="86473"/>
                      <a:pt x="887286" y="87829"/>
                    </a:cubicBezTo>
                    <a:cubicBezTo>
                      <a:pt x="868984" y="95803"/>
                      <a:pt x="850683" y="103857"/>
                      <a:pt x="832382" y="111911"/>
                    </a:cubicBezTo>
                    <a:cubicBezTo>
                      <a:pt x="708939" y="166057"/>
                      <a:pt x="584858" y="219446"/>
                      <a:pt x="456111" y="264501"/>
                    </a:cubicBezTo>
                    <a:cubicBezTo>
                      <a:pt x="334342" y="307124"/>
                      <a:pt x="203363" y="351143"/>
                      <a:pt x="68995" y="364300"/>
                    </a:cubicBezTo>
                    <a:cubicBezTo>
                      <a:pt x="63014" y="364898"/>
                      <a:pt x="43277" y="364898"/>
                      <a:pt x="31914" y="362027"/>
                    </a:cubicBezTo>
                    <a:cubicBezTo>
                      <a:pt x="21587" y="359436"/>
                      <a:pt x="9506" y="350305"/>
                      <a:pt x="3605" y="342969"/>
                    </a:cubicBezTo>
                    <a:cubicBezTo>
                      <a:pt x="495" y="339061"/>
                      <a:pt x="-901" y="335672"/>
                      <a:pt x="615" y="334077"/>
                    </a:cubicBezTo>
                    <a:cubicBezTo>
                      <a:pt x="1133" y="333519"/>
                      <a:pt x="1970" y="333200"/>
                      <a:pt x="3206" y="333081"/>
                    </a:cubicBezTo>
                    <a:cubicBezTo>
                      <a:pt x="7512" y="332762"/>
                      <a:pt x="11818" y="332443"/>
                      <a:pt x="16125" y="332124"/>
                    </a:cubicBezTo>
                    <a:cubicBezTo>
                      <a:pt x="16244" y="332124"/>
                      <a:pt x="16364" y="332084"/>
                      <a:pt x="16444" y="332084"/>
                    </a:cubicBezTo>
                    <a:cubicBezTo>
                      <a:pt x="286935" y="309915"/>
                      <a:pt x="528837" y="209517"/>
                      <a:pt x="762885" y="101664"/>
                    </a:cubicBezTo>
                    <a:cubicBezTo>
                      <a:pt x="774767" y="96162"/>
                      <a:pt x="850245" y="72278"/>
                      <a:pt x="911488" y="29456"/>
                    </a:cubicBezTo>
                    <a:cubicBezTo>
                      <a:pt x="920818" y="22917"/>
                      <a:pt x="929829" y="15939"/>
                      <a:pt x="938242" y="8563"/>
                    </a:cubicBezTo>
                    <a:cubicBezTo>
                      <a:pt x="939837" y="7168"/>
                      <a:pt x="941392" y="5971"/>
                      <a:pt x="942907" y="4935"/>
                    </a:cubicBezTo>
                    <a:cubicBezTo>
                      <a:pt x="969143" y="-12728"/>
                      <a:pt x="987165" y="21402"/>
                      <a:pt x="994262" y="38547"/>
                    </a:cubicBezTo>
                    <a:cubicBezTo>
                      <a:pt x="996614" y="44209"/>
                      <a:pt x="1000043" y="59121"/>
                      <a:pt x="990195" y="66776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5" name="Freeform: Shape 2024">
                <a:extLst>
                  <a:ext uri="{FF2B5EF4-FFF2-40B4-BE49-F238E27FC236}">
                    <a16:creationId xmlns="" xmlns:a16="http://schemas.microsoft.com/office/drawing/2014/main" id="{B061926B-CD9E-4BFC-974C-01B6F6BCC959}"/>
                  </a:ext>
                </a:extLst>
              </p:cNvPr>
              <p:cNvSpPr/>
              <p:nvPr/>
            </p:nvSpPr>
            <p:spPr>
              <a:xfrm>
                <a:off x="4429001" y="617306"/>
                <a:ext cx="990217" cy="338335"/>
              </a:xfrm>
              <a:custGeom>
                <a:avLst/>
                <a:gdLst>
                  <a:gd name="connsiteX0" fmla="*/ 962165 w 990217"/>
                  <a:gd name="connsiteY0" fmla="*/ 59073 h 338335"/>
                  <a:gd name="connsiteX1" fmla="*/ 914877 w 990217"/>
                  <a:gd name="connsiteY1" fmla="*/ 61784 h 338335"/>
                  <a:gd name="connsiteX2" fmla="*/ 855468 w 990217"/>
                  <a:gd name="connsiteY2" fmla="*/ 72789 h 338335"/>
                  <a:gd name="connsiteX3" fmla="*/ 763842 w 990217"/>
                  <a:gd name="connsiteY3" fmla="*/ 112661 h 338335"/>
                  <a:gd name="connsiteX4" fmla="*/ 397141 w 990217"/>
                  <a:gd name="connsiteY4" fmla="*/ 264214 h 338335"/>
                  <a:gd name="connsiteX5" fmla="*/ 166043 w 990217"/>
                  <a:gd name="connsiteY5" fmla="*/ 314333 h 338335"/>
                  <a:gd name="connsiteX6" fmla="*/ 47584 w 990217"/>
                  <a:gd name="connsiteY6" fmla="*/ 329245 h 338335"/>
                  <a:gd name="connsiteX7" fmla="*/ 3605 w 990217"/>
                  <a:gd name="connsiteY7" fmla="*/ 338336 h 338335"/>
                  <a:gd name="connsiteX8" fmla="*/ 615 w 990217"/>
                  <a:gd name="connsiteY8" fmla="*/ 329444 h 338335"/>
                  <a:gd name="connsiteX9" fmla="*/ 16125 w 990217"/>
                  <a:gd name="connsiteY9" fmla="*/ 327451 h 338335"/>
                  <a:gd name="connsiteX10" fmla="*/ 16484 w 990217"/>
                  <a:gd name="connsiteY10" fmla="*/ 327411 h 338335"/>
                  <a:gd name="connsiteX11" fmla="*/ 762925 w 990217"/>
                  <a:gd name="connsiteY11" fmla="*/ 96991 h 338335"/>
                  <a:gd name="connsiteX12" fmla="*/ 938322 w 990217"/>
                  <a:gd name="connsiteY12" fmla="*/ 3890 h 338335"/>
                  <a:gd name="connsiteX13" fmla="*/ 942987 w 990217"/>
                  <a:gd name="connsiteY13" fmla="*/ 262 h 338335"/>
                  <a:gd name="connsiteX14" fmla="*/ 988760 w 990217"/>
                  <a:gd name="connsiteY14" fmla="*/ 35230 h 338335"/>
                  <a:gd name="connsiteX15" fmla="*/ 962165 w 990217"/>
                  <a:gd name="connsiteY15" fmla="*/ 59073 h 338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90217" h="338335">
                    <a:moveTo>
                      <a:pt x="962165" y="59073"/>
                    </a:moveTo>
                    <a:cubicBezTo>
                      <a:pt x="956782" y="56880"/>
                      <a:pt x="920379" y="63220"/>
                      <a:pt x="914877" y="61784"/>
                    </a:cubicBezTo>
                    <a:cubicBezTo>
                      <a:pt x="898370" y="57438"/>
                      <a:pt x="870540" y="69121"/>
                      <a:pt x="855468" y="72789"/>
                    </a:cubicBezTo>
                    <a:cubicBezTo>
                      <a:pt x="823132" y="80684"/>
                      <a:pt x="801203" y="98825"/>
                      <a:pt x="763842" y="112661"/>
                    </a:cubicBezTo>
                    <a:cubicBezTo>
                      <a:pt x="734816" y="123387"/>
                      <a:pt x="468312" y="243002"/>
                      <a:pt x="397141" y="264214"/>
                    </a:cubicBezTo>
                    <a:cubicBezTo>
                      <a:pt x="326129" y="285386"/>
                      <a:pt x="241441" y="304006"/>
                      <a:pt x="166043" y="314333"/>
                    </a:cubicBezTo>
                    <a:cubicBezTo>
                      <a:pt x="126689" y="319716"/>
                      <a:pt x="86658" y="322866"/>
                      <a:pt x="47584" y="329245"/>
                    </a:cubicBezTo>
                    <a:cubicBezTo>
                      <a:pt x="32632" y="331677"/>
                      <a:pt x="18078" y="334867"/>
                      <a:pt x="3605" y="338336"/>
                    </a:cubicBezTo>
                    <a:cubicBezTo>
                      <a:pt x="495" y="334428"/>
                      <a:pt x="-901" y="331039"/>
                      <a:pt x="615" y="329444"/>
                    </a:cubicBezTo>
                    <a:cubicBezTo>
                      <a:pt x="5798" y="328806"/>
                      <a:pt x="10981" y="328169"/>
                      <a:pt x="16125" y="327451"/>
                    </a:cubicBezTo>
                    <a:cubicBezTo>
                      <a:pt x="16244" y="327451"/>
                      <a:pt x="16364" y="327451"/>
                      <a:pt x="16484" y="327411"/>
                    </a:cubicBezTo>
                    <a:cubicBezTo>
                      <a:pt x="286975" y="305282"/>
                      <a:pt x="528877" y="204845"/>
                      <a:pt x="762925" y="96991"/>
                    </a:cubicBezTo>
                    <a:cubicBezTo>
                      <a:pt x="776641" y="90652"/>
                      <a:pt x="874726" y="59910"/>
                      <a:pt x="938322" y="3890"/>
                    </a:cubicBezTo>
                    <a:cubicBezTo>
                      <a:pt x="939917" y="2495"/>
                      <a:pt x="941472" y="1299"/>
                      <a:pt x="942987" y="262"/>
                    </a:cubicBezTo>
                    <a:cubicBezTo>
                      <a:pt x="968226" y="-2768"/>
                      <a:pt x="982938" y="21195"/>
                      <a:pt x="988760" y="35230"/>
                    </a:cubicBezTo>
                    <a:cubicBezTo>
                      <a:pt x="992149" y="43523"/>
                      <a:pt x="991910" y="48308"/>
                      <a:pt x="962165" y="59073"/>
                    </a:cubicBezTo>
                    <a:close/>
                  </a:path>
                </a:pathLst>
              </a:custGeom>
              <a:solidFill>
                <a:srgbClr val="EDEDE3">
                  <a:alpha val="60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6" name="Freeform: Shape 2025">
                <a:extLst>
                  <a:ext uri="{FF2B5EF4-FFF2-40B4-BE49-F238E27FC236}">
                    <a16:creationId xmlns="" xmlns:a16="http://schemas.microsoft.com/office/drawing/2014/main" id="{DB34D4FB-ADE0-4212-9CB1-F5D587694164}"/>
                  </a:ext>
                </a:extLst>
              </p:cNvPr>
              <p:cNvSpPr/>
              <p:nvPr/>
            </p:nvSpPr>
            <p:spPr>
              <a:xfrm>
                <a:off x="5340569" y="617648"/>
                <a:ext cx="78667" cy="71689"/>
              </a:xfrm>
              <a:custGeom>
                <a:avLst/>
                <a:gdLst>
                  <a:gd name="connsiteX0" fmla="*/ 78667 w 78667"/>
                  <a:gd name="connsiteY0" fmla="*/ 61841 h 71689"/>
                  <a:gd name="connsiteX1" fmla="*/ 61044 w 78667"/>
                  <a:gd name="connsiteY1" fmla="*/ 66586 h 71689"/>
                  <a:gd name="connsiteX2" fmla="*/ 17703 w 78667"/>
                  <a:gd name="connsiteY2" fmla="*/ 71690 h 71689"/>
                  <a:gd name="connsiteX3" fmla="*/ 15789 w 78667"/>
                  <a:gd name="connsiteY3" fmla="*/ 47129 h 71689"/>
                  <a:gd name="connsiteX4" fmla="*/ 0 w 78667"/>
                  <a:gd name="connsiteY4" fmla="*/ 24521 h 71689"/>
                  <a:gd name="connsiteX5" fmla="*/ 26754 w 78667"/>
                  <a:gd name="connsiteY5" fmla="*/ 3628 h 71689"/>
                  <a:gd name="connsiteX6" fmla="*/ 31419 w 78667"/>
                  <a:gd name="connsiteY6" fmla="*/ 0 h 71689"/>
                  <a:gd name="connsiteX7" fmla="*/ 77192 w 78667"/>
                  <a:gd name="connsiteY7" fmla="*/ 34968 h 71689"/>
                  <a:gd name="connsiteX8" fmla="*/ 78667 w 78667"/>
                  <a:gd name="connsiteY8" fmla="*/ 61841 h 71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667" h="71689">
                    <a:moveTo>
                      <a:pt x="78667" y="61841"/>
                    </a:moveTo>
                    <a:cubicBezTo>
                      <a:pt x="74919" y="64752"/>
                      <a:pt x="69337" y="66626"/>
                      <a:pt x="61044" y="66586"/>
                    </a:cubicBezTo>
                    <a:cubicBezTo>
                      <a:pt x="47567" y="66506"/>
                      <a:pt x="31898" y="68819"/>
                      <a:pt x="17703" y="71690"/>
                    </a:cubicBezTo>
                    <a:cubicBezTo>
                      <a:pt x="16985" y="64353"/>
                      <a:pt x="16268" y="55861"/>
                      <a:pt x="15789" y="47129"/>
                    </a:cubicBezTo>
                    <a:cubicBezTo>
                      <a:pt x="15271" y="38157"/>
                      <a:pt x="8453" y="30542"/>
                      <a:pt x="0" y="24521"/>
                    </a:cubicBezTo>
                    <a:cubicBezTo>
                      <a:pt x="9330" y="17982"/>
                      <a:pt x="18341" y="11005"/>
                      <a:pt x="26754" y="3628"/>
                    </a:cubicBezTo>
                    <a:cubicBezTo>
                      <a:pt x="28349" y="2233"/>
                      <a:pt x="29904" y="1037"/>
                      <a:pt x="31419" y="0"/>
                    </a:cubicBezTo>
                    <a:lnTo>
                      <a:pt x="77192" y="34968"/>
                    </a:lnTo>
                    <a:lnTo>
                      <a:pt x="78667" y="61841"/>
                    </a:ln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027" name="Graphic 2">
                <a:extLst>
                  <a:ext uri="{FF2B5EF4-FFF2-40B4-BE49-F238E27FC236}">
                    <a16:creationId xmlns="" xmlns:a16="http://schemas.microsoft.com/office/drawing/2014/main" id="{8F49CC16-82CC-4952-B18A-5742A63F9A5A}"/>
                  </a:ext>
                </a:extLst>
              </p:cNvPr>
              <p:cNvGrpSpPr/>
              <p:nvPr/>
            </p:nvGrpSpPr>
            <p:grpSpPr>
              <a:xfrm>
                <a:off x="5352748" y="573265"/>
                <a:ext cx="120731" cy="147969"/>
                <a:chOff x="5352748" y="573265"/>
                <a:chExt cx="120731" cy="147969"/>
              </a:xfrm>
            </p:grpSpPr>
            <p:sp>
              <p:nvSpPr>
                <p:cNvPr id="2028" name="Freeform: Shape 2027">
                  <a:extLst>
                    <a:ext uri="{FF2B5EF4-FFF2-40B4-BE49-F238E27FC236}">
                      <a16:creationId xmlns="" xmlns:a16="http://schemas.microsoft.com/office/drawing/2014/main" id="{E93851C4-CF2F-4563-9B4F-BE21CA4C2946}"/>
                    </a:ext>
                  </a:extLst>
                </p:cNvPr>
                <p:cNvSpPr/>
                <p:nvPr/>
              </p:nvSpPr>
              <p:spPr>
                <a:xfrm>
                  <a:off x="5352748" y="573335"/>
                  <a:ext cx="120731" cy="147900"/>
                </a:xfrm>
                <a:custGeom>
                  <a:avLst/>
                  <a:gdLst>
                    <a:gd name="connsiteX0" fmla="*/ 105882 w 120731"/>
                    <a:gd name="connsiteY0" fmla="*/ 143395 h 147900"/>
                    <a:gd name="connsiteX1" fmla="*/ 91687 w 120731"/>
                    <a:gd name="connsiteY1" fmla="*/ 147900 h 147900"/>
                    <a:gd name="connsiteX2" fmla="*/ 61743 w 120731"/>
                    <a:gd name="connsiteY2" fmla="*/ 134663 h 147900"/>
                    <a:gd name="connsiteX3" fmla="*/ 61584 w 120731"/>
                    <a:gd name="connsiteY3" fmla="*/ 134543 h 147900"/>
                    <a:gd name="connsiteX4" fmla="*/ 939 w 120731"/>
                    <a:gd name="connsiteY4" fmla="*/ 23819 h 147900"/>
                    <a:gd name="connsiteX5" fmla="*/ 50101 w 120731"/>
                    <a:gd name="connsiteY5" fmla="*/ 4162 h 147900"/>
                    <a:gd name="connsiteX6" fmla="*/ 86584 w 120731"/>
                    <a:gd name="connsiteY6" fmla="*/ 27886 h 147900"/>
                    <a:gd name="connsiteX7" fmla="*/ 119279 w 120731"/>
                    <a:gd name="connsiteY7" fmla="*/ 114208 h 147900"/>
                    <a:gd name="connsiteX8" fmla="*/ 111982 w 120731"/>
                    <a:gd name="connsiteY8" fmla="*/ 136377 h 147900"/>
                    <a:gd name="connsiteX9" fmla="*/ 105882 w 120731"/>
                    <a:gd name="connsiteY9" fmla="*/ 143395 h 147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0731" h="147900">
                      <a:moveTo>
                        <a:pt x="105882" y="143395"/>
                      </a:moveTo>
                      <a:cubicBezTo>
                        <a:pt x="102293" y="146186"/>
                        <a:pt x="97708" y="147860"/>
                        <a:pt x="91687" y="147900"/>
                      </a:cubicBezTo>
                      <a:cubicBezTo>
                        <a:pt x="82238" y="147940"/>
                        <a:pt x="71871" y="142876"/>
                        <a:pt x="61743" y="134663"/>
                      </a:cubicBezTo>
                      <a:lnTo>
                        <a:pt x="61584" y="134543"/>
                      </a:lnTo>
                      <a:cubicBezTo>
                        <a:pt x="28650" y="107949"/>
                        <a:pt x="-6198" y="54361"/>
                        <a:pt x="939" y="23819"/>
                      </a:cubicBezTo>
                      <a:cubicBezTo>
                        <a:pt x="6401" y="454"/>
                        <a:pt x="27733" y="-4889"/>
                        <a:pt x="50101" y="4162"/>
                      </a:cubicBezTo>
                      <a:cubicBezTo>
                        <a:pt x="63657" y="9625"/>
                        <a:pt x="76058" y="17878"/>
                        <a:pt x="86584" y="27886"/>
                      </a:cubicBezTo>
                      <a:cubicBezTo>
                        <a:pt x="111224" y="51330"/>
                        <a:pt x="125499" y="84464"/>
                        <a:pt x="119279" y="114208"/>
                      </a:cubicBezTo>
                      <a:cubicBezTo>
                        <a:pt x="117724" y="121704"/>
                        <a:pt x="115810" y="129918"/>
                        <a:pt x="111982" y="136377"/>
                      </a:cubicBezTo>
                      <a:cubicBezTo>
                        <a:pt x="110307" y="139128"/>
                        <a:pt x="108354" y="141521"/>
                        <a:pt x="105882" y="143395"/>
                      </a:cubicBezTo>
                      <a:close/>
                    </a:path>
                  </a:pathLst>
                </a:custGeom>
                <a:solidFill>
                  <a:srgbClr val="F6F3EC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29" name="Freeform: Shape 2028">
                  <a:extLst>
                    <a:ext uri="{FF2B5EF4-FFF2-40B4-BE49-F238E27FC236}">
                      <a16:creationId xmlns="" xmlns:a16="http://schemas.microsoft.com/office/drawing/2014/main" id="{F066CED7-100A-4CB9-A990-C767780C7C5C}"/>
                    </a:ext>
                  </a:extLst>
                </p:cNvPr>
                <p:cNvSpPr/>
                <p:nvPr/>
              </p:nvSpPr>
              <p:spPr>
                <a:xfrm>
                  <a:off x="5353288" y="573265"/>
                  <a:ext cx="105342" cy="147969"/>
                </a:xfrm>
                <a:custGeom>
                  <a:avLst/>
                  <a:gdLst>
                    <a:gd name="connsiteX0" fmla="*/ 105342 w 105342"/>
                    <a:gd name="connsiteY0" fmla="*/ 143464 h 147969"/>
                    <a:gd name="connsiteX1" fmla="*/ 91148 w 105342"/>
                    <a:gd name="connsiteY1" fmla="*/ 147970 h 147969"/>
                    <a:gd name="connsiteX2" fmla="*/ 61204 w 105342"/>
                    <a:gd name="connsiteY2" fmla="*/ 134732 h 147969"/>
                    <a:gd name="connsiteX3" fmla="*/ 61044 w 105342"/>
                    <a:gd name="connsiteY3" fmla="*/ 134613 h 147969"/>
                    <a:gd name="connsiteX4" fmla="*/ 24681 w 105342"/>
                    <a:gd name="connsiteY4" fmla="*/ 96973 h 147969"/>
                    <a:gd name="connsiteX5" fmla="*/ 12161 w 105342"/>
                    <a:gd name="connsiteY5" fmla="*/ 60291 h 147969"/>
                    <a:gd name="connsiteX6" fmla="*/ 399 w 105342"/>
                    <a:gd name="connsiteY6" fmla="*/ 23888 h 147969"/>
                    <a:gd name="connsiteX7" fmla="*/ 49561 w 105342"/>
                    <a:gd name="connsiteY7" fmla="*/ 4231 h 147969"/>
                    <a:gd name="connsiteX8" fmla="*/ 86044 w 105342"/>
                    <a:gd name="connsiteY8" fmla="*/ 27955 h 147969"/>
                    <a:gd name="connsiteX9" fmla="*/ 25837 w 105342"/>
                    <a:gd name="connsiteY9" fmla="*/ 31225 h 147969"/>
                    <a:gd name="connsiteX10" fmla="*/ 55662 w 105342"/>
                    <a:gd name="connsiteY10" fmla="*/ 70658 h 147969"/>
                    <a:gd name="connsiteX11" fmla="*/ 63397 w 105342"/>
                    <a:gd name="connsiteY11" fmla="*/ 110968 h 147969"/>
                    <a:gd name="connsiteX12" fmla="*/ 105342 w 105342"/>
                    <a:gd name="connsiteY12" fmla="*/ 143464 h 147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05342" h="147969">
                      <a:moveTo>
                        <a:pt x="105342" y="143464"/>
                      </a:moveTo>
                      <a:cubicBezTo>
                        <a:pt x="101753" y="146255"/>
                        <a:pt x="97168" y="147930"/>
                        <a:pt x="91148" y="147970"/>
                      </a:cubicBezTo>
                      <a:cubicBezTo>
                        <a:pt x="81698" y="148010"/>
                        <a:pt x="71331" y="142946"/>
                        <a:pt x="61204" y="134732"/>
                      </a:cubicBezTo>
                      <a:lnTo>
                        <a:pt x="61044" y="134613"/>
                      </a:lnTo>
                      <a:cubicBezTo>
                        <a:pt x="49800" y="125522"/>
                        <a:pt x="34569" y="110729"/>
                        <a:pt x="24681" y="96973"/>
                      </a:cubicBezTo>
                      <a:cubicBezTo>
                        <a:pt x="16826" y="86049"/>
                        <a:pt x="16507" y="68904"/>
                        <a:pt x="12161" y="60291"/>
                      </a:cubicBezTo>
                      <a:cubicBezTo>
                        <a:pt x="2473" y="41073"/>
                        <a:pt x="-1315" y="35212"/>
                        <a:pt x="399" y="23888"/>
                      </a:cubicBezTo>
                      <a:cubicBezTo>
                        <a:pt x="3988" y="165"/>
                        <a:pt x="27193" y="-4819"/>
                        <a:pt x="49561" y="4231"/>
                      </a:cubicBezTo>
                      <a:cubicBezTo>
                        <a:pt x="63118" y="9694"/>
                        <a:pt x="75518" y="17947"/>
                        <a:pt x="86044" y="27955"/>
                      </a:cubicBezTo>
                      <a:cubicBezTo>
                        <a:pt x="80621" y="33737"/>
                        <a:pt x="24522" y="-7172"/>
                        <a:pt x="25837" y="31225"/>
                      </a:cubicBezTo>
                      <a:cubicBezTo>
                        <a:pt x="26555" y="52078"/>
                        <a:pt x="43102" y="52636"/>
                        <a:pt x="55662" y="70658"/>
                      </a:cubicBezTo>
                      <a:cubicBezTo>
                        <a:pt x="59330" y="75881"/>
                        <a:pt x="60048" y="105426"/>
                        <a:pt x="63397" y="110968"/>
                      </a:cubicBezTo>
                      <a:cubicBezTo>
                        <a:pt x="75239" y="130665"/>
                        <a:pt x="82416" y="136686"/>
                        <a:pt x="105342" y="143464"/>
                      </a:cubicBezTo>
                      <a:close/>
                    </a:path>
                  </a:pathLst>
                </a:custGeom>
                <a:solidFill>
                  <a:srgbClr val="D8D6CA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30" name="Graphic 2">
              <a:extLst>
                <a:ext uri="{FF2B5EF4-FFF2-40B4-BE49-F238E27FC236}">
                  <a16:creationId xmlns="" xmlns:a16="http://schemas.microsoft.com/office/drawing/2014/main" id="{D3ADD149-768E-459D-BF9A-3688C6014D48}"/>
                </a:ext>
              </a:extLst>
            </p:cNvPr>
            <p:cNvGrpSpPr/>
            <p:nvPr/>
          </p:nvGrpSpPr>
          <p:grpSpPr>
            <a:xfrm>
              <a:off x="19398367" y="-2748219"/>
              <a:ext cx="3018313" cy="635618"/>
              <a:chOff x="4408240" y="778508"/>
              <a:chExt cx="1079785" cy="227389"/>
            </a:xfrm>
          </p:grpSpPr>
          <p:sp>
            <p:nvSpPr>
              <p:cNvPr id="2031" name="Freeform: Shape 2030">
                <a:extLst>
                  <a:ext uri="{FF2B5EF4-FFF2-40B4-BE49-F238E27FC236}">
                    <a16:creationId xmlns="" xmlns:a16="http://schemas.microsoft.com/office/drawing/2014/main" id="{770E2B9C-9577-41CD-9F28-AB694EFB4B58}"/>
                  </a:ext>
                </a:extLst>
              </p:cNvPr>
              <p:cNvSpPr/>
              <p:nvPr/>
            </p:nvSpPr>
            <p:spPr>
              <a:xfrm>
                <a:off x="4408240" y="818311"/>
                <a:ext cx="1034048" cy="187587"/>
              </a:xfrm>
              <a:custGeom>
                <a:avLst/>
                <a:gdLst>
                  <a:gd name="connsiteX0" fmla="*/ 1023874 w 1034048"/>
                  <a:gd name="connsiteY0" fmla="*/ 72300 h 187587"/>
                  <a:gd name="connsiteX1" fmla="*/ 1005693 w 1034048"/>
                  <a:gd name="connsiteY1" fmla="*/ 73456 h 187587"/>
                  <a:gd name="connsiteX2" fmla="*/ 962193 w 1034048"/>
                  <a:gd name="connsiteY2" fmla="*/ 69948 h 187587"/>
                  <a:gd name="connsiteX3" fmla="*/ 918852 w 1034048"/>
                  <a:gd name="connsiteY3" fmla="*/ 72659 h 187587"/>
                  <a:gd name="connsiteX4" fmla="*/ 860280 w 1034048"/>
                  <a:gd name="connsiteY4" fmla="*/ 85458 h 187587"/>
                  <a:gd name="connsiteX5" fmla="*/ 461322 w 1034048"/>
                  <a:gd name="connsiteY5" fmla="*/ 161055 h 187587"/>
                  <a:gd name="connsiteX6" fmla="*/ 62125 w 1034048"/>
                  <a:gd name="connsiteY6" fmla="*/ 182745 h 187587"/>
                  <a:gd name="connsiteX7" fmla="*/ 26200 w 1034048"/>
                  <a:gd name="connsiteY7" fmla="*/ 173216 h 187587"/>
                  <a:gd name="connsiteX8" fmla="*/ 2197 w 1034048"/>
                  <a:gd name="connsiteY8" fmla="*/ 148974 h 187587"/>
                  <a:gd name="connsiteX9" fmla="*/ 1041 w 1034048"/>
                  <a:gd name="connsiteY9" fmla="*/ 139684 h 187587"/>
                  <a:gd name="connsiteX10" fmla="*/ 3792 w 1034048"/>
                  <a:gd name="connsiteY10" fmla="*/ 139245 h 187587"/>
                  <a:gd name="connsiteX11" fmla="*/ 16670 w 1034048"/>
                  <a:gd name="connsiteY11" fmla="*/ 140840 h 187587"/>
                  <a:gd name="connsiteX12" fmla="*/ 16989 w 1034048"/>
                  <a:gd name="connsiteY12" fmla="*/ 140880 h 187587"/>
                  <a:gd name="connsiteX13" fmla="*/ 794172 w 1034048"/>
                  <a:gd name="connsiteY13" fmla="*/ 61814 h 187587"/>
                  <a:gd name="connsiteX14" fmla="*/ 954099 w 1034048"/>
                  <a:gd name="connsiteY14" fmla="*/ 20267 h 187587"/>
                  <a:gd name="connsiteX15" fmla="*/ 984441 w 1034048"/>
                  <a:gd name="connsiteY15" fmla="*/ 5036 h 187587"/>
                  <a:gd name="connsiteX16" fmla="*/ 989744 w 1034048"/>
                  <a:gd name="connsiteY16" fmla="*/ 2405 h 187587"/>
                  <a:gd name="connsiteX17" fmla="*/ 1033484 w 1034048"/>
                  <a:gd name="connsiteY17" fmla="*/ 45467 h 187587"/>
                  <a:gd name="connsiteX18" fmla="*/ 1023874 w 1034048"/>
                  <a:gd name="connsiteY18" fmla="*/ 72300 h 187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34048" h="187587">
                    <a:moveTo>
                      <a:pt x="1023874" y="72300"/>
                    </a:moveTo>
                    <a:cubicBezTo>
                      <a:pt x="1019648" y="74414"/>
                      <a:pt x="1013787" y="75131"/>
                      <a:pt x="1005693" y="73456"/>
                    </a:cubicBezTo>
                    <a:cubicBezTo>
                      <a:pt x="992455" y="70745"/>
                      <a:pt x="976666" y="69908"/>
                      <a:pt x="962193" y="69948"/>
                    </a:cubicBezTo>
                    <a:cubicBezTo>
                      <a:pt x="940742" y="69988"/>
                      <a:pt x="922121" y="71941"/>
                      <a:pt x="918852" y="72659"/>
                    </a:cubicBezTo>
                    <a:cubicBezTo>
                      <a:pt x="899315" y="76886"/>
                      <a:pt x="879817" y="81192"/>
                      <a:pt x="860280" y="85458"/>
                    </a:cubicBezTo>
                    <a:cubicBezTo>
                      <a:pt x="728623" y="114285"/>
                      <a:pt x="596408" y="142196"/>
                      <a:pt x="461322" y="161055"/>
                    </a:cubicBezTo>
                    <a:cubicBezTo>
                      <a:pt x="333533" y="178918"/>
                      <a:pt x="196453" y="196302"/>
                      <a:pt x="62125" y="182745"/>
                    </a:cubicBezTo>
                    <a:cubicBezTo>
                      <a:pt x="56144" y="182147"/>
                      <a:pt x="36806" y="178240"/>
                      <a:pt x="26200" y="173216"/>
                    </a:cubicBezTo>
                    <a:cubicBezTo>
                      <a:pt x="16591" y="168631"/>
                      <a:pt x="6543" y="157307"/>
                      <a:pt x="2197" y="148974"/>
                    </a:cubicBezTo>
                    <a:cubicBezTo>
                      <a:pt x="-76" y="144548"/>
                      <a:pt x="-793" y="140920"/>
                      <a:pt x="1041" y="139684"/>
                    </a:cubicBezTo>
                    <a:cubicBezTo>
                      <a:pt x="1679" y="139245"/>
                      <a:pt x="2556" y="139086"/>
                      <a:pt x="3792" y="139245"/>
                    </a:cubicBezTo>
                    <a:cubicBezTo>
                      <a:pt x="8098" y="139803"/>
                      <a:pt x="12364" y="140322"/>
                      <a:pt x="16670" y="140840"/>
                    </a:cubicBezTo>
                    <a:cubicBezTo>
                      <a:pt x="16790" y="140840"/>
                      <a:pt x="16910" y="140840"/>
                      <a:pt x="16989" y="140880"/>
                    </a:cubicBezTo>
                    <a:cubicBezTo>
                      <a:pt x="286563" y="172379"/>
                      <a:pt x="543498" y="121502"/>
                      <a:pt x="794172" y="61814"/>
                    </a:cubicBezTo>
                    <a:cubicBezTo>
                      <a:pt x="806932" y="58784"/>
                      <a:pt x="885599" y="50171"/>
                      <a:pt x="954099" y="20267"/>
                    </a:cubicBezTo>
                    <a:cubicBezTo>
                      <a:pt x="964545" y="15682"/>
                      <a:pt x="974752" y="10619"/>
                      <a:pt x="984441" y="5036"/>
                    </a:cubicBezTo>
                    <a:cubicBezTo>
                      <a:pt x="986275" y="4000"/>
                      <a:pt x="988070" y="3123"/>
                      <a:pt x="989744" y="2405"/>
                    </a:cubicBezTo>
                    <a:cubicBezTo>
                      <a:pt x="1018930" y="-9756"/>
                      <a:pt x="1029895" y="27245"/>
                      <a:pt x="1033484" y="45467"/>
                    </a:cubicBezTo>
                    <a:cubicBezTo>
                      <a:pt x="1034640" y="51407"/>
                      <a:pt x="1035078" y="66718"/>
                      <a:pt x="1023874" y="72300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2" name="Freeform: Shape 2031">
                <a:extLst>
                  <a:ext uri="{FF2B5EF4-FFF2-40B4-BE49-F238E27FC236}">
                    <a16:creationId xmlns="" xmlns:a16="http://schemas.microsoft.com/office/drawing/2014/main" id="{74ABFD82-6BB3-4164-A181-ED854F348F35}"/>
                  </a:ext>
                </a:extLst>
              </p:cNvPr>
              <p:cNvSpPr/>
              <p:nvPr/>
            </p:nvSpPr>
            <p:spPr>
              <a:xfrm>
                <a:off x="4408280" y="820676"/>
                <a:ext cx="1028240" cy="157695"/>
              </a:xfrm>
              <a:custGeom>
                <a:avLst/>
                <a:gdLst>
                  <a:gd name="connsiteX0" fmla="*/ 996961 w 1028240"/>
                  <a:gd name="connsiteY0" fmla="*/ 61363 h 157695"/>
                  <a:gd name="connsiteX1" fmla="*/ 950071 w 1028240"/>
                  <a:gd name="connsiteY1" fmla="*/ 54704 h 157695"/>
                  <a:gd name="connsiteX2" fmla="*/ 889666 w 1028240"/>
                  <a:gd name="connsiteY2" fmla="*/ 53827 h 157695"/>
                  <a:gd name="connsiteX3" fmla="*/ 791980 w 1028240"/>
                  <a:gd name="connsiteY3" fmla="*/ 74879 h 157695"/>
                  <a:gd name="connsiteX4" fmla="*/ 402630 w 1028240"/>
                  <a:gd name="connsiteY4" fmla="*/ 151314 h 157695"/>
                  <a:gd name="connsiteX5" fmla="*/ 166190 w 1028240"/>
                  <a:gd name="connsiteY5" fmla="*/ 154982 h 157695"/>
                  <a:gd name="connsiteX6" fmla="*/ 47133 w 1028240"/>
                  <a:gd name="connsiteY6" fmla="*/ 146330 h 157695"/>
                  <a:gd name="connsiteX7" fmla="*/ 2197 w 1028240"/>
                  <a:gd name="connsiteY7" fmla="*/ 146609 h 157695"/>
                  <a:gd name="connsiteX8" fmla="*/ 1041 w 1028240"/>
                  <a:gd name="connsiteY8" fmla="*/ 137319 h 157695"/>
                  <a:gd name="connsiteX9" fmla="*/ 16670 w 1028240"/>
                  <a:gd name="connsiteY9" fmla="*/ 138435 h 157695"/>
                  <a:gd name="connsiteX10" fmla="*/ 17029 w 1028240"/>
                  <a:gd name="connsiteY10" fmla="*/ 138475 h 157695"/>
                  <a:gd name="connsiteX11" fmla="*/ 794212 w 1028240"/>
                  <a:gd name="connsiteY11" fmla="*/ 59409 h 157695"/>
                  <a:gd name="connsiteX12" fmla="*/ 984481 w 1028240"/>
                  <a:gd name="connsiteY12" fmla="*/ 2631 h 157695"/>
                  <a:gd name="connsiteX13" fmla="*/ 989784 w 1028240"/>
                  <a:gd name="connsiteY13" fmla="*/ 0 h 157695"/>
                  <a:gd name="connsiteX14" fmla="*/ 1027782 w 1028240"/>
                  <a:gd name="connsiteY14" fmla="*/ 43301 h 157695"/>
                  <a:gd name="connsiteX15" fmla="*/ 996961 w 1028240"/>
                  <a:gd name="connsiteY15" fmla="*/ 61363 h 157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28240" h="157695">
                    <a:moveTo>
                      <a:pt x="996961" y="61363"/>
                    </a:moveTo>
                    <a:cubicBezTo>
                      <a:pt x="992097" y="58173"/>
                      <a:pt x="955175" y="57216"/>
                      <a:pt x="950071" y="54704"/>
                    </a:cubicBezTo>
                    <a:cubicBezTo>
                      <a:pt x="934721" y="47208"/>
                      <a:pt x="905136" y="53149"/>
                      <a:pt x="889666" y="53827"/>
                    </a:cubicBezTo>
                    <a:cubicBezTo>
                      <a:pt x="856412" y="55222"/>
                      <a:pt x="831333" y="68699"/>
                      <a:pt x="791980" y="74879"/>
                    </a:cubicBezTo>
                    <a:cubicBezTo>
                      <a:pt x="761398" y="79704"/>
                      <a:pt x="476593" y="144536"/>
                      <a:pt x="402630" y="151314"/>
                    </a:cubicBezTo>
                    <a:cubicBezTo>
                      <a:pt x="328827" y="158092"/>
                      <a:pt x="242146" y="159727"/>
                      <a:pt x="166190" y="154982"/>
                    </a:cubicBezTo>
                    <a:cubicBezTo>
                      <a:pt x="126557" y="152550"/>
                      <a:pt x="86685" y="147725"/>
                      <a:pt x="47133" y="146330"/>
                    </a:cubicBezTo>
                    <a:cubicBezTo>
                      <a:pt x="32021" y="145772"/>
                      <a:pt x="17109" y="146051"/>
                      <a:pt x="2197" y="146609"/>
                    </a:cubicBezTo>
                    <a:cubicBezTo>
                      <a:pt x="-76" y="142143"/>
                      <a:pt x="-793" y="138555"/>
                      <a:pt x="1041" y="137319"/>
                    </a:cubicBezTo>
                    <a:cubicBezTo>
                      <a:pt x="6264" y="137717"/>
                      <a:pt x="11447" y="138076"/>
                      <a:pt x="16670" y="138435"/>
                    </a:cubicBezTo>
                    <a:cubicBezTo>
                      <a:pt x="16790" y="138475"/>
                      <a:pt x="16910" y="138475"/>
                      <a:pt x="17029" y="138475"/>
                    </a:cubicBezTo>
                    <a:cubicBezTo>
                      <a:pt x="286563" y="169974"/>
                      <a:pt x="543498" y="119137"/>
                      <a:pt x="794212" y="59409"/>
                    </a:cubicBezTo>
                    <a:cubicBezTo>
                      <a:pt x="808885" y="55900"/>
                      <a:pt x="911117" y="45055"/>
                      <a:pt x="984481" y="2631"/>
                    </a:cubicBezTo>
                    <a:cubicBezTo>
                      <a:pt x="986315" y="1595"/>
                      <a:pt x="988070" y="718"/>
                      <a:pt x="989784" y="0"/>
                    </a:cubicBezTo>
                    <a:cubicBezTo>
                      <a:pt x="1015142" y="1994"/>
                      <a:pt x="1024831" y="28389"/>
                      <a:pt x="1027782" y="43301"/>
                    </a:cubicBezTo>
                    <a:cubicBezTo>
                      <a:pt x="1029417" y="51993"/>
                      <a:pt x="1028260" y="56658"/>
                      <a:pt x="996961" y="61363"/>
                    </a:cubicBezTo>
                    <a:close/>
                  </a:path>
                </a:pathLst>
              </a:custGeom>
              <a:solidFill>
                <a:srgbClr val="EDEDE3">
                  <a:alpha val="60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3" name="Freeform: Shape 2032">
                <a:extLst>
                  <a:ext uri="{FF2B5EF4-FFF2-40B4-BE49-F238E27FC236}">
                    <a16:creationId xmlns="" xmlns:a16="http://schemas.microsoft.com/office/drawing/2014/main" id="{62FC08DD-91AE-494D-BFB6-0D2302C08BD2}"/>
                  </a:ext>
                </a:extLst>
              </p:cNvPr>
              <p:cNvSpPr/>
              <p:nvPr/>
            </p:nvSpPr>
            <p:spPr>
              <a:xfrm>
                <a:off x="5362339" y="820676"/>
                <a:ext cx="73643" cy="72018"/>
              </a:xfrm>
              <a:custGeom>
                <a:avLst/>
                <a:gdLst>
                  <a:gd name="connsiteX0" fmla="*/ 69776 w 73643"/>
                  <a:gd name="connsiteY0" fmla="*/ 69935 h 72018"/>
                  <a:gd name="connsiteX1" fmla="*/ 51594 w 73643"/>
                  <a:gd name="connsiteY1" fmla="*/ 71091 h 72018"/>
                  <a:gd name="connsiteX2" fmla="*/ 8094 w 73643"/>
                  <a:gd name="connsiteY2" fmla="*/ 67583 h 72018"/>
                  <a:gd name="connsiteX3" fmla="*/ 11045 w 73643"/>
                  <a:gd name="connsiteY3" fmla="*/ 43141 h 72018"/>
                  <a:gd name="connsiteX4" fmla="*/ 0 w 73643"/>
                  <a:gd name="connsiteY4" fmla="*/ 17863 h 72018"/>
                  <a:gd name="connsiteX5" fmla="*/ 30343 w 73643"/>
                  <a:gd name="connsiteY5" fmla="*/ 2631 h 72018"/>
                  <a:gd name="connsiteX6" fmla="*/ 35645 w 73643"/>
                  <a:gd name="connsiteY6" fmla="*/ 0 h 72018"/>
                  <a:gd name="connsiteX7" fmla="*/ 73644 w 73643"/>
                  <a:gd name="connsiteY7" fmla="*/ 43301 h 72018"/>
                  <a:gd name="connsiteX8" fmla="*/ 69776 w 73643"/>
                  <a:gd name="connsiteY8" fmla="*/ 69935 h 72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643" h="72018">
                    <a:moveTo>
                      <a:pt x="69776" y="69935"/>
                    </a:moveTo>
                    <a:cubicBezTo>
                      <a:pt x="65549" y="72049"/>
                      <a:pt x="59688" y="72766"/>
                      <a:pt x="51594" y="71091"/>
                    </a:cubicBezTo>
                    <a:cubicBezTo>
                      <a:pt x="38357" y="68380"/>
                      <a:pt x="22568" y="67543"/>
                      <a:pt x="8094" y="67583"/>
                    </a:cubicBezTo>
                    <a:cubicBezTo>
                      <a:pt x="8812" y="60246"/>
                      <a:pt x="9809" y="51794"/>
                      <a:pt x="11045" y="43141"/>
                    </a:cubicBezTo>
                    <a:cubicBezTo>
                      <a:pt x="12321" y="34250"/>
                      <a:pt x="7137" y="25438"/>
                      <a:pt x="0" y="17863"/>
                    </a:cubicBezTo>
                    <a:cubicBezTo>
                      <a:pt x="10446" y="13277"/>
                      <a:pt x="20654" y="8214"/>
                      <a:pt x="30343" y="2631"/>
                    </a:cubicBezTo>
                    <a:cubicBezTo>
                      <a:pt x="32177" y="1595"/>
                      <a:pt x="33971" y="718"/>
                      <a:pt x="35645" y="0"/>
                    </a:cubicBezTo>
                    <a:lnTo>
                      <a:pt x="73644" y="43301"/>
                    </a:lnTo>
                    <a:lnTo>
                      <a:pt x="69776" y="69935"/>
                    </a:ln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034" name="Graphic 2">
                <a:extLst>
                  <a:ext uri="{FF2B5EF4-FFF2-40B4-BE49-F238E27FC236}">
                    <a16:creationId xmlns="" xmlns:a16="http://schemas.microsoft.com/office/drawing/2014/main" id="{EF189B1A-2B3A-4193-88D3-25EF812A42C5}"/>
                  </a:ext>
                </a:extLst>
              </p:cNvPr>
              <p:cNvGrpSpPr/>
              <p:nvPr/>
            </p:nvGrpSpPr>
            <p:grpSpPr>
              <a:xfrm>
                <a:off x="5380340" y="778508"/>
                <a:ext cx="107685" cy="158537"/>
                <a:chOff x="5380340" y="778508"/>
                <a:chExt cx="107685" cy="158537"/>
              </a:xfrm>
            </p:grpSpPr>
            <p:sp>
              <p:nvSpPr>
                <p:cNvPr id="2035" name="Freeform: Shape 2034">
                  <a:extLst>
                    <a:ext uri="{FF2B5EF4-FFF2-40B4-BE49-F238E27FC236}">
                      <a16:creationId xmlns="" xmlns:a16="http://schemas.microsoft.com/office/drawing/2014/main" id="{602AAD94-DDBA-4A77-9636-7028F052DEEF}"/>
                    </a:ext>
                  </a:extLst>
                </p:cNvPr>
                <p:cNvSpPr/>
                <p:nvPr/>
              </p:nvSpPr>
              <p:spPr>
                <a:xfrm>
                  <a:off x="5380340" y="778746"/>
                  <a:ext cx="107685" cy="158300"/>
                </a:xfrm>
                <a:custGeom>
                  <a:avLst/>
                  <a:gdLst>
                    <a:gd name="connsiteX0" fmla="*/ 83114 w 107685"/>
                    <a:gd name="connsiteY0" fmla="*/ 156123 h 158300"/>
                    <a:gd name="connsiteX1" fmla="*/ 68322 w 107685"/>
                    <a:gd name="connsiteY1" fmla="*/ 157758 h 158300"/>
                    <a:gd name="connsiteX2" fmla="*/ 41528 w 107685"/>
                    <a:gd name="connsiteY2" fmla="*/ 138898 h 158300"/>
                    <a:gd name="connsiteX3" fmla="*/ 41368 w 107685"/>
                    <a:gd name="connsiteY3" fmla="*/ 138739 h 158300"/>
                    <a:gd name="connsiteX4" fmla="*/ 3689 w 107685"/>
                    <a:gd name="connsiteY4" fmla="*/ 18246 h 158300"/>
                    <a:gd name="connsiteX5" fmla="*/ 55762 w 107685"/>
                    <a:gd name="connsiteY5" fmla="*/ 8677 h 158300"/>
                    <a:gd name="connsiteX6" fmla="*/ 86862 w 107685"/>
                    <a:gd name="connsiteY6" fmla="*/ 39099 h 158300"/>
                    <a:gd name="connsiteX7" fmla="*/ 101934 w 107685"/>
                    <a:gd name="connsiteY7" fmla="*/ 130166 h 158300"/>
                    <a:gd name="connsiteX8" fmla="*/ 90411 w 107685"/>
                    <a:gd name="connsiteY8" fmla="*/ 150461 h 158300"/>
                    <a:gd name="connsiteX9" fmla="*/ 83114 w 107685"/>
                    <a:gd name="connsiteY9" fmla="*/ 156123 h 158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7685" h="158300">
                      <a:moveTo>
                        <a:pt x="83114" y="156123"/>
                      </a:moveTo>
                      <a:cubicBezTo>
                        <a:pt x="79047" y="158156"/>
                        <a:pt x="74223" y="158914"/>
                        <a:pt x="68322" y="157758"/>
                      </a:cubicBezTo>
                      <a:cubicBezTo>
                        <a:pt x="59031" y="155923"/>
                        <a:pt x="49901" y="148906"/>
                        <a:pt x="41528" y="138898"/>
                      </a:cubicBezTo>
                      <a:lnTo>
                        <a:pt x="41368" y="138739"/>
                      </a:lnTo>
                      <a:cubicBezTo>
                        <a:pt x="14295" y="106163"/>
                        <a:pt x="-9349" y="46794"/>
                        <a:pt x="3689" y="18246"/>
                      </a:cubicBezTo>
                      <a:cubicBezTo>
                        <a:pt x="13657" y="-3564"/>
                        <a:pt x="35587" y="-4601"/>
                        <a:pt x="55762" y="8677"/>
                      </a:cubicBezTo>
                      <a:cubicBezTo>
                        <a:pt x="67963" y="16731"/>
                        <a:pt x="78529" y="27217"/>
                        <a:pt x="86862" y="39099"/>
                      </a:cubicBezTo>
                      <a:cubicBezTo>
                        <a:pt x="106399" y="66929"/>
                        <a:pt x="113895" y="102216"/>
                        <a:pt x="101934" y="130166"/>
                      </a:cubicBezTo>
                      <a:cubicBezTo>
                        <a:pt x="98903" y="137224"/>
                        <a:pt x="95474" y="144879"/>
                        <a:pt x="90411" y="150461"/>
                      </a:cubicBezTo>
                      <a:cubicBezTo>
                        <a:pt x="88298" y="152774"/>
                        <a:pt x="85905" y="154727"/>
                        <a:pt x="83114" y="156123"/>
                      </a:cubicBezTo>
                      <a:close/>
                    </a:path>
                  </a:pathLst>
                </a:custGeom>
                <a:solidFill>
                  <a:srgbClr val="F6F3EC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36" name="Freeform: Shape 2035">
                  <a:extLst>
                    <a:ext uri="{FF2B5EF4-FFF2-40B4-BE49-F238E27FC236}">
                      <a16:creationId xmlns="" xmlns:a16="http://schemas.microsoft.com/office/drawing/2014/main" id="{AAFB9C2F-FC3A-48C5-9A68-228547215CC6}"/>
                    </a:ext>
                  </a:extLst>
                </p:cNvPr>
                <p:cNvSpPr/>
                <p:nvPr/>
              </p:nvSpPr>
              <p:spPr>
                <a:xfrm>
                  <a:off x="5382180" y="778508"/>
                  <a:ext cx="85022" cy="158537"/>
                </a:xfrm>
                <a:custGeom>
                  <a:avLst/>
                  <a:gdLst>
                    <a:gd name="connsiteX0" fmla="*/ 81274 w 85022"/>
                    <a:gd name="connsiteY0" fmla="*/ 156360 h 158537"/>
                    <a:gd name="connsiteX1" fmla="*/ 66482 w 85022"/>
                    <a:gd name="connsiteY1" fmla="*/ 157995 h 158537"/>
                    <a:gd name="connsiteX2" fmla="*/ 39688 w 85022"/>
                    <a:gd name="connsiteY2" fmla="*/ 139136 h 158537"/>
                    <a:gd name="connsiteX3" fmla="*/ 39528 w 85022"/>
                    <a:gd name="connsiteY3" fmla="*/ 138976 h 158537"/>
                    <a:gd name="connsiteX4" fmla="*/ 11299 w 85022"/>
                    <a:gd name="connsiteY4" fmla="*/ 94918 h 158537"/>
                    <a:gd name="connsiteX5" fmla="*/ 6235 w 85022"/>
                    <a:gd name="connsiteY5" fmla="*/ 56481 h 158537"/>
                    <a:gd name="connsiteX6" fmla="*/ 1849 w 85022"/>
                    <a:gd name="connsiteY6" fmla="*/ 18483 h 158537"/>
                    <a:gd name="connsiteX7" fmla="*/ 53922 w 85022"/>
                    <a:gd name="connsiteY7" fmla="*/ 8914 h 158537"/>
                    <a:gd name="connsiteX8" fmla="*/ 85022 w 85022"/>
                    <a:gd name="connsiteY8" fmla="*/ 39336 h 158537"/>
                    <a:gd name="connsiteX9" fmla="*/ 25374 w 85022"/>
                    <a:gd name="connsiteY9" fmla="*/ 30724 h 158537"/>
                    <a:gd name="connsiteX10" fmla="*/ 46865 w 85022"/>
                    <a:gd name="connsiteY10" fmla="*/ 75261 h 158537"/>
                    <a:gd name="connsiteX11" fmla="*/ 46506 w 85022"/>
                    <a:gd name="connsiteY11" fmla="*/ 116289 h 158537"/>
                    <a:gd name="connsiteX12" fmla="*/ 81274 w 85022"/>
                    <a:gd name="connsiteY12" fmla="*/ 156360 h 158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5022" h="158537">
                      <a:moveTo>
                        <a:pt x="81274" y="156360"/>
                      </a:moveTo>
                      <a:cubicBezTo>
                        <a:pt x="77207" y="158394"/>
                        <a:pt x="72383" y="159151"/>
                        <a:pt x="66482" y="157995"/>
                      </a:cubicBezTo>
                      <a:cubicBezTo>
                        <a:pt x="57191" y="156161"/>
                        <a:pt x="48061" y="149143"/>
                        <a:pt x="39688" y="139136"/>
                      </a:cubicBezTo>
                      <a:lnTo>
                        <a:pt x="39528" y="138976"/>
                      </a:lnTo>
                      <a:cubicBezTo>
                        <a:pt x="30278" y="127852"/>
                        <a:pt x="18276" y="110348"/>
                        <a:pt x="11299" y="94918"/>
                      </a:cubicBezTo>
                      <a:cubicBezTo>
                        <a:pt x="5757" y="82677"/>
                        <a:pt x="8787" y="65811"/>
                        <a:pt x="6235" y="56481"/>
                      </a:cubicBezTo>
                      <a:cubicBezTo>
                        <a:pt x="534" y="35748"/>
                        <a:pt x="-2018" y="29248"/>
                        <a:pt x="1849" y="18483"/>
                      </a:cubicBezTo>
                      <a:cubicBezTo>
                        <a:pt x="10023" y="-4084"/>
                        <a:pt x="33747" y="-4364"/>
                        <a:pt x="53922" y="8914"/>
                      </a:cubicBezTo>
                      <a:cubicBezTo>
                        <a:pt x="66123" y="16968"/>
                        <a:pt x="76689" y="27454"/>
                        <a:pt x="85022" y="39336"/>
                      </a:cubicBezTo>
                      <a:cubicBezTo>
                        <a:pt x="78563" y="43921"/>
                        <a:pt x="31634" y="-7194"/>
                        <a:pt x="25374" y="30724"/>
                      </a:cubicBezTo>
                      <a:cubicBezTo>
                        <a:pt x="21945" y="51338"/>
                        <a:pt x="38093" y="55125"/>
                        <a:pt x="46865" y="75261"/>
                      </a:cubicBezTo>
                      <a:cubicBezTo>
                        <a:pt x="49416" y="81122"/>
                        <a:pt x="44353" y="110228"/>
                        <a:pt x="46506" y="116289"/>
                      </a:cubicBezTo>
                      <a:cubicBezTo>
                        <a:pt x="54281" y="137860"/>
                        <a:pt x="60142" y="145196"/>
                        <a:pt x="81274" y="156360"/>
                      </a:cubicBezTo>
                      <a:close/>
                    </a:path>
                  </a:pathLst>
                </a:custGeom>
                <a:solidFill>
                  <a:srgbClr val="D8D6CA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37" name="Graphic 2">
              <a:extLst>
                <a:ext uri="{FF2B5EF4-FFF2-40B4-BE49-F238E27FC236}">
                  <a16:creationId xmlns="" xmlns:a16="http://schemas.microsoft.com/office/drawing/2014/main" id="{9AA81955-6972-48B6-9341-AFA3CB705E88}"/>
                </a:ext>
              </a:extLst>
            </p:cNvPr>
            <p:cNvGrpSpPr/>
            <p:nvPr/>
          </p:nvGrpSpPr>
          <p:grpSpPr>
            <a:xfrm>
              <a:off x="19037817" y="-2681903"/>
              <a:ext cx="3018313" cy="635618"/>
              <a:chOff x="4279255" y="802232"/>
              <a:chExt cx="1079785" cy="227389"/>
            </a:xfrm>
          </p:grpSpPr>
          <p:sp>
            <p:nvSpPr>
              <p:cNvPr id="2038" name="Freeform: Shape 2037">
                <a:extLst>
                  <a:ext uri="{FF2B5EF4-FFF2-40B4-BE49-F238E27FC236}">
                    <a16:creationId xmlns="" xmlns:a16="http://schemas.microsoft.com/office/drawing/2014/main" id="{4A2F05D0-3A7F-468C-8217-684387849726}"/>
                  </a:ext>
                </a:extLst>
              </p:cNvPr>
              <p:cNvSpPr/>
              <p:nvPr/>
            </p:nvSpPr>
            <p:spPr>
              <a:xfrm>
                <a:off x="4279255" y="842034"/>
                <a:ext cx="1034048" cy="187587"/>
              </a:xfrm>
              <a:custGeom>
                <a:avLst/>
                <a:gdLst>
                  <a:gd name="connsiteX0" fmla="*/ 1023874 w 1034048"/>
                  <a:gd name="connsiteY0" fmla="*/ 72300 h 187587"/>
                  <a:gd name="connsiteX1" fmla="*/ 1005693 w 1034048"/>
                  <a:gd name="connsiteY1" fmla="*/ 73457 h 187587"/>
                  <a:gd name="connsiteX2" fmla="*/ 962192 w 1034048"/>
                  <a:gd name="connsiteY2" fmla="*/ 69948 h 187587"/>
                  <a:gd name="connsiteX3" fmla="*/ 918852 w 1034048"/>
                  <a:gd name="connsiteY3" fmla="*/ 72659 h 187587"/>
                  <a:gd name="connsiteX4" fmla="*/ 860280 w 1034048"/>
                  <a:gd name="connsiteY4" fmla="*/ 85458 h 187587"/>
                  <a:gd name="connsiteX5" fmla="*/ 461322 w 1034048"/>
                  <a:gd name="connsiteY5" fmla="*/ 161055 h 187587"/>
                  <a:gd name="connsiteX6" fmla="*/ 62124 w 1034048"/>
                  <a:gd name="connsiteY6" fmla="*/ 182746 h 187587"/>
                  <a:gd name="connsiteX7" fmla="*/ 26200 w 1034048"/>
                  <a:gd name="connsiteY7" fmla="*/ 173216 h 187587"/>
                  <a:gd name="connsiteX8" fmla="*/ 2197 w 1034048"/>
                  <a:gd name="connsiteY8" fmla="*/ 148974 h 187587"/>
                  <a:gd name="connsiteX9" fmla="*/ 1041 w 1034048"/>
                  <a:gd name="connsiteY9" fmla="*/ 139684 h 187587"/>
                  <a:gd name="connsiteX10" fmla="*/ 3792 w 1034048"/>
                  <a:gd name="connsiteY10" fmla="*/ 139245 h 187587"/>
                  <a:gd name="connsiteX11" fmla="*/ 16670 w 1034048"/>
                  <a:gd name="connsiteY11" fmla="*/ 140840 h 187587"/>
                  <a:gd name="connsiteX12" fmla="*/ 16989 w 1034048"/>
                  <a:gd name="connsiteY12" fmla="*/ 140880 h 187587"/>
                  <a:gd name="connsiteX13" fmla="*/ 794172 w 1034048"/>
                  <a:gd name="connsiteY13" fmla="*/ 61814 h 187587"/>
                  <a:gd name="connsiteX14" fmla="*/ 954099 w 1034048"/>
                  <a:gd name="connsiteY14" fmla="*/ 20268 h 187587"/>
                  <a:gd name="connsiteX15" fmla="*/ 984441 w 1034048"/>
                  <a:gd name="connsiteY15" fmla="*/ 5036 h 187587"/>
                  <a:gd name="connsiteX16" fmla="*/ 989744 w 1034048"/>
                  <a:gd name="connsiteY16" fmla="*/ 2405 h 187587"/>
                  <a:gd name="connsiteX17" fmla="*/ 1033483 w 1034048"/>
                  <a:gd name="connsiteY17" fmla="*/ 45427 h 187587"/>
                  <a:gd name="connsiteX18" fmla="*/ 1023874 w 1034048"/>
                  <a:gd name="connsiteY18" fmla="*/ 72300 h 187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34048" h="187587">
                    <a:moveTo>
                      <a:pt x="1023874" y="72300"/>
                    </a:moveTo>
                    <a:cubicBezTo>
                      <a:pt x="1019648" y="74413"/>
                      <a:pt x="1013787" y="75131"/>
                      <a:pt x="1005693" y="73457"/>
                    </a:cubicBezTo>
                    <a:cubicBezTo>
                      <a:pt x="992455" y="70745"/>
                      <a:pt x="976666" y="69908"/>
                      <a:pt x="962192" y="69948"/>
                    </a:cubicBezTo>
                    <a:cubicBezTo>
                      <a:pt x="940742" y="69988"/>
                      <a:pt x="922121" y="71941"/>
                      <a:pt x="918852" y="72659"/>
                    </a:cubicBezTo>
                    <a:cubicBezTo>
                      <a:pt x="899315" y="76885"/>
                      <a:pt x="879817" y="81192"/>
                      <a:pt x="860280" y="85458"/>
                    </a:cubicBezTo>
                    <a:cubicBezTo>
                      <a:pt x="728623" y="114285"/>
                      <a:pt x="596408" y="142196"/>
                      <a:pt x="461322" y="161055"/>
                    </a:cubicBezTo>
                    <a:cubicBezTo>
                      <a:pt x="333532" y="178918"/>
                      <a:pt x="196453" y="196302"/>
                      <a:pt x="62124" y="182746"/>
                    </a:cubicBezTo>
                    <a:cubicBezTo>
                      <a:pt x="56144" y="182147"/>
                      <a:pt x="36806" y="178240"/>
                      <a:pt x="26200" y="173216"/>
                    </a:cubicBezTo>
                    <a:cubicBezTo>
                      <a:pt x="16591" y="168631"/>
                      <a:pt x="6543" y="157307"/>
                      <a:pt x="2197" y="148974"/>
                    </a:cubicBezTo>
                    <a:cubicBezTo>
                      <a:pt x="-76" y="144548"/>
                      <a:pt x="-793" y="140920"/>
                      <a:pt x="1041" y="139684"/>
                    </a:cubicBezTo>
                    <a:cubicBezTo>
                      <a:pt x="1679" y="139245"/>
                      <a:pt x="2556" y="139086"/>
                      <a:pt x="3792" y="139245"/>
                    </a:cubicBezTo>
                    <a:cubicBezTo>
                      <a:pt x="8098" y="139803"/>
                      <a:pt x="12364" y="140322"/>
                      <a:pt x="16670" y="140840"/>
                    </a:cubicBezTo>
                    <a:cubicBezTo>
                      <a:pt x="16790" y="140840"/>
                      <a:pt x="16910" y="140840"/>
                      <a:pt x="16989" y="140880"/>
                    </a:cubicBezTo>
                    <a:cubicBezTo>
                      <a:pt x="286563" y="172379"/>
                      <a:pt x="543498" y="121502"/>
                      <a:pt x="794172" y="61814"/>
                    </a:cubicBezTo>
                    <a:cubicBezTo>
                      <a:pt x="806931" y="58784"/>
                      <a:pt x="885599" y="50171"/>
                      <a:pt x="954099" y="20268"/>
                    </a:cubicBezTo>
                    <a:cubicBezTo>
                      <a:pt x="964545" y="15682"/>
                      <a:pt x="974752" y="10618"/>
                      <a:pt x="984441" y="5036"/>
                    </a:cubicBezTo>
                    <a:cubicBezTo>
                      <a:pt x="986275" y="4000"/>
                      <a:pt x="988070" y="3122"/>
                      <a:pt x="989744" y="2405"/>
                    </a:cubicBezTo>
                    <a:cubicBezTo>
                      <a:pt x="1018930" y="-9756"/>
                      <a:pt x="1029895" y="27245"/>
                      <a:pt x="1033483" y="45427"/>
                    </a:cubicBezTo>
                    <a:cubicBezTo>
                      <a:pt x="1034640" y="51408"/>
                      <a:pt x="1035078" y="66718"/>
                      <a:pt x="1023874" y="72300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9" name="Freeform: Shape 2038">
                <a:extLst>
                  <a:ext uri="{FF2B5EF4-FFF2-40B4-BE49-F238E27FC236}">
                    <a16:creationId xmlns="" xmlns:a16="http://schemas.microsoft.com/office/drawing/2014/main" id="{6F9FBE48-75F9-4EE8-A5A3-46931614423F}"/>
                  </a:ext>
                </a:extLst>
              </p:cNvPr>
              <p:cNvSpPr/>
              <p:nvPr/>
            </p:nvSpPr>
            <p:spPr>
              <a:xfrm>
                <a:off x="4279334" y="844399"/>
                <a:ext cx="1028237" cy="157696"/>
              </a:xfrm>
              <a:custGeom>
                <a:avLst/>
                <a:gdLst>
                  <a:gd name="connsiteX0" fmla="*/ 996921 w 1028237"/>
                  <a:gd name="connsiteY0" fmla="*/ 61363 h 157696"/>
                  <a:gd name="connsiteX1" fmla="*/ 950032 w 1028237"/>
                  <a:gd name="connsiteY1" fmla="*/ 54704 h 157696"/>
                  <a:gd name="connsiteX2" fmla="*/ 889626 w 1028237"/>
                  <a:gd name="connsiteY2" fmla="*/ 53827 h 157696"/>
                  <a:gd name="connsiteX3" fmla="*/ 791940 w 1028237"/>
                  <a:gd name="connsiteY3" fmla="*/ 74880 h 157696"/>
                  <a:gd name="connsiteX4" fmla="*/ 402591 w 1028237"/>
                  <a:gd name="connsiteY4" fmla="*/ 151314 h 157696"/>
                  <a:gd name="connsiteX5" fmla="*/ 166150 w 1028237"/>
                  <a:gd name="connsiteY5" fmla="*/ 154982 h 157696"/>
                  <a:gd name="connsiteX6" fmla="*/ 47093 w 1028237"/>
                  <a:gd name="connsiteY6" fmla="*/ 146330 h 157696"/>
                  <a:gd name="connsiteX7" fmla="*/ 2197 w 1028237"/>
                  <a:gd name="connsiteY7" fmla="*/ 146609 h 157696"/>
                  <a:gd name="connsiteX8" fmla="*/ 1041 w 1028237"/>
                  <a:gd name="connsiteY8" fmla="*/ 137319 h 157696"/>
                  <a:gd name="connsiteX9" fmla="*/ 16670 w 1028237"/>
                  <a:gd name="connsiteY9" fmla="*/ 138435 h 157696"/>
                  <a:gd name="connsiteX10" fmla="*/ 17029 w 1028237"/>
                  <a:gd name="connsiteY10" fmla="*/ 138475 h 157696"/>
                  <a:gd name="connsiteX11" fmla="*/ 794212 w 1028237"/>
                  <a:gd name="connsiteY11" fmla="*/ 59409 h 157696"/>
                  <a:gd name="connsiteX12" fmla="*/ 984481 w 1028237"/>
                  <a:gd name="connsiteY12" fmla="*/ 2632 h 157696"/>
                  <a:gd name="connsiteX13" fmla="*/ 989784 w 1028237"/>
                  <a:gd name="connsiteY13" fmla="*/ 0 h 157696"/>
                  <a:gd name="connsiteX14" fmla="*/ 1027782 w 1028237"/>
                  <a:gd name="connsiteY14" fmla="*/ 43301 h 157696"/>
                  <a:gd name="connsiteX15" fmla="*/ 996921 w 1028237"/>
                  <a:gd name="connsiteY15" fmla="*/ 61363 h 157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28237" h="157696">
                    <a:moveTo>
                      <a:pt x="996921" y="61363"/>
                    </a:moveTo>
                    <a:cubicBezTo>
                      <a:pt x="992057" y="58173"/>
                      <a:pt x="955135" y="57216"/>
                      <a:pt x="950032" y="54704"/>
                    </a:cubicBezTo>
                    <a:cubicBezTo>
                      <a:pt x="934681" y="47208"/>
                      <a:pt x="905096" y="53149"/>
                      <a:pt x="889626" y="53827"/>
                    </a:cubicBezTo>
                    <a:cubicBezTo>
                      <a:pt x="856373" y="55223"/>
                      <a:pt x="831293" y="68699"/>
                      <a:pt x="791940" y="74880"/>
                    </a:cubicBezTo>
                    <a:cubicBezTo>
                      <a:pt x="761358" y="79704"/>
                      <a:pt x="476553" y="144536"/>
                      <a:pt x="402591" y="151314"/>
                    </a:cubicBezTo>
                    <a:cubicBezTo>
                      <a:pt x="328788" y="158092"/>
                      <a:pt x="242106" y="159727"/>
                      <a:pt x="166150" y="154982"/>
                    </a:cubicBezTo>
                    <a:cubicBezTo>
                      <a:pt x="126518" y="152550"/>
                      <a:pt x="86646" y="147726"/>
                      <a:pt x="47093" y="146330"/>
                    </a:cubicBezTo>
                    <a:cubicBezTo>
                      <a:pt x="31981" y="145772"/>
                      <a:pt x="17069" y="146051"/>
                      <a:pt x="2197" y="146609"/>
                    </a:cubicBezTo>
                    <a:cubicBezTo>
                      <a:pt x="-76" y="142143"/>
                      <a:pt x="-793" y="138555"/>
                      <a:pt x="1041" y="137319"/>
                    </a:cubicBezTo>
                    <a:cubicBezTo>
                      <a:pt x="6264" y="137718"/>
                      <a:pt x="11447" y="138076"/>
                      <a:pt x="16670" y="138435"/>
                    </a:cubicBezTo>
                    <a:cubicBezTo>
                      <a:pt x="16790" y="138475"/>
                      <a:pt x="16910" y="138475"/>
                      <a:pt x="17029" y="138475"/>
                    </a:cubicBezTo>
                    <a:cubicBezTo>
                      <a:pt x="286563" y="169974"/>
                      <a:pt x="543498" y="119137"/>
                      <a:pt x="794212" y="59409"/>
                    </a:cubicBezTo>
                    <a:cubicBezTo>
                      <a:pt x="808885" y="55900"/>
                      <a:pt x="911117" y="45055"/>
                      <a:pt x="984481" y="2632"/>
                    </a:cubicBezTo>
                    <a:cubicBezTo>
                      <a:pt x="986315" y="1595"/>
                      <a:pt x="988069" y="718"/>
                      <a:pt x="989784" y="0"/>
                    </a:cubicBezTo>
                    <a:cubicBezTo>
                      <a:pt x="1015143" y="1994"/>
                      <a:pt x="1024831" y="28389"/>
                      <a:pt x="1027782" y="43301"/>
                    </a:cubicBezTo>
                    <a:cubicBezTo>
                      <a:pt x="1029417" y="51993"/>
                      <a:pt x="1028220" y="56658"/>
                      <a:pt x="996921" y="61363"/>
                    </a:cubicBezTo>
                    <a:close/>
                  </a:path>
                </a:pathLst>
              </a:custGeom>
              <a:solidFill>
                <a:srgbClr val="EDEDE3">
                  <a:alpha val="60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0" name="Freeform: Shape 2039">
                <a:extLst>
                  <a:ext uri="{FF2B5EF4-FFF2-40B4-BE49-F238E27FC236}">
                    <a16:creationId xmlns="" xmlns:a16="http://schemas.microsoft.com/office/drawing/2014/main" id="{41439F27-62E9-4590-9E9C-A809085549FD}"/>
                  </a:ext>
                </a:extLst>
              </p:cNvPr>
              <p:cNvSpPr/>
              <p:nvPr/>
            </p:nvSpPr>
            <p:spPr>
              <a:xfrm>
                <a:off x="5233353" y="844399"/>
                <a:ext cx="73643" cy="72019"/>
              </a:xfrm>
              <a:custGeom>
                <a:avLst/>
                <a:gdLst>
                  <a:gd name="connsiteX0" fmla="*/ 69776 w 73643"/>
                  <a:gd name="connsiteY0" fmla="*/ 69935 h 72019"/>
                  <a:gd name="connsiteX1" fmla="*/ 51594 w 73643"/>
                  <a:gd name="connsiteY1" fmla="*/ 71092 h 72019"/>
                  <a:gd name="connsiteX2" fmla="*/ 8094 w 73643"/>
                  <a:gd name="connsiteY2" fmla="*/ 67583 h 72019"/>
                  <a:gd name="connsiteX3" fmla="*/ 11045 w 73643"/>
                  <a:gd name="connsiteY3" fmla="*/ 43141 h 72019"/>
                  <a:gd name="connsiteX4" fmla="*/ 0 w 73643"/>
                  <a:gd name="connsiteY4" fmla="*/ 17863 h 72019"/>
                  <a:gd name="connsiteX5" fmla="*/ 30342 w 73643"/>
                  <a:gd name="connsiteY5" fmla="*/ 2632 h 72019"/>
                  <a:gd name="connsiteX6" fmla="*/ 35645 w 73643"/>
                  <a:gd name="connsiteY6" fmla="*/ 0 h 72019"/>
                  <a:gd name="connsiteX7" fmla="*/ 73643 w 73643"/>
                  <a:gd name="connsiteY7" fmla="*/ 43301 h 72019"/>
                  <a:gd name="connsiteX8" fmla="*/ 69776 w 73643"/>
                  <a:gd name="connsiteY8" fmla="*/ 69935 h 72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643" h="72019">
                    <a:moveTo>
                      <a:pt x="69776" y="69935"/>
                    </a:moveTo>
                    <a:cubicBezTo>
                      <a:pt x="65549" y="72049"/>
                      <a:pt x="59688" y="72766"/>
                      <a:pt x="51594" y="71092"/>
                    </a:cubicBezTo>
                    <a:cubicBezTo>
                      <a:pt x="38357" y="68380"/>
                      <a:pt x="22567" y="67543"/>
                      <a:pt x="8094" y="67583"/>
                    </a:cubicBezTo>
                    <a:cubicBezTo>
                      <a:pt x="8812" y="60247"/>
                      <a:pt x="9809" y="51794"/>
                      <a:pt x="11045" y="43141"/>
                    </a:cubicBezTo>
                    <a:cubicBezTo>
                      <a:pt x="12320" y="34250"/>
                      <a:pt x="7137" y="25438"/>
                      <a:pt x="0" y="17863"/>
                    </a:cubicBezTo>
                    <a:cubicBezTo>
                      <a:pt x="10446" y="13277"/>
                      <a:pt x="20654" y="8214"/>
                      <a:pt x="30342" y="2632"/>
                    </a:cubicBezTo>
                    <a:cubicBezTo>
                      <a:pt x="32177" y="1595"/>
                      <a:pt x="33971" y="718"/>
                      <a:pt x="35645" y="0"/>
                    </a:cubicBezTo>
                    <a:lnTo>
                      <a:pt x="73643" y="43301"/>
                    </a:lnTo>
                    <a:lnTo>
                      <a:pt x="69776" y="69935"/>
                    </a:ln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041" name="Graphic 2">
                <a:extLst>
                  <a:ext uri="{FF2B5EF4-FFF2-40B4-BE49-F238E27FC236}">
                    <a16:creationId xmlns="" xmlns:a16="http://schemas.microsoft.com/office/drawing/2014/main" id="{33407B40-76FB-4A3A-8620-D416FFF92967}"/>
                  </a:ext>
                </a:extLst>
              </p:cNvPr>
              <p:cNvGrpSpPr/>
              <p:nvPr/>
            </p:nvGrpSpPr>
            <p:grpSpPr>
              <a:xfrm>
                <a:off x="5251354" y="802232"/>
                <a:ext cx="107685" cy="158537"/>
                <a:chOff x="5251354" y="802232"/>
                <a:chExt cx="107685" cy="158537"/>
              </a:xfrm>
            </p:grpSpPr>
            <p:sp>
              <p:nvSpPr>
                <p:cNvPr id="2042" name="Freeform: Shape 2041">
                  <a:extLst>
                    <a:ext uri="{FF2B5EF4-FFF2-40B4-BE49-F238E27FC236}">
                      <a16:creationId xmlns="" xmlns:a16="http://schemas.microsoft.com/office/drawing/2014/main" id="{C4BD11C4-5CD7-4454-A140-112800ED1998}"/>
                    </a:ext>
                  </a:extLst>
                </p:cNvPr>
                <p:cNvSpPr/>
                <p:nvPr/>
              </p:nvSpPr>
              <p:spPr>
                <a:xfrm>
                  <a:off x="5251354" y="802470"/>
                  <a:ext cx="107685" cy="158300"/>
                </a:xfrm>
                <a:custGeom>
                  <a:avLst/>
                  <a:gdLst>
                    <a:gd name="connsiteX0" fmla="*/ 83114 w 107685"/>
                    <a:gd name="connsiteY0" fmla="*/ 156123 h 158300"/>
                    <a:gd name="connsiteX1" fmla="*/ 68322 w 107685"/>
                    <a:gd name="connsiteY1" fmla="*/ 157758 h 158300"/>
                    <a:gd name="connsiteX2" fmla="*/ 41528 w 107685"/>
                    <a:gd name="connsiteY2" fmla="*/ 138898 h 158300"/>
                    <a:gd name="connsiteX3" fmla="*/ 41368 w 107685"/>
                    <a:gd name="connsiteY3" fmla="*/ 138739 h 158300"/>
                    <a:gd name="connsiteX4" fmla="*/ 3689 w 107685"/>
                    <a:gd name="connsiteY4" fmla="*/ 18246 h 158300"/>
                    <a:gd name="connsiteX5" fmla="*/ 55762 w 107685"/>
                    <a:gd name="connsiteY5" fmla="*/ 8677 h 158300"/>
                    <a:gd name="connsiteX6" fmla="*/ 86862 w 107685"/>
                    <a:gd name="connsiteY6" fmla="*/ 39099 h 158300"/>
                    <a:gd name="connsiteX7" fmla="*/ 101934 w 107685"/>
                    <a:gd name="connsiteY7" fmla="*/ 130166 h 158300"/>
                    <a:gd name="connsiteX8" fmla="*/ 90411 w 107685"/>
                    <a:gd name="connsiteY8" fmla="*/ 150461 h 158300"/>
                    <a:gd name="connsiteX9" fmla="*/ 83114 w 107685"/>
                    <a:gd name="connsiteY9" fmla="*/ 156123 h 158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7685" h="158300">
                      <a:moveTo>
                        <a:pt x="83114" y="156123"/>
                      </a:moveTo>
                      <a:cubicBezTo>
                        <a:pt x="79047" y="158156"/>
                        <a:pt x="74223" y="158914"/>
                        <a:pt x="68322" y="157758"/>
                      </a:cubicBezTo>
                      <a:cubicBezTo>
                        <a:pt x="59032" y="155923"/>
                        <a:pt x="49901" y="148906"/>
                        <a:pt x="41528" y="138898"/>
                      </a:cubicBezTo>
                      <a:lnTo>
                        <a:pt x="41368" y="138739"/>
                      </a:lnTo>
                      <a:cubicBezTo>
                        <a:pt x="14295" y="106163"/>
                        <a:pt x="-9349" y="46794"/>
                        <a:pt x="3689" y="18246"/>
                      </a:cubicBezTo>
                      <a:cubicBezTo>
                        <a:pt x="13657" y="-3564"/>
                        <a:pt x="35587" y="-4601"/>
                        <a:pt x="55762" y="8677"/>
                      </a:cubicBezTo>
                      <a:cubicBezTo>
                        <a:pt x="67963" y="16731"/>
                        <a:pt x="78529" y="27217"/>
                        <a:pt x="86862" y="39099"/>
                      </a:cubicBezTo>
                      <a:cubicBezTo>
                        <a:pt x="106399" y="66929"/>
                        <a:pt x="113895" y="102216"/>
                        <a:pt x="101934" y="130166"/>
                      </a:cubicBezTo>
                      <a:cubicBezTo>
                        <a:pt x="98903" y="137224"/>
                        <a:pt x="95475" y="144879"/>
                        <a:pt x="90411" y="150461"/>
                      </a:cubicBezTo>
                      <a:cubicBezTo>
                        <a:pt x="88297" y="152774"/>
                        <a:pt x="85905" y="154727"/>
                        <a:pt x="83114" y="156123"/>
                      </a:cubicBezTo>
                      <a:close/>
                    </a:path>
                  </a:pathLst>
                </a:custGeom>
                <a:solidFill>
                  <a:srgbClr val="F6F3EC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43" name="Freeform: Shape 2042">
                  <a:extLst>
                    <a:ext uri="{FF2B5EF4-FFF2-40B4-BE49-F238E27FC236}">
                      <a16:creationId xmlns="" xmlns:a16="http://schemas.microsoft.com/office/drawing/2014/main" id="{11C1BF8B-271B-48CE-8501-C234EA4A2859}"/>
                    </a:ext>
                  </a:extLst>
                </p:cNvPr>
                <p:cNvSpPr/>
                <p:nvPr/>
              </p:nvSpPr>
              <p:spPr>
                <a:xfrm>
                  <a:off x="5253194" y="802232"/>
                  <a:ext cx="85022" cy="158537"/>
                </a:xfrm>
                <a:custGeom>
                  <a:avLst/>
                  <a:gdLst>
                    <a:gd name="connsiteX0" fmla="*/ 81274 w 85022"/>
                    <a:gd name="connsiteY0" fmla="*/ 156360 h 158537"/>
                    <a:gd name="connsiteX1" fmla="*/ 66482 w 85022"/>
                    <a:gd name="connsiteY1" fmla="*/ 157995 h 158537"/>
                    <a:gd name="connsiteX2" fmla="*/ 39688 w 85022"/>
                    <a:gd name="connsiteY2" fmla="*/ 139135 h 158537"/>
                    <a:gd name="connsiteX3" fmla="*/ 39528 w 85022"/>
                    <a:gd name="connsiteY3" fmla="*/ 138976 h 158537"/>
                    <a:gd name="connsiteX4" fmla="*/ 11299 w 85022"/>
                    <a:gd name="connsiteY4" fmla="*/ 94918 h 158537"/>
                    <a:gd name="connsiteX5" fmla="*/ 6235 w 85022"/>
                    <a:gd name="connsiteY5" fmla="*/ 56481 h 158537"/>
                    <a:gd name="connsiteX6" fmla="*/ 1849 w 85022"/>
                    <a:gd name="connsiteY6" fmla="*/ 18483 h 158537"/>
                    <a:gd name="connsiteX7" fmla="*/ 53922 w 85022"/>
                    <a:gd name="connsiteY7" fmla="*/ 8914 h 158537"/>
                    <a:gd name="connsiteX8" fmla="*/ 85022 w 85022"/>
                    <a:gd name="connsiteY8" fmla="*/ 39336 h 158537"/>
                    <a:gd name="connsiteX9" fmla="*/ 25374 w 85022"/>
                    <a:gd name="connsiteY9" fmla="*/ 30724 h 158537"/>
                    <a:gd name="connsiteX10" fmla="*/ 46865 w 85022"/>
                    <a:gd name="connsiteY10" fmla="*/ 75261 h 158537"/>
                    <a:gd name="connsiteX11" fmla="*/ 46506 w 85022"/>
                    <a:gd name="connsiteY11" fmla="*/ 116289 h 158537"/>
                    <a:gd name="connsiteX12" fmla="*/ 81274 w 85022"/>
                    <a:gd name="connsiteY12" fmla="*/ 156360 h 158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5022" h="158537">
                      <a:moveTo>
                        <a:pt x="81274" y="156360"/>
                      </a:moveTo>
                      <a:cubicBezTo>
                        <a:pt x="77207" y="158394"/>
                        <a:pt x="72383" y="159151"/>
                        <a:pt x="66482" y="157995"/>
                      </a:cubicBezTo>
                      <a:cubicBezTo>
                        <a:pt x="57191" y="156161"/>
                        <a:pt x="48061" y="149143"/>
                        <a:pt x="39688" y="139135"/>
                      </a:cubicBezTo>
                      <a:lnTo>
                        <a:pt x="39528" y="138976"/>
                      </a:lnTo>
                      <a:cubicBezTo>
                        <a:pt x="30278" y="127852"/>
                        <a:pt x="18276" y="110348"/>
                        <a:pt x="11299" y="94918"/>
                      </a:cubicBezTo>
                      <a:cubicBezTo>
                        <a:pt x="5757" y="82677"/>
                        <a:pt x="8787" y="65811"/>
                        <a:pt x="6235" y="56481"/>
                      </a:cubicBezTo>
                      <a:cubicBezTo>
                        <a:pt x="533" y="35748"/>
                        <a:pt x="-2018" y="29248"/>
                        <a:pt x="1849" y="18483"/>
                      </a:cubicBezTo>
                      <a:cubicBezTo>
                        <a:pt x="10023" y="-4084"/>
                        <a:pt x="33747" y="-4364"/>
                        <a:pt x="53922" y="8914"/>
                      </a:cubicBezTo>
                      <a:cubicBezTo>
                        <a:pt x="66123" y="16968"/>
                        <a:pt x="76689" y="27454"/>
                        <a:pt x="85022" y="39336"/>
                      </a:cubicBezTo>
                      <a:cubicBezTo>
                        <a:pt x="78563" y="43921"/>
                        <a:pt x="31633" y="-7194"/>
                        <a:pt x="25374" y="30724"/>
                      </a:cubicBezTo>
                      <a:cubicBezTo>
                        <a:pt x="21945" y="51338"/>
                        <a:pt x="38093" y="55125"/>
                        <a:pt x="46865" y="75261"/>
                      </a:cubicBezTo>
                      <a:cubicBezTo>
                        <a:pt x="49416" y="81122"/>
                        <a:pt x="44353" y="110228"/>
                        <a:pt x="46506" y="116289"/>
                      </a:cubicBezTo>
                      <a:cubicBezTo>
                        <a:pt x="54281" y="137859"/>
                        <a:pt x="60142" y="145196"/>
                        <a:pt x="81274" y="156360"/>
                      </a:cubicBezTo>
                      <a:close/>
                    </a:path>
                  </a:pathLst>
                </a:custGeom>
                <a:solidFill>
                  <a:srgbClr val="D8D6CA">
                    <a:alpha val="53000"/>
                  </a:srgbClr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44" name="Graphic 2">
              <a:extLst>
                <a:ext uri="{FF2B5EF4-FFF2-40B4-BE49-F238E27FC236}">
                  <a16:creationId xmlns="" xmlns:a16="http://schemas.microsoft.com/office/drawing/2014/main" id="{F11F3C75-60D0-4F95-A29D-274442F27330}"/>
                </a:ext>
              </a:extLst>
            </p:cNvPr>
            <p:cNvGrpSpPr/>
            <p:nvPr/>
          </p:nvGrpSpPr>
          <p:grpSpPr>
            <a:xfrm>
              <a:off x="18667349" y="-2521060"/>
              <a:ext cx="3076645" cy="657352"/>
              <a:chOff x="4146722" y="859773"/>
              <a:chExt cx="1100653" cy="235164"/>
            </a:xfrm>
          </p:grpSpPr>
          <p:sp>
            <p:nvSpPr>
              <p:cNvPr id="2045" name="Freeform: Shape 2044">
                <a:extLst>
                  <a:ext uri="{FF2B5EF4-FFF2-40B4-BE49-F238E27FC236}">
                    <a16:creationId xmlns="" xmlns:a16="http://schemas.microsoft.com/office/drawing/2014/main" id="{ABCDD64E-25D8-44F1-91F3-5AD8880723F3}"/>
                  </a:ext>
                </a:extLst>
              </p:cNvPr>
              <p:cNvSpPr/>
              <p:nvPr/>
            </p:nvSpPr>
            <p:spPr>
              <a:xfrm>
                <a:off x="4146722" y="879965"/>
                <a:ext cx="1056089" cy="214972"/>
              </a:xfrm>
              <a:custGeom>
                <a:avLst/>
                <a:gdLst>
                  <a:gd name="connsiteX0" fmla="*/ 2036 w 1056089"/>
                  <a:gd name="connsiteY0" fmla="*/ 69377 h 214972"/>
                  <a:gd name="connsiteX1" fmla="*/ 7419 w 1056089"/>
                  <a:gd name="connsiteY1" fmla="*/ 59888 h 214972"/>
                  <a:gd name="connsiteX2" fmla="*/ 30863 w 1056089"/>
                  <a:gd name="connsiteY2" fmla="*/ 53548 h 214972"/>
                  <a:gd name="connsiteX3" fmla="*/ 433490 w 1056089"/>
                  <a:gd name="connsiteY3" fmla="*/ 165309 h 214972"/>
                  <a:gd name="connsiteX4" fmla="*/ 842496 w 1056089"/>
                  <a:gd name="connsiteY4" fmla="*/ 124799 h 214972"/>
                  <a:gd name="connsiteX5" fmla="*/ 976067 w 1056089"/>
                  <a:gd name="connsiteY5" fmla="*/ 61044 h 214972"/>
                  <a:gd name="connsiteX6" fmla="*/ 1000349 w 1056089"/>
                  <a:gd name="connsiteY6" fmla="*/ 0 h 214972"/>
                  <a:gd name="connsiteX7" fmla="*/ 1056090 w 1056089"/>
                  <a:gd name="connsiteY7" fmla="*/ 99839 h 214972"/>
                  <a:gd name="connsiteX8" fmla="*/ 993451 w 1056089"/>
                  <a:gd name="connsiteY8" fmla="*/ 93460 h 214972"/>
                  <a:gd name="connsiteX9" fmla="*/ 858405 w 1056089"/>
                  <a:gd name="connsiteY9" fmla="*/ 161960 h 214972"/>
                  <a:gd name="connsiteX10" fmla="*/ 445093 w 1056089"/>
                  <a:gd name="connsiteY10" fmla="*/ 212039 h 214972"/>
                  <a:gd name="connsiteX11" fmla="*/ 10609 w 1056089"/>
                  <a:gd name="connsiteY11" fmla="*/ 93540 h 214972"/>
                  <a:gd name="connsiteX12" fmla="*/ 2036 w 1056089"/>
                  <a:gd name="connsiteY12" fmla="*/ 69377 h 214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6089" h="214972">
                    <a:moveTo>
                      <a:pt x="2036" y="69377"/>
                    </a:moveTo>
                    <a:cubicBezTo>
                      <a:pt x="3830" y="66227"/>
                      <a:pt x="5625" y="63038"/>
                      <a:pt x="7419" y="59888"/>
                    </a:cubicBezTo>
                    <a:cubicBezTo>
                      <a:pt x="11924" y="51993"/>
                      <a:pt x="22251" y="49282"/>
                      <a:pt x="30863" y="53548"/>
                    </a:cubicBezTo>
                    <a:cubicBezTo>
                      <a:pt x="80345" y="80462"/>
                      <a:pt x="250518" y="153347"/>
                      <a:pt x="433490" y="165309"/>
                    </a:cubicBezTo>
                    <a:cubicBezTo>
                      <a:pt x="591662" y="180859"/>
                      <a:pt x="757250" y="157055"/>
                      <a:pt x="842496" y="124799"/>
                    </a:cubicBezTo>
                    <a:cubicBezTo>
                      <a:pt x="874832" y="113795"/>
                      <a:pt x="933205" y="86522"/>
                      <a:pt x="976067" y="61044"/>
                    </a:cubicBezTo>
                    <a:cubicBezTo>
                      <a:pt x="998036" y="48405"/>
                      <a:pt x="1000628" y="-120"/>
                      <a:pt x="1000349" y="0"/>
                    </a:cubicBezTo>
                    <a:cubicBezTo>
                      <a:pt x="1019049" y="33213"/>
                      <a:pt x="1037629" y="66467"/>
                      <a:pt x="1056090" y="99839"/>
                    </a:cubicBezTo>
                    <a:cubicBezTo>
                      <a:pt x="1055850" y="99999"/>
                      <a:pt x="1015061" y="80262"/>
                      <a:pt x="993451" y="93460"/>
                    </a:cubicBezTo>
                    <a:cubicBezTo>
                      <a:pt x="950110" y="120653"/>
                      <a:pt x="891459" y="150277"/>
                      <a:pt x="858405" y="161960"/>
                    </a:cubicBezTo>
                    <a:cubicBezTo>
                      <a:pt x="772441" y="195373"/>
                      <a:pt x="607092" y="224479"/>
                      <a:pt x="445093" y="212039"/>
                    </a:cubicBezTo>
                    <a:cubicBezTo>
                      <a:pt x="249202" y="203387"/>
                      <a:pt x="64475" y="123802"/>
                      <a:pt x="10609" y="93540"/>
                    </a:cubicBezTo>
                    <a:cubicBezTo>
                      <a:pt x="1119" y="88715"/>
                      <a:pt x="-2709" y="77671"/>
                      <a:pt x="2036" y="69377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6" name="Freeform: Shape 2045">
                <a:extLst>
                  <a:ext uri="{FF2B5EF4-FFF2-40B4-BE49-F238E27FC236}">
                    <a16:creationId xmlns="" xmlns:a16="http://schemas.microsoft.com/office/drawing/2014/main" id="{D39B785F-1537-489C-9B86-C0A46E6A0909}"/>
                  </a:ext>
                </a:extLst>
              </p:cNvPr>
              <p:cNvSpPr/>
              <p:nvPr/>
            </p:nvSpPr>
            <p:spPr>
              <a:xfrm>
                <a:off x="4146722" y="879925"/>
                <a:ext cx="1056089" cy="214948"/>
              </a:xfrm>
              <a:custGeom>
                <a:avLst/>
                <a:gdLst>
                  <a:gd name="connsiteX0" fmla="*/ 1056090 w 1056089"/>
                  <a:gd name="connsiteY0" fmla="*/ 99839 h 214948"/>
                  <a:gd name="connsiteX1" fmla="*/ 1000349 w 1056089"/>
                  <a:gd name="connsiteY1" fmla="*/ 0 h 214948"/>
                  <a:gd name="connsiteX2" fmla="*/ 984679 w 1056089"/>
                  <a:gd name="connsiteY2" fmla="*/ 53149 h 214948"/>
                  <a:gd name="connsiteX3" fmla="*/ 993012 w 1056089"/>
                  <a:gd name="connsiteY3" fmla="*/ 58771 h 214948"/>
                  <a:gd name="connsiteX4" fmla="*/ 842934 w 1056089"/>
                  <a:gd name="connsiteY4" fmla="*/ 154544 h 214948"/>
                  <a:gd name="connsiteX5" fmla="*/ 648559 w 1056089"/>
                  <a:gd name="connsiteY5" fmla="*/ 193698 h 214948"/>
                  <a:gd name="connsiteX6" fmla="*/ 382374 w 1056089"/>
                  <a:gd name="connsiteY6" fmla="*/ 188156 h 214948"/>
                  <a:gd name="connsiteX7" fmla="*/ 43503 w 1056089"/>
                  <a:gd name="connsiteY7" fmla="*/ 85446 h 214948"/>
                  <a:gd name="connsiteX8" fmla="*/ 31143 w 1056089"/>
                  <a:gd name="connsiteY8" fmla="*/ 53707 h 214948"/>
                  <a:gd name="connsiteX9" fmla="*/ 30863 w 1056089"/>
                  <a:gd name="connsiteY9" fmla="*/ 53548 h 214948"/>
                  <a:gd name="connsiteX10" fmla="*/ 7419 w 1056089"/>
                  <a:gd name="connsiteY10" fmla="*/ 59888 h 214948"/>
                  <a:gd name="connsiteX11" fmla="*/ 2036 w 1056089"/>
                  <a:gd name="connsiteY11" fmla="*/ 69377 h 214948"/>
                  <a:gd name="connsiteX12" fmla="*/ 10609 w 1056089"/>
                  <a:gd name="connsiteY12" fmla="*/ 93500 h 214948"/>
                  <a:gd name="connsiteX13" fmla="*/ 445093 w 1056089"/>
                  <a:gd name="connsiteY13" fmla="*/ 211999 h 214948"/>
                  <a:gd name="connsiteX14" fmla="*/ 858405 w 1056089"/>
                  <a:gd name="connsiteY14" fmla="*/ 161920 h 214948"/>
                  <a:gd name="connsiteX15" fmla="*/ 993451 w 1056089"/>
                  <a:gd name="connsiteY15" fmla="*/ 93420 h 214948"/>
                  <a:gd name="connsiteX16" fmla="*/ 1056090 w 1056089"/>
                  <a:gd name="connsiteY16" fmla="*/ 99839 h 214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6089" h="214948">
                    <a:moveTo>
                      <a:pt x="1056090" y="99839"/>
                    </a:moveTo>
                    <a:cubicBezTo>
                      <a:pt x="1037629" y="66506"/>
                      <a:pt x="1019049" y="33214"/>
                      <a:pt x="1000349" y="0"/>
                    </a:cubicBezTo>
                    <a:cubicBezTo>
                      <a:pt x="1000428" y="-80"/>
                      <a:pt x="998913" y="34729"/>
                      <a:pt x="984679" y="53149"/>
                    </a:cubicBezTo>
                    <a:cubicBezTo>
                      <a:pt x="987829" y="54585"/>
                      <a:pt x="990700" y="56419"/>
                      <a:pt x="993012" y="58771"/>
                    </a:cubicBezTo>
                    <a:cubicBezTo>
                      <a:pt x="1006768" y="73325"/>
                      <a:pt x="886195" y="141984"/>
                      <a:pt x="842934" y="154544"/>
                    </a:cubicBezTo>
                    <a:cubicBezTo>
                      <a:pt x="822400" y="162040"/>
                      <a:pt x="741620" y="185724"/>
                      <a:pt x="648559" y="193698"/>
                    </a:cubicBezTo>
                    <a:cubicBezTo>
                      <a:pt x="555578" y="203506"/>
                      <a:pt x="450316" y="197605"/>
                      <a:pt x="382374" y="188156"/>
                    </a:cubicBezTo>
                    <a:cubicBezTo>
                      <a:pt x="246092" y="176992"/>
                      <a:pt x="64834" y="124998"/>
                      <a:pt x="43503" y="85446"/>
                    </a:cubicBezTo>
                    <a:cubicBezTo>
                      <a:pt x="36127" y="73285"/>
                      <a:pt x="32658" y="62559"/>
                      <a:pt x="31143" y="53707"/>
                    </a:cubicBezTo>
                    <a:cubicBezTo>
                      <a:pt x="31063" y="53668"/>
                      <a:pt x="30943" y="53588"/>
                      <a:pt x="30863" y="53548"/>
                    </a:cubicBezTo>
                    <a:cubicBezTo>
                      <a:pt x="22251" y="49282"/>
                      <a:pt x="11924" y="51993"/>
                      <a:pt x="7419" y="59888"/>
                    </a:cubicBezTo>
                    <a:cubicBezTo>
                      <a:pt x="5625" y="63038"/>
                      <a:pt x="3830" y="66227"/>
                      <a:pt x="2036" y="69377"/>
                    </a:cubicBezTo>
                    <a:cubicBezTo>
                      <a:pt x="-2709" y="77671"/>
                      <a:pt x="1119" y="88675"/>
                      <a:pt x="10609" y="93500"/>
                    </a:cubicBezTo>
                    <a:cubicBezTo>
                      <a:pt x="64475" y="123762"/>
                      <a:pt x="249202" y="203307"/>
                      <a:pt x="445093" y="211999"/>
                    </a:cubicBezTo>
                    <a:cubicBezTo>
                      <a:pt x="607092" y="224479"/>
                      <a:pt x="772441" y="195372"/>
                      <a:pt x="858405" y="161920"/>
                    </a:cubicBezTo>
                    <a:cubicBezTo>
                      <a:pt x="891459" y="150237"/>
                      <a:pt x="950110" y="120613"/>
                      <a:pt x="993451" y="93420"/>
                    </a:cubicBezTo>
                    <a:cubicBezTo>
                      <a:pt x="1015061" y="80262"/>
                      <a:pt x="1055850" y="99999"/>
                      <a:pt x="1056090" y="99839"/>
                    </a:cubicBezTo>
                    <a:close/>
                  </a:path>
                </a:pathLst>
              </a:custGeom>
              <a:solidFill>
                <a:srgbClr val="EDEDE3">
                  <a:alpha val="67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7" name="Freeform: Shape 2046">
                <a:extLst>
                  <a:ext uri="{FF2B5EF4-FFF2-40B4-BE49-F238E27FC236}">
                    <a16:creationId xmlns="" xmlns:a16="http://schemas.microsoft.com/office/drawing/2014/main" id="{DD1E251B-DFB9-4D02-A04B-A212B9A191E0}"/>
                  </a:ext>
                </a:extLst>
              </p:cNvPr>
              <p:cNvSpPr/>
              <p:nvPr/>
            </p:nvSpPr>
            <p:spPr>
              <a:xfrm>
                <a:off x="5127812" y="883952"/>
                <a:ext cx="74999" cy="96968"/>
              </a:xfrm>
              <a:custGeom>
                <a:avLst/>
                <a:gdLst>
                  <a:gd name="connsiteX0" fmla="*/ 74999 w 74999"/>
                  <a:gd name="connsiteY0" fmla="*/ 95812 h 96968"/>
                  <a:gd name="connsiteX1" fmla="*/ 21531 w 74999"/>
                  <a:gd name="connsiteY1" fmla="*/ 0 h 96968"/>
                  <a:gd name="connsiteX2" fmla="*/ 18780 w 74999"/>
                  <a:gd name="connsiteY2" fmla="*/ 2273 h 96968"/>
                  <a:gd name="connsiteX3" fmla="*/ 7735 w 74999"/>
                  <a:gd name="connsiteY3" fmla="*/ 42743 h 96968"/>
                  <a:gd name="connsiteX4" fmla="*/ 15391 w 74999"/>
                  <a:gd name="connsiteY4" fmla="*/ 47089 h 96968"/>
                  <a:gd name="connsiteX5" fmla="*/ 0 w 74999"/>
                  <a:gd name="connsiteY5" fmla="*/ 96968 h 96968"/>
                  <a:gd name="connsiteX6" fmla="*/ 12360 w 74999"/>
                  <a:gd name="connsiteY6" fmla="*/ 89473 h 96968"/>
                  <a:gd name="connsiteX7" fmla="*/ 74999 w 74999"/>
                  <a:gd name="connsiteY7" fmla="*/ 95812 h 96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999" h="96968">
                    <a:moveTo>
                      <a:pt x="74999" y="95812"/>
                    </a:moveTo>
                    <a:cubicBezTo>
                      <a:pt x="57296" y="63795"/>
                      <a:pt x="39473" y="31858"/>
                      <a:pt x="21531" y="0"/>
                    </a:cubicBezTo>
                    <a:cubicBezTo>
                      <a:pt x="20614" y="758"/>
                      <a:pt x="19697" y="1515"/>
                      <a:pt x="18780" y="2273"/>
                    </a:cubicBezTo>
                    <a:cubicBezTo>
                      <a:pt x="17863" y="11523"/>
                      <a:pt x="15072" y="29306"/>
                      <a:pt x="7735" y="42743"/>
                    </a:cubicBezTo>
                    <a:cubicBezTo>
                      <a:pt x="11364" y="44098"/>
                      <a:pt x="14194" y="45534"/>
                      <a:pt x="15391" y="47089"/>
                    </a:cubicBezTo>
                    <a:cubicBezTo>
                      <a:pt x="19258" y="52192"/>
                      <a:pt x="26754" y="68859"/>
                      <a:pt x="0" y="96968"/>
                    </a:cubicBezTo>
                    <a:cubicBezTo>
                      <a:pt x="4226" y="94457"/>
                      <a:pt x="8373" y="91945"/>
                      <a:pt x="12360" y="89473"/>
                    </a:cubicBezTo>
                    <a:cubicBezTo>
                      <a:pt x="33971" y="76235"/>
                      <a:pt x="74760" y="95972"/>
                      <a:pt x="74999" y="95812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8" name="Freeform: Shape 2047">
                <a:extLst>
                  <a:ext uri="{FF2B5EF4-FFF2-40B4-BE49-F238E27FC236}">
                    <a16:creationId xmlns="" xmlns:a16="http://schemas.microsoft.com/office/drawing/2014/main" id="{F6C8B289-F295-4664-859C-875B72A76940}"/>
                  </a:ext>
                </a:extLst>
              </p:cNvPr>
              <p:cNvSpPr/>
              <p:nvPr/>
            </p:nvSpPr>
            <p:spPr>
              <a:xfrm>
                <a:off x="5133198" y="859773"/>
                <a:ext cx="114177" cy="124328"/>
              </a:xfrm>
              <a:custGeom>
                <a:avLst/>
                <a:gdLst>
                  <a:gd name="connsiteX0" fmla="*/ 87516 w 114177"/>
                  <a:gd name="connsiteY0" fmla="*/ 115526 h 124328"/>
                  <a:gd name="connsiteX1" fmla="*/ 47724 w 114177"/>
                  <a:gd name="connsiteY1" fmla="*/ 121786 h 124328"/>
                  <a:gd name="connsiteX2" fmla="*/ 43856 w 114177"/>
                  <a:gd name="connsiteY2" fmla="*/ 100255 h 124328"/>
                  <a:gd name="connsiteX3" fmla="*/ 22285 w 114177"/>
                  <a:gd name="connsiteY3" fmla="*/ 80439 h 124328"/>
                  <a:gd name="connsiteX4" fmla="*/ 15109 w 114177"/>
                  <a:gd name="connsiteY4" fmla="*/ 56715 h 124328"/>
                  <a:gd name="connsiteX5" fmla="*/ 994 w 114177"/>
                  <a:gd name="connsiteY5" fmla="*/ 49219 h 124328"/>
                  <a:gd name="connsiteX6" fmla="*/ 20212 w 114177"/>
                  <a:gd name="connsiteY6" fmla="*/ 7553 h 124328"/>
                  <a:gd name="connsiteX7" fmla="*/ 102069 w 114177"/>
                  <a:gd name="connsiteY7" fmla="*/ 29522 h 124328"/>
                  <a:gd name="connsiteX8" fmla="*/ 87516 w 114177"/>
                  <a:gd name="connsiteY8" fmla="*/ 115526 h 124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177" h="124328">
                    <a:moveTo>
                      <a:pt x="87516" y="115526"/>
                    </a:moveTo>
                    <a:cubicBezTo>
                      <a:pt x="74677" y="123580"/>
                      <a:pt x="57333" y="127129"/>
                      <a:pt x="47724" y="121786"/>
                    </a:cubicBezTo>
                    <a:cubicBezTo>
                      <a:pt x="41982" y="118596"/>
                      <a:pt x="49000" y="106435"/>
                      <a:pt x="43856" y="100255"/>
                    </a:cubicBezTo>
                    <a:cubicBezTo>
                      <a:pt x="38394" y="93676"/>
                      <a:pt x="27269" y="89171"/>
                      <a:pt x="22285" y="80439"/>
                    </a:cubicBezTo>
                    <a:cubicBezTo>
                      <a:pt x="18019" y="73023"/>
                      <a:pt x="16385" y="64570"/>
                      <a:pt x="15109" y="56715"/>
                    </a:cubicBezTo>
                    <a:cubicBezTo>
                      <a:pt x="14232" y="51611"/>
                      <a:pt x="2031" y="53405"/>
                      <a:pt x="994" y="49219"/>
                    </a:cubicBezTo>
                    <a:cubicBezTo>
                      <a:pt x="-2953" y="33390"/>
                      <a:pt x="5141" y="17003"/>
                      <a:pt x="20212" y="7553"/>
                    </a:cubicBezTo>
                    <a:cubicBezTo>
                      <a:pt x="45212" y="-7997"/>
                      <a:pt x="81495" y="1014"/>
                      <a:pt x="102069" y="29522"/>
                    </a:cubicBezTo>
                    <a:cubicBezTo>
                      <a:pt x="122603" y="57991"/>
                      <a:pt x="116543" y="97424"/>
                      <a:pt x="87516" y="115526"/>
                    </a:cubicBezTo>
                    <a:close/>
                  </a:path>
                </a:pathLst>
              </a:custGeom>
              <a:solidFill>
                <a:srgbClr val="F6F3EC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9" name="Freeform: Shape 2048">
                <a:extLst>
                  <a:ext uri="{FF2B5EF4-FFF2-40B4-BE49-F238E27FC236}">
                    <a16:creationId xmlns="" xmlns:a16="http://schemas.microsoft.com/office/drawing/2014/main" id="{29EEE592-9FCD-4CC5-950A-FBD94EC82B18}"/>
                  </a:ext>
                </a:extLst>
              </p:cNvPr>
              <p:cNvSpPr/>
              <p:nvPr/>
            </p:nvSpPr>
            <p:spPr>
              <a:xfrm>
                <a:off x="5133198" y="862421"/>
                <a:ext cx="114110" cy="121671"/>
              </a:xfrm>
              <a:custGeom>
                <a:avLst/>
                <a:gdLst>
                  <a:gd name="connsiteX0" fmla="*/ 114111 w 114110"/>
                  <a:gd name="connsiteY0" fmla="*/ 65031 h 121671"/>
                  <a:gd name="connsiteX1" fmla="*/ 97763 w 114110"/>
                  <a:gd name="connsiteY1" fmla="*/ 91466 h 121671"/>
                  <a:gd name="connsiteX2" fmla="*/ 52030 w 114110"/>
                  <a:gd name="connsiteY2" fmla="*/ 85804 h 121671"/>
                  <a:gd name="connsiteX3" fmla="*/ 23402 w 114110"/>
                  <a:gd name="connsiteY3" fmla="*/ 34011 h 121671"/>
                  <a:gd name="connsiteX4" fmla="*/ 30699 w 114110"/>
                  <a:gd name="connsiteY4" fmla="*/ 0 h 121671"/>
                  <a:gd name="connsiteX5" fmla="*/ 20212 w 114110"/>
                  <a:gd name="connsiteY5" fmla="*/ 4904 h 121671"/>
                  <a:gd name="connsiteX6" fmla="*/ 994 w 114110"/>
                  <a:gd name="connsiteY6" fmla="*/ 46570 h 121671"/>
                  <a:gd name="connsiteX7" fmla="*/ 15109 w 114110"/>
                  <a:gd name="connsiteY7" fmla="*/ 54066 h 121671"/>
                  <a:gd name="connsiteX8" fmla="*/ 22285 w 114110"/>
                  <a:gd name="connsiteY8" fmla="*/ 77790 h 121671"/>
                  <a:gd name="connsiteX9" fmla="*/ 43856 w 114110"/>
                  <a:gd name="connsiteY9" fmla="*/ 97606 h 121671"/>
                  <a:gd name="connsiteX10" fmla="*/ 47724 w 114110"/>
                  <a:gd name="connsiteY10" fmla="*/ 119137 h 121671"/>
                  <a:gd name="connsiteX11" fmla="*/ 87516 w 114110"/>
                  <a:gd name="connsiteY11" fmla="*/ 112877 h 121671"/>
                  <a:gd name="connsiteX12" fmla="*/ 114111 w 114110"/>
                  <a:gd name="connsiteY12" fmla="*/ 65031 h 121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4110" h="121671">
                    <a:moveTo>
                      <a:pt x="114111" y="65031"/>
                    </a:moveTo>
                    <a:cubicBezTo>
                      <a:pt x="109446" y="75597"/>
                      <a:pt x="103385" y="86721"/>
                      <a:pt x="97763" y="91466"/>
                    </a:cubicBezTo>
                    <a:cubicBezTo>
                      <a:pt x="85602" y="101793"/>
                      <a:pt x="66862" y="101474"/>
                      <a:pt x="52030" y="85804"/>
                    </a:cubicBezTo>
                    <a:cubicBezTo>
                      <a:pt x="37237" y="70135"/>
                      <a:pt x="30140" y="42822"/>
                      <a:pt x="23402" y="34011"/>
                    </a:cubicBezTo>
                    <a:cubicBezTo>
                      <a:pt x="17860" y="26555"/>
                      <a:pt x="21249" y="8852"/>
                      <a:pt x="30699" y="0"/>
                    </a:cubicBezTo>
                    <a:cubicBezTo>
                      <a:pt x="27070" y="1196"/>
                      <a:pt x="23521" y="2831"/>
                      <a:pt x="20212" y="4904"/>
                    </a:cubicBezTo>
                    <a:cubicBezTo>
                      <a:pt x="5141" y="14314"/>
                      <a:pt x="-2953" y="30701"/>
                      <a:pt x="994" y="46570"/>
                    </a:cubicBezTo>
                    <a:cubicBezTo>
                      <a:pt x="2031" y="50797"/>
                      <a:pt x="14232" y="49002"/>
                      <a:pt x="15109" y="54066"/>
                    </a:cubicBezTo>
                    <a:cubicBezTo>
                      <a:pt x="16424" y="61921"/>
                      <a:pt x="18059" y="70374"/>
                      <a:pt x="22285" y="77790"/>
                    </a:cubicBezTo>
                    <a:cubicBezTo>
                      <a:pt x="27269" y="86522"/>
                      <a:pt x="38394" y="91028"/>
                      <a:pt x="43856" y="97606"/>
                    </a:cubicBezTo>
                    <a:cubicBezTo>
                      <a:pt x="49000" y="103787"/>
                      <a:pt x="41982" y="115948"/>
                      <a:pt x="47724" y="119137"/>
                    </a:cubicBezTo>
                    <a:cubicBezTo>
                      <a:pt x="57373" y="124480"/>
                      <a:pt x="74677" y="120892"/>
                      <a:pt x="87516" y="112877"/>
                    </a:cubicBezTo>
                    <a:cubicBezTo>
                      <a:pt x="104541" y="102272"/>
                      <a:pt x="113831" y="83930"/>
                      <a:pt x="114111" y="65031"/>
                    </a:cubicBezTo>
                    <a:close/>
                  </a:path>
                </a:pathLst>
              </a:custGeom>
              <a:solidFill>
                <a:srgbClr val="D8D6CA">
                  <a:alpha val="51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050" name="Graphic 2">
              <a:extLst>
                <a:ext uri="{FF2B5EF4-FFF2-40B4-BE49-F238E27FC236}">
                  <a16:creationId xmlns="" xmlns:a16="http://schemas.microsoft.com/office/drawing/2014/main" id="{22447022-7549-4B8C-BB4C-A63F53B268C2}"/>
                </a:ext>
              </a:extLst>
            </p:cNvPr>
            <p:cNvGrpSpPr/>
            <p:nvPr/>
          </p:nvGrpSpPr>
          <p:grpSpPr>
            <a:xfrm>
              <a:off x="19191918" y="-2451594"/>
              <a:ext cx="3073232" cy="590991"/>
              <a:chOff x="4334384" y="884624"/>
              <a:chExt cx="1099432" cy="211424"/>
            </a:xfrm>
          </p:grpSpPr>
          <p:sp>
            <p:nvSpPr>
              <p:cNvPr id="2051" name="Freeform: Shape 2050">
                <a:extLst>
                  <a:ext uri="{FF2B5EF4-FFF2-40B4-BE49-F238E27FC236}">
                    <a16:creationId xmlns="" xmlns:a16="http://schemas.microsoft.com/office/drawing/2014/main" id="{A3625681-9736-4890-93C6-C349F2F20F55}"/>
                  </a:ext>
                </a:extLst>
              </p:cNvPr>
              <p:cNvSpPr/>
              <p:nvPr/>
            </p:nvSpPr>
            <p:spPr>
              <a:xfrm>
                <a:off x="4334424" y="884624"/>
                <a:ext cx="1050043" cy="211401"/>
              </a:xfrm>
              <a:custGeom>
                <a:avLst/>
                <a:gdLst>
                  <a:gd name="connsiteX0" fmla="*/ 2768 w 1050043"/>
                  <a:gd name="connsiteY0" fmla="*/ 16075 h 211401"/>
                  <a:gd name="connsiteX1" fmla="*/ 8988 w 1050043"/>
                  <a:gd name="connsiteY1" fmla="*/ 7063 h 211401"/>
                  <a:gd name="connsiteX2" fmla="*/ 32911 w 1050043"/>
                  <a:gd name="connsiteY2" fmla="*/ 2837 h 211401"/>
                  <a:gd name="connsiteX3" fmla="*/ 424094 w 1050043"/>
                  <a:gd name="connsiteY3" fmla="*/ 149606 h 211401"/>
                  <a:gd name="connsiteX4" fmla="*/ 835094 w 1050043"/>
                  <a:gd name="connsiteY4" fmla="*/ 145259 h 211401"/>
                  <a:gd name="connsiteX5" fmla="*/ 973729 w 1050043"/>
                  <a:gd name="connsiteY5" fmla="*/ 93546 h 211401"/>
                  <a:gd name="connsiteX6" fmla="*/ 1003314 w 1050043"/>
                  <a:gd name="connsiteY6" fmla="*/ 34894 h 211401"/>
                  <a:gd name="connsiteX7" fmla="*/ 1050044 w 1050043"/>
                  <a:gd name="connsiteY7" fmla="*/ 139239 h 211401"/>
                  <a:gd name="connsiteX8" fmla="*/ 988202 w 1050043"/>
                  <a:gd name="connsiteY8" fmla="*/ 127357 h 211401"/>
                  <a:gd name="connsiteX9" fmla="*/ 847654 w 1050043"/>
                  <a:gd name="connsiteY9" fmla="*/ 183696 h 211401"/>
                  <a:gd name="connsiteX10" fmla="*/ 431550 w 1050043"/>
                  <a:gd name="connsiteY10" fmla="*/ 197133 h 211401"/>
                  <a:gd name="connsiteX11" fmla="*/ 9188 w 1050043"/>
                  <a:gd name="connsiteY11" fmla="*/ 40835 h 211401"/>
                  <a:gd name="connsiteX12" fmla="*/ 2768 w 1050043"/>
                  <a:gd name="connsiteY12" fmla="*/ 16075 h 211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0043" h="211401">
                    <a:moveTo>
                      <a:pt x="2768" y="16075"/>
                    </a:moveTo>
                    <a:cubicBezTo>
                      <a:pt x="4842" y="13084"/>
                      <a:pt x="6915" y="10094"/>
                      <a:pt x="8988" y="7063"/>
                    </a:cubicBezTo>
                    <a:cubicBezTo>
                      <a:pt x="14172" y="-393"/>
                      <a:pt x="24698" y="-2187"/>
                      <a:pt x="32911" y="2837"/>
                    </a:cubicBezTo>
                    <a:cubicBezTo>
                      <a:pt x="79801" y="33977"/>
                      <a:pt x="242917" y="121575"/>
                      <a:pt x="424094" y="149606"/>
                    </a:cubicBezTo>
                    <a:cubicBezTo>
                      <a:pt x="580273" y="179071"/>
                      <a:pt x="747336" y="169940"/>
                      <a:pt x="835094" y="145259"/>
                    </a:cubicBezTo>
                    <a:cubicBezTo>
                      <a:pt x="868267" y="137126"/>
                      <a:pt x="928793" y="115116"/>
                      <a:pt x="973729" y="93546"/>
                    </a:cubicBezTo>
                    <a:cubicBezTo>
                      <a:pt x="996735" y="82900"/>
                      <a:pt x="1003593" y="34774"/>
                      <a:pt x="1003314" y="34894"/>
                    </a:cubicBezTo>
                    <a:cubicBezTo>
                      <a:pt x="1019023" y="69623"/>
                      <a:pt x="1034613" y="104391"/>
                      <a:pt x="1050044" y="139239"/>
                    </a:cubicBezTo>
                    <a:cubicBezTo>
                      <a:pt x="1049804" y="139358"/>
                      <a:pt x="1010929" y="116113"/>
                      <a:pt x="988202" y="127357"/>
                    </a:cubicBezTo>
                    <a:cubicBezTo>
                      <a:pt x="942629" y="150602"/>
                      <a:pt x="881585" y="174964"/>
                      <a:pt x="847654" y="183696"/>
                    </a:cubicBezTo>
                    <a:cubicBezTo>
                      <a:pt x="759058" y="209413"/>
                      <a:pt x="591796" y="223847"/>
                      <a:pt x="431550" y="197133"/>
                    </a:cubicBezTo>
                    <a:cubicBezTo>
                      <a:pt x="237175" y="171256"/>
                      <a:pt x="60184" y="75683"/>
                      <a:pt x="9188" y="40835"/>
                    </a:cubicBezTo>
                    <a:cubicBezTo>
                      <a:pt x="177" y="35213"/>
                      <a:pt x="-2694" y="23889"/>
                      <a:pt x="2768" y="16075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2" name="Freeform: Shape 2051">
                <a:extLst>
                  <a:ext uri="{FF2B5EF4-FFF2-40B4-BE49-F238E27FC236}">
                    <a16:creationId xmlns="" xmlns:a16="http://schemas.microsoft.com/office/drawing/2014/main" id="{723E4D00-4CE7-4867-A086-496010EFAE01}"/>
                  </a:ext>
                </a:extLst>
              </p:cNvPr>
              <p:cNvSpPr/>
              <p:nvPr/>
            </p:nvSpPr>
            <p:spPr>
              <a:xfrm>
                <a:off x="4334384" y="884624"/>
                <a:ext cx="1050083" cy="211424"/>
              </a:xfrm>
              <a:custGeom>
                <a:avLst/>
                <a:gdLst>
                  <a:gd name="connsiteX0" fmla="*/ 1050084 w 1050083"/>
                  <a:gd name="connsiteY0" fmla="*/ 139239 h 211424"/>
                  <a:gd name="connsiteX1" fmla="*/ 1003353 w 1050083"/>
                  <a:gd name="connsiteY1" fmla="*/ 34894 h 211424"/>
                  <a:gd name="connsiteX2" fmla="*/ 983059 w 1050083"/>
                  <a:gd name="connsiteY2" fmla="*/ 86448 h 211424"/>
                  <a:gd name="connsiteX3" fmla="*/ 990834 w 1050083"/>
                  <a:gd name="connsiteY3" fmla="*/ 92788 h 211424"/>
                  <a:gd name="connsiteX4" fmla="*/ 832901 w 1050083"/>
                  <a:gd name="connsiteY4" fmla="*/ 174964 h 211424"/>
                  <a:gd name="connsiteX5" fmla="*/ 635814 w 1050083"/>
                  <a:gd name="connsiteY5" fmla="*/ 196854 h 211424"/>
                  <a:gd name="connsiteX6" fmla="*/ 371185 w 1050083"/>
                  <a:gd name="connsiteY6" fmla="*/ 167867 h 211424"/>
                  <a:gd name="connsiteX7" fmla="*/ 42680 w 1050083"/>
                  <a:gd name="connsiteY7" fmla="*/ 35691 h 211424"/>
                  <a:gd name="connsiteX8" fmla="*/ 33190 w 1050083"/>
                  <a:gd name="connsiteY8" fmla="*/ 2996 h 211424"/>
                  <a:gd name="connsiteX9" fmla="*/ 32911 w 1050083"/>
                  <a:gd name="connsiteY9" fmla="*/ 2837 h 211424"/>
                  <a:gd name="connsiteX10" fmla="*/ 8988 w 1050083"/>
                  <a:gd name="connsiteY10" fmla="*/ 7063 h 211424"/>
                  <a:gd name="connsiteX11" fmla="*/ 2768 w 1050083"/>
                  <a:gd name="connsiteY11" fmla="*/ 16075 h 211424"/>
                  <a:gd name="connsiteX12" fmla="*/ 9188 w 1050083"/>
                  <a:gd name="connsiteY12" fmla="*/ 40875 h 211424"/>
                  <a:gd name="connsiteX13" fmla="*/ 431551 w 1050083"/>
                  <a:gd name="connsiteY13" fmla="*/ 197173 h 211424"/>
                  <a:gd name="connsiteX14" fmla="*/ 847694 w 1050083"/>
                  <a:gd name="connsiteY14" fmla="*/ 183736 h 211424"/>
                  <a:gd name="connsiteX15" fmla="*/ 988242 w 1050083"/>
                  <a:gd name="connsiteY15" fmla="*/ 127397 h 211424"/>
                  <a:gd name="connsiteX16" fmla="*/ 1050084 w 1050083"/>
                  <a:gd name="connsiteY16" fmla="*/ 139239 h 211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0083" h="211424">
                    <a:moveTo>
                      <a:pt x="1050084" y="139239"/>
                    </a:moveTo>
                    <a:cubicBezTo>
                      <a:pt x="1034653" y="104391"/>
                      <a:pt x="1019063" y="69623"/>
                      <a:pt x="1003353" y="34894"/>
                    </a:cubicBezTo>
                    <a:cubicBezTo>
                      <a:pt x="1003473" y="34854"/>
                      <a:pt x="998888" y="69383"/>
                      <a:pt x="983059" y="86448"/>
                    </a:cubicBezTo>
                    <a:cubicBezTo>
                      <a:pt x="986089" y="88163"/>
                      <a:pt x="988800" y="90236"/>
                      <a:pt x="990834" y="92788"/>
                    </a:cubicBezTo>
                    <a:cubicBezTo>
                      <a:pt x="1003274" y="108498"/>
                      <a:pt x="877119" y="166272"/>
                      <a:pt x="832901" y="174964"/>
                    </a:cubicBezTo>
                    <a:cubicBezTo>
                      <a:pt x="811769" y="180626"/>
                      <a:pt x="729234" y="197093"/>
                      <a:pt x="635814" y="196854"/>
                    </a:cubicBezTo>
                    <a:cubicBezTo>
                      <a:pt x="542315" y="198449"/>
                      <a:pt x="437970" y="183297"/>
                      <a:pt x="371185" y="167867"/>
                    </a:cubicBezTo>
                    <a:cubicBezTo>
                      <a:pt x="236418" y="144741"/>
                      <a:pt x="60423" y="76959"/>
                      <a:pt x="42680" y="35691"/>
                    </a:cubicBezTo>
                    <a:cubicBezTo>
                      <a:pt x="36380" y="22932"/>
                      <a:pt x="33908" y="11928"/>
                      <a:pt x="33190" y="2996"/>
                    </a:cubicBezTo>
                    <a:cubicBezTo>
                      <a:pt x="33111" y="2957"/>
                      <a:pt x="32991" y="2877"/>
                      <a:pt x="32911" y="2837"/>
                    </a:cubicBezTo>
                    <a:cubicBezTo>
                      <a:pt x="24698" y="-2187"/>
                      <a:pt x="14172" y="-393"/>
                      <a:pt x="8988" y="7063"/>
                    </a:cubicBezTo>
                    <a:cubicBezTo>
                      <a:pt x="6915" y="10054"/>
                      <a:pt x="4842" y="13044"/>
                      <a:pt x="2768" y="16075"/>
                    </a:cubicBezTo>
                    <a:cubicBezTo>
                      <a:pt x="-2694" y="23929"/>
                      <a:pt x="177" y="35213"/>
                      <a:pt x="9188" y="40875"/>
                    </a:cubicBezTo>
                    <a:cubicBezTo>
                      <a:pt x="60184" y="75763"/>
                      <a:pt x="237175" y="171296"/>
                      <a:pt x="431551" y="197173"/>
                    </a:cubicBezTo>
                    <a:cubicBezTo>
                      <a:pt x="591836" y="223847"/>
                      <a:pt x="759098" y="209453"/>
                      <a:pt x="847694" y="183736"/>
                    </a:cubicBezTo>
                    <a:cubicBezTo>
                      <a:pt x="881664" y="175044"/>
                      <a:pt x="942669" y="150682"/>
                      <a:pt x="988242" y="127397"/>
                    </a:cubicBezTo>
                    <a:cubicBezTo>
                      <a:pt x="1010969" y="116113"/>
                      <a:pt x="1049844" y="139358"/>
                      <a:pt x="1050084" y="139239"/>
                    </a:cubicBezTo>
                    <a:close/>
                  </a:path>
                </a:pathLst>
              </a:custGeom>
              <a:solidFill>
                <a:srgbClr val="EDEDE3">
                  <a:alpha val="67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3" name="Freeform: Shape 2052">
                <a:extLst>
                  <a:ext uri="{FF2B5EF4-FFF2-40B4-BE49-F238E27FC236}">
                    <a16:creationId xmlns="" xmlns:a16="http://schemas.microsoft.com/office/drawing/2014/main" id="{AD2FBEB9-3950-4F4E-BD9C-F781A1F49B20}"/>
                  </a:ext>
                </a:extLst>
              </p:cNvPr>
              <p:cNvSpPr/>
              <p:nvPr/>
            </p:nvSpPr>
            <p:spPr>
              <a:xfrm>
                <a:off x="5309708" y="923704"/>
                <a:ext cx="74759" cy="100158"/>
              </a:xfrm>
              <a:custGeom>
                <a:avLst/>
                <a:gdLst>
                  <a:gd name="connsiteX0" fmla="*/ 74760 w 74759"/>
                  <a:gd name="connsiteY0" fmla="*/ 100158 h 100158"/>
                  <a:gd name="connsiteX1" fmla="*/ 29944 w 74759"/>
                  <a:gd name="connsiteY1" fmla="*/ 0 h 100158"/>
                  <a:gd name="connsiteX2" fmla="*/ 27033 w 74759"/>
                  <a:gd name="connsiteY2" fmla="*/ 2034 h 100158"/>
                  <a:gd name="connsiteX3" fmla="*/ 12440 w 74759"/>
                  <a:gd name="connsiteY3" fmla="*/ 41347 h 100158"/>
                  <a:gd name="connsiteX4" fmla="*/ 19696 w 74759"/>
                  <a:gd name="connsiteY4" fmla="*/ 46331 h 100158"/>
                  <a:gd name="connsiteX5" fmla="*/ 0 w 74759"/>
                  <a:gd name="connsiteY5" fmla="*/ 94656 h 100158"/>
                  <a:gd name="connsiteX6" fmla="*/ 12958 w 74759"/>
                  <a:gd name="connsiteY6" fmla="*/ 88276 h 100158"/>
                  <a:gd name="connsiteX7" fmla="*/ 74760 w 74759"/>
                  <a:gd name="connsiteY7" fmla="*/ 100158 h 100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759" h="100158">
                    <a:moveTo>
                      <a:pt x="74760" y="100158"/>
                    </a:moveTo>
                    <a:cubicBezTo>
                      <a:pt x="59927" y="66706"/>
                      <a:pt x="44975" y="33333"/>
                      <a:pt x="29944" y="0"/>
                    </a:cubicBezTo>
                    <a:cubicBezTo>
                      <a:pt x="28987" y="678"/>
                      <a:pt x="27990" y="1356"/>
                      <a:pt x="27033" y="2034"/>
                    </a:cubicBezTo>
                    <a:cubicBezTo>
                      <a:pt x="25319" y="11164"/>
                      <a:pt x="20972" y="28628"/>
                      <a:pt x="12440" y="41347"/>
                    </a:cubicBezTo>
                    <a:cubicBezTo>
                      <a:pt x="15909" y="43022"/>
                      <a:pt x="18660" y="44696"/>
                      <a:pt x="19696" y="46331"/>
                    </a:cubicBezTo>
                    <a:cubicBezTo>
                      <a:pt x="23086" y="51754"/>
                      <a:pt x="29106" y="69018"/>
                      <a:pt x="0" y="94656"/>
                    </a:cubicBezTo>
                    <a:cubicBezTo>
                      <a:pt x="4426" y="92543"/>
                      <a:pt x="8772" y="90390"/>
                      <a:pt x="12958" y="88276"/>
                    </a:cubicBezTo>
                    <a:cubicBezTo>
                      <a:pt x="35645" y="77033"/>
                      <a:pt x="74520" y="100278"/>
                      <a:pt x="74760" y="100158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4" name="Freeform: Shape 2053">
                <a:extLst>
                  <a:ext uri="{FF2B5EF4-FFF2-40B4-BE49-F238E27FC236}">
                    <a16:creationId xmlns="" xmlns:a16="http://schemas.microsoft.com/office/drawing/2014/main" id="{03035868-75B2-4557-BFB5-8CDE4A179F68}"/>
                  </a:ext>
                </a:extLst>
              </p:cNvPr>
              <p:cNvSpPr/>
              <p:nvPr/>
            </p:nvSpPr>
            <p:spPr>
              <a:xfrm>
                <a:off x="5321896" y="902219"/>
                <a:ext cx="111920" cy="125214"/>
              </a:xfrm>
              <a:custGeom>
                <a:avLst/>
                <a:gdLst>
                  <a:gd name="connsiteX0" fmla="*/ 80793 w 111920"/>
                  <a:gd name="connsiteY0" fmla="*/ 118773 h 125214"/>
                  <a:gd name="connsiteX1" fmla="*/ 40602 w 111920"/>
                  <a:gd name="connsiteY1" fmla="*/ 121524 h 125214"/>
                  <a:gd name="connsiteX2" fmla="*/ 38609 w 111920"/>
                  <a:gd name="connsiteY2" fmla="*/ 99754 h 125214"/>
                  <a:gd name="connsiteX3" fmla="*/ 18872 w 111920"/>
                  <a:gd name="connsiteY3" fmla="*/ 78144 h 125214"/>
                  <a:gd name="connsiteX4" fmla="*/ 13808 w 111920"/>
                  <a:gd name="connsiteY4" fmla="*/ 53862 h 125214"/>
                  <a:gd name="connsiteX5" fmla="*/ 411 w 111920"/>
                  <a:gd name="connsiteY5" fmla="*/ 45130 h 125214"/>
                  <a:gd name="connsiteX6" fmla="*/ 23258 w 111920"/>
                  <a:gd name="connsiteY6" fmla="*/ 5338 h 125214"/>
                  <a:gd name="connsiteX7" fmla="*/ 102882 w 111920"/>
                  <a:gd name="connsiteY7" fmla="*/ 34404 h 125214"/>
                  <a:gd name="connsiteX8" fmla="*/ 80793 w 111920"/>
                  <a:gd name="connsiteY8" fmla="*/ 118773 h 125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920" h="125214">
                    <a:moveTo>
                      <a:pt x="80793" y="118773"/>
                    </a:moveTo>
                    <a:cubicBezTo>
                      <a:pt x="67316" y="125671"/>
                      <a:pt x="49733" y="127704"/>
                      <a:pt x="40602" y="121524"/>
                    </a:cubicBezTo>
                    <a:cubicBezTo>
                      <a:pt x="35140" y="117856"/>
                      <a:pt x="43234" y="106373"/>
                      <a:pt x="38609" y="99754"/>
                    </a:cubicBezTo>
                    <a:cubicBezTo>
                      <a:pt x="33744" y="92737"/>
                      <a:pt x="23059" y="87234"/>
                      <a:pt x="18872" y="78144"/>
                    </a:cubicBezTo>
                    <a:cubicBezTo>
                      <a:pt x="15283" y="70369"/>
                      <a:pt x="14406" y="61796"/>
                      <a:pt x="13808" y="53862"/>
                    </a:cubicBezTo>
                    <a:cubicBezTo>
                      <a:pt x="13410" y="48718"/>
                      <a:pt x="1089" y="49436"/>
                      <a:pt x="411" y="45130"/>
                    </a:cubicBezTo>
                    <a:cubicBezTo>
                      <a:pt x="-2141" y="28982"/>
                      <a:pt x="7389" y="13392"/>
                      <a:pt x="23258" y="5338"/>
                    </a:cubicBezTo>
                    <a:cubicBezTo>
                      <a:pt x="49534" y="-7940"/>
                      <a:pt x="84860" y="4221"/>
                      <a:pt x="102882" y="34404"/>
                    </a:cubicBezTo>
                    <a:cubicBezTo>
                      <a:pt x="120824" y="64547"/>
                      <a:pt x="111335" y="103303"/>
                      <a:pt x="80793" y="118773"/>
                    </a:cubicBezTo>
                    <a:close/>
                  </a:path>
                </a:pathLst>
              </a:custGeom>
              <a:solidFill>
                <a:srgbClr val="F6F3EC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5" name="Freeform: Shape 2054">
                <a:extLst>
                  <a:ext uri="{FF2B5EF4-FFF2-40B4-BE49-F238E27FC236}">
                    <a16:creationId xmlns="" xmlns:a16="http://schemas.microsoft.com/office/drawing/2014/main" id="{2566CEC4-52D9-4A20-A445-CAD41288DF16}"/>
                  </a:ext>
                </a:extLst>
              </p:cNvPr>
              <p:cNvSpPr/>
              <p:nvPr/>
            </p:nvSpPr>
            <p:spPr>
              <a:xfrm>
                <a:off x="5321946" y="903569"/>
                <a:ext cx="111484" cy="123824"/>
              </a:xfrm>
              <a:custGeom>
                <a:avLst/>
                <a:gdLst>
                  <a:gd name="connsiteX0" fmla="*/ 111484 w 111484"/>
                  <a:gd name="connsiteY0" fmla="*/ 72128 h 123824"/>
                  <a:gd name="connsiteX1" fmla="*/ 92864 w 111484"/>
                  <a:gd name="connsiteY1" fmla="*/ 97008 h 123824"/>
                  <a:gd name="connsiteX2" fmla="*/ 47809 w 111484"/>
                  <a:gd name="connsiteY2" fmla="*/ 87359 h 123824"/>
                  <a:gd name="connsiteX3" fmla="*/ 23846 w 111484"/>
                  <a:gd name="connsiteY3" fmla="*/ 33253 h 123824"/>
                  <a:gd name="connsiteX4" fmla="*/ 34132 w 111484"/>
                  <a:gd name="connsiteY4" fmla="*/ 0 h 123824"/>
                  <a:gd name="connsiteX5" fmla="*/ 23248 w 111484"/>
                  <a:gd name="connsiteY5" fmla="*/ 3947 h 123824"/>
                  <a:gd name="connsiteX6" fmla="*/ 401 w 111484"/>
                  <a:gd name="connsiteY6" fmla="*/ 43739 h 123824"/>
                  <a:gd name="connsiteX7" fmla="*/ 13798 w 111484"/>
                  <a:gd name="connsiteY7" fmla="*/ 52471 h 123824"/>
                  <a:gd name="connsiteX8" fmla="*/ 18862 w 111484"/>
                  <a:gd name="connsiteY8" fmla="*/ 76753 h 123824"/>
                  <a:gd name="connsiteX9" fmla="*/ 38598 w 111484"/>
                  <a:gd name="connsiteY9" fmla="*/ 98364 h 123824"/>
                  <a:gd name="connsiteX10" fmla="*/ 40592 w 111484"/>
                  <a:gd name="connsiteY10" fmla="*/ 120134 h 123824"/>
                  <a:gd name="connsiteX11" fmla="*/ 80783 w 111484"/>
                  <a:gd name="connsiteY11" fmla="*/ 117383 h 123824"/>
                  <a:gd name="connsiteX12" fmla="*/ 111484 w 111484"/>
                  <a:gd name="connsiteY12" fmla="*/ 72128 h 123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1484" h="123824">
                    <a:moveTo>
                      <a:pt x="111484" y="72128"/>
                    </a:moveTo>
                    <a:cubicBezTo>
                      <a:pt x="105902" y="82256"/>
                      <a:pt x="98885" y="92782"/>
                      <a:pt x="92864" y="97008"/>
                    </a:cubicBezTo>
                    <a:cubicBezTo>
                      <a:pt x="79866" y="106219"/>
                      <a:pt x="61206" y="104265"/>
                      <a:pt x="47809" y="87359"/>
                    </a:cubicBezTo>
                    <a:cubicBezTo>
                      <a:pt x="34452" y="70454"/>
                      <a:pt x="29787" y="42623"/>
                      <a:pt x="23846" y="33253"/>
                    </a:cubicBezTo>
                    <a:cubicBezTo>
                      <a:pt x="18981" y="25358"/>
                      <a:pt x="23925" y="8014"/>
                      <a:pt x="34132" y="0"/>
                    </a:cubicBezTo>
                    <a:cubicBezTo>
                      <a:pt x="30385" y="877"/>
                      <a:pt x="26756" y="2153"/>
                      <a:pt x="23248" y="3947"/>
                    </a:cubicBezTo>
                    <a:cubicBezTo>
                      <a:pt x="7379" y="12001"/>
                      <a:pt x="-2111" y="27631"/>
                      <a:pt x="401" y="43739"/>
                    </a:cubicBezTo>
                    <a:cubicBezTo>
                      <a:pt x="1079" y="48006"/>
                      <a:pt x="13359" y="47328"/>
                      <a:pt x="13798" y="52471"/>
                    </a:cubicBezTo>
                    <a:cubicBezTo>
                      <a:pt x="14396" y="60406"/>
                      <a:pt x="15273" y="68978"/>
                      <a:pt x="18862" y="76753"/>
                    </a:cubicBezTo>
                    <a:cubicBezTo>
                      <a:pt x="23048" y="85884"/>
                      <a:pt x="33734" y="91346"/>
                      <a:pt x="38598" y="98364"/>
                    </a:cubicBezTo>
                    <a:cubicBezTo>
                      <a:pt x="43183" y="104983"/>
                      <a:pt x="35129" y="116466"/>
                      <a:pt x="40592" y="120134"/>
                    </a:cubicBezTo>
                    <a:cubicBezTo>
                      <a:pt x="49723" y="126314"/>
                      <a:pt x="67306" y="124281"/>
                      <a:pt x="80783" y="117383"/>
                    </a:cubicBezTo>
                    <a:cubicBezTo>
                      <a:pt x="98645" y="108332"/>
                      <a:pt x="109530" y="90908"/>
                      <a:pt x="111484" y="72128"/>
                    </a:cubicBezTo>
                    <a:close/>
                  </a:path>
                </a:pathLst>
              </a:custGeom>
              <a:solidFill>
                <a:srgbClr val="D8D6CA">
                  <a:alpha val="51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056" name="Graphic 2">
              <a:extLst>
                <a:ext uri="{FF2B5EF4-FFF2-40B4-BE49-F238E27FC236}">
                  <a16:creationId xmlns="" xmlns:a16="http://schemas.microsoft.com/office/drawing/2014/main" id="{C7E97230-FB7E-499A-9596-7981C7C97CE7}"/>
                </a:ext>
              </a:extLst>
            </p:cNvPr>
            <p:cNvGrpSpPr/>
            <p:nvPr/>
          </p:nvGrpSpPr>
          <p:grpSpPr>
            <a:xfrm>
              <a:off x="18203202" y="-3712203"/>
              <a:ext cx="2925255" cy="1196616"/>
              <a:chOff x="3980676" y="433648"/>
              <a:chExt cx="1046494" cy="428083"/>
            </a:xfrm>
          </p:grpSpPr>
          <p:sp>
            <p:nvSpPr>
              <p:cNvPr id="2057" name="Freeform: Shape 2056">
                <a:extLst>
                  <a:ext uri="{FF2B5EF4-FFF2-40B4-BE49-F238E27FC236}">
                    <a16:creationId xmlns="" xmlns:a16="http://schemas.microsoft.com/office/drawing/2014/main" id="{7BDB8875-6C95-4B10-929D-C903B2D534C5}"/>
                  </a:ext>
                </a:extLst>
              </p:cNvPr>
              <p:cNvSpPr/>
              <p:nvPr/>
            </p:nvSpPr>
            <p:spPr>
              <a:xfrm>
                <a:off x="3980676" y="465416"/>
                <a:ext cx="1016954" cy="396316"/>
              </a:xfrm>
              <a:custGeom>
                <a:avLst/>
                <a:gdLst>
                  <a:gd name="connsiteX0" fmla="*/ 381 w 1016954"/>
                  <a:gd name="connsiteY0" fmla="*/ 359446 h 396316"/>
                  <a:gd name="connsiteX1" fmla="*/ 2733 w 1016954"/>
                  <a:gd name="connsiteY1" fmla="*/ 348761 h 396316"/>
                  <a:gd name="connsiteX2" fmla="*/ 23307 w 1016954"/>
                  <a:gd name="connsiteY2" fmla="*/ 335842 h 396316"/>
                  <a:gd name="connsiteX3" fmla="*/ 440965 w 1016954"/>
                  <a:gd name="connsiteY3" fmla="*/ 324439 h 396316"/>
                  <a:gd name="connsiteX4" fmla="*/ 820067 w 1016954"/>
                  <a:gd name="connsiteY4" fmla="*/ 165629 h 396316"/>
                  <a:gd name="connsiteX5" fmla="*/ 929037 w 1016954"/>
                  <a:gd name="connsiteY5" fmla="*/ 65471 h 396316"/>
                  <a:gd name="connsiteX6" fmla="*/ 934340 w 1016954"/>
                  <a:gd name="connsiteY6" fmla="*/ 1 h 396316"/>
                  <a:gd name="connsiteX7" fmla="*/ 1016955 w 1016954"/>
                  <a:gd name="connsiteY7" fmla="*/ 79067 h 396316"/>
                  <a:gd name="connsiteX8" fmla="*/ 955193 w 1016954"/>
                  <a:gd name="connsiteY8" fmla="*/ 91348 h 396316"/>
                  <a:gd name="connsiteX9" fmla="*/ 846223 w 1016954"/>
                  <a:gd name="connsiteY9" fmla="*/ 196490 h 396316"/>
                  <a:gd name="connsiteX10" fmla="*/ 465806 w 1016954"/>
                  <a:gd name="connsiteY10" fmla="*/ 365706 h 396316"/>
                  <a:gd name="connsiteX11" fmla="*/ 15692 w 1016954"/>
                  <a:gd name="connsiteY11" fmla="*/ 380020 h 396316"/>
                  <a:gd name="connsiteX12" fmla="*/ 381 w 1016954"/>
                  <a:gd name="connsiteY12" fmla="*/ 359446 h 396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6954" h="396316">
                    <a:moveTo>
                      <a:pt x="381" y="359446"/>
                    </a:moveTo>
                    <a:cubicBezTo>
                      <a:pt x="1178" y="355898"/>
                      <a:pt x="1976" y="352349"/>
                      <a:pt x="2733" y="348761"/>
                    </a:cubicBezTo>
                    <a:cubicBezTo>
                      <a:pt x="4727" y="339909"/>
                      <a:pt x="13818" y="334287"/>
                      <a:pt x="23307" y="335842"/>
                    </a:cubicBezTo>
                    <a:cubicBezTo>
                      <a:pt x="78490" y="347046"/>
                      <a:pt x="262578" y="366743"/>
                      <a:pt x="440965" y="324439"/>
                    </a:cubicBezTo>
                    <a:cubicBezTo>
                      <a:pt x="596745" y="292900"/>
                      <a:pt x="748059" y="221489"/>
                      <a:pt x="820067" y="165629"/>
                    </a:cubicBezTo>
                    <a:cubicBezTo>
                      <a:pt x="847739" y="145613"/>
                      <a:pt x="895505" y="102392"/>
                      <a:pt x="929037" y="65471"/>
                    </a:cubicBezTo>
                    <a:cubicBezTo>
                      <a:pt x="946342" y="46930"/>
                      <a:pt x="934579" y="-238"/>
                      <a:pt x="934340" y="1"/>
                    </a:cubicBezTo>
                    <a:cubicBezTo>
                      <a:pt x="961971" y="26237"/>
                      <a:pt x="989523" y="52592"/>
                      <a:pt x="1016955" y="79067"/>
                    </a:cubicBezTo>
                    <a:cubicBezTo>
                      <a:pt x="1016795" y="79266"/>
                      <a:pt x="971979" y="72369"/>
                      <a:pt x="955193" y="91348"/>
                    </a:cubicBezTo>
                    <a:cubicBezTo>
                      <a:pt x="921741" y="130063"/>
                      <a:pt x="874373" y="175637"/>
                      <a:pt x="846223" y="196490"/>
                    </a:cubicBezTo>
                    <a:cubicBezTo>
                      <a:pt x="773856" y="253706"/>
                      <a:pt x="624336" y="330061"/>
                      <a:pt x="465806" y="365706"/>
                    </a:cubicBezTo>
                    <a:cubicBezTo>
                      <a:pt x="276015" y="414948"/>
                      <a:pt x="76058" y="393098"/>
                      <a:pt x="15692" y="380020"/>
                    </a:cubicBezTo>
                    <a:cubicBezTo>
                      <a:pt x="5166" y="378146"/>
                      <a:pt x="-1732" y="368736"/>
                      <a:pt x="381" y="359446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8" name="Freeform: Shape 2057">
                <a:extLst>
                  <a:ext uri="{FF2B5EF4-FFF2-40B4-BE49-F238E27FC236}">
                    <a16:creationId xmlns="" xmlns:a16="http://schemas.microsoft.com/office/drawing/2014/main" id="{7A276AC5-4810-4FF8-9A2B-159D7323B012}"/>
                  </a:ext>
                </a:extLst>
              </p:cNvPr>
              <p:cNvSpPr/>
              <p:nvPr/>
            </p:nvSpPr>
            <p:spPr>
              <a:xfrm>
                <a:off x="3980676" y="465377"/>
                <a:ext cx="1016914" cy="396289"/>
              </a:xfrm>
              <a:custGeom>
                <a:avLst/>
                <a:gdLst>
                  <a:gd name="connsiteX0" fmla="*/ 1016915 w 1016914"/>
                  <a:gd name="connsiteY0" fmla="*/ 79066 h 396289"/>
                  <a:gd name="connsiteX1" fmla="*/ 934301 w 1016914"/>
                  <a:gd name="connsiteY1" fmla="*/ 0 h 396289"/>
                  <a:gd name="connsiteX2" fmla="*/ 934938 w 1016914"/>
                  <a:gd name="connsiteY2" fmla="*/ 55382 h 396289"/>
                  <a:gd name="connsiteX3" fmla="*/ 944547 w 1016914"/>
                  <a:gd name="connsiteY3" fmla="*/ 58333 h 396289"/>
                  <a:gd name="connsiteX4" fmla="*/ 829238 w 1016914"/>
                  <a:gd name="connsiteY4" fmla="*/ 193937 h 396289"/>
                  <a:gd name="connsiteX5" fmla="*/ 654918 w 1016914"/>
                  <a:gd name="connsiteY5" fmla="*/ 288434 h 396289"/>
                  <a:gd name="connsiteX6" fmla="*/ 398861 w 1016914"/>
                  <a:gd name="connsiteY6" fmla="*/ 361280 h 396289"/>
                  <a:gd name="connsiteX7" fmla="*/ 44758 w 1016914"/>
                  <a:gd name="connsiteY7" fmla="*/ 362595 h 396289"/>
                  <a:gd name="connsiteX8" fmla="*/ 23626 w 1016914"/>
                  <a:gd name="connsiteY8" fmla="*/ 335881 h 396289"/>
                  <a:gd name="connsiteX9" fmla="*/ 23307 w 1016914"/>
                  <a:gd name="connsiteY9" fmla="*/ 335841 h 396289"/>
                  <a:gd name="connsiteX10" fmla="*/ 2733 w 1016914"/>
                  <a:gd name="connsiteY10" fmla="*/ 348760 h 396289"/>
                  <a:gd name="connsiteX11" fmla="*/ 381 w 1016914"/>
                  <a:gd name="connsiteY11" fmla="*/ 359445 h 396289"/>
                  <a:gd name="connsiteX12" fmla="*/ 15652 w 1016914"/>
                  <a:gd name="connsiteY12" fmla="*/ 379980 h 396289"/>
                  <a:gd name="connsiteX13" fmla="*/ 465766 w 1016914"/>
                  <a:gd name="connsiteY13" fmla="*/ 365665 h 396289"/>
                  <a:gd name="connsiteX14" fmla="*/ 846184 w 1016914"/>
                  <a:gd name="connsiteY14" fmla="*/ 196449 h 396289"/>
                  <a:gd name="connsiteX15" fmla="*/ 955153 w 1016914"/>
                  <a:gd name="connsiteY15" fmla="*/ 91307 h 396289"/>
                  <a:gd name="connsiteX16" fmla="*/ 1016915 w 1016914"/>
                  <a:gd name="connsiteY16" fmla="*/ 79066 h 396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16914" h="396289">
                    <a:moveTo>
                      <a:pt x="1016915" y="79066"/>
                    </a:moveTo>
                    <a:cubicBezTo>
                      <a:pt x="989483" y="52591"/>
                      <a:pt x="961932" y="26236"/>
                      <a:pt x="934301" y="0"/>
                    </a:cubicBezTo>
                    <a:cubicBezTo>
                      <a:pt x="934380" y="-79"/>
                      <a:pt x="943152" y="33612"/>
                      <a:pt x="934938" y="55382"/>
                    </a:cubicBezTo>
                    <a:cubicBezTo>
                      <a:pt x="938367" y="55821"/>
                      <a:pt x="941677" y="56738"/>
                      <a:pt x="944547" y="58333"/>
                    </a:cubicBezTo>
                    <a:cubicBezTo>
                      <a:pt x="961971" y="68181"/>
                      <a:pt x="866877" y="169217"/>
                      <a:pt x="829238" y="193937"/>
                    </a:cubicBezTo>
                    <a:cubicBezTo>
                      <a:pt x="811774" y="207135"/>
                      <a:pt x="741520" y="253506"/>
                      <a:pt x="654918" y="288434"/>
                    </a:cubicBezTo>
                    <a:cubicBezTo>
                      <a:pt x="568914" y="325116"/>
                      <a:pt x="466563" y="350394"/>
                      <a:pt x="398861" y="361280"/>
                    </a:cubicBezTo>
                    <a:cubicBezTo>
                      <a:pt x="265290" y="390625"/>
                      <a:pt x="76775" y="394134"/>
                      <a:pt x="44758" y="362595"/>
                    </a:cubicBezTo>
                    <a:cubicBezTo>
                      <a:pt x="34113" y="353146"/>
                      <a:pt x="27653" y="343895"/>
                      <a:pt x="23626" y="335881"/>
                    </a:cubicBezTo>
                    <a:cubicBezTo>
                      <a:pt x="23507" y="335881"/>
                      <a:pt x="23387" y="335841"/>
                      <a:pt x="23307" y="335841"/>
                    </a:cubicBezTo>
                    <a:cubicBezTo>
                      <a:pt x="13818" y="334286"/>
                      <a:pt x="4727" y="339908"/>
                      <a:pt x="2733" y="348760"/>
                    </a:cubicBezTo>
                    <a:cubicBezTo>
                      <a:pt x="1936" y="352308"/>
                      <a:pt x="1138" y="355857"/>
                      <a:pt x="381" y="359445"/>
                    </a:cubicBezTo>
                    <a:cubicBezTo>
                      <a:pt x="-1732" y="368776"/>
                      <a:pt x="5166" y="378145"/>
                      <a:pt x="15652" y="379980"/>
                    </a:cubicBezTo>
                    <a:cubicBezTo>
                      <a:pt x="76018" y="393097"/>
                      <a:pt x="275976" y="414907"/>
                      <a:pt x="465766" y="365665"/>
                    </a:cubicBezTo>
                    <a:cubicBezTo>
                      <a:pt x="624297" y="330020"/>
                      <a:pt x="773776" y="253665"/>
                      <a:pt x="846184" y="196449"/>
                    </a:cubicBezTo>
                    <a:cubicBezTo>
                      <a:pt x="874373" y="175596"/>
                      <a:pt x="921701" y="130023"/>
                      <a:pt x="955153" y="91307"/>
                    </a:cubicBezTo>
                    <a:cubicBezTo>
                      <a:pt x="971939" y="72408"/>
                      <a:pt x="1016716" y="79266"/>
                      <a:pt x="1016915" y="79066"/>
                    </a:cubicBezTo>
                    <a:close/>
                  </a:path>
                </a:pathLst>
              </a:custGeom>
              <a:solidFill>
                <a:srgbClr val="EDEDE3">
                  <a:alpha val="67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9" name="Freeform: Shape 2058">
                <a:extLst>
                  <a:ext uri="{FF2B5EF4-FFF2-40B4-BE49-F238E27FC236}">
                    <a16:creationId xmlns="" xmlns:a16="http://schemas.microsoft.com/office/drawing/2014/main" id="{4A6E0BE9-EDB9-421E-BD84-E344A47D0843}"/>
                  </a:ext>
                </a:extLst>
              </p:cNvPr>
              <p:cNvSpPr/>
              <p:nvPr/>
            </p:nvSpPr>
            <p:spPr>
              <a:xfrm>
                <a:off x="4916372" y="468567"/>
                <a:ext cx="81219" cy="99001"/>
              </a:xfrm>
              <a:custGeom>
                <a:avLst/>
                <a:gdLst>
                  <a:gd name="connsiteX0" fmla="*/ 81219 w 81219"/>
                  <a:gd name="connsiteY0" fmla="*/ 75876 h 99001"/>
                  <a:gd name="connsiteX1" fmla="*/ 1954 w 81219"/>
                  <a:gd name="connsiteY1" fmla="*/ 0 h 99001"/>
                  <a:gd name="connsiteX2" fmla="*/ 0 w 81219"/>
                  <a:gd name="connsiteY2" fmla="*/ 2990 h 99001"/>
                  <a:gd name="connsiteX3" fmla="*/ 1316 w 81219"/>
                  <a:gd name="connsiteY3" fmla="*/ 44896 h 99001"/>
                  <a:gd name="connsiteX4" fmla="*/ 9928 w 81219"/>
                  <a:gd name="connsiteY4" fmla="*/ 46810 h 99001"/>
                  <a:gd name="connsiteX5" fmla="*/ 9848 w 81219"/>
                  <a:gd name="connsiteY5" fmla="*/ 99002 h 99001"/>
                  <a:gd name="connsiteX6" fmla="*/ 19458 w 81219"/>
                  <a:gd name="connsiteY6" fmla="*/ 88237 h 99001"/>
                  <a:gd name="connsiteX7" fmla="*/ 81219 w 81219"/>
                  <a:gd name="connsiteY7" fmla="*/ 75876 h 99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1219" h="99001">
                    <a:moveTo>
                      <a:pt x="81219" y="75876"/>
                    </a:moveTo>
                    <a:cubicBezTo>
                      <a:pt x="54904" y="50478"/>
                      <a:pt x="28469" y="25199"/>
                      <a:pt x="1954" y="0"/>
                    </a:cubicBezTo>
                    <a:cubicBezTo>
                      <a:pt x="1316" y="997"/>
                      <a:pt x="638" y="1994"/>
                      <a:pt x="0" y="2990"/>
                    </a:cubicBezTo>
                    <a:cubicBezTo>
                      <a:pt x="1874" y="12081"/>
                      <a:pt x="4386" y="29904"/>
                      <a:pt x="1316" y="44896"/>
                    </a:cubicBezTo>
                    <a:cubicBezTo>
                      <a:pt x="5183" y="45135"/>
                      <a:pt x="8333" y="45653"/>
                      <a:pt x="9928" y="46810"/>
                    </a:cubicBezTo>
                    <a:cubicBezTo>
                      <a:pt x="15111" y="50558"/>
                      <a:pt x="27193" y="64313"/>
                      <a:pt x="9848" y="99002"/>
                    </a:cubicBezTo>
                    <a:cubicBezTo>
                      <a:pt x="13118" y="95374"/>
                      <a:pt x="16347" y="91745"/>
                      <a:pt x="19458" y="88237"/>
                    </a:cubicBezTo>
                    <a:cubicBezTo>
                      <a:pt x="36243" y="69218"/>
                      <a:pt x="81020" y="76075"/>
                      <a:pt x="81219" y="75876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0" name="Freeform: Shape 2059">
                <a:extLst>
                  <a:ext uri="{FF2B5EF4-FFF2-40B4-BE49-F238E27FC236}">
                    <a16:creationId xmlns="" xmlns:a16="http://schemas.microsoft.com/office/drawing/2014/main" id="{0A85B66B-AF29-4DF6-9938-00EC719A982E}"/>
                  </a:ext>
                </a:extLst>
              </p:cNvPr>
              <p:cNvSpPr/>
              <p:nvPr/>
            </p:nvSpPr>
            <p:spPr>
              <a:xfrm>
                <a:off x="4906358" y="433648"/>
                <a:ext cx="120811" cy="119308"/>
              </a:xfrm>
              <a:custGeom>
                <a:avLst/>
                <a:gdLst>
                  <a:gd name="connsiteX0" fmla="*/ 107022 w 120811"/>
                  <a:gd name="connsiteY0" fmla="*/ 101265 h 119308"/>
                  <a:gd name="connsiteX1" fmla="*/ 70818 w 120811"/>
                  <a:gd name="connsiteY1" fmla="*/ 118928 h 119308"/>
                  <a:gd name="connsiteX2" fmla="*/ 60770 w 120811"/>
                  <a:gd name="connsiteY2" fmla="*/ 99511 h 119308"/>
                  <a:gd name="connsiteX3" fmla="*/ 34335 w 120811"/>
                  <a:gd name="connsiteY3" fmla="*/ 86911 h 119308"/>
                  <a:gd name="connsiteX4" fmla="*/ 20500 w 120811"/>
                  <a:gd name="connsiteY4" fmla="*/ 66338 h 119308"/>
                  <a:gd name="connsiteX5" fmla="*/ 4830 w 120811"/>
                  <a:gd name="connsiteY5" fmla="*/ 63307 h 119308"/>
                  <a:gd name="connsiteX6" fmla="*/ 10970 w 120811"/>
                  <a:gd name="connsiteY6" fmla="*/ 17853 h 119308"/>
                  <a:gd name="connsiteX7" fmla="*/ 95658 w 120811"/>
                  <a:gd name="connsiteY7" fmla="*/ 14823 h 119308"/>
                  <a:gd name="connsiteX8" fmla="*/ 107022 w 120811"/>
                  <a:gd name="connsiteY8" fmla="*/ 101265 h 119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811" h="119308">
                    <a:moveTo>
                      <a:pt x="107022" y="101265"/>
                    </a:moveTo>
                    <a:cubicBezTo>
                      <a:pt x="97133" y="112708"/>
                      <a:pt x="81583" y="121241"/>
                      <a:pt x="70818" y="118928"/>
                    </a:cubicBezTo>
                    <a:cubicBezTo>
                      <a:pt x="64399" y="117573"/>
                      <a:pt x="67509" y="103897"/>
                      <a:pt x="60770" y="99511"/>
                    </a:cubicBezTo>
                    <a:cubicBezTo>
                      <a:pt x="53633" y="94846"/>
                      <a:pt x="41632" y="93809"/>
                      <a:pt x="34335" y="86911"/>
                    </a:cubicBezTo>
                    <a:cubicBezTo>
                      <a:pt x="28075" y="81050"/>
                      <a:pt x="24048" y="73475"/>
                      <a:pt x="20500" y="66338"/>
                    </a:cubicBezTo>
                    <a:cubicBezTo>
                      <a:pt x="18187" y="61712"/>
                      <a:pt x="7063" y="67015"/>
                      <a:pt x="4830" y="63307"/>
                    </a:cubicBezTo>
                    <a:cubicBezTo>
                      <a:pt x="-3583" y="49312"/>
                      <a:pt x="-672" y="31290"/>
                      <a:pt x="10970" y="17853"/>
                    </a:cubicBezTo>
                    <a:cubicBezTo>
                      <a:pt x="30308" y="-4356"/>
                      <a:pt x="67628" y="-6389"/>
                      <a:pt x="95658" y="14823"/>
                    </a:cubicBezTo>
                    <a:cubicBezTo>
                      <a:pt x="123688" y="35955"/>
                      <a:pt x="129470" y="75428"/>
                      <a:pt x="107022" y="101265"/>
                    </a:cubicBezTo>
                    <a:close/>
                  </a:path>
                </a:pathLst>
              </a:custGeom>
              <a:solidFill>
                <a:srgbClr val="F6F3EC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1" name="Freeform: Shape 2060">
                <a:extLst>
                  <a:ext uri="{FF2B5EF4-FFF2-40B4-BE49-F238E27FC236}">
                    <a16:creationId xmlns="" xmlns:a16="http://schemas.microsoft.com/office/drawing/2014/main" id="{F5D4535A-2644-40DC-A78F-709E93F82BAA}"/>
                  </a:ext>
                </a:extLst>
              </p:cNvPr>
              <p:cNvSpPr/>
              <p:nvPr/>
            </p:nvSpPr>
            <p:spPr>
              <a:xfrm>
                <a:off x="4906301" y="443687"/>
                <a:ext cx="120812" cy="109220"/>
              </a:xfrm>
              <a:custGeom>
                <a:avLst/>
                <a:gdLst>
                  <a:gd name="connsiteX0" fmla="*/ 118442 w 120812"/>
                  <a:gd name="connsiteY0" fmla="*/ 37679 h 109220"/>
                  <a:gd name="connsiteX1" fmla="*/ 110548 w 120812"/>
                  <a:gd name="connsiteY1" fmla="*/ 67743 h 109220"/>
                  <a:gd name="connsiteX2" fmla="*/ 65174 w 120812"/>
                  <a:gd name="connsiteY2" fmla="*/ 75757 h 109220"/>
                  <a:gd name="connsiteX3" fmla="*/ 22590 w 120812"/>
                  <a:gd name="connsiteY3" fmla="*/ 34649 h 109220"/>
                  <a:gd name="connsiteX4" fmla="*/ 19600 w 120812"/>
                  <a:gd name="connsiteY4" fmla="*/ 0 h 109220"/>
                  <a:gd name="connsiteX5" fmla="*/ 10988 w 120812"/>
                  <a:gd name="connsiteY5" fmla="*/ 7775 h 109220"/>
                  <a:gd name="connsiteX6" fmla="*/ 4847 w 120812"/>
                  <a:gd name="connsiteY6" fmla="*/ 53229 h 109220"/>
                  <a:gd name="connsiteX7" fmla="*/ 20517 w 120812"/>
                  <a:gd name="connsiteY7" fmla="*/ 56259 h 109220"/>
                  <a:gd name="connsiteX8" fmla="*/ 34352 w 120812"/>
                  <a:gd name="connsiteY8" fmla="*/ 76833 h 109220"/>
                  <a:gd name="connsiteX9" fmla="*/ 60788 w 120812"/>
                  <a:gd name="connsiteY9" fmla="*/ 89433 h 109220"/>
                  <a:gd name="connsiteX10" fmla="*/ 70835 w 120812"/>
                  <a:gd name="connsiteY10" fmla="*/ 108850 h 109220"/>
                  <a:gd name="connsiteX11" fmla="*/ 107039 w 120812"/>
                  <a:gd name="connsiteY11" fmla="*/ 91187 h 109220"/>
                  <a:gd name="connsiteX12" fmla="*/ 118442 w 120812"/>
                  <a:gd name="connsiteY12" fmla="*/ 37679 h 109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0812" h="109220">
                    <a:moveTo>
                      <a:pt x="118442" y="37679"/>
                    </a:moveTo>
                    <a:cubicBezTo>
                      <a:pt x="117087" y="49162"/>
                      <a:pt x="114535" y="61562"/>
                      <a:pt x="110548" y="67743"/>
                    </a:cubicBezTo>
                    <a:cubicBezTo>
                      <a:pt x="101975" y="81179"/>
                      <a:pt x="83953" y="86403"/>
                      <a:pt x="65174" y="75757"/>
                    </a:cubicBezTo>
                    <a:cubicBezTo>
                      <a:pt x="46434" y="65111"/>
                      <a:pt x="31641" y="41108"/>
                      <a:pt x="22590" y="34649"/>
                    </a:cubicBezTo>
                    <a:cubicBezTo>
                      <a:pt x="15134" y="29146"/>
                      <a:pt x="13141" y="11244"/>
                      <a:pt x="19600" y="0"/>
                    </a:cubicBezTo>
                    <a:cubicBezTo>
                      <a:pt x="16490" y="2233"/>
                      <a:pt x="13579" y="4785"/>
                      <a:pt x="10988" y="7775"/>
                    </a:cubicBezTo>
                    <a:cubicBezTo>
                      <a:pt x="-655" y="21212"/>
                      <a:pt x="-3605" y="39274"/>
                      <a:pt x="4847" y="53229"/>
                    </a:cubicBezTo>
                    <a:cubicBezTo>
                      <a:pt x="7080" y="56937"/>
                      <a:pt x="18204" y="51634"/>
                      <a:pt x="20517" y="56259"/>
                    </a:cubicBezTo>
                    <a:cubicBezTo>
                      <a:pt x="24066" y="63396"/>
                      <a:pt x="28132" y="71012"/>
                      <a:pt x="34352" y="76833"/>
                    </a:cubicBezTo>
                    <a:cubicBezTo>
                      <a:pt x="41649" y="83691"/>
                      <a:pt x="53651" y="84768"/>
                      <a:pt x="60788" y="89433"/>
                    </a:cubicBezTo>
                    <a:cubicBezTo>
                      <a:pt x="67526" y="93819"/>
                      <a:pt x="64376" y="107495"/>
                      <a:pt x="70835" y="108850"/>
                    </a:cubicBezTo>
                    <a:cubicBezTo>
                      <a:pt x="81601" y="111123"/>
                      <a:pt x="97151" y="102630"/>
                      <a:pt x="107039" y="91187"/>
                    </a:cubicBezTo>
                    <a:cubicBezTo>
                      <a:pt x="120237" y="76076"/>
                      <a:pt x="123745" y="55821"/>
                      <a:pt x="118442" y="37679"/>
                    </a:cubicBezTo>
                    <a:close/>
                  </a:path>
                </a:pathLst>
              </a:custGeom>
              <a:solidFill>
                <a:srgbClr val="D8D6CA">
                  <a:alpha val="51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062" name="Graphic 2">
              <a:extLst>
                <a:ext uri="{FF2B5EF4-FFF2-40B4-BE49-F238E27FC236}">
                  <a16:creationId xmlns="" xmlns:a16="http://schemas.microsoft.com/office/drawing/2014/main" id="{89FB662D-572F-41E1-ABC5-5D1F0325090C}"/>
                </a:ext>
              </a:extLst>
            </p:cNvPr>
            <p:cNvGrpSpPr/>
            <p:nvPr/>
          </p:nvGrpSpPr>
          <p:grpSpPr>
            <a:xfrm>
              <a:off x="18829791" y="-3010557"/>
              <a:ext cx="2854718" cy="787844"/>
              <a:chOff x="4204835" y="684658"/>
              <a:chExt cx="1021260" cy="281847"/>
            </a:xfrm>
          </p:grpSpPr>
          <p:sp>
            <p:nvSpPr>
              <p:cNvPr id="2063" name="Freeform: Shape 2062">
                <a:extLst>
                  <a:ext uri="{FF2B5EF4-FFF2-40B4-BE49-F238E27FC236}">
                    <a16:creationId xmlns="" xmlns:a16="http://schemas.microsoft.com/office/drawing/2014/main" id="{23556508-301A-4B34-9F7F-B6F9815EC273}"/>
                  </a:ext>
                </a:extLst>
              </p:cNvPr>
              <p:cNvSpPr/>
              <p:nvPr/>
            </p:nvSpPr>
            <p:spPr>
              <a:xfrm>
                <a:off x="4204835" y="722568"/>
                <a:ext cx="976926" cy="243937"/>
              </a:xfrm>
              <a:custGeom>
                <a:avLst/>
                <a:gdLst>
                  <a:gd name="connsiteX0" fmla="*/ 968671 w 976926"/>
                  <a:gd name="connsiteY0" fmla="*/ 67167 h 243937"/>
                  <a:gd name="connsiteX1" fmla="*/ 951446 w 976926"/>
                  <a:gd name="connsiteY1" fmla="*/ 69639 h 243937"/>
                  <a:gd name="connsiteX2" fmla="*/ 909820 w 976926"/>
                  <a:gd name="connsiteY2" fmla="*/ 69519 h 243937"/>
                  <a:gd name="connsiteX3" fmla="*/ 868791 w 976926"/>
                  <a:gd name="connsiteY3" fmla="*/ 75340 h 243937"/>
                  <a:gd name="connsiteX4" fmla="*/ 814008 w 976926"/>
                  <a:gd name="connsiteY4" fmla="*/ 91887 h 243937"/>
                  <a:gd name="connsiteX5" fmla="*/ 440169 w 976926"/>
                  <a:gd name="connsiteY5" fmla="*/ 193441 h 243937"/>
                  <a:gd name="connsiteX6" fmla="*/ 62103 w 976926"/>
                  <a:gd name="connsiteY6" fmla="*/ 243719 h 243937"/>
                  <a:gd name="connsiteX7" fmla="*/ 27255 w 976926"/>
                  <a:gd name="connsiteY7" fmla="*/ 237340 h 243937"/>
                  <a:gd name="connsiteX8" fmla="*/ 2614 w 976926"/>
                  <a:gd name="connsiteY8" fmla="*/ 216048 h 243937"/>
                  <a:gd name="connsiteX9" fmla="*/ 820 w 976926"/>
                  <a:gd name="connsiteY9" fmla="*/ 207276 h 243937"/>
                  <a:gd name="connsiteX10" fmla="*/ 3412 w 976926"/>
                  <a:gd name="connsiteY10" fmla="*/ 206638 h 243937"/>
                  <a:gd name="connsiteX11" fmla="*/ 15772 w 976926"/>
                  <a:gd name="connsiteY11" fmla="*/ 207197 h 243937"/>
                  <a:gd name="connsiteX12" fmla="*/ 16091 w 976926"/>
                  <a:gd name="connsiteY12" fmla="*/ 207197 h 243937"/>
                  <a:gd name="connsiteX13" fmla="*/ 749415 w 976926"/>
                  <a:gd name="connsiteY13" fmla="*/ 74224 h 243937"/>
                  <a:gd name="connsiteX14" fmla="*/ 898416 w 976926"/>
                  <a:gd name="connsiteY14" fmla="*/ 22829 h 243937"/>
                  <a:gd name="connsiteX15" fmla="*/ 926167 w 976926"/>
                  <a:gd name="connsiteY15" fmla="*/ 6083 h 243937"/>
                  <a:gd name="connsiteX16" fmla="*/ 930992 w 976926"/>
                  <a:gd name="connsiteY16" fmla="*/ 3172 h 243937"/>
                  <a:gd name="connsiteX17" fmla="*/ 975768 w 976926"/>
                  <a:gd name="connsiteY17" fmla="*/ 40851 h 243937"/>
                  <a:gd name="connsiteX18" fmla="*/ 968671 w 976926"/>
                  <a:gd name="connsiteY18" fmla="*/ 67167 h 243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76926" h="243937">
                    <a:moveTo>
                      <a:pt x="968671" y="67167"/>
                    </a:moveTo>
                    <a:cubicBezTo>
                      <a:pt x="964803" y="69479"/>
                      <a:pt x="959301" y="70635"/>
                      <a:pt x="951446" y="69639"/>
                    </a:cubicBezTo>
                    <a:cubicBezTo>
                      <a:pt x="938687" y="68044"/>
                      <a:pt x="923575" y="68403"/>
                      <a:pt x="909820" y="69519"/>
                    </a:cubicBezTo>
                    <a:cubicBezTo>
                      <a:pt x="889445" y="71154"/>
                      <a:pt x="871862" y="74423"/>
                      <a:pt x="868791" y="75340"/>
                    </a:cubicBezTo>
                    <a:cubicBezTo>
                      <a:pt x="850530" y="80803"/>
                      <a:pt x="832269" y="86345"/>
                      <a:pt x="814008" y="91887"/>
                    </a:cubicBezTo>
                    <a:cubicBezTo>
                      <a:pt x="690923" y="129088"/>
                      <a:pt x="567240" y="165451"/>
                      <a:pt x="440169" y="193441"/>
                    </a:cubicBezTo>
                    <a:cubicBezTo>
                      <a:pt x="319955" y="219916"/>
                      <a:pt x="190849" y="246630"/>
                      <a:pt x="62103" y="243719"/>
                    </a:cubicBezTo>
                    <a:cubicBezTo>
                      <a:pt x="56362" y="243600"/>
                      <a:pt x="37702" y="241327"/>
                      <a:pt x="27255" y="237340"/>
                    </a:cubicBezTo>
                    <a:cubicBezTo>
                      <a:pt x="17766" y="233711"/>
                      <a:pt x="7399" y="223664"/>
                      <a:pt x="2614" y="216048"/>
                    </a:cubicBezTo>
                    <a:cubicBezTo>
                      <a:pt x="102" y="211981"/>
                      <a:pt x="-815" y="208632"/>
                      <a:pt x="820" y="207276"/>
                    </a:cubicBezTo>
                    <a:cubicBezTo>
                      <a:pt x="1378" y="206798"/>
                      <a:pt x="2216" y="206598"/>
                      <a:pt x="3412" y="206638"/>
                    </a:cubicBezTo>
                    <a:cubicBezTo>
                      <a:pt x="7558" y="206838"/>
                      <a:pt x="11665" y="207037"/>
                      <a:pt x="15772" y="207197"/>
                    </a:cubicBezTo>
                    <a:cubicBezTo>
                      <a:pt x="15892" y="207197"/>
                      <a:pt x="15971" y="207197"/>
                      <a:pt x="16091" y="207197"/>
                    </a:cubicBezTo>
                    <a:cubicBezTo>
                      <a:pt x="274820" y="217125"/>
                      <a:pt x="515447" y="149622"/>
                      <a:pt x="749415" y="74224"/>
                    </a:cubicBezTo>
                    <a:cubicBezTo>
                      <a:pt x="761297" y="70396"/>
                      <a:pt x="835498" y="56361"/>
                      <a:pt x="898416" y="22829"/>
                    </a:cubicBezTo>
                    <a:cubicBezTo>
                      <a:pt x="908025" y="17685"/>
                      <a:pt x="917355" y="12143"/>
                      <a:pt x="926167" y="6083"/>
                    </a:cubicBezTo>
                    <a:cubicBezTo>
                      <a:pt x="927842" y="4927"/>
                      <a:pt x="929476" y="3969"/>
                      <a:pt x="930992" y="3172"/>
                    </a:cubicBezTo>
                    <a:cubicBezTo>
                      <a:pt x="957865" y="-10584"/>
                      <a:pt x="971023" y="23826"/>
                      <a:pt x="975768" y="40851"/>
                    </a:cubicBezTo>
                    <a:cubicBezTo>
                      <a:pt x="977363" y="46513"/>
                      <a:pt x="978918" y="61026"/>
                      <a:pt x="968671" y="67167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4" name="Freeform: Shape 2063">
                <a:extLst>
                  <a:ext uri="{FF2B5EF4-FFF2-40B4-BE49-F238E27FC236}">
                    <a16:creationId xmlns="" xmlns:a16="http://schemas.microsoft.com/office/drawing/2014/main" id="{237A8832-294F-4457-8141-904A08DE8F7C}"/>
                  </a:ext>
                </a:extLst>
              </p:cNvPr>
              <p:cNvSpPr/>
              <p:nvPr/>
            </p:nvSpPr>
            <p:spPr>
              <a:xfrm>
                <a:off x="4204857" y="725741"/>
                <a:ext cx="971157" cy="212875"/>
              </a:xfrm>
              <a:custGeom>
                <a:avLst/>
                <a:gdLst>
                  <a:gd name="connsiteX0" fmla="*/ 942453 w 971157"/>
                  <a:gd name="connsiteY0" fmla="*/ 57854 h 212875"/>
                  <a:gd name="connsiteX1" fmla="*/ 897357 w 971157"/>
                  <a:gd name="connsiteY1" fmla="*/ 55023 h 212875"/>
                  <a:gd name="connsiteX2" fmla="*/ 839822 w 971157"/>
                  <a:gd name="connsiteY2" fmla="*/ 58691 h 212875"/>
                  <a:gd name="connsiteX3" fmla="*/ 748476 w 971157"/>
                  <a:gd name="connsiteY3" fmla="*/ 85964 h 212875"/>
                  <a:gd name="connsiteX4" fmla="*/ 383847 w 971157"/>
                  <a:gd name="connsiteY4" fmla="*/ 187597 h 212875"/>
                  <a:gd name="connsiteX5" fmla="*/ 159209 w 971157"/>
                  <a:gd name="connsiteY5" fmla="*/ 208689 h 212875"/>
                  <a:gd name="connsiteX6" fmla="*/ 45335 w 971157"/>
                  <a:gd name="connsiteY6" fmla="*/ 209288 h 212875"/>
                  <a:gd name="connsiteX7" fmla="*/ 2632 w 971157"/>
                  <a:gd name="connsiteY7" fmla="*/ 212876 h 212875"/>
                  <a:gd name="connsiteX8" fmla="*/ 838 w 971157"/>
                  <a:gd name="connsiteY8" fmla="*/ 204144 h 212875"/>
                  <a:gd name="connsiteX9" fmla="*/ 15790 w 971157"/>
                  <a:gd name="connsiteY9" fmla="*/ 204024 h 212875"/>
                  <a:gd name="connsiteX10" fmla="*/ 16109 w 971157"/>
                  <a:gd name="connsiteY10" fmla="*/ 204024 h 212875"/>
                  <a:gd name="connsiteX11" fmla="*/ 749433 w 971157"/>
                  <a:gd name="connsiteY11" fmla="*/ 71052 h 212875"/>
                  <a:gd name="connsiteX12" fmla="*/ 926185 w 971157"/>
                  <a:gd name="connsiteY12" fmla="*/ 2911 h 212875"/>
                  <a:gd name="connsiteX13" fmla="*/ 931009 w 971157"/>
                  <a:gd name="connsiteY13" fmla="*/ 0 h 212875"/>
                  <a:gd name="connsiteX14" fmla="*/ 970363 w 971157"/>
                  <a:gd name="connsiteY14" fmla="*/ 38357 h 212875"/>
                  <a:gd name="connsiteX15" fmla="*/ 942453 w 971157"/>
                  <a:gd name="connsiteY15" fmla="*/ 57854 h 21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71157" h="212875">
                    <a:moveTo>
                      <a:pt x="942453" y="57854"/>
                    </a:moveTo>
                    <a:cubicBezTo>
                      <a:pt x="937588" y="55183"/>
                      <a:pt x="902421" y="57017"/>
                      <a:pt x="897357" y="55023"/>
                    </a:cubicBezTo>
                    <a:cubicBezTo>
                      <a:pt x="882206" y="49042"/>
                      <a:pt x="854495" y="56897"/>
                      <a:pt x="839822" y="58691"/>
                    </a:cubicBezTo>
                    <a:cubicBezTo>
                      <a:pt x="808284" y="62479"/>
                      <a:pt x="785477" y="77152"/>
                      <a:pt x="748476" y="85964"/>
                    </a:cubicBezTo>
                    <a:cubicBezTo>
                      <a:pt x="719728" y="92822"/>
                      <a:pt x="453663" y="175676"/>
                      <a:pt x="383847" y="187597"/>
                    </a:cubicBezTo>
                    <a:cubicBezTo>
                      <a:pt x="314151" y="199519"/>
                      <a:pt x="231816" y="207533"/>
                      <a:pt x="159209" y="208689"/>
                    </a:cubicBezTo>
                    <a:cubicBezTo>
                      <a:pt x="121331" y="209327"/>
                      <a:pt x="83014" y="207693"/>
                      <a:pt x="45335" y="209288"/>
                    </a:cubicBezTo>
                    <a:cubicBezTo>
                      <a:pt x="30901" y="209886"/>
                      <a:pt x="16747" y="211241"/>
                      <a:pt x="2632" y="212876"/>
                    </a:cubicBezTo>
                    <a:cubicBezTo>
                      <a:pt x="120" y="208809"/>
                      <a:pt x="-837" y="205460"/>
                      <a:pt x="838" y="204144"/>
                    </a:cubicBezTo>
                    <a:cubicBezTo>
                      <a:pt x="5822" y="204144"/>
                      <a:pt x="10806" y="204104"/>
                      <a:pt x="15790" y="204024"/>
                    </a:cubicBezTo>
                    <a:cubicBezTo>
                      <a:pt x="15909" y="204024"/>
                      <a:pt x="16029" y="204024"/>
                      <a:pt x="16109" y="204024"/>
                    </a:cubicBezTo>
                    <a:cubicBezTo>
                      <a:pt x="274837" y="213953"/>
                      <a:pt x="515425" y="146489"/>
                      <a:pt x="749433" y="71052"/>
                    </a:cubicBezTo>
                    <a:cubicBezTo>
                      <a:pt x="763149" y="66626"/>
                      <a:pt x="859559" y="48683"/>
                      <a:pt x="926185" y="2911"/>
                    </a:cubicBezTo>
                    <a:cubicBezTo>
                      <a:pt x="927860" y="1754"/>
                      <a:pt x="929454" y="797"/>
                      <a:pt x="931009" y="0"/>
                    </a:cubicBezTo>
                    <a:cubicBezTo>
                      <a:pt x="955251" y="40"/>
                      <a:pt x="966455" y="24362"/>
                      <a:pt x="970363" y="38357"/>
                    </a:cubicBezTo>
                    <a:cubicBezTo>
                      <a:pt x="972636" y="46530"/>
                      <a:pt x="971878" y="51036"/>
                      <a:pt x="942453" y="57854"/>
                    </a:cubicBezTo>
                    <a:close/>
                  </a:path>
                </a:pathLst>
              </a:custGeom>
              <a:solidFill>
                <a:srgbClr val="EDEDE3">
                  <a:alpha val="60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5" name="Freeform: Shape 2064">
                <a:extLst>
                  <a:ext uri="{FF2B5EF4-FFF2-40B4-BE49-F238E27FC236}">
                    <a16:creationId xmlns="" xmlns:a16="http://schemas.microsoft.com/office/drawing/2014/main" id="{63111744-91AD-4CD0-9147-A860078C50E2}"/>
                  </a:ext>
                </a:extLst>
              </p:cNvPr>
              <p:cNvSpPr/>
              <p:nvPr/>
            </p:nvSpPr>
            <p:spPr>
              <a:xfrm>
                <a:off x="5103251" y="725741"/>
                <a:ext cx="71968" cy="66825"/>
              </a:xfrm>
              <a:custGeom>
                <a:avLst/>
                <a:gdLst>
                  <a:gd name="connsiteX0" fmla="*/ 70254 w 71968"/>
                  <a:gd name="connsiteY0" fmla="*/ 63994 h 66825"/>
                  <a:gd name="connsiteX1" fmla="*/ 53030 w 71968"/>
                  <a:gd name="connsiteY1" fmla="*/ 66466 h 66825"/>
                  <a:gd name="connsiteX2" fmla="*/ 11403 w 71968"/>
                  <a:gd name="connsiteY2" fmla="*/ 66347 h 66825"/>
                  <a:gd name="connsiteX3" fmla="*/ 12400 w 71968"/>
                  <a:gd name="connsiteY3" fmla="*/ 42862 h 66825"/>
                  <a:gd name="connsiteX4" fmla="*/ 0 w 71968"/>
                  <a:gd name="connsiteY4" fmla="*/ 19657 h 66825"/>
                  <a:gd name="connsiteX5" fmla="*/ 27751 w 71968"/>
                  <a:gd name="connsiteY5" fmla="*/ 2911 h 66825"/>
                  <a:gd name="connsiteX6" fmla="*/ 32575 w 71968"/>
                  <a:gd name="connsiteY6" fmla="*/ 0 h 66825"/>
                  <a:gd name="connsiteX7" fmla="*/ 71969 w 71968"/>
                  <a:gd name="connsiteY7" fmla="*/ 38357 h 66825"/>
                  <a:gd name="connsiteX8" fmla="*/ 70254 w 71968"/>
                  <a:gd name="connsiteY8" fmla="*/ 63994 h 66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968" h="66825">
                    <a:moveTo>
                      <a:pt x="70254" y="63994"/>
                    </a:moveTo>
                    <a:cubicBezTo>
                      <a:pt x="66387" y="66307"/>
                      <a:pt x="60884" y="67463"/>
                      <a:pt x="53030" y="66466"/>
                    </a:cubicBezTo>
                    <a:cubicBezTo>
                      <a:pt x="40271" y="64871"/>
                      <a:pt x="25159" y="65230"/>
                      <a:pt x="11403" y="66347"/>
                    </a:cubicBezTo>
                    <a:cubicBezTo>
                      <a:pt x="11563" y="59329"/>
                      <a:pt x="11842" y="51195"/>
                      <a:pt x="12400" y="42862"/>
                    </a:cubicBezTo>
                    <a:cubicBezTo>
                      <a:pt x="12958" y="34330"/>
                      <a:pt x="7376" y="26315"/>
                      <a:pt x="0" y="19657"/>
                    </a:cubicBezTo>
                    <a:cubicBezTo>
                      <a:pt x="9609" y="14513"/>
                      <a:pt x="18939" y="8971"/>
                      <a:pt x="27751" y="2911"/>
                    </a:cubicBezTo>
                    <a:cubicBezTo>
                      <a:pt x="29425" y="1754"/>
                      <a:pt x="31060" y="797"/>
                      <a:pt x="32575" y="0"/>
                    </a:cubicBezTo>
                    <a:lnTo>
                      <a:pt x="71969" y="38357"/>
                    </a:lnTo>
                    <a:lnTo>
                      <a:pt x="70254" y="63994"/>
                    </a:ln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066" name="Graphic 2">
                <a:extLst>
                  <a:ext uri="{FF2B5EF4-FFF2-40B4-BE49-F238E27FC236}">
                    <a16:creationId xmlns="" xmlns:a16="http://schemas.microsoft.com/office/drawing/2014/main" id="{1D96A752-96E6-41EA-9279-1C43C91129E6}"/>
                  </a:ext>
                </a:extLst>
              </p:cNvPr>
              <p:cNvGrpSpPr/>
              <p:nvPr/>
            </p:nvGrpSpPr>
            <p:grpSpPr>
              <a:xfrm>
                <a:off x="5118595" y="684658"/>
                <a:ext cx="107500" cy="147701"/>
                <a:chOff x="5118595" y="684658"/>
                <a:chExt cx="107500" cy="147701"/>
              </a:xfrm>
            </p:grpSpPr>
            <p:sp>
              <p:nvSpPr>
                <p:cNvPr id="2067" name="Freeform: Shape 2066">
                  <a:extLst>
                    <a:ext uri="{FF2B5EF4-FFF2-40B4-BE49-F238E27FC236}">
                      <a16:creationId xmlns="" xmlns:a16="http://schemas.microsoft.com/office/drawing/2014/main" id="{864B1C44-6967-4154-B71D-2993349D20CF}"/>
                    </a:ext>
                  </a:extLst>
                </p:cNvPr>
                <p:cNvSpPr/>
                <p:nvPr/>
              </p:nvSpPr>
              <p:spPr>
                <a:xfrm>
                  <a:off x="5118595" y="684808"/>
                  <a:ext cx="107500" cy="147551"/>
                </a:xfrm>
                <a:custGeom>
                  <a:avLst/>
                  <a:gdLst>
                    <a:gd name="connsiteX0" fmla="*/ 88004 w 107500"/>
                    <a:gd name="connsiteY0" fmla="*/ 144719 h 147551"/>
                    <a:gd name="connsiteX1" fmla="*/ 74049 w 107500"/>
                    <a:gd name="connsiteY1" fmla="*/ 147350 h 147551"/>
                    <a:gd name="connsiteX2" fmla="*/ 47175 w 107500"/>
                    <a:gd name="connsiteY2" fmla="*/ 131401 h 147551"/>
                    <a:gd name="connsiteX3" fmla="*/ 47016 w 107500"/>
                    <a:gd name="connsiteY3" fmla="*/ 131242 h 147551"/>
                    <a:gd name="connsiteX4" fmla="*/ 2240 w 107500"/>
                    <a:gd name="connsiteY4" fmla="*/ 19441 h 147551"/>
                    <a:gd name="connsiteX5" fmla="*/ 51043 w 107500"/>
                    <a:gd name="connsiteY5" fmla="*/ 6443 h 147551"/>
                    <a:gd name="connsiteX6" fmla="*/ 82861 w 107500"/>
                    <a:gd name="connsiteY6" fmla="*/ 33077 h 147551"/>
                    <a:gd name="connsiteX7" fmla="*/ 103993 w 107500"/>
                    <a:gd name="connsiteY7" fmla="*/ 118563 h 147551"/>
                    <a:gd name="connsiteX8" fmla="*/ 94543 w 107500"/>
                    <a:gd name="connsiteY8" fmla="*/ 138738 h 147551"/>
                    <a:gd name="connsiteX9" fmla="*/ 88004 w 107500"/>
                    <a:gd name="connsiteY9" fmla="*/ 144719 h 147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7500" h="147551">
                      <a:moveTo>
                        <a:pt x="88004" y="144719"/>
                      </a:moveTo>
                      <a:cubicBezTo>
                        <a:pt x="84296" y="146951"/>
                        <a:pt x="79750" y="148028"/>
                        <a:pt x="74049" y="147350"/>
                      </a:cubicBezTo>
                      <a:cubicBezTo>
                        <a:pt x="65078" y="146313"/>
                        <a:pt x="55867" y="140333"/>
                        <a:pt x="47175" y="131401"/>
                      </a:cubicBezTo>
                      <a:lnTo>
                        <a:pt x="47016" y="131242"/>
                      </a:lnTo>
                      <a:cubicBezTo>
                        <a:pt x="18866" y="102255"/>
                        <a:pt x="-8047" y="47551"/>
                        <a:pt x="2240" y="19441"/>
                      </a:cubicBezTo>
                      <a:cubicBezTo>
                        <a:pt x="10094" y="-2050"/>
                        <a:pt x="30868" y="-4681"/>
                        <a:pt x="51043" y="6443"/>
                      </a:cubicBezTo>
                      <a:cubicBezTo>
                        <a:pt x="63244" y="13181"/>
                        <a:pt x="74049" y="22392"/>
                        <a:pt x="82861" y="33077"/>
                      </a:cubicBezTo>
                      <a:cubicBezTo>
                        <a:pt x="103514" y="58117"/>
                        <a:pt x="113243" y="91131"/>
                        <a:pt x="103993" y="118563"/>
                      </a:cubicBezTo>
                      <a:cubicBezTo>
                        <a:pt x="101640" y="125500"/>
                        <a:pt x="98929" y="133076"/>
                        <a:pt x="94543" y="138738"/>
                      </a:cubicBezTo>
                      <a:cubicBezTo>
                        <a:pt x="92709" y="141130"/>
                        <a:pt x="90556" y="143203"/>
                        <a:pt x="88004" y="144719"/>
                      </a:cubicBezTo>
                      <a:close/>
                    </a:path>
                  </a:pathLst>
                </a:custGeom>
                <a:solidFill>
                  <a:srgbClr val="F6F3EC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68" name="Freeform: Shape 2067">
                  <a:extLst>
                    <a:ext uri="{FF2B5EF4-FFF2-40B4-BE49-F238E27FC236}">
                      <a16:creationId xmlns="" xmlns:a16="http://schemas.microsoft.com/office/drawing/2014/main" id="{7C07270F-C8CC-4B0B-A820-948E74E08AE3}"/>
                    </a:ext>
                  </a:extLst>
                </p:cNvPr>
                <p:cNvSpPr/>
                <p:nvPr/>
              </p:nvSpPr>
              <p:spPr>
                <a:xfrm>
                  <a:off x="5119714" y="684658"/>
                  <a:ext cx="86885" cy="147701"/>
                </a:xfrm>
                <a:custGeom>
                  <a:avLst/>
                  <a:gdLst>
                    <a:gd name="connsiteX0" fmla="*/ 86885 w 86885"/>
                    <a:gd name="connsiteY0" fmla="*/ 144869 h 147701"/>
                    <a:gd name="connsiteX1" fmla="*/ 72930 w 86885"/>
                    <a:gd name="connsiteY1" fmla="*/ 147501 h 147701"/>
                    <a:gd name="connsiteX2" fmla="*/ 46056 w 86885"/>
                    <a:gd name="connsiteY2" fmla="*/ 131552 h 147701"/>
                    <a:gd name="connsiteX3" fmla="*/ 45897 w 86885"/>
                    <a:gd name="connsiteY3" fmla="*/ 131392 h 147701"/>
                    <a:gd name="connsiteX4" fmla="*/ 15754 w 86885"/>
                    <a:gd name="connsiteY4" fmla="*/ 91560 h 147701"/>
                    <a:gd name="connsiteX5" fmla="*/ 8098 w 86885"/>
                    <a:gd name="connsiteY5" fmla="*/ 55396 h 147701"/>
                    <a:gd name="connsiteX6" fmla="*/ 1121 w 86885"/>
                    <a:gd name="connsiteY6" fmla="*/ 19591 h 147701"/>
                    <a:gd name="connsiteX7" fmla="*/ 49924 w 86885"/>
                    <a:gd name="connsiteY7" fmla="*/ 6593 h 147701"/>
                    <a:gd name="connsiteX8" fmla="*/ 81742 w 86885"/>
                    <a:gd name="connsiteY8" fmla="*/ 33228 h 147701"/>
                    <a:gd name="connsiteX9" fmla="*/ 24366 w 86885"/>
                    <a:gd name="connsiteY9" fmla="*/ 29440 h 147701"/>
                    <a:gd name="connsiteX10" fmla="*/ 48130 w 86885"/>
                    <a:gd name="connsiteY10" fmla="*/ 70189 h 147701"/>
                    <a:gd name="connsiteX11" fmla="*/ 50841 w 86885"/>
                    <a:gd name="connsiteY11" fmla="*/ 109263 h 147701"/>
                    <a:gd name="connsiteX12" fmla="*/ 86885 w 86885"/>
                    <a:gd name="connsiteY12" fmla="*/ 144869 h 147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6885" h="147701">
                      <a:moveTo>
                        <a:pt x="86885" y="144869"/>
                      </a:moveTo>
                      <a:cubicBezTo>
                        <a:pt x="83177" y="147102"/>
                        <a:pt x="78632" y="148178"/>
                        <a:pt x="72930" y="147501"/>
                      </a:cubicBezTo>
                      <a:cubicBezTo>
                        <a:pt x="63959" y="146464"/>
                        <a:pt x="54748" y="140483"/>
                        <a:pt x="46056" y="131552"/>
                      </a:cubicBezTo>
                      <a:lnTo>
                        <a:pt x="45897" y="131392"/>
                      </a:lnTo>
                      <a:cubicBezTo>
                        <a:pt x="36288" y="121504"/>
                        <a:pt x="23568" y="105755"/>
                        <a:pt x="15754" y="91560"/>
                      </a:cubicBezTo>
                      <a:cubicBezTo>
                        <a:pt x="9574" y="80316"/>
                        <a:pt x="11208" y="64048"/>
                        <a:pt x="8098" y="55396"/>
                      </a:cubicBezTo>
                      <a:cubicBezTo>
                        <a:pt x="1121" y="36098"/>
                        <a:pt x="-1790" y="30118"/>
                        <a:pt x="1121" y="19591"/>
                      </a:cubicBezTo>
                      <a:cubicBezTo>
                        <a:pt x="7221" y="-2458"/>
                        <a:pt x="29749" y="-4531"/>
                        <a:pt x="49924" y="6593"/>
                      </a:cubicBezTo>
                      <a:cubicBezTo>
                        <a:pt x="62125" y="13331"/>
                        <a:pt x="72930" y="22542"/>
                        <a:pt x="81742" y="33228"/>
                      </a:cubicBezTo>
                      <a:cubicBezTo>
                        <a:pt x="75920" y="38092"/>
                        <a:pt x="27516" y="-7043"/>
                        <a:pt x="24366" y="29440"/>
                      </a:cubicBezTo>
                      <a:cubicBezTo>
                        <a:pt x="22651" y="49296"/>
                        <a:pt x="38281" y="51688"/>
                        <a:pt x="48130" y="70189"/>
                      </a:cubicBezTo>
                      <a:cubicBezTo>
                        <a:pt x="51000" y="75571"/>
                        <a:pt x="48329" y="103641"/>
                        <a:pt x="50841" y="109263"/>
                      </a:cubicBezTo>
                      <a:cubicBezTo>
                        <a:pt x="59812" y="129279"/>
                        <a:pt x="65952" y="135818"/>
                        <a:pt x="86885" y="144869"/>
                      </a:cubicBezTo>
                      <a:close/>
                    </a:path>
                  </a:pathLst>
                </a:custGeom>
                <a:solidFill>
                  <a:srgbClr val="D8D6CA">
                    <a:alpha val="54000"/>
                  </a:srgbClr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69" name="Graphic 2">
              <a:extLst>
                <a:ext uri="{FF2B5EF4-FFF2-40B4-BE49-F238E27FC236}">
                  <a16:creationId xmlns="" xmlns:a16="http://schemas.microsoft.com/office/drawing/2014/main" id="{D8481F6F-D38B-4CF6-918D-B3C5BCCE128D}"/>
                </a:ext>
              </a:extLst>
            </p:cNvPr>
            <p:cNvGrpSpPr/>
            <p:nvPr/>
          </p:nvGrpSpPr>
          <p:grpSpPr>
            <a:xfrm>
              <a:off x="19002448" y="-2237408"/>
              <a:ext cx="3025592" cy="456040"/>
              <a:chOff x="4266602" y="961248"/>
              <a:chExt cx="1082389" cy="163146"/>
            </a:xfrm>
          </p:grpSpPr>
          <p:sp>
            <p:nvSpPr>
              <p:cNvPr id="2070" name="Freeform: Shape 2069">
                <a:extLst>
                  <a:ext uri="{FF2B5EF4-FFF2-40B4-BE49-F238E27FC236}">
                    <a16:creationId xmlns="" xmlns:a16="http://schemas.microsoft.com/office/drawing/2014/main" id="{E58113C4-95F8-4EA2-A817-14BB24469B4C}"/>
                  </a:ext>
                </a:extLst>
              </p:cNvPr>
              <p:cNvSpPr/>
              <p:nvPr/>
            </p:nvSpPr>
            <p:spPr>
              <a:xfrm>
                <a:off x="4266657" y="1000784"/>
                <a:ext cx="1037676" cy="95586"/>
              </a:xfrm>
              <a:custGeom>
                <a:avLst/>
                <a:gdLst>
                  <a:gd name="connsiteX0" fmla="*/ 1024790 w 1037676"/>
                  <a:gd name="connsiteY0" fmla="*/ 74713 h 95586"/>
                  <a:gd name="connsiteX1" fmla="*/ 1006609 w 1037676"/>
                  <a:gd name="connsiteY1" fmla="*/ 73676 h 95586"/>
                  <a:gd name="connsiteX2" fmla="*/ 963866 w 1037676"/>
                  <a:gd name="connsiteY2" fmla="*/ 64904 h 95586"/>
                  <a:gd name="connsiteX3" fmla="*/ 920525 w 1037676"/>
                  <a:gd name="connsiteY3" fmla="*/ 62353 h 95586"/>
                  <a:gd name="connsiteX4" fmla="*/ 860837 w 1037676"/>
                  <a:gd name="connsiteY4" fmla="*/ 67975 h 95586"/>
                  <a:gd name="connsiteX5" fmla="*/ 455659 w 1037676"/>
                  <a:gd name="connsiteY5" fmla="*/ 94649 h 95586"/>
                  <a:gd name="connsiteX6" fmla="*/ 56780 w 1037676"/>
                  <a:gd name="connsiteY6" fmla="*/ 67775 h 95586"/>
                  <a:gd name="connsiteX7" fmla="*/ 22291 w 1037676"/>
                  <a:gd name="connsiteY7" fmla="*/ 53980 h 95586"/>
                  <a:gd name="connsiteX8" fmla="*/ 1398 w 1037676"/>
                  <a:gd name="connsiteY8" fmla="*/ 26986 h 95586"/>
                  <a:gd name="connsiteX9" fmla="*/ 1358 w 1037676"/>
                  <a:gd name="connsiteY9" fmla="*/ 17616 h 95586"/>
                  <a:gd name="connsiteX10" fmla="*/ 4149 w 1037676"/>
                  <a:gd name="connsiteY10" fmla="*/ 17497 h 95586"/>
                  <a:gd name="connsiteX11" fmla="*/ 16749 w 1037676"/>
                  <a:gd name="connsiteY11" fmla="*/ 20647 h 95586"/>
                  <a:gd name="connsiteX12" fmla="*/ 17068 w 1037676"/>
                  <a:gd name="connsiteY12" fmla="*/ 20726 h 95586"/>
                  <a:gd name="connsiteX13" fmla="*/ 798079 w 1037676"/>
                  <a:gd name="connsiteY13" fmla="*/ 36476 h 95586"/>
                  <a:gd name="connsiteX14" fmla="*/ 961872 w 1037676"/>
                  <a:gd name="connsiteY14" fmla="*/ 14626 h 95586"/>
                  <a:gd name="connsiteX15" fmla="*/ 993850 w 1037676"/>
                  <a:gd name="connsiteY15" fmla="*/ 3183 h 95586"/>
                  <a:gd name="connsiteX16" fmla="*/ 999432 w 1037676"/>
                  <a:gd name="connsiteY16" fmla="*/ 1229 h 95586"/>
                  <a:gd name="connsiteX17" fmla="*/ 1037629 w 1037676"/>
                  <a:gd name="connsiteY17" fmla="*/ 49235 h 95586"/>
                  <a:gd name="connsiteX18" fmla="*/ 1024790 w 1037676"/>
                  <a:gd name="connsiteY18" fmla="*/ 74713 h 95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37676" h="95586">
                    <a:moveTo>
                      <a:pt x="1024790" y="74713"/>
                    </a:moveTo>
                    <a:cubicBezTo>
                      <a:pt x="1020325" y="76308"/>
                      <a:pt x="1014423" y="76308"/>
                      <a:pt x="1006609" y="73676"/>
                    </a:cubicBezTo>
                    <a:cubicBezTo>
                      <a:pt x="993810" y="69370"/>
                      <a:pt x="978260" y="66619"/>
                      <a:pt x="963866" y="64904"/>
                    </a:cubicBezTo>
                    <a:cubicBezTo>
                      <a:pt x="942574" y="62313"/>
                      <a:pt x="923874" y="62034"/>
                      <a:pt x="920525" y="62353"/>
                    </a:cubicBezTo>
                    <a:cubicBezTo>
                      <a:pt x="900629" y="64187"/>
                      <a:pt x="880733" y="66061"/>
                      <a:pt x="860837" y="67975"/>
                    </a:cubicBezTo>
                    <a:cubicBezTo>
                      <a:pt x="726628" y="80614"/>
                      <a:pt x="592060" y="92297"/>
                      <a:pt x="455659" y="94649"/>
                    </a:cubicBezTo>
                    <a:cubicBezTo>
                      <a:pt x="326633" y="96882"/>
                      <a:pt x="188477" y="97520"/>
                      <a:pt x="56780" y="67775"/>
                    </a:cubicBezTo>
                    <a:cubicBezTo>
                      <a:pt x="50919" y="66459"/>
                      <a:pt x="32179" y="60239"/>
                      <a:pt x="22291" y="53980"/>
                    </a:cubicBezTo>
                    <a:cubicBezTo>
                      <a:pt x="13320" y="48278"/>
                      <a:pt x="4707" y="35798"/>
                      <a:pt x="1398" y="26986"/>
                    </a:cubicBezTo>
                    <a:cubicBezTo>
                      <a:pt x="-316" y="22321"/>
                      <a:pt x="-595" y="18653"/>
                      <a:pt x="1358" y="17616"/>
                    </a:cubicBezTo>
                    <a:cubicBezTo>
                      <a:pt x="2036" y="17258"/>
                      <a:pt x="2913" y="17218"/>
                      <a:pt x="4149" y="17497"/>
                    </a:cubicBezTo>
                    <a:cubicBezTo>
                      <a:pt x="8336" y="18573"/>
                      <a:pt x="12522" y="19610"/>
                      <a:pt x="16749" y="20647"/>
                    </a:cubicBezTo>
                    <a:cubicBezTo>
                      <a:pt x="16868" y="20687"/>
                      <a:pt x="16988" y="20687"/>
                      <a:pt x="17068" y="20726"/>
                    </a:cubicBezTo>
                    <a:cubicBezTo>
                      <a:pt x="280820" y="84681"/>
                      <a:pt x="542021" y="65343"/>
                      <a:pt x="798079" y="36476"/>
                    </a:cubicBezTo>
                    <a:cubicBezTo>
                      <a:pt x="811117" y="35000"/>
                      <a:pt x="890262" y="36037"/>
                      <a:pt x="961872" y="14626"/>
                    </a:cubicBezTo>
                    <a:cubicBezTo>
                      <a:pt x="972797" y="11356"/>
                      <a:pt x="983523" y="7569"/>
                      <a:pt x="993850" y="3183"/>
                    </a:cubicBezTo>
                    <a:cubicBezTo>
                      <a:pt x="995803" y="2345"/>
                      <a:pt x="997677" y="1707"/>
                      <a:pt x="999432" y="1229"/>
                    </a:cubicBezTo>
                    <a:cubicBezTo>
                      <a:pt x="1029894" y="-7304"/>
                      <a:pt x="1036273" y="30734"/>
                      <a:pt x="1037629" y="49235"/>
                    </a:cubicBezTo>
                    <a:cubicBezTo>
                      <a:pt x="1037988" y="55295"/>
                      <a:pt x="1036552" y="70526"/>
                      <a:pt x="1024790" y="74713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1" name="Freeform: Shape 2070">
                <a:extLst>
                  <a:ext uri="{FF2B5EF4-FFF2-40B4-BE49-F238E27FC236}">
                    <a16:creationId xmlns="" xmlns:a16="http://schemas.microsoft.com/office/drawing/2014/main" id="{F200EDF8-499F-4B8D-B31B-4D1FF45DC2DB}"/>
                  </a:ext>
                </a:extLst>
              </p:cNvPr>
              <p:cNvSpPr/>
              <p:nvPr/>
            </p:nvSpPr>
            <p:spPr>
              <a:xfrm>
                <a:off x="4266602" y="1001933"/>
                <a:ext cx="1031975" cy="79145"/>
              </a:xfrm>
              <a:custGeom>
                <a:avLst/>
                <a:gdLst>
                  <a:gd name="connsiteX0" fmla="*/ 999207 w 1031975"/>
                  <a:gd name="connsiteY0" fmla="*/ 61801 h 79145"/>
                  <a:gd name="connsiteX1" fmla="*/ 953434 w 1031975"/>
                  <a:gd name="connsiteY1" fmla="*/ 49521 h 79145"/>
                  <a:gd name="connsiteX2" fmla="*/ 893586 w 1031975"/>
                  <a:gd name="connsiteY2" fmla="*/ 41307 h 79145"/>
                  <a:gd name="connsiteX3" fmla="*/ 794066 w 1031975"/>
                  <a:gd name="connsiteY3" fmla="*/ 50358 h 79145"/>
                  <a:gd name="connsiteX4" fmla="*/ 398337 w 1031975"/>
                  <a:gd name="connsiteY4" fmla="*/ 79026 h 79145"/>
                  <a:gd name="connsiteX5" fmla="*/ 163173 w 1031975"/>
                  <a:gd name="connsiteY5" fmla="*/ 54026 h 79145"/>
                  <a:gd name="connsiteX6" fmla="*/ 46029 w 1031975"/>
                  <a:gd name="connsiteY6" fmla="*/ 30981 h 79145"/>
                  <a:gd name="connsiteX7" fmla="*/ 1412 w 1031975"/>
                  <a:gd name="connsiteY7" fmla="*/ 25797 h 79145"/>
                  <a:gd name="connsiteX8" fmla="*/ 1373 w 1031975"/>
                  <a:gd name="connsiteY8" fmla="*/ 16427 h 79145"/>
                  <a:gd name="connsiteX9" fmla="*/ 16723 w 1031975"/>
                  <a:gd name="connsiteY9" fmla="*/ 19418 h 79145"/>
                  <a:gd name="connsiteX10" fmla="*/ 17042 w 1031975"/>
                  <a:gd name="connsiteY10" fmla="*/ 19497 h 79145"/>
                  <a:gd name="connsiteX11" fmla="*/ 798053 w 1031975"/>
                  <a:gd name="connsiteY11" fmla="*/ 35247 h 79145"/>
                  <a:gd name="connsiteX12" fmla="*/ 993824 w 1031975"/>
                  <a:gd name="connsiteY12" fmla="*/ 1954 h 79145"/>
                  <a:gd name="connsiteX13" fmla="*/ 999406 w 1031975"/>
                  <a:gd name="connsiteY13" fmla="*/ 0 h 79145"/>
                  <a:gd name="connsiteX14" fmla="*/ 1031862 w 1031975"/>
                  <a:gd name="connsiteY14" fmla="*/ 47607 h 79145"/>
                  <a:gd name="connsiteX15" fmla="*/ 999207 w 1031975"/>
                  <a:gd name="connsiteY15" fmla="*/ 61801 h 79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31975" h="79145">
                    <a:moveTo>
                      <a:pt x="999207" y="61801"/>
                    </a:moveTo>
                    <a:cubicBezTo>
                      <a:pt x="994781" y="58053"/>
                      <a:pt x="958218" y="52631"/>
                      <a:pt x="953434" y="49521"/>
                    </a:cubicBezTo>
                    <a:cubicBezTo>
                      <a:pt x="939120" y="40231"/>
                      <a:pt x="909017" y="42543"/>
                      <a:pt x="893586" y="41307"/>
                    </a:cubicBezTo>
                    <a:cubicBezTo>
                      <a:pt x="860413" y="38676"/>
                      <a:pt x="833898" y="49003"/>
                      <a:pt x="794066" y="50358"/>
                    </a:cubicBezTo>
                    <a:cubicBezTo>
                      <a:pt x="763125" y="51435"/>
                      <a:pt x="472539" y="81259"/>
                      <a:pt x="398337" y="79026"/>
                    </a:cubicBezTo>
                    <a:cubicBezTo>
                      <a:pt x="324255" y="76793"/>
                      <a:pt x="238012" y="67902"/>
                      <a:pt x="163173" y="54026"/>
                    </a:cubicBezTo>
                    <a:cubicBezTo>
                      <a:pt x="124138" y="46810"/>
                      <a:pt x="85104" y="37201"/>
                      <a:pt x="46029" y="30981"/>
                    </a:cubicBezTo>
                    <a:cubicBezTo>
                      <a:pt x="31077" y="28588"/>
                      <a:pt x="16245" y="27033"/>
                      <a:pt x="1412" y="25797"/>
                    </a:cubicBezTo>
                    <a:cubicBezTo>
                      <a:pt x="-342" y="21092"/>
                      <a:pt x="-581" y="17464"/>
                      <a:pt x="1373" y="16427"/>
                    </a:cubicBezTo>
                    <a:cubicBezTo>
                      <a:pt x="6516" y="17464"/>
                      <a:pt x="11620" y="18461"/>
                      <a:pt x="16723" y="19418"/>
                    </a:cubicBezTo>
                    <a:cubicBezTo>
                      <a:pt x="16843" y="19458"/>
                      <a:pt x="16963" y="19497"/>
                      <a:pt x="17042" y="19497"/>
                    </a:cubicBezTo>
                    <a:cubicBezTo>
                      <a:pt x="280795" y="83452"/>
                      <a:pt x="541996" y="64114"/>
                      <a:pt x="798053" y="35247"/>
                    </a:cubicBezTo>
                    <a:cubicBezTo>
                      <a:pt x="813045" y="33532"/>
                      <a:pt x="915835" y="35167"/>
                      <a:pt x="993824" y="1954"/>
                    </a:cubicBezTo>
                    <a:cubicBezTo>
                      <a:pt x="995778" y="1117"/>
                      <a:pt x="997612" y="478"/>
                      <a:pt x="999406" y="0"/>
                    </a:cubicBezTo>
                    <a:cubicBezTo>
                      <a:pt x="1024326" y="5064"/>
                      <a:pt x="1030745" y="32416"/>
                      <a:pt x="1031862" y="47607"/>
                    </a:cubicBezTo>
                    <a:cubicBezTo>
                      <a:pt x="1032580" y="56419"/>
                      <a:pt x="1030825" y="60924"/>
                      <a:pt x="999207" y="61801"/>
                    </a:cubicBezTo>
                    <a:close/>
                  </a:path>
                </a:pathLst>
              </a:custGeom>
              <a:solidFill>
                <a:srgbClr val="EDEDE3">
                  <a:alpha val="60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2" name="Freeform: Shape 2071">
                <a:extLst>
                  <a:ext uri="{FF2B5EF4-FFF2-40B4-BE49-F238E27FC236}">
                    <a16:creationId xmlns="" xmlns:a16="http://schemas.microsoft.com/office/drawing/2014/main" id="{B14A7AC2-6A70-4C1E-B725-B6C654973E03}"/>
                  </a:ext>
                </a:extLst>
              </p:cNvPr>
              <p:cNvSpPr/>
              <p:nvPr/>
            </p:nvSpPr>
            <p:spPr>
              <a:xfrm>
                <a:off x="5228529" y="1001933"/>
                <a:ext cx="70054" cy="74654"/>
              </a:xfrm>
              <a:custGeom>
                <a:avLst/>
                <a:gdLst>
                  <a:gd name="connsiteX0" fmla="*/ 62918 w 70054"/>
                  <a:gd name="connsiteY0" fmla="*/ 73564 h 74654"/>
                  <a:gd name="connsiteX1" fmla="*/ 44736 w 70054"/>
                  <a:gd name="connsiteY1" fmla="*/ 72527 h 74654"/>
                  <a:gd name="connsiteX2" fmla="*/ 1994 w 70054"/>
                  <a:gd name="connsiteY2" fmla="*/ 63755 h 74654"/>
                  <a:gd name="connsiteX3" fmla="*/ 7895 w 70054"/>
                  <a:gd name="connsiteY3" fmla="*/ 39832 h 74654"/>
                  <a:gd name="connsiteX4" fmla="*/ 0 w 70054"/>
                  <a:gd name="connsiteY4" fmla="*/ 13397 h 74654"/>
                  <a:gd name="connsiteX5" fmla="*/ 31977 w 70054"/>
                  <a:gd name="connsiteY5" fmla="*/ 1954 h 74654"/>
                  <a:gd name="connsiteX6" fmla="*/ 37560 w 70054"/>
                  <a:gd name="connsiteY6" fmla="*/ 0 h 74654"/>
                  <a:gd name="connsiteX7" fmla="*/ 70055 w 70054"/>
                  <a:gd name="connsiteY7" fmla="*/ 47567 h 74654"/>
                  <a:gd name="connsiteX8" fmla="*/ 62918 w 70054"/>
                  <a:gd name="connsiteY8" fmla="*/ 73564 h 74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054" h="74654">
                    <a:moveTo>
                      <a:pt x="62918" y="73564"/>
                    </a:moveTo>
                    <a:cubicBezTo>
                      <a:pt x="58452" y="75159"/>
                      <a:pt x="52551" y="75159"/>
                      <a:pt x="44736" y="72527"/>
                    </a:cubicBezTo>
                    <a:cubicBezTo>
                      <a:pt x="31937" y="68221"/>
                      <a:pt x="16388" y="65470"/>
                      <a:pt x="1994" y="63755"/>
                    </a:cubicBezTo>
                    <a:cubicBezTo>
                      <a:pt x="3589" y="56538"/>
                      <a:pt x="5582" y="48285"/>
                      <a:pt x="7895" y="39832"/>
                    </a:cubicBezTo>
                    <a:cubicBezTo>
                      <a:pt x="10247" y="31180"/>
                      <a:pt x="6140" y="21810"/>
                      <a:pt x="0" y="13397"/>
                    </a:cubicBezTo>
                    <a:cubicBezTo>
                      <a:pt x="10925" y="10128"/>
                      <a:pt x="21650" y="6340"/>
                      <a:pt x="31977" y="1954"/>
                    </a:cubicBezTo>
                    <a:cubicBezTo>
                      <a:pt x="33931" y="1117"/>
                      <a:pt x="35805" y="478"/>
                      <a:pt x="37560" y="0"/>
                    </a:cubicBezTo>
                    <a:lnTo>
                      <a:pt x="70055" y="47567"/>
                    </a:lnTo>
                    <a:lnTo>
                      <a:pt x="62918" y="73564"/>
                    </a:ln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073" name="Graphic 2">
                <a:extLst>
                  <a:ext uri="{FF2B5EF4-FFF2-40B4-BE49-F238E27FC236}">
                    <a16:creationId xmlns="" xmlns:a16="http://schemas.microsoft.com/office/drawing/2014/main" id="{D33EA25B-9F8E-4DA6-B2B9-7438AA368056}"/>
                  </a:ext>
                </a:extLst>
              </p:cNvPr>
              <p:cNvGrpSpPr/>
              <p:nvPr/>
            </p:nvGrpSpPr>
            <p:grpSpPr>
              <a:xfrm>
                <a:off x="5248442" y="961248"/>
                <a:ext cx="100550" cy="163146"/>
                <a:chOff x="5248442" y="961248"/>
                <a:chExt cx="100550" cy="163146"/>
              </a:xfrm>
            </p:grpSpPr>
            <p:sp>
              <p:nvSpPr>
                <p:cNvPr id="2074" name="Freeform: Shape 2073">
                  <a:extLst>
                    <a:ext uri="{FF2B5EF4-FFF2-40B4-BE49-F238E27FC236}">
                      <a16:creationId xmlns="" xmlns:a16="http://schemas.microsoft.com/office/drawing/2014/main" id="{7C3FFFD6-B436-4AEF-A2E1-85BC607F35E9}"/>
                    </a:ext>
                  </a:extLst>
                </p:cNvPr>
                <p:cNvSpPr/>
                <p:nvPr/>
              </p:nvSpPr>
              <p:spPr>
                <a:xfrm>
                  <a:off x="5248442" y="961601"/>
                  <a:ext cx="100550" cy="162793"/>
                </a:xfrm>
                <a:custGeom>
                  <a:avLst/>
                  <a:gdLst>
                    <a:gd name="connsiteX0" fmla="*/ 68722 w 100550"/>
                    <a:gd name="connsiteY0" fmla="*/ 161622 h 162793"/>
                    <a:gd name="connsiteX1" fmla="*/ 53850 w 100550"/>
                    <a:gd name="connsiteY1" fmla="*/ 161423 h 162793"/>
                    <a:gd name="connsiteX2" fmla="*/ 29568 w 100550"/>
                    <a:gd name="connsiteY2" fmla="*/ 139453 h 162793"/>
                    <a:gd name="connsiteX3" fmla="*/ 29448 w 100550"/>
                    <a:gd name="connsiteY3" fmla="*/ 139294 h 162793"/>
                    <a:gd name="connsiteX4" fmla="*/ 6681 w 100550"/>
                    <a:gd name="connsiteY4" fmla="*/ 15133 h 162793"/>
                    <a:gd name="connsiteX5" fmla="*/ 59551 w 100550"/>
                    <a:gd name="connsiteY5" fmla="*/ 11943 h 162793"/>
                    <a:gd name="connsiteX6" fmla="*/ 86704 w 100550"/>
                    <a:gd name="connsiteY6" fmla="*/ 45914 h 162793"/>
                    <a:gd name="connsiteX7" fmla="*/ 90652 w 100550"/>
                    <a:gd name="connsiteY7" fmla="*/ 138138 h 162793"/>
                    <a:gd name="connsiteX8" fmla="*/ 76736 w 100550"/>
                    <a:gd name="connsiteY8" fmla="*/ 156877 h 162793"/>
                    <a:gd name="connsiteX9" fmla="*/ 68722 w 100550"/>
                    <a:gd name="connsiteY9" fmla="*/ 161622 h 1627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0550" h="162793">
                      <a:moveTo>
                        <a:pt x="68722" y="161622"/>
                      </a:moveTo>
                      <a:cubicBezTo>
                        <a:pt x="64456" y="163137"/>
                        <a:pt x="59551" y="163297"/>
                        <a:pt x="53850" y="161423"/>
                      </a:cubicBezTo>
                      <a:cubicBezTo>
                        <a:pt x="44839" y="158512"/>
                        <a:pt x="36625" y="150418"/>
                        <a:pt x="29568" y="139453"/>
                      </a:cubicBezTo>
                      <a:lnTo>
                        <a:pt x="29448" y="139294"/>
                      </a:lnTo>
                      <a:cubicBezTo>
                        <a:pt x="6522" y="103688"/>
                        <a:pt x="-9746" y="41887"/>
                        <a:pt x="6681" y="15133"/>
                      </a:cubicBezTo>
                      <a:cubicBezTo>
                        <a:pt x="19201" y="-5322"/>
                        <a:pt x="41131" y="-3687"/>
                        <a:pt x="59551" y="11943"/>
                      </a:cubicBezTo>
                      <a:cubicBezTo>
                        <a:pt x="70676" y="21393"/>
                        <a:pt x="79886" y="33115"/>
                        <a:pt x="86704" y="45914"/>
                      </a:cubicBezTo>
                      <a:cubicBezTo>
                        <a:pt x="102733" y="75937"/>
                        <a:pt x="105882" y="111862"/>
                        <a:pt x="90652" y="138138"/>
                      </a:cubicBezTo>
                      <a:cubicBezTo>
                        <a:pt x="86824" y="144756"/>
                        <a:pt x="82438" y="151973"/>
                        <a:pt x="76736" y="156877"/>
                      </a:cubicBezTo>
                      <a:cubicBezTo>
                        <a:pt x="74264" y="158951"/>
                        <a:pt x="71673" y="160586"/>
                        <a:pt x="68722" y="161622"/>
                      </a:cubicBezTo>
                      <a:close/>
                    </a:path>
                  </a:pathLst>
                </a:custGeom>
                <a:solidFill>
                  <a:srgbClr val="F6F3EC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75" name="Freeform: Shape 2074">
                  <a:extLst>
                    <a:ext uri="{FF2B5EF4-FFF2-40B4-BE49-F238E27FC236}">
                      <a16:creationId xmlns="" xmlns:a16="http://schemas.microsoft.com/office/drawing/2014/main" id="{335AAD93-7808-456F-9680-2CE17631F4B3}"/>
                    </a:ext>
                  </a:extLst>
                </p:cNvPr>
                <p:cNvSpPr/>
                <p:nvPr/>
              </p:nvSpPr>
              <p:spPr>
                <a:xfrm>
                  <a:off x="5251835" y="961248"/>
                  <a:ext cx="83311" cy="163146"/>
                </a:xfrm>
                <a:custGeom>
                  <a:avLst/>
                  <a:gdLst>
                    <a:gd name="connsiteX0" fmla="*/ 65329 w 83311"/>
                    <a:gd name="connsiteY0" fmla="*/ 161976 h 163146"/>
                    <a:gd name="connsiteX1" fmla="*/ 50457 w 83311"/>
                    <a:gd name="connsiteY1" fmla="*/ 161776 h 163146"/>
                    <a:gd name="connsiteX2" fmla="*/ 26175 w 83311"/>
                    <a:gd name="connsiteY2" fmla="*/ 139807 h 163146"/>
                    <a:gd name="connsiteX3" fmla="*/ 26055 w 83311"/>
                    <a:gd name="connsiteY3" fmla="*/ 139647 h 163146"/>
                    <a:gd name="connsiteX4" fmla="*/ 3368 w 83311"/>
                    <a:gd name="connsiteY4" fmla="*/ 92479 h 163146"/>
                    <a:gd name="connsiteX5" fmla="*/ 3010 w 83311"/>
                    <a:gd name="connsiteY5" fmla="*/ 53723 h 163146"/>
                    <a:gd name="connsiteX6" fmla="*/ 3289 w 83311"/>
                    <a:gd name="connsiteY6" fmla="*/ 15486 h 163146"/>
                    <a:gd name="connsiteX7" fmla="*/ 56159 w 83311"/>
                    <a:gd name="connsiteY7" fmla="*/ 12296 h 163146"/>
                    <a:gd name="connsiteX8" fmla="*/ 83311 w 83311"/>
                    <a:gd name="connsiteY8" fmla="*/ 46267 h 163146"/>
                    <a:gd name="connsiteX9" fmla="*/ 25138 w 83311"/>
                    <a:gd name="connsiteY9" fmla="*/ 30478 h 163146"/>
                    <a:gd name="connsiteX10" fmla="*/ 41087 w 83311"/>
                    <a:gd name="connsiteY10" fmla="*/ 77288 h 163146"/>
                    <a:gd name="connsiteX11" fmla="*/ 35744 w 83311"/>
                    <a:gd name="connsiteY11" fmla="*/ 117997 h 163146"/>
                    <a:gd name="connsiteX12" fmla="*/ 65329 w 83311"/>
                    <a:gd name="connsiteY12" fmla="*/ 161976 h 163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3311" h="163146">
                      <a:moveTo>
                        <a:pt x="65329" y="161976"/>
                      </a:moveTo>
                      <a:cubicBezTo>
                        <a:pt x="61063" y="163491"/>
                        <a:pt x="56159" y="163650"/>
                        <a:pt x="50457" y="161776"/>
                      </a:cubicBezTo>
                      <a:cubicBezTo>
                        <a:pt x="41446" y="158866"/>
                        <a:pt x="33232" y="150772"/>
                        <a:pt x="26175" y="139807"/>
                      </a:cubicBezTo>
                      <a:lnTo>
                        <a:pt x="26055" y="139647"/>
                      </a:lnTo>
                      <a:cubicBezTo>
                        <a:pt x="18241" y="127486"/>
                        <a:pt x="8432" y="108667"/>
                        <a:pt x="3368" y="92479"/>
                      </a:cubicBezTo>
                      <a:cubicBezTo>
                        <a:pt x="-659" y="79640"/>
                        <a:pt x="4405" y="63293"/>
                        <a:pt x="3010" y="53723"/>
                      </a:cubicBezTo>
                      <a:cubicBezTo>
                        <a:pt x="-140" y="32432"/>
                        <a:pt x="-1895" y="25693"/>
                        <a:pt x="3289" y="15486"/>
                      </a:cubicBezTo>
                      <a:cubicBezTo>
                        <a:pt x="14134" y="-5925"/>
                        <a:pt x="37738" y="-3333"/>
                        <a:pt x="56159" y="12296"/>
                      </a:cubicBezTo>
                      <a:cubicBezTo>
                        <a:pt x="67283" y="21746"/>
                        <a:pt x="76493" y="33468"/>
                        <a:pt x="83311" y="46267"/>
                      </a:cubicBezTo>
                      <a:cubicBezTo>
                        <a:pt x="76334" y="50055"/>
                        <a:pt x="35944" y="-6404"/>
                        <a:pt x="25138" y="30478"/>
                      </a:cubicBezTo>
                      <a:cubicBezTo>
                        <a:pt x="19237" y="50494"/>
                        <a:pt x="34787" y="56235"/>
                        <a:pt x="41087" y="77288"/>
                      </a:cubicBezTo>
                      <a:cubicBezTo>
                        <a:pt x="42921" y="83388"/>
                        <a:pt x="34349" y="111697"/>
                        <a:pt x="35744" y="117997"/>
                      </a:cubicBezTo>
                      <a:cubicBezTo>
                        <a:pt x="40768" y="140365"/>
                        <a:pt x="45712" y="148339"/>
                        <a:pt x="65329" y="161976"/>
                      </a:cubicBezTo>
                      <a:close/>
                    </a:path>
                  </a:pathLst>
                </a:custGeom>
                <a:solidFill>
                  <a:srgbClr val="D8D6CA">
                    <a:alpha val="71000"/>
                  </a:srgbClr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76" name="Graphic 2">
              <a:extLst>
                <a:ext uri="{FF2B5EF4-FFF2-40B4-BE49-F238E27FC236}">
                  <a16:creationId xmlns="" xmlns:a16="http://schemas.microsoft.com/office/drawing/2014/main" id="{E5185DB2-DCA7-4E03-A83F-DB9AAC552F17}"/>
                </a:ext>
              </a:extLst>
            </p:cNvPr>
            <p:cNvGrpSpPr/>
            <p:nvPr/>
          </p:nvGrpSpPr>
          <p:grpSpPr>
            <a:xfrm>
              <a:off x="18384767" y="-3317619"/>
              <a:ext cx="2934359" cy="1079055"/>
              <a:chOff x="4045630" y="574808"/>
              <a:chExt cx="1049751" cy="386026"/>
            </a:xfrm>
          </p:grpSpPr>
          <p:sp>
            <p:nvSpPr>
              <p:cNvPr id="2077" name="Freeform: Shape 2076">
                <a:extLst>
                  <a:ext uri="{FF2B5EF4-FFF2-40B4-BE49-F238E27FC236}">
                    <a16:creationId xmlns="" xmlns:a16="http://schemas.microsoft.com/office/drawing/2014/main" id="{BA928653-BBA6-4976-8659-F907C894EC96}"/>
                  </a:ext>
                </a:extLst>
              </p:cNvPr>
              <p:cNvSpPr/>
              <p:nvPr/>
            </p:nvSpPr>
            <p:spPr>
              <a:xfrm>
                <a:off x="4045630" y="614350"/>
                <a:ext cx="1002342" cy="346484"/>
              </a:xfrm>
              <a:custGeom>
                <a:avLst/>
                <a:gdLst>
                  <a:gd name="connsiteX0" fmla="*/ 995381 w 1002342"/>
                  <a:gd name="connsiteY0" fmla="*/ 67371 h 346484"/>
                  <a:gd name="connsiteX1" fmla="*/ 977678 w 1002342"/>
                  <a:gd name="connsiteY1" fmla="*/ 71757 h 346484"/>
                  <a:gd name="connsiteX2" fmla="*/ 934257 w 1002342"/>
                  <a:gd name="connsiteY2" fmla="*/ 76024 h 346484"/>
                  <a:gd name="connsiteX3" fmla="*/ 892073 w 1002342"/>
                  <a:gd name="connsiteY3" fmla="*/ 86350 h 346484"/>
                  <a:gd name="connsiteX4" fmla="*/ 836691 w 1002342"/>
                  <a:gd name="connsiteY4" fmla="*/ 109317 h 346484"/>
                  <a:gd name="connsiteX5" fmla="*/ 457429 w 1002342"/>
                  <a:gd name="connsiteY5" fmla="*/ 254331 h 346484"/>
                  <a:gd name="connsiteX6" fmla="*/ 68399 w 1002342"/>
                  <a:gd name="connsiteY6" fmla="*/ 346315 h 346484"/>
                  <a:gd name="connsiteX7" fmla="*/ 31358 w 1002342"/>
                  <a:gd name="connsiteY7" fmla="*/ 343285 h 346484"/>
                  <a:gd name="connsiteX8" fmla="*/ 3448 w 1002342"/>
                  <a:gd name="connsiteY8" fmla="*/ 323668 h 346484"/>
                  <a:gd name="connsiteX9" fmla="*/ 657 w 1002342"/>
                  <a:gd name="connsiteY9" fmla="*/ 314697 h 346484"/>
                  <a:gd name="connsiteX10" fmla="*/ 3288 w 1002342"/>
                  <a:gd name="connsiteY10" fmla="*/ 313780 h 346484"/>
                  <a:gd name="connsiteX11" fmla="*/ 16247 w 1002342"/>
                  <a:gd name="connsiteY11" fmla="*/ 313062 h 346484"/>
                  <a:gd name="connsiteX12" fmla="*/ 16566 w 1002342"/>
                  <a:gd name="connsiteY12" fmla="*/ 313062 h 346484"/>
                  <a:gd name="connsiteX13" fmla="*/ 767473 w 1002342"/>
                  <a:gd name="connsiteY13" fmla="*/ 97714 h 346484"/>
                  <a:gd name="connsiteX14" fmla="*/ 917511 w 1002342"/>
                  <a:gd name="connsiteY14" fmla="*/ 28536 h 346484"/>
                  <a:gd name="connsiteX15" fmla="*/ 944704 w 1002342"/>
                  <a:gd name="connsiteY15" fmla="*/ 8162 h 346484"/>
                  <a:gd name="connsiteX16" fmla="*/ 949448 w 1002342"/>
                  <a:gd name="connsiteY16" fmla="*/ 4653 h 346484"/>
                  <a:gd name="connsiteX17" fmla="*/ 1000086 w 1002342"/>
                  <a:gd name="connsiteY17" fmla="*/ 39262 h 346484"/>
                  <a:gd name="connsiteX18" fmla="*/ 995381 w 1002342"/>
                  <a:gd name="connsiteY18" fmla="*/ 67371 h 34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02342" h="346484">
                    <a:moveTo>
                      <a:pt x="995381" y="67371"/>
                    </a:moveTo>
                    <a:cubicBezTo>
                      <a:pt x="991593" y="70202"/>
                      <a:pt x="985931" y="71957"/>
                      <a:pt x="977678" y="71757"/>
                    </a:cubicBezTo>
                    <a:cubicBezTo>
                      <a:pt x="964201" y="71398"/>
                      <a:pt x="948492" y="73392"/>
                      <a:pt x="934257" y="76024"/>
                    </a:cubicBezTo>
                    <a:cubicBezTo>
                      <a:pt x="913165" y="79851"/>
                      <a:pt x="895183" y="85074"/>
                      <a:pt x="892073" y="86350"/>
                    </a:cubicBezTo>
                    <a:cubicBezTo>
                      <a:pt x="873612" y="93966"/>
                      <a:pt x="855151" y="101621"/>
                      <a:pt x="836691" y="109317"/>
                    </a:cubicBezTo>
                    <a:cubicBezTo>
                      <a:pt x="712211" y="160991"/>
                      <a:pt x="587053" y="211867"/>
                      <a:pt x="457429" y="254331"/>
                    </a:cubicBezTo>
                    <a:cubicBezTo>
                      <a:pt x="334823" y="294522"/>
                      <a:pt x="202967" y="335869"/>
                      <a:pt x="68399" y="346315"/>
                    </a:cubicBezTo>
                    <a:cubicBezTo>
                      <a:pt x="62418" y="346794"/>
                      <a:pt x="42682" y="346395"/>
                      <a:pt x="31358" y="343285"/>
                    </a:cubicBezTo>
                    <a:cubicBezTo>
                      <a:pt x="21071" y="340494"/>
                      <a:pt x="9189" y="331084"/>
                      <a:pt x="3448" y="323668"/>
                    </a:cubicBezTo>
                    <a:cubicBezTo>
                      <a:pt x="418" y="319721"/>
                      <a:pt x="-898" y="316292"/>
                      <a:pt x="657" y="314697"/>
                    </a:cubicBezTo>
                    <a:cubicBezTo>
                      <a:pt x="1175" y="314179"/>
                      <a:pt x="2052" y="313820"/>
                      <a:pt x="3288" y="313780"/>
                    </a:cubicBezTo>
                    <a:cubicBezTo>
                      <a:pt x="7634" y="313540"/>
                      <a:pt x="11941" y="313341"/>
                      <a:pt x="16247" y="313062"/>
                    </a:cubicBezTo>
                    <a:cubicBezTo>
                      <a:pt x="16366" y="313062"/>
                      <a:pt x="16486" y="313022"/>
                      <a:pt x="16566" y="313062"/>
                    </a:cubicBezTo>
                    <a:cubicBezTo>
                      <a:pt x="287455" y="296356"/>
                      <a:pt x="531312" y="200823"/>
                      <a:pt x="767473" y="97714"/>
                    </a:cubicBezTo>
                    <a:cubicBezTo>
                      <a:pt x="779475" y="92451"/>
                      <a:pt x="855391" y="70083"/>
                      <a:pt x="917511" y="28536"/>
                    </a:cubicBezTo>
                    <a:cubicBezTo>
                      <a:pt x="926961" y="22197"/>
                      <a:pt x="936131" y="15418"/>
                      <a:pt x="944704" y="8162"/>
                    </a:cubicBezTo>
                    <a:cubicBezTo>
                      <a:pt x="946339" y="6806"/>
                      <a:pt x="947933" y="5610"/>
                      <a:pt x="949448" y="4653"/>
                    </a:cubicBezTo>
                    <a:cubicBezTo>
                      <a:pt x="976043" y="-12492"/>
                      <a:pt x="993347" y="21997"/>
                      <a:pt x="1000086" y="39262"/>
                    </a:cubicBezTo>
                    <a:cubicBezTo>
                      <a:pt x="1002279" y="44884"/>
                      <a:pt x="1005429" y="59915"/>
                      <a:pt x="995381" y="67371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8" name="Freeform: Shape 2077">
                <a:extLst>
                  <a:ext uri="{FF2B5EF4-FFF2-40B4-BE49-F238E27FC236}">
                    <a16:creationId xmlns="" xmlns:a16="http://schemas.microsoft.com/office/drawing/2014/main" id="{34A64430-B8B2-4D63-ADBA-447E692D3243}"/>
                  </a:ext>
                </a:extLst>
              </p:cNvPr>
              <p:cNvSpPr/>
              <p:nvPr/>
            </p:nvSpPr>
            <p:spPr>
              <a:xfrm>
                <a:off x="4045693" y="618783"/>
                <a:ext cx="995822" cy="319196"/>
              </a:xfrm>
              <a:custGeom>
                <a:avLst/>
                <a:gdLst>
                  <a:gd name="connsiteX0" fmla="*/ 967368 w 995822"/>
                  <a:gd name="connsiteY0" fmla="*/ 59231 h 319196"/>
                  <a:gd name="connsiteX1" fmla="*/ 920041 w 995822"/>
                  <a:gd name="connsiteY1" fmla="*/ 60986 h 319196"/>
                  <a:gd name="connsiteX2" fmla="*/ 860432 w 995822"/>
                  <a:gd name="connsiteY2" fmla="*/ 70794 h 319196"/>
                  <a:gd name="connsiteX3" fmla="*/ 768009 w 995822"/>
                  <a:gd name="connsiteY3" fmla="*/ 108792 h 319196"/>
                  <a:gd name="connsiteX4" fmla="*/ 398357 w 995822"/>
                  <a:gd name="connsiteY4" fmla="*/ 252929 h 319196"/>
                  <a:gd name="connsiteX5" fmla="*/ 166302 w 995822"/>
                  <a:gd name="connsiteY5" fmla="*/ 298423 h 319196"/>
                  <a:gd name="connsiteX6" fmla="*/ 47604 w 995822"/>
                  <a:gd name="connsiteY6" fmla="*/ 310982 h 319196"/>
                  <a:gd name="connsiteX7" fmla="*/ 3465 w 995822"/>
                  <a:gd name="connsiteY7" fmla="*/ 319196 h 319196"/>
                  <a:gd name="connsiteX8" fmla="*/ 674 w 995822"/>
                  <a:gd name="connsiteY8" fmla="*/ 310265 h 319196"/>
                  <a:gd name="connsiteX9" fmla="*/ 16224 w 995822"/>
                  <a:gd name="connsiteY9" fmla="*/ 308590 h 319196"/>
                  <a:gd name="connsiteX10" fmla="*/ 16583 w 995822"/>
                  <a:gd name="connsiteY10" fmla="*/ 308590 h 319196"/>
                  <a:gd name="connsiteX11" fmla="*/ 767491 w 995822"/>
                  <a:gd name="connsiteY11" fmla="*/ 93242 h 319196"/>
                  <a:gd name="connsiteX12" fmla="*/ 944721 w 995822"/>
                  <a:gd name="connsiteY12" fmla="*/ 3690 h 319196"/>
                  <a:gd name="connsiteX13" fmla="*/ 949466 w 995822"/>
                  <a:gd name="connsiteY13" fmla="*/ 181 h 319196"/>
                  <a:gd name="connsiteX14" fmla="*/ 994521 w 995822"/>
                  <a:gd name="connsiteY14" fmla="*/ 36066 h 319196"/>
                  <a:gd name="connsiteX15" fmla="*/ 967368 w 995822"/>
                  <a:gd name="connsiteY15" fmla="*/ 59231 h 319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95822" h="319196">
                    <a:moveTo>
                      <a:pt x="967368" y="59231"/>
                    </a:moveTo>
                    <a:cubicBezTo>
                      <a:pt x="962026" y="56958"/>
                      <a:pt x="925503" y="62541"/>
                      <a:pt x="920041" y="60986"/>
                    </a:cubicBezTo>
                    <a:cubicBezTo>
                      <a:pt x="903613" y="56321"/>
                      <a:pt x="875543" y="67405"/>
                      <a:pt x="860432" y="70794"/>
                    </a:cubicBezTo>
                    <a:cubicBezTo>
                      <a:pt x="827936" y="78051"/>
                      <a:pt x="805688" y="95754"/>
                      <a:pt x="768009" y="108792"/>
                    </a:cubicBezTo>
                    <a:cubicBezTo>
                      <a:pt x="738743" y="118920"/>
                      <a:pt x="469927" y="233152"/>
                      <a:pt x="398357" y="252929"/>
                    </a:cubicBezTo>
                    <a:cubicBezTo>
                      <a:pt x="326906" y="272666"/>
                      <a:pt x="241899" y="289611"/>
                      <a:pt x="166302" y="298423"/>
                    </a:cubicBezTo>
                    <a:cubicBezTo>
                      <a:pt x="126869" y="303048"/>
                      <a:pt x="86758" y="305360"/>
                      <a:pt x="47604" y="310982"/>
                    </a:cubicBezTo>
                    <a:cubicBezTo>
                      <a:pt x="32612" y="313135"/>
                      <a:pt x="18019" y="316006"/>
                      <a:pt x="3465" y="319196"/>
                    </a:cubicBezTo>
                    <a:cubicBezTo>
                      <a:pt x="435" y="315209"/>
                      <a:pt x="-921" y="311820"/>
                      <a:pt x="674" y="310265"/>
                    </a:cubicBezTo>
                    <a:cubicBezTo>
                      <a:pt x="5897" y="309746"/>
                      <a:pt x="11081" y="309188"/>
                      <a:pt x="16224" y="308590"/>
                    </a:cubicBezTo>
                    <a:cubicBezTo>
                      <a:pt x="16344" y="308590"/>
                      <a:pt x="16464" y="308590"/>
                      <a:pt x="16583" y="308590"/>
                    </a:cubicBezTo>
                    <a:cubicBezTo>
                      <a:pt x="287433" y="291884"/>
                      <a:pt x="531329" y="196351"/>
                      <a:pt x="767491" y="93242"/>
                    </a:cubicBezTo>
                    <a:cubicBezTo>
                      <a:pt x="781326" y="87181"/>
                      <a:pt x="880009" y="58434"/>
                      <a:pt x="944721" y="3690"/>
                    </a:cubicBezTo>
                    <a:cubicBezTo>
                      <a:pt x="946356" y="2334"/>
                      <a:pt x="947911" y="1138"/>
                      <a:pt x="949466" y="181"/>
                    </a:cubicBezTo>
                    <a:cubicBezTo>
                      <a:pt x="974785" y="-2331"/>
                      <a:pt x="988979" y="21911"/>
                      <a:pt x="994521" y="36066"/>
                    </a:cubicBezTo>
                    <a:cubicBezTo>
                      <a:pt x="997671" y="44279"/>
                      <a:pt x="997312" y="49064"/>
                      <a:pt x="967368" y="59231"/>
                    </a:cubicBezTo>
                    <a:close/>
                  </a:path>
                </a:pathLst>
              </a:custGeom>
              <a:solidFill>
                <a:srgbClr val="EDEDE3">
                  <a:alpha val="60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9" name="Freeform: Shape 2078">
                <a:extLst>
                  <a:ext uri="{FF2B5EF4-FFF2-40B4-BE49-F238E27FC236}">
                    <a16:creationId xmlns="" xmlns:a16="http://schemas.microsoft.com/office/drawing/2014/main" id="{95C77901-6F39-4930-B2A9-DB12A5D78B48}"/>
                  </a:ext>
                </a:extLst>
              </p:cNvPr>
              <p:cNvSpPr/>
              <p:nvPr/>
            </p:nvSpPr>
            <p:spPr>
              <a:xfrm>
                <a:off x="4963101" y="618963"/>
                <a:ext cx="77909" cy="71410"/>
              </a:xfrm>
              <a:custGeom>
                <a:avLst/>
                <a:gdLst>
                  <a:gd name="connsiteX0" fmla="*/ 77910 w 77909"/>
                  <a:gd name="connsiteY0" fmla="*/ 62758 h 71410"/>
                  <a:gd name="connsiteX1" fmla="*/ 60207 w 77909"/>
                  <a:gd name="connsiteY1" fmla="*/ 67144 h 71410"/>
                  <a:gd name="connsiteX2" fmla="*/ 16786 w 77909"/>
                  <a:gd name="connsiteY2" fmla="*/ 71411 h 71410"/>
                  <a:gd name="connsiteX3" fmla="*/ 15351 w 77909"/>
                  <a:gd name="connsiteY3" fmla="*/ 46810 h 71410"/>
                  <a:gd name="connsiteX4" fmla="*/ 0 w 77909"/>
                  <a:gd name="connsiteY4" fmla="*/ 23883 h 71410"/>
                  <a:gd name="connsiteX5" fmla="*/ 27193 w 77909"/>
                  <a:gd name="connsiteY5" fmla="*/ 3509 h 71410"/>
                  <a:gd name="connsiteX6" fmla="*/ 31937 w 77909"/>
                  <a:gd name="connsiteY6" fmla="*/ 0 h 71410"/>
                  <a:gd name="connsiteX7" fmla="*/ 77033 w 77909"/>
                  <a:gd name="connsiteY7" fmla="*/ 35885 h 71410"/>
                  <a:gd name="connsiteX8" fmla="*/ 77910 w 77909"/>
                  <a:gd name="connsiteY8" fmla="*/ 62758 h 71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7909" h="71410">
                    <a:moveTo>
                      <a:pt x="77910" y="62758"/>
                    </a:moveTo>
                    <a:cubicBezTo>
                      <a:pt x="74122" y="65589"/>
                      <a:pt x="68460" y="67344"/>
                      <a:pt x="60207" y="67144"/>
                    </a:cubicBezTo>
                    <a:cubicBezTo>
                      <a:pt x="46730" y="66785"/>
                      <a:pt x="31020" y="68779"/>
                      <a:pt x="16786" y="71411"/>
                    </a:cubicBezTo>
                    <a:cubicBezTo>
                      <a:pt x="16188" y="64074"/>
                      <a:pt x="15670" y="55581"/>
                      <a:pt x="15351" y="46810"/>
                    </a:cubicBezTo>
                    <a:cubicBezTo>
                      <a:pt x="15032" y="37838"/>
                      <a:pt x="8373" y="30103"/>
                      <a:pt x="0" y="23883"/>
                    </a:cubicBezTo>
                    <a:cubicBezTo>
                      <a:pt x="9450" y="17544"/>
                      <a:pt x="18620" y="10765"/>
                      <a:pt x="27193" y="3509"/>
                    </a:cubicBezTo>
                    <a:cubicBezTo>
                      <a:pt x="28828" y="2153"/>
                      <a:pt x="30422" y="957"/>
                      <a:pt x="31937" y="0"/>
                    </a:cubicBezTo>
                    <a:lnTo>
                      <a:pt x="77033" y="35885"/>
                    </a:lnTo>
                    <a:lnTo>
                      <a:pt x="77910" y="62758"/>
                    </a:ln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080" name="Graphic 2">
                <a:extLst>
                  <a:ext uri="{FF2B5EF4-FFF2-40B4-BE49-F238E27FC236}">
                    <a16:creationId xmlns="" xmlns:a16="http://schemas.microsoft.com/office/drawing/2014/main" id="{85E11787-6FE0-4235-B036-4E5FE2B9F06B}"/>
                  </a:ext>
                </a:extLst>
              </p:cNvPr>
              <p:cNvGrpSpPr/>
              <p:nvPr/>
            </p:nvGrpSpPr>
            <p:grpSpPr>
              <a:xfrm>
                <a:off x="4976008" y="574808"/>
                <a:ext cx="119373" cy="149180"/>
                <a:chOff x="4976008" y="574808"/>
                <a:chExt cx="119373" cy="149180"/>
              </a:xfrm>
            </p:grpSpPr>
            <p:sp>
              <p:nvSpPr>
                <p:cNvPr id="2081" name="Freeform: Shape 2080">
                  <a:extLst>
                    <a:ext uri="{FF2B5EF4-FFF2-40B4-BE49-F238E27FC236}">
                      <a16:creationId xmlns="" xmlns:a16="http://schemas.microsoft.com/office/drawing/2014/main" id="{60CF1DF9-149B-4195-BA3B-F4E8EC676808}"/>
                    </a:ext>
                  </a:extLst>
                </p:cNvPr>
                <p:cNvSpPr/>
                <p:nvPr/>
              </p:nvSpPr>
              <p:spPr>
                <a:xfrm>
                  <a:off x="4976008" y="574891"/>
                  <a:ext cx="119373" cy="149098"/>
                </a:xfrm>
                <a:custGeom>
                  <a:avLst/>
                  <a:gdLst>
                    <a:gd name="connsiteX0" fmla="*/ 103679 w 119373"/>
                    <a:gd name="connsiteY0" fmla="*/ 144869 h 149098"/>
                    <a:gd name="connsiteX1" fmla="*/ 89405 w 119373"/>
                    <a:gd name="connsiteY1" fmla="*/ 149095 h 149098"/>
                    <a:gd name="connsiteX2" fmla="*/ 59700 w 119373"/>
                    <a:gd name="connsiteY2" fmla="*/ 135260 h 149098"/>
                    <a:gd name="connsiteX3" fmla="*/ 59541 w 119373"/>
                    <a:gd name="connsiteY3" fmla="*/ 135140 h 149098"/>
                    <a:gd name="connsiteX4" fmla="*/ 1128 w 119373"/>
                    <a:gd name="connsiteY4" fmla="*/ 23220 h 149098"/>
                    <a:gd name="connsiteX5" fmla="*/ 50689 w 119373"/>
                    <a:gd name="connsiteY5" fmla="*/ 4560 h 149098"/>
                    <a:gd name="connsiteX6" fmla="*/ 86653 w 119373"/>
                    <a:gd name="connsiteY6" fmla="*/ 29001 h 149098"/>
                    <a:gd name="connsiteX7" fmla="*/ 117634 w 119373"/>
                    <a:gd name="connsiteY7" fmla="*/ 115962 h 149098"/>
                    <a:gd name="connsiteX8" fmla="*/ 109899 w 119373"/>
                    <a:gd name="connsiteY8" fmla="*/ 137971 h 149098"/>
                    <a:gd name="connsiteX9" fmla="*/ 103679 w 119373"/>
                    <a:gd name="connsiteY9" fmla="*/ 144869 h 1490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9373" h="149098">
                      <a:moveTo>
                        <a:pt x="103679" y="144869"/>
                      </a:moveTo>
                      <a:cubicBezTo>
                        <a:pt x="100050" y="147580"/>
                        <a:pt x="95425" y="149175"/>
                        <a:pt x="89405" y="149095"/>
                      </a:cubicBezTo>
                      <a:cubicBezTo>
                        <a:pt x="79955" y="148936"/>
                        <a:pt x="69708" y="143673"/>
                        <a:pt x="59700" y="135260"/>
                      </a:cubicBezTo>
                      <a:lnTo>
                        <a:pt x="59541" y="135140"/>
                      </a:lnTo>
                      <a:cubicBezTo>
                        <a:pt x="27165" y="107868"/>
                        <a:pt x="-6647" y="53642"/>
                        <a:pt x="1128" y="23220"/>
                      </a:cubicBezTo>
                      <a:cubicBezTo>
                        <a:pt x="7069" y="-26"/>
                        <a:pt x="28480" y="-4930"/>
                        <a:pt x="50689" y="4560"/>
                      </a:cubicBezTo>
                      <a:cubicBezTo>
                        <a:pt x="64126" y="10301"/>
                        <a:pt x="76366" y="18794"/>
                        <a:pt x="86653" y="29001"/>
                      </a:cubicBezTo>
                      <a:cubicBezTo>
                        <a:pt x="110816" y="52964"/>
                        <a:pt x="124412" y="86337"/>
                        <a:pt x="117634" y="115962"/>
                      </a:cubicBezTo>
                      <a:cubicBezTo>
                        <a:pt x="115919" y="123418"/>
                        <a:pt x="113886" y="131591"/>
                        <a:pt x="109899" y="137971"/>
                      </a:cubicBezTo>
                      <a:cubicBezTo>
                        <a:pt x="108184" y="140642"/>
                        <a:pt x="106151" y="142995"/>
                        <a:pt x="103679" y="144869"/>
                      </a:cubicBezTo>
                      <a:close/>
                    </a:path>
                  </a:pathLst>
                </a:custGeom>
                <a:solidFill>
                  <a:srgbClr val="F6F3EC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82" name="Freeform: Shape 2081">
                  <a:extLst>
                    <a:ext uri="{FF2B5EF4-FFF2-40B4-BE49-F238E27FC236}">
                      <a16:creationId xmlns="" xmlns:a16="http://schemas.microsoft.com/office/drawing/2014/main" id="{D8C21857-A891-4592-B4C2-C1836D1B4A61}"/>
                    </a:ext>
                  </a:extLst>
                </p:cNvPr>
                <p:cNvSpPr/>
                <p:nvPr/>
              </p:nvSpPr>
              <p:spPr>
                <a:xfrm>
                  <a:off x="4976645" y="574808"/>
                  <a:ext cx="103042" cy="149180"/>
                </a:xfrm>
                <a:custGeom>
                  <a:avLst/>
                  <a:gdLst>
                    <a:gd name="connsiteX0" fmla="*/ 103043 w 103042"/>
                    <a:gd name="connsiteY0" fmla="*/ 144951 h 149180"/>
                    <a:gd name="connsiteX1" fmla="*/ 88768 w 103042"/>
                    <a:gd name="connsiteY1" fmla="*/ 149178 h 149180"/>
                    <a:gd name="connsiteX2" fmla="*/ 59064 w 103042"/>
                    <a:gd name="connsiteY2" fmla="*/ 135342 h 149180"/>
                    <a:gd name="connsiteX3" fmla="*/ 58904 w 103042"/>
                    <a:gd name="connsiteY3" fmla="*/ 135223 h 149180"/>
                    <a:gd name="connsiteX4" fmla="*/ 23299 w 103042"/>
                    <a:gd name="connsiteY4" fmla="*/ 96826 h 149180"/>
                    <a:gd name="connsiteX5" fmla="*/ 11536 w 103042"/>
                    <a:gd name="connsiteY5" fmla="*/ 59905 h 149180"/>
                    <a:gd name="connsiteX6" fmla="*/ 492 w 103042"/>
                    <a:gd name="connsiteY6" fmla="*/ 23302 h 149180"/>
                    <a:gd name="connsiteX7" fmla="*/ 50053 w 103042"/>
                    <a:gd name="connsiteY7" fmla="*/ 4642 h 149180"/>
                    <a:gd name="connsiteX8" fmla="*/ 86017 w 103042"/>
                    <a:gd name="connsiteY8" fmla="*/ 29084 h 149180"/>
                    <a:gd name="connsiteX9" fmla="*/ 25771 w 103042"/>
                    <a:gd name="connsiteY9" fmla="*/ 31157 h 149180"/>
                    <a:gd name="connsiteX10" fmla="*/ 54797 w 103042"/>
                    <a:gd name="connsiteY10" fmla="*/ 71188 h 149180"/>
                    <a:gd name="connsiteX11" fmla="*/ 61695 w 103042"/>
                    <a:gd name="connsiteY11" fmla="*/ 111658 h 149180"/>
                    <a:gd name="connsiteX12" fmla="*/ 103043 w 103042"/>
                    <a:gd name="connsiteY12" fmla="*/ 144951 h 149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03042" h="149180">
                      <a:moveTo>
                        <a:pt x="103043" y="144951"/>
                      </a:moveTo>
                      <a:cubicBezTo>
                        <a:pt x="99414" y="147663"/>
                        <a:pt x="94789" y="149257"/>
                        <a:pt x="88768" y="149178"/>
                      </a:cubicBezTo>
                      <a:cubicBezTo>
                        <a:pt x="79319" y="149018"/>
                        <a:pt x="69072" y="143755"/>
                        <a:pt x="59064" y="135342"/>
                      </a:cubicBezTo>
                      <a:lnTo>
                        <a:pt x="58904" y="135223"/>
                      </a:lnTo>
                      <a:cubicBezTo>
                        <a:pt x="47860" y="125932"/>
                        <a:pt x="32908" y="110821"/>
                        <a:pt x="23299" y="96826"/>
                      </a:cubicBezTo>
                      <a:cubicBezTo>
                        <a:pt x="15683" y="85741"/>
                        <a:pt x="15683" y="68636"/>
                        <a:pt x="11536" y="59905"/>
                      </a:cubicBezTo>
                      <a:cubicBezTo>
                        <a:pt x="2246" y="40487"/>
                        <a:pt x="-1422" y="34586"/>
                        <a:pt x="492" y="23302"/>
                      </a:cubicBezTo>
                      <a:cubicBezTo>
                        <a:pt x="4559" y="-342"/>
                        <a:pt x="27844" y="-4847"/>
                        <a:pt x="50053" y="4642"/>
                      </a:cubicBezTo>
                      <a:cubicBezTo>
                        <a:pt x="63489" y="10384"/>
                        <a:pt x="75730" y="18876"/>
                        <a:pt x="86017" y="29084"/>
                      </a:cubicBezTo>
                      <a:cubicBezTo>
                        <a:pt x="80475" y="34745"/>
                        <a:pt x="25252" y="-7240"/>
                        <a:pt x="25771" y="31157"/>
                      </a:cubicBezTo>
                      <a:cubicBezTo>
                        <a:pt x="26050" y="52050"/>
                        <a:pt x="42597" y="52927"/>
                        <a:pt x="54797" y="71188"/>
                      </a:cubicBezTo>
                      <a:cubicBezTo>
                        <a:pt x="58346" y="76491"/>
                        <a:pt x="58505" y="106036"/>
                        <a:pt x="61695" y="111658"/>
                      </a:cubicBezTo>
                      <a:cubicBezTo>
                        <a:pt x="73178" y="131515"/>
                        <a:pt x="80276" y="137695"/>
                        <a:pt x="103043" y="144951"/>
                      </a:cubicBezTo>
                      <a:close/>
                    </a:path>
                  </a:pathLst>
                </a:custGeom>
                <a:solidFill>
                  <a:srgbClr val="D8D6CA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83" name="Graphic 2">
              <a:extLst>
                <a:ext uri="{FF2B5EF4-FFF2-40B4-BE49-F238E27FC236}">
                  <a16:creationId xmlns="" xmlns:a16="http://schemas.microsoft.com/office/drawing/2014/main" id="{A4401394-09FC-435D-A9E5-9FCF9C04A065}"/>
                </a:ext>
              </a:extLst>
            </p:cNvPr>
            <p:cNvGrpSpPr/>
            <p:nvPr/>
          </p:nvGrpSpPr>
          <p:grpSpPr>
            <a:xfrm>
              <a:off x="18417486" y="-2677199"/>
              <a:ext cx="3041871" cy="865718"/>
              <a:chOff x="4057335" y="803915"/>
              <a:chExt cx="1088213" cy="309706"/>
            </a:xfrm>
          </p:grpSpPr>
          <p:sp>
            <p:nvSpPr>
              <p:cNvPr id="2084" name="Freeform: Shape 2083">
                <a:extLst>
                  <a:ext uri="{FF2B5EF4-FFF2-40B4-BE49-F238E27FC236}">
                    <a16:creationId xmlns="" xmlns:a16="http://schemas.microsoft.com/office/drawing/2014/main" id="{8563DD74-3138-4D1A-9265-71CBB4629C4A}"/>
                  </a:ext>
                </a:extLst>
              </p:cNvPr>
              <p:cNvSpPr/>
              <p:nvPr/>
            </p:nvSpPr>
            <p:spPr>
              <a:xfrm>
                <a:off x="4057375" y="828729"/>
                <a:ext cx="1050342" cy="284891"/>
              </a:xfrm>
              <a:custGeom>
                <a:avLst/>
                <a:gdLst>
                  <a:gd name="connsiteX0" fmla="*/ 1153 w 1050342"/>
                  <a:gd name="connsiteY0" fmla="*/ 197446 h 284891"/>
                  <a:gd name="connsiteX1" fmla="*/ 5260 w 1050342"/>
                  <a:gd name="connsiteY1" fmla="*/ 187319 h 284891"/>
                  <a:gd name="connsiteX2" fmla="*/ 27708 w 1050342"/>
                  <a:gd name="connsiteY2" fmla="*/ 178029 h 284891"/>
                  <a:gd name="connsiteX3" fmla="*/ 441339 w 1050342"/>
                  <a:gd name="connsiteY3" fmla="*/ 236959 h 284891"/>
                  <a:gd name="connsiteX4" fmla="*/ 841732 w 1050342"/>
                  <a:gd name="connsiteY4" fmla="*/ 144098 h 284891"/>
                  <a:gd name="connsiteX5" fmla="*/ 965973 w 1050342"/>
                  <a:gd name="connsiteY5" fmla="*/ 63676 h 284891"/>
                  <a:gd name="connsiteX6" fmla="*/ 982201 w 1050342"/>
                  <a:gd name="connsiteY6" fmla="*/ 0 h 284891"/>
                  <a:gd name="connsiteX7" fmla="*/ 1050342 w 1050342"/>
                  <a:gd name="connsiteY7" fmla="*/ 91826 h 284891"/>
                  <a:gd name="connsiteX8" fmla="*/ 987385 w 1050342"/>
                  <a:gd name="connsiteY8" fmla="*/ 93580 h 284891"/>
                  <a:gd name="connsiteX9" fmla="*/ 862307 w 1050342"/>
                  <a:gd name="connsiteY9" fmla="*/ 178906 h 284891"/>
                  <a:gd name="connsiteX10" fmla="*/ 458883 w 1050342"/>
                  <a:gd name="connsiteY10" fmla="*/ 281815 h 284891"/>
                  <a:gd name="connsiteX11" fmla="*/ 12756 w 1050342"/>
                  <a:gd name="connsiteY11" fmla="*/ 220293 h 284891"/>
                  <a:gd name="connsiteX12" fmla="*/ 1153 w 1050342"/>
                  <a:gd name="connsiteY12" fmla="*/ 197446 h 284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0342" h="284891">
                    <a:moveTo>
                      <a:pt x="1153" y="197446"/>
                    </a:moveTo>
                    <a:cubicBezTo>
                      <a:pt x="2509" y="194057"/>
                      <a:pt x="3904" y="190708"/>
                      <a:pt x="5260" y="187319"/>
                    </a:cubicBezTo>
                    <a:cubicBezTo>
                      <a:pt x="8729" y="178906"/>
                      <a:pt x="18617" y="174879"/>
                      <a:pt x="27708" y="178029"/>
                    </a:cubicBezTo>
                    <a:cubicBezTo>
                      <a:pt x="80219" y="198323"/>
                      <a:pt x="258367" y="248681"/>
                      <a:pt x="441339" y="236959"/>
                    </a:cubicBezTo>
                    <a:cubicBezTo>
                      <a:pt x="600188" y="232015"/>
                      <a:pt x="761351" y="187080"/>
                      <a:pt x="841732" y="144098"/>
                    </a:cubicBezTo>
                    <a:cubicBezTo>
                      <a:pt x="872394" y="129026"/>
                      <a:pt x="926739" y="94457"/>
                      <a:pt x="965973" y="63676"/>
                    </a:cubicBezTo>
                    <a:cubicBezTo>
                      <a:pt x="986149" y="48325"/>
                      <a:pt x="982480" y="-159"/>
                      <a:pt x="982201" y="0"/>
                    </a:cubicBezTo>
                    <a:cubicBezTo>
                      <a:pt x="1005048" y="30502"/>
                      <a:pt x="1027735" y="61124"/>
                      <a:pt x="1050342" y="91826"/>
                    </a:cubicBezTo>
                    <a:cubicBezTo>
                      <a:pt x="1050143" y="91985"/>
                      <a:pt x="1007161" y="77671"/>
                      <a:pt x="987385" y="93580"/>
                    </a:cubicBezTo>
                    <a:cubicBezTo>
                      <a:pt x="947911" y="126115"/>
                      <a:pt x="893566" y="163077"/>
                      <a:pt x="862307" y="178906"/>
                    </a:cubicBezTo>
                    <a:cubicBezTo>
                      <a:pt x="781366" y="223124"/>
                      <a:pt x="621161" y="273283"/>
                      <a:pt x="458883" y="281815"/>
                    </a:cubicBezTo>
                    <a:cubicBezTo>
                      <a:pt x="263510" y="298442"/>
                      <a:pt x="70052" y="243339"/>
                      <a:pt x="12756" y="220293"/>
                    </a:cubicBezTo>
                    <a:cubicBezTo>
                      <a:pt x="2748" y="216704"/>
                      <a:pt x="-2475" y="206258"/>
                      <a:pt x="1153" y="197446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5" name="Freeform: Shape 2084">
                <a:extLst>
                  <a:ext uri="{FF2B5EF4-FFF2-40B4-BE49-F238E27FC236}">
                    <a16:creationId xmlns="" xmlns:a16="http://schemas.microsoft.com/office/drawing/2014/main" id="{652658B1-DE11-4058-980A-0450B9B35EF0}"/>
                  </a:ext>
                </a:extLst>
              </p:cNvPr>
              <p:cNvSpPr/>
              <p:nvPr/>
            </p:nvSpPr>
            <p:spPr>
              <a:xfrm>
                <a:off x="4057335" y="828729"/>
                <a:ext cx="1050382" cy="284863"/>
              </a:xfrm>
              <a:custGeom>
                <a:avLst/>
                <a:gdLst>
                  <a:gd name="connsiteX0" fmla="*/ 1050382 w 1050382"/>
                  <a:gd name="connsiteY0" fmla="*/ 91825 h 284863"/>
                  <a:gd name="connsiteX1" fmla="*/ 982241 w 1050382"/>
                  <a:gd name="connsiteY1" fmla="*/ 0 h 284863"/>
                  <a:gd name="connsiteX2" fmla="*/ 973549 w 1050382"/>
                  <a:gd name="connsiteY2" fmla="*/ 54705 h 284863"/>
                  <a:gd name="connsiteX3" fmla="*/ 982520 w 1050382"/>
                  <a:gd name="connsiteY3" fmla="*/ 59210 h 284863"/>
                  <a:gd name="connsiteX4" fmla="*/ 846039 w 1050382"/>
                  <a:gd name="connsiteY4" fmla="*/ 173523 h 284863"/>
                  <a:gd name="connsiteX5" fmla="*/ 658322 w 1050382"/>
                  <a:gd name="connsiteY5" fmla="*/ 237398 h 284863"/>
                  <a:gd name="connsiteX6" fmla="*/ 393652 w 1050382"/>
                  <a:gd name="connsiteY6" fmla="*/ 266185 h 284863"/>
                  <a:gd name="connsiteX7" fmla="*/ 44374 w 1050382"/>
                  <a:gd name="connsiteY7" fmla="*/ 208012 h 284863"/>
                  <a:gd name="connsiteX8" fmla="*/ 28027 w 1050382"/>
                  <a:gd name="connsiteY8" fmla="*/ 178148 h 284863"/>
                  <a:gd name="connsiteX9" fmla="*/ 27708 w 1050382"/>
                  <a:gd name="connsiteY9" fmla="*/ 178028 h 284863"/>
                  <a:gd name="connsiteX10" fmla="*/ 5260 w 1050382"/>
                  <a:gd name="connsiteY10" fmla="*/ 187318 h 284863"/>
                  <a:gd name="connsiteX11" fmla="*/ 1153 w 1050382"/>
                  <a:gd name="connsiteY11" fmla="*/ 197446 h 284863"/>
                  <a:gd name="connsiteX12" fmla="*/ 12756 w 1050382"/>
                  <a:gd name="connsiteY12" fmla="*/ 220252 h 284863"/>
                  <a:gd name="connsiteX13" fmla="*/ 458883 w 1050382"/>
                  <a:gd name="connsiteY13" fmla="*/ 281775 h 284863"/>
                  <a:gd name="connsiteX14" fmla="*/ 862307 w 1050382"/>
                  <a:gd name="connsiteY14" fmla="*/ 178866 h 284863"/>
                  <a:gd name="connsiteX15" fmla="*/ 987385 w 1050382"/>
                  <a:gd name="connsiteY15" fmla="*/ 93540 h 284863"/>
                  <a:gd name="connsiteX16" fmla="*/ 1050382 w 1050382"/>
                  <a:gd name="connsiteY16" fmla="*/ 91825 h 284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0382" h="284863">
                    <a:moveTo>
                      <a:pt x="1050382" y="91825"/>
                    </a:moveTo>
                    <a:cubicBezTo>
                      <a:pt x="1027775" y="61124"/>
                      <a:pt x="1005088" y="30542"/>
                      <a:pt x="982241" y="0"/>
                    </a:cubicBezTo>
                    <a:cubicBezTo>
                      <a:pt x="982321" y="-79"/>
                      <a:pt x="985311" y="34649"/>
                      <a:pt x="973549" y="54705"/>
                    </a:cubicBezTo>
                    <a:cubicBezTo>
                      <a:pt x="976858" y="55701"/>
                      <a:pt x="979969" y="57177"/>
                      <a:pt x="982520" y="59210"/>
                    </a:cubicBezTo>
                    <a:cubicBezTo>
                      <a:pt x="998070" y="71849"/>
                      <a:pt x="887306" y="155501"/>
                      <a:pt x="846039" y="173523"/>
                    </a:cubicBezTo>
                    <a:cubicBezTo>
                      <a:pt x="826621" y="183610"/>
                      <a:pt x="749589" y="217502"/>
                      <a:pt x="658322" y="237398"/>
                    </a:cubicBezTo>
                    <a:cubicBezTo>
                      <a:pt x="567374" y="259128"/>
                      <a:pt x="462232" y="266823"/>
                      <a:pt x="393652" y="266185"/>
                    </a:cubicBezTo>
                    <a:cubicBezTo>
                      <a:pt x="257051" y="272684"/>
                      <a:pt x="70610" y="244455"/>
                      <a:pt x="44374" y="208012"/>
                    </a:cubicBezTo>
                    <a:cubicBezTo>
                      <a:pt x="35483" y="196888"/>
                      <a:pt x="30658" y="186720"/>
                      <a:pt x="28027" y="178148"/>
                    </a:cubicBezTo>
                    <a:cubicBezTo>
                      <a:pt x="27947" y="178108"/>
                      <a:pt x="27828" y="178068"/>
                      <a:pt x="27708" y="178028"/>
                    </a:cubicBezTo>
                    <a:cubicBezTo>
                      <a:pt x="18617" y="174878"/>
                      <a:pt x="8729" y="178905"/>
                      <a:pt x="5260" y="187318"/>
                    </a:cubicBezTo>
                    <a:cubicBezTo>
                      <a:pt x="3904" y="190708"/>
                      <a:pt x="2509" y="194057"/>
                      <a:pt x="1153" y="197446"/>
                    </a:cubicBezTo>
                    <a:cubicBezTo>
                      <a:pt x="-2475" y="206258"/>
                      <a:pt x="2748" y="216704"/>
                      <a:pt x="12756" y="220252"/>
                    </a:cubicBezTo>
                    <a:cubicBezTo>
                      <a:pt x="70052" y="243299"/>
                      <a:pt x="263510" y="298441"/>
                      <a:pt x="458883" y="281775"/>
                    </a:cubicBezTo>
                    <a:cubicBezTo>
                      <a:pt x="621161" y="273242"/>
                      <a:pt x="781367" y="223123"/>
                      <a:pt x="862307" y="178866"/>
                    </a:cubicBezTo>
                    <a:cubicBezTo>
                      <a:pt x="893566" y="163036"/>
                      <a:pt x="947911" y="126075"/>
                      <a:pt x="987385" y="93540"/>
                    </a:cubicBezTo>
                    <a:cubicBezTo>
                      <a:pt x="1007201" y="77671"/>
                      <a:pt x="1050183" y="91985"/>
                      <a:pt x="1050382" y="91825"/>
                    </a:cubicBezTo>
                    <a:close/>
                  </a:path>
                </a:pathLst>
              </a:custGeom>
              <a:solidFill>
                <a:srgbClr val="EDEDE3">
                  <a:alpha val="67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6" name="Freeform: Shape 2085">
                <a:extLst>
                  <a:ext uri="{FF2B5EF4-FFF2-40B4-BE49-F238E27FC236}">
                    <a16:creationId xmlns="" xmlns:a16="http://schemas.microsoft.com/office/drawing/2014/main" id="{F4591E88-722F-4DA2-B6D7-C2E7DDC7585E}"/>
                  </a:ext>
                </a:extLst>
              </p:cNvPr>
              <p:cNvSpPr/>
              <p:nvPr/>
            </p:nvSpPr>
            <p:spPr>
              <a:xfrm>
                <a:off x="5033475" y="832438"/>
                <a:ext cx="74241" cy="98882"/>
              </a:xfrm>
              <a:custGeom>
                <a:avLst/>
                <a:gdLst>
                  <a:gd name="connsiteX0" fmla="*/ 74241 w 74241"/>
                  <a:gd name="connsiteY0" fmla="*/ 88117 h 98882"/>
                  <a:gd name="connsiteX1" fmla="*/ 8851 w 74241"/>
                  <a:gd name="connsiteY1" fmla="*/ 0 h 98882"/>
                  <a:gd name="connsiteX2" fmla="*/ 6419 w 74241"/>
                  <a:gd name="connsiteY2" fmla="*/ 2592 h 98882"/>
                  <a:gd name="connsiteX3" fmla="*/ 678 w 74241"/>
                  <a:gd name="connsiteY3" fmla="*/ 44138 h 98882"/>
                  <a:gd name="connsiteX4" fmla="*/ 8812 w 74241"/>
                  <a:gd name="connsiteY4" fmla="*/ 47448 h 98882"/>
                  <a:gd name="connsiteX5" fmla="*/ 0 w 74241"/>
                  <a:gd name="connsiteY5" fmla="*/ 98883 h 98882"/>
                  <a:gd name="connsiteX6" fmla="*/ 11284 w 74241"/>
                  <a:gd name="connsiteY6" fmla="*/ 89871 h 98882"/>
                  <a:gd name="connsiteX7" fmla="*/ 74241 w 74241"/>
                  <a:gd name="connsiteY7" fmla="*/ 88117 h 98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241" h="98882">
                    <a:moveTo>
                      <a:pt x="74241" y="88117"/>
                    </a:moveTo>
                    <a:cubicBezTo>
                      <a:pt x="52551" y="58652"/>
                      <a:pt x="30741" y="29266"/>
                      <a:pt x="8851" y="0"/>
                    </a:cubicBezTo>
                    <a:cubicBezTo>
                      <a:pt x="8054" y="877"/>
                      <a:pt x="7257" y="1754"/>
                      <a:pt x="6419" y="2592"/>
                    </a:cubicBezTo>
                    <a:cubicBezTo>
                      <a:pt x="6738" y="11882"/>
                      <a:pt x="6220" y="29864"/>
                      <a:pt x="678" y="44138"/>
                    </a:cubicBezTo>
                    <a:cubicBezTo>
                      <a:pt x="4426" y="45016"/>
                      <a:pt x="7456" y="46092"/>
                      <a:pt x="8812" y="47448"/>
                    </a:cubicBezTo>
                    <a:cubicBezTo>
                      <a:pt x="13277" y="51993"/>
                      <a:pt x="22886" y="67583"/>
                      <a:pt x="0" y="98883"/>
                    </a:cubicBezTo>
                    <a:cubicBezTo>
                      <a:pt x="3867" y="95852"/>
                      <a:pt x="7655" y="92822"/>
                      <a:pt x="11284" y="89871"/>
                    </a:cubicBezTo>
                    <a:cubicBezTo>
                      <a:pt x="31060" y="73963"/>
                      <a:pt x="74042" y="88276"/>
                      <a:pt x="74241" y="88117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7" name="Freeform: Shape 2086">
                <a:extLst>
                  <a:ext uri="{FF2B5EF4-FFF2-40B4-BE49-F238E27FC236}">
                    <a16:creationId xmlns="" xmlns:a16="http://schemas.microsoft.com/office/drawing/2014/main" id="{56F750BA-25A6-4BCB-8E04-835A58278866}"/>
                  </a:ext>
                </a:extLst>
              </p:cNvPr>
              <p:cNvSpPr/>
              <p:nvPr/>
            </p:nvSpPr>
            <p:spPr>
              <a:xfrm>
                <a:off x="5028182" y="803915"/>
                <a:ext cx="117366" cy="122522"/>
              </a:xfrm>
              <a:custGeom>
                <a:avLst/>
                <a:gdLst>
                  <a:gd name="connsiteX0" fmla="*/ 96719 w 117366"/>
                  <a:gd name="connsiteY0" fmla="*/ 109862 h 122522"/>
                  <a:gd name="connsiteX1" fmla="*/ 58043 w 117366"/>
                  <a:gd name="connsiteY1" fmla="*/ 121225 h 122522"/>
                  <a:gd name="connsiteX2" fmla="*/ 51425 w 117366"/>
                  <a:gd name="connsiteY2" fmla="*/ 100372 h 122522"/>
                  <a:gd name="connsiteX3" fmla="*/ 27462 w 117366"/>
                  <a:gd name="connsiteY3" fmla="*/ 83506 h 122522"/>
                  <a:gd name="connsiteX4" fmla="*/ 17255 w 117366"/>
                  <a:gd name="connsiteY4" fmla="*/ 60899 h 122522"/>
                  <a:gd name="connsiteX5" fmla="*/ 2303 w 117366"/>
                  <a:gd name="connsiteY5" fmla="*/ 55277 h 122522"/>
                  <a:gd name="connsiteX6" fmla="*/ 16019 w 117366"/>
                  <a:gd name="connsiteY6" fmla="*/ 11498 h 122522"/>
                  <a:gd name="connsiteX7" fmla="*/ 100029 w 117366"/>
                  <a:gd name="connsiteY7" fmla="*/ 22742 h 122522"/>
                  <a:gd name="connsiteX8" fmla="*/ 96719 w 117366"/>
                  <a:gd name="connsiteY8" fmla="*/ 109862 h 122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366" h="122522">
                    <a:moveTo>
                      <a:pt x="96719" y="109862"/>
                    </a:moveTo>
                    <a:cubicBezTo>
                      <a:pt x="85037" y="119471"/>
                      <a:pt x="68291" y="125252"/>
                      <a:pt x="58043" y="121225"/>
                    </a:cubicBezTo>
                    <a:cubicBezTo>
                      <a:pt x="51943" y="118793"/>
                      <a:pt x="57326" y="105835"/>
                      <a:pt x="51425" y="100372"/>
                    </a:cubicBezTo>
                    <a:cubicBezTo>
                      <a:pt x="45165" y="94551"/>
                      <a:pt x="33522" y="91521"/>
                      <a:pt x="27462" y="83506"/>
                    </a:cubicBezTo>
                    <a:cubicBezTo>
                      <a:pt x="22278" y="76688"/>
                      <a:pt x="19567" y="68515"/>
                      <a:pt x="17255" y="60899"/>
                    </a:cubicBezTo>
                    <a:cubicBezTo>
                      <a:pt x="15739" y="55955"/>
                      <a:pt x="3898" y="59304"/>
                      <a:pt x="2303" y="55277"/>
                    </a:cubicBezTo>
                    <a:cubicBezTo>
                      <a:pt x="-3638" y="40086"/>
                      <a:pt x="2263" y="22781"/>
                      <a:pt x="16019" y="11498"/>
                    </a:cubicBezTo>
                    <a:cubicBezTo>
                      <a:pt x="38825" y="-7162"/>
                      <a:pt x="75946" y="-2896"/>
                      <a:pt x="100029" y="22742"/>
                    </a:cubicBezTo>
                    <a:cubicBezTo>
                      <a:pt x="124111" y="48299"/>
                      <a:pt x="123194" y="88171"/>
                      <a:pt x="96719" y="109862"/>
                    </a:cubicBezTo>
                    <a:close/>
                  </a:path>
                </a:pathLst>
              </a:custGeom>
              <a:solidFill>
                <a:srgbClr val="F6F3EC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8" name="Freeform: Shape 2087">
                <a:extLst>
                  <a:ext uri="{FF2B5EF4-FFF2-40B4-BE49-F238E27FC236}">
                    <a16:creationId xmlns="" xmlns:a16="http://schemas.microsoft.com/office/drawing/2014/main" id="{EA482A92-07B3-485D-9678-C0370EB0CCE7}"/>
                  </a:ext>
                </a:extLst>
              </p:cNvPr>
              <p:cNvSpPr/>
              <p:nvPr/>
            </p:nvSpPr>
            <p:spPr>
              <a:xfrm>
                <a:off x="5028222" y="809153"/>
                <a:ext cx="117280" cy="117265"/>
              </a:xfrm>
              <a:custGeom>
                <a:avLst/>
                <a:gdLst>
                  <a:gd name="connsiteX0" fmla="*/ 116894 w 117280"/>
                  <a:gd name="connsiteY0" fmla="*/ 53787 h 117265"/>
                  <a:gd name="connsiteX1" fmla="*/ 104056 w 117280"/>
                  <a:gd name="connsiteY1" fmla="*/ 82096 h 117265"/>
                  <a:gd name="connsiteX2" fmla="*/ 57964 w 117280"/>
                  <a:gd name="connsiteY2" fmla="*/ 82375 h 117265"/>
                  <a:gd name="connsiteX3" fmla="*/ 22916 w 117280"/>
                  <a:gd name="connsiteY3" fmla="*/ 34689 h 117265"/>
                  <a:gd name="connsiteX4" fmla="*/ 25787 w 117280"/>
                  <a:gd name="connsiteY4" fmla="*/ 0 h 117265"/>
                  <a:gd name="connsiteX5" fmla="*/ 16019 w 117280"/>
                  <a:gd name="connsiteY5" fmla="*/ 6220 h 117265"/>
                  <a:gd name="connsiteX6" fmla="*/ 2303 w 117280"/>
                  <a:gd name="connsiteY6" fmla="*/ 49999 h 117265"/>
                  <a:gd name="connsiteX7" fmla="*/ 17255 w 117280"/>
                  <a:gd name="connsiteY7" fmla="*/ 55621 h 117265"/>
                  <a:gd name="connsiteX8" fmla="*/ 27462 w 117280"/>
                  <a:gd name="connsiteY8" fmla="*/ 78229 h 117265"/>
                  <a:gd name="connsiteX9" fmla="*/ 51425 w 117280"/>
                  <a:gd name="connsiteY9" fmla="*/ 95094 h 117265"/>
                  <a:gd name="connsiteX10" fmla="*/ 58043 w 117280"/>
                  <a:gd name="connsiteY10" fmla="*/ 115948 h 117265"/>
                  <a:gd name="connsiteX11" fmla="*/ 96719 w 117280"/>
                  <a:gd name="connsiteY11" fmla="*/ 104584 h 117265"/>
                  <a:gd name="connsiteX12" fmla="*/ 116894 w 117280"/>
                  <a:gd name="connsiteY12" fmla="*/ 53787 h 11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7280" h="117265">
                    <a:moveTo>
                      <a:pt x="116894" y="53787"/>
                    </a:moveTo>
                    <a:cubicBezTo>
                      <a:pt x="113625" y="64872"/>
                      <a:pt x="109040" y="76674"/>
                      <a:pt x="104056" y="82096"/>
                    </a:cubicBezTo>
                    <a:cubicBezTo>
                      <a:pt x="93330" y="93898"/>
                      <a:pt x="74710" y="96012"/>
                      <a:pt x="57964" y="82375"/>
                    </a:cubicBezTo>
                    <a:cubicBezTo>
                      <a:pt x="41297" y="68739"/>
                      <a:pt x="30731" y="42583"/>
                      <a:pt x="22916" y="34689"/>
                    </a:cubicBezTo>
                    <a:cubicBezTo>
                      <a:pt x="16457" y="27990"/>
                      <a:pt x="17534" y="10048"/>
                      <a:pt x="25787" y="0"/>
                    </a:cubicBezTo>
                    <a:cubicBezTo>
                      <a:pt x="22318" y="1675"/>
                      <a:pt x="19049" y="3708"/>
                      <a:pt x="16019" y="6220"/>
                    </a:cubicBezTo>
                    <a:cubicBezTo>
                      <a:pt x="2263" y="17504"/>
                      <a:pt x="-3638" y="34808"/>
                      <a:pt x="2303" y="49999"/>
                    </a:cubicBezTo>
                    <a:cubicBezTo>
                      <a:pt x="3897" y="54026"/>
                      <a:pt x="15739" y="50677"/>
                      <a:pt x="17255" y="55621"/>
                    </a:cubicBezTo>
                    <a:cubicBezTo>
                      <a:pt x="19567" y="63237"/>
                      <a:pt x="22278" y="71450"/>
                      <a:pt x="27462" y="78229"/>
                    </a:cubicBezTo>
                    <a:cubicBezTo>
                      <a:pt x="33522" y="86243"/>
                      <a:pt x="45165" y="89273"/>
                      <a:pt x="51425" y="95094"/>
                    </a:cubicBezTo>
                    <a:cubicBezTo>
                      <a:pt x="57326" y="100557"/>
                      <a:pt x="51943" y="113515"/>
                      <a:pt x="58043" y="115948"/>
                    </a:cubicBezTo>
                    <a:cubicBezTo>
                      <a:pt x="68291" y="120014"/>
                      <a:pt x="85037" y="114233"/>
                      <a:pt x="96719" y="104584"/>
                    </a:cubicBezTo>
                    <a:cubicBezTo>
                      <a:pt x="112190" y="91945"/>
                      <a:pt x="119047" y="72567"/>
                      <a:pt x="116894" y="53787"/>
                    </a:cubicBezTo>
                    <a:close/>
                  </a:path>
                </a:pathLst>
              </a:custGeom>
              <a:solidFill>
                <a:srgbClr val="D8D6CA">
                  <a:alpha val="51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089" name="Graphic 2">
              <a:extLst>
                <a:ext uri="{FF2B5EF4-FFF2-40B4-BE49-F238E27FC236}">
                  <a16:creationId xmlns="" xmlns:a16="http://schemas.microsoft.com/office/drawing/2014/main" id="{785F1D56-8626-4E81-8C59-1B6312F97928}"/>
                </a:ext>
              </a:extLst>
            </p:cNvPr>
            <p:cNvGrpSpPr/>
            <p:nvPr/>
          </p:nvGrpSpPr>
          <p:grpSpPr>
            <a:xfrm>
              <a:off x="17854310" y="-3232796"/>
              <a:ext cx="3041871" cy="865718"/>
              <a:chOff x="3855862" y="605153"/>
              <a:chExt cx="1088213" cy="309706"/>
            </a:xfrm>
          </p:grpSpPr>
          <p:sp>
            <p:nvSpPr>
              <p:cNvPr id="2090" name="Freeform: Shape 2089">
                <a:extLst>
                  <a:ext uri="{FF2B5EF4-FFF2-40B4-BE49-F238E27FC236}">
                    <a16:creationId xmlns="" xmlns:a16="http://schemas.microsoft.com/office/drawing/2014/main" id="{07745840-BA03-47C7-9D3D-FBA6BD47910E}"/>
                  </a:ext>
                </a:extLst>
              </p:cNvPr>
              <p:cNvSpPr/>
              <p:nvPr/>
            </p:nvSpPr>
            <p:spPr>
              <a:xfrm>
                <a:off x="3855902" y="629968"/>
                <a:ext cx="1050342" cy="284891"/>
              </a:xfrm>
              <a:custGeom>
                <a:avLst/>
                <a:gdLst>
                  <a:gd name="connsiteX0" fmla="*/ 1153 w 1050342"/>
                  <a:gd name="connsiteY0" fmla="*/ 197446 h 284891"/>
                  <a:gd name="connsiteX1" fmla="*/ 5260 w 1050342"/>
                  <a:gd name="connsiteY1" fmla="*/ 187319 h 284891"/>
                  <a:gd name="connsiteX2" fmla="*/ 27708 w 1050342"/>
                  <a:gd name="connsiteY2" fmla="*/ 178029 h 284891"/>
                  <a:gd name="connsiteX3" fmla="*/ 441339 w 1050342"/>
                  <a:gd name="connsiteY3" fmla="*/ 236959 h 284891"/>
                  <a:gd name="connsiteX4" fmla="*/ 841733 w 1050342"/>
                  <a:gd name="connsiteY4" fmla="*/ 144098 h 284891"/>
                  <a:gd name="connsiteX5" fmla="*/ 965973 w 1050342"/>
                  <a:gd name="connsiteY5" fmla="*/ 63676 h 284891"/>
                  <a:gd name="connsiteX6" fmla="*/ 982201 w 1050342"/>
                  <a:gd name="connsiteY6" fmla="*/ 0 h 284891"/>
                  <a:gd name="connsiteX7" fmla="*/ 1050342 w 1050342"/>
                  <a:gd name="connsiteY7" fmla="*/ 91825 h 284891"/>
                  <a:gd name="connsiteX8" fmla="*/ 987385 w 1050342"/>
                  <a:gd name="connsiteY8" fmla="*/ 93580 h 284891"/>
                  <a:gd name="connsiteX9" fmla="*/ 862306 w 1050342"/>
                  <a:gd name="connsiteY9" fmla="*/ 178906 h 284891"/>
                  <a:gd name="connsiteX10" fmla="*/ 458883 w 1050342"/>
                  <a:gd name="connsiteY10" fmla="*/ 281815 h 284891"/>
                  <a:gd name="connsiteX11" fmla="*/ 12756 w 1050342"/>
                  <a:gd name="connsiteY11" fmla="*/ 220293 h 284891"/>
                  <a:gd name="connsiteX12" fmla="*/ 1153 w 1050342"/>
                  <a:gd name="connsiteY12" fmla="*/ 197446 h 284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0342" h="284891">
                    <a:moveTo>
                      <a:pt x="1153" y="197446"/>
                    </a:moveTo>
                    <a:cubicBezTo>
                      <a:pt x="2509" y="194057"/>
                      <a:pt x="3904" y="190708"/>
                      <a:pt x="5260" y="187319"/>
                    </a:cubicBezTo>
                    <a:cubicBezTo>
                      <a:pt x="8729" y="178906"/>
                      <a:pt x="18617" y="174878"/>
                      <a:pt x="27708" y="178029"/>
                    </a:cubicBezTo>
                    <a:cubicBezTo>
                      <a:pt x="80219" y="198323"/>
                      <a:pt x="258367" y="248681"/>
                      <a:pt x="441339" y="236959"/>
                    </a:cubicBezTo>
                    <a:cubicBezTo>
                      <a:pt x="600189" y="232015"/>
                      <a:pt x="761351" y="187079"/>
                      <a:pt x="841733" y="144098"/>
                    </a:cubicBezTo>
                    <a:cubicBezTo>
                      <a:pt x="872394" y="129026"/>
                      <a:pt x="926740" y="94457"/>
                      <a:pt x="965973" y="63676"/>
                    </a:cubicBezTo>
                    <a:cubicBezTo>
                      <a:pt x="986149" y="48325"/>
                      <a:pt x="982480" y="-159"/>
                      <a:pt x="982201" y="0"/>
                    </a:cubicBezTo>
                    <a:cubicBezTo>
                      <a:pt x="1005048" y="30502"/>
                      <a:pt x="1027735" y="61124"/>
                      <a:pt x="1050342" y="91825"/>
                    </a:cubicBezTo>
                    <a:cubicBezTo>
                      <a:pt x="1050143" y="91985"/>
                      <a:pt x="1007161" y="77671"/>
                      <a:pt x="987385" y="93580"/>
                    </a:cubicBezTo>
                    <a:cubicBezTo>
                      <a:pt x="947911" y="126115"/>
                      <a:pt x="893566" y="163077"/>
                      <a:pt x="862306" y="178906"/>
                    </a:cubicBezTo>
                    <a:cubicBezTo>
                      <a:pt x="781367" y="223124"/>
                      <a:pt x="621161" y="273282"/>
                      <a:pt x="458883" y="281815"/>
                    </a:cubicBezTo>
                    <a:cubicBezTo>
                      <a:pt x="263510" y="298441"/>
                      <a:pt x="70052" y="243338"/>
                      <a:pt x="12756" y="220293"/>
                    </a:cubicBezTo>
                    <a:cubicBezTo>
                      <a:pt x="2748" y="216704"/>
                      <a:pt x="-2475" y="206258"/>
                      <a:pt x="1153" y="197446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1" name="Freeform: Shape 2090">
                <a:extLst>
                  <a:ext uri="{FF2B5EF4-FFF2-40B4-BE49-F238E27FC236}">
                    <a16:creationId xmlns="" xmlns:a16="http://schemas.microsoft.com/office/drawing/2014/main" id="{F6B66E4E-7946-4868-A588-E50331F383C7}"/>
                  </a:ext>
                </a:extLst>
              </p:cNvPr>
              <p:cNvSpPr/>
              <p:nvPr/>
            </p:nvSpPr>
            <p:spPr>
              <a:xfrm>
                <a:off x="3855862" y="629968"/>
                <a:ext cx="1050382" cy="284863"/>
              </a:xfrm>
              <a:custGeom>
                <a:avLst/>
                <a:gdLst>
                  <a:gd name="connsiteX0" fmla="*/ 1050382 w 1050382"/>
                  <a:gd name="connsiteY0" fmla="*/ 91825 h 284863"/>
                  <a:gd name="connsiteX1" fmla="*/ 982241 w 1050382"/>
                  <a:gd name="connsiteY1" fmla="*/ 0 h 284863"/>
                  <a:gd name="connsiteX2" fmla="*/ 973549 w 1050382"/>
                  <a:gd name="connsiteY2" fmla="*/ 54704 h 284863"/>
                  <a:gd name="connsiteX3" fmla="*/ 982520 w 1050382"/>
                  <a:gd name="connsiteY3" fmla="*/ 59210 h 284863"/>
                  <a:gd name="connsiteX4" fmla="*/ 846039 w 1050382"/>
                  <a:gd name="connsiteY4" fmla="*/ 173523 h 284863"/>
                  <a:gd name="connsiteX5" fmla="*/ 658322 w 1050382"/>
                  <a:gd name="connsiteY5" fmla="*/ 237397 h 284863"/>
                  <a:gd name="connsiteX6" fmla="*/ 393652 w 1050382"/>
                  <a:gd name="connsiteY6" fmla="*/ 266185 h 284863"/>
                  <a:gd name="connsiteX7" fmla="*/ 44374 w 1050382"/>
                  <a:gd name="connsiteY7" fmla="*/ 208012 h 284863"/>
                  <a:gd name="connsiteX8" fmla="*/ 28027 w 1050382"/>
                  <a:gd name="connsiteY8" fmla="*/ 178148 h 284863"/>
                  <a:gd name="connsiteX9" fmla="*/ 27708 w 1050382"/>
                  <a:gd name="connsiteY9" fmla="*/ 178028 h 284863"/>
                  <a:gd name="connsiteX10" fmla="*/ 5260 w 1050382"/>
                  <a:gd name="connsiteY10" fmla="*/ 187318 h 284863"/>
                  <a:gd name="connsiteX11" fmla="*/ 1153 w 1050382"/>
                  <a:gd name="connsiteY11" fmla="*/ 197446 h 284863"/>
                  <a:gd name="connsiteX12" fmla="*/ 12756 w 1050382"/>
                  <a:gd name="connsiteY12" fmla="*/ 220252 h 284863"/>
                  <a:gd name="connsiteX13" fmla="*/ 458883 w 1050382"/>
                  <a:gd name="connsiteY13" fmla="*/ 281775 h 284863"/>
                  <a:gd name="connsiteX14" fmla="*/ 862306 w 1050382"/>
                  <a:gd name="connsiteY14" fmla="*/ 178865 h 284863"/>
                  <a:gd name="connsiteX15" fmla="*/ 987385 w 1050382"/>
                  <a:gd name="connsiteY15" fmla="*/ 93540 h 284863"/>
                  <a:gd name="connsiteX16" fmla="*/ 1050382 w 1050382"/>
                  <a:gd name="connsiteY16" fmla="*/ 91825 h 284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0382" h="284863">
                    <a:moveTo>
                      <a:pt x="1050382" y="91825"/>
                    </a:moveTo>
                    <a:cubicBezTo>
                      <a:pt x="1027775" y="61124"/>
                      <a:pt x="1005088" y="30542"/>
                      <a:pt x="982241" y="0"/>
                    </a:cubicBezTo>
                    <a:cubicBezTo>
                      <a:pt x="982321" y="-80"/>
                      <a:pt x="985311" y="34649"/>
                      <a:pt x="973549" y="54704"/>
                    </a:cubicBezTo>
                    <a:cubicBezTo>
                      <a:pt x="976859" y="55701"/>
                      <a:pt x="979968" y="57176"/>
                      <a:pt x="982520" y="59210"/>
                    </a:cubicBezTo>
                    <a:cubicBezTo>
                      <a:pt x="998070" y="71849"/>
                      <a:pt x="887306" y="155501"/>
                      <a:pt x="846039" y="173523"/>
                    </a:cubicBezTo>
                    <a:cubicBezTo>
                      <a:pt x="826621" y="183610"/>
                      <a:pt x="749589" y="217501"/>
                      <a:pt x="658322" y="237397"/>
                    </a:cubicBezTo>
                    <a:cubicBezTo>
                      <a:pt x="567374" y="259128"/>
                      <a:pt x="462232" y="266823"/>
                      <a:pt x="393652" y="266185"/>
                    </a:cubicBezTo>
                    <a:cubicBezTo>
                      <a:pt x="257051" y="272684"/>
                      <a:pt x="70610" y="244455"/>
                      <a:pt x="44374" y="208012"/>
                    </a:cubicBezTo>
                    <a:cubicBezTo>
                      <a:pt x="35483" y="196888"/>
                      <a:pt x="30658" y="186720"/>
                      <a:pt x="28027" y="178148"/>
                    </a:cubicBezTo>
                    <a:cubicBezTo>
                      <a:pt x="27947" y="178108"/>
                      <a:pt x="27828" y="178068"/>
                      <a:pt x="27708" y="178028"/>
                    </a:cubicBezTo>
                    <a:cubicBezTo>
                      <a:pt x="18617" y="174878"/>
                      <a:pt x="8729" y="178905"/>
                      <a:pt x="5260" y="187318"/>
                    </a:cubicBezTo>
                    <a:cubicBezTo>
                      <a:pt x="3904" y="190708"/>
                      <a:pt x="2509" y="194057"/>
                      <a:pt x="1153" y="197446"/>
                    </a:cubicBezTo>
                    <a:cubicBezTo>
                      <a:pt x="-2475" y="206257"/>
                      <a:pt x="2748" y="216704"/>
                      <a:pt x="12756" y="220252"/>
                    </a:cubicBezTo>
                    <a:cubicBezTo>
                      <a:pt x="70052" y="243299"/>
                      <a:pt x="263510" y="298441"/>
                      <a:pt x="458883" y="281775"/>
                    </a:cubicBezTo>
                    <a:cubicBezTo>
                      <a:pt x="621161" y="273242"/>
                      <a:pt x="781367" y="223123"/>
                      <a:pt x="862306" y="178865"/>
                    </a:cubicBezTo>
                    <a:cubicBezTo>
                      <a:pt x="893566" y="163036"/>
                      <a:pt x="947911" y="126075"/>
                      <a:pt x="987385" y="93540"/>
                    </a:cubicBezTo>
                    <a:cubicBezTo>
                      <a:pt x="1007201" y="77671"/>
                      <a:pt x="1050183" y="91985"/>
                      <a:pt x="1050382" y="91825"/>
                    </a:cubicBezTo>
                    <a:close/>
                  </a:path>
                </a:pathLst>
              </a:custGeom>
              <a:solidFill>
                <a:srgbClr val="EDEDE3">
                  <a:alpha val="67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2" name="Freeform: Shape 2091">
                <a:extLst>
                  <a:ext uri="{FF2B5EF4-FFF2-40B4-BE49-F238E27FC236}">
                    <a16:creationId xmlns="" xmlns:a16="http://schemas.microsoft.com/office/drawing/2014/main" id="{EEB62FCF-9D4B-4BF1-A2D9-FB40119EB0D3}"/>
                  </a:ext>
                </a:extLst>
              </p:cNvPr>
              <p:cNvSpPr/>
              <p:nvPr/>
            </p:nvSpPr>
            <p:spPr>
              <a:xfrm>
                <a:off x="4832003" y="633676"/>
                <a:ext cx="74241" cy="98882"/>
              </a:xfrm>
              <a:custGeom>
                <a:avLst/>
                <a:gdLst>
                  <a:gd name="connsiteX0" fmla="*/ 74242 w 74241"/>
                  <a:gd name="connsiteY0" fmla="*/ 88117 h 98882"/>
                  <a:gd name="connsiteX1" fmla="*/ 8852 w 74241"/>
                  <a:gd name="connsiteY1" fmla="*/ 0 h 98882"/>
                  <a:gd name="connsiteX2" fmla="*/ 6420 w 74241"/>
                  <a:gd name="connsiteY2" fmla="*/ 2592 h 98882"/>
                  <a:gd name="connsiteX3" fmla="*/ 678 w 74241"/>
                  <a:gd name="connsiteY3" fmla="*/ 44138 h 98882"/>
                  <a:gd name="connsiteX4" fmla="*/ 8812 w 74241"/>
                  <a:gd name="connsiteY4" fmla="*/ 47448 h 98882"/>
                  <a:gd name="connsiteX5" fmla="*/ 0 w 74241"/>
                  <a:gd name="connsiteY5" fmla="*/ 98882 h 98882"/>
                  <a:gd name="connsiteX6" fmla="*/ 11284 w 74241"/>
                  <a:gd name="connsiteY6" fmla="*/ 89871 h 98882"/>
                  <a:gd name="connsiteX7" fmla="*/ 74242 w 74241"/>
                  <a:gd name="connsiteY7" fmla="*/ 88117 h 98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241" h="98882">
                    <a:moveTo>
                      <a:pt x="74242" y="88117"/>
                    </a:moveTo>
                    <a:cubicBezTo>
                      <a:pt x="52551" y="58652"/>
                      <a:pt x="30741" y="29266"/>
                      <a:pt x="8852" y="0"/>
                    </a:cubicBezTo>
                    <a:cubicBezTo>
                      <a:pt x="8054" y="877"/>
                      <a:pt x="7257" y="1754"/>
                      <a:pt x="6420" y="2592"/>
                    </a:cubicBezTo>
                    <a:cubicBezTo>
                      <a:pt x="6738" y="11882"/>
                      <a:pt x="6220" y="29864"/>
                      <a:pt x="678" y="44138"/>
                    </a:cubicBezTo>
                    <a:cubicBezTo>
                      <a:pt x="4426" y="45015"/>
                      <a:pt x="7456" y="46092"/>
                      <a:pt x="8812" y="47448"/>
                    </a:cubicBezTo>
                    <a:cubicBezTo>
                      <a:pt x="13277" y="51993"/>
                      <a:pt x="22887" y="67583"/>
                      <a:pt x="0" y="98882"/>
                    </a:cubicBezTo>
                    <a:cubicBezTo>
                      <a:pt x="3868" y="95852"/>
                      <a:pt x="7656" y="92822"/>
                      <a:pt x="11284" y="89871"/>
                    </a:cubicBezTo>
                    <a:cubicBezTo>
                      <a:pt x="31060" y="73962"/>
                      <a:pt x="74042" y="88276"/>
                      <a:pt x="74242" y="88117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3" name="Freeform: Shape 2092">
                <a:extLst>
                  <a:ext uri="{FF2B5EF4-FFF2-40B4-BE49-F238E27FC236}">
                    <a16:creationId xmlns="" xmlns:a16="http://schemas.microsoft.com/office/drawing/2014/main" id="{B0A9B464-822F-4B2D-A57E-39CBB0E77A66}"/>
                  </a:ext>
                </a:extLst>
              </p:cNvPr>
              <p:cNvSpPr/>
              <p:nvPr/>
            </p:nvSpPr>
            <p:spPr>
              <a:xfrm>
                <a:off x="4826710" y="605153"/>
                <a:ext cx="117366" cy="122522"/>
              </a:xfrm>
              <a:custGeom>
                <a:avLst/>
                <a:gdLst>
                  <a:gd name="connsiteX0" fmla="*/ 96719 w 117366"/>
                  <a:gd name="connsiteY0" fmla="*/ 109862 h 122522"/>
                  <a:gd name="connsiteX1" fmla="*/ 58044 w 117366"/>
                  <a:gd name="connsiteY1" fmla="*/ 121225 h 122522"/>
                  <a:gd name="connsiteX2" fmla="*/ 51425 w 117366"/>
                  <a:gd name="connsiteY2" fmla="*/ 100372 h 122522"/>
                  <a:gd name="connsiteX3" fmla="*/ 27462 w 117366"/>
                  <a:gd name="connsiteY3" fmla="*/ 83506 h 122522"/>
                  <a:gd name="connsiteX4" fmla="*/ 17255 w 117366"/>
                  <a:gd name="connsiteY4" fmla="*/ 60899 h 122522"/>
                  <a:gd name="connsiteX5" fmla="*/ 2303 w 117366"/>
                  <a:gd name="connsiteY5" fmla="*/ 55277 h 122522"/>
                  <a:gd name="connsiteX6" fmla="*/ 16019 w 117366"/>
                  <a:gd name="connsiteY6" fmla="*/ 11498 h 122522"/>
                  <a:gd name="connsiteX7" fmla="*/ 100029 w 117366"/>
                  <a:gd name="connsiteY7" fmla="*/ 22742 h 122522"/>
                  <a:gd name="connsiteX8" fmla="*/ 96719 w 117366"/>
                  <a:gd name="connsiteY8" fmla="*/ 109862 h 122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366" h="122522">
                    <a:moveTo>
                      <a:pt x="96719" y="109862"/>
                    </a:moveTo>
                    <a:cubicBezTo>
                      <a:pt x="85037" y="119471"/>
                      <a:pt x="68291" y="125252"/>
                      <a:pt x="58044" y="121225"/>
                    </a:cubicBezTo>
                    <a:cubicBezTo>
                      <a:pt x="51943" y="118793"/>
                      <a:pt x="57326" y="105835"/>
                      <a:pt x="51425" y="100372"/>
                    </a:cubicBezTo>
                    <a:cubicBezTo>
                      <a:pt x="45165" y="94551"/>
                      <a:pt x="33522" y="91521"/>
                      <a:pt x="27462" y="83506"/>
                    </a:cubicBezTo>
                    <a:cubicBezTo>
                      <a:pt x="22278" y="76688"/>
                      <a:pt x="19567" y="68515"/>
                      <a:pt x="17255" y="60899"/>
                    </a:cubicBezTo>
                    <a:cubicBezTo>
                      <a:pt x="15740" y="55955"/>
                      <a:pt x="3898" y="59304"/>
                      <a:pt x="2303" y="55277"/>
                    </a:cubicBezTo>
                    <a:cubicBezTo>
                      <a:pt x="-3638" y="40086"/>
                      <a:pt x="2263" y="22782"/>
                      <a:pt x="16019" y="11498"/>
                    </a:cubicBezTo>
                    <a:cubicBezTo>
                      <a:pt x="38825" y="-7162"/>
                      <a:pt x="75946" y="-2896"/>
                      <a:pt x="100029" y="22742"/>
                    </a:cubicBezTo>
                    <a:cubicBezTo>
                      <a:pt x="124111" y="48300"/>
                      <a:pt x="123194" y="88172"/>
                      <a:pt x="96719" y="109862"/>
                    </a:cubicBezTo>
                    <a:close/>
                  </a:path>
                </a:pathLst>
              </a:custGeom>
              <a:solidFill>
                <a:srgbClr val="F6F3EC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4" name="Freeform: Shape 2093">
                <a:extLst>
                  <a:ext uri="{FF2B5EF4-FFF2-40B4-BE49-F238E27FC236}">
                    <a16:creationId xmlns="" xmlns:a16="http://schemas.microsoft.com/office/drawing/2014/main" id="{7B4D73B9-D023-4DD0-9EED-25955DACBEBB}"/>
                  </a:ext>
                </a:extLst>
              </p:cNvPr>
              <p:cNvSpPr/>
              <p:nvPr/>
            </p:nvSpPr>
            <p:spPr>
              <a:xfrm>
                <a:off x="4826750" y="610391"/>
                <a:ext cx="117280" cy="117265"/>
              </a:xfrm>
              <a:custGeom>
                <a:avLst/>
                <a:gdLst>
                  <a:gd name="connsiteX0" fmla="*/ 116894 w 117280"/>
                  <a:gd name="connsiteY0" fmla="*/ 53787 h 117265"/>
                  <a:gd name="connsiteX1" fmla="*/ 104056 w 117280"/>
                  <a:gd name="connsiteY1" fmla="*/ 82096 h 117265"/>
                  <a:gd name="connsiteX2" fmla="*/ 57964 w 117280"/>
                  <a:gd name="connsiteY2" fmla="*/ 82375 h 117265"/>
                  <a:gd name="connsiteX3" fmla="*/ 22917 w 117280"/>
                  <a:gd name="connsiteY3" fmla="*/ 34689 h 117265"/>
                  <a:gd name="connsiteX4" fmla="*/ 25787 w 117280"/>
                  <a:gd name="connsiteY4" fmla="*/ 0 h 117265"/>
                  <a:gd name="connsiteX5" fmla="*/ 16019 w 117280"/>
                  <a:gd name="connsiteY5" fmla="*/ 6220 h 117265"/>
                  <a:gd name="connsiteX6" fmla="*/ 2303 w 117280"/>
                  <a:gd name="connsiteY6" fmla="*/ 50000 h 117265"/>
                  <a:gd name="connsiteX7" fmla="*/ 17255 w 117280"/>
                  <a:gd name="connsiteY7" fmla="*/ 55621 h 117265"/>
                  <a:gd name="connsiteX8" fmla="*/ 27462 w 117280"/>
                  <a:gd name="connsiteY8" fmla="*/ 78229 h 117265"/>
                  <a:gd name="connsiteX9" fmla="*/ 51425 w 117280"/>
                  <a:gd name="connsiteY9" fmla="*/ 95095 h 117265"/>
                  <a:gd name="connsiteX10" fmla="*/ 58044 w 117280"/>
                  <a:gd name="connsiteY10" fmla="*/ 115948 h 117265"/>
                  <a:gd name="connsiteX11" fmla="*/ 96719 w 117280"/>
                  <a:gd name="connsiteY11" fmla="*/ 104584 h 117265"/>
                  <a:gd name="connsiteX12" fmla="*/ 116894 w 117280"/>
                  <a:gd name="connsiteY12" fmla="*/ 53787 h 11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7280" h="117265">
                    <a:moveTo>
                      <a:pt x="116894" y="53787"/>
                    </a:moveTo>
                    <a:cubicBezTo>
                      <a:pt x="113625" y="64872"/>
                      <a:pt x="109040" y="76674"/>
                      <a:pt x="104056" y="82096"/>
                    </a:cubicBezTo>
                    <a:cubicBezTo>
                      <a:pt x="93330" y="93899"/>
                      <a:pt x="74710" y="96012"/>
                      <a:pt x="57964" y="82375"/>
                    </a:cubicBezTo>
                    <a:cubicBezTo>
                      <a:pt x="41297" y="68739"/>
                      <a:pt x="30731" y="42583"/>
                      <a:pt x="22917" y="34689"/>
                    </a:cubicBezTo>
                    <a:cubicBezTo>
                      <a:pt x="16457" y="27990"/>
                      <a:pt x="17534" y="10048"/>
                      <a:pt x="25787" y="0"/>
                    </a:cubicBezTo>
                    <a:cubicBezTo>
                      <a:pt x="22318" y="1675"/>
                      <a:pt x="19049" y="3708"/>
                      <a:pt x="16019" y="6220"/>
                    </a:cubicBezTo>
                    <a:cubicBezTo>
                      <a:pt x="2263" y="17504"/>
                      <a:pt x="-3638" y="34808"/>
                      <a:pt x="2303" y="50000"/>
                    </a:cubicBezTo>
                    <a:cubicBezTo>
                      <a:pt x="3898" y="54027"/>
                      <a:pt x="15739" y="50677"/>
                      <a:pt x="17255" y="55621"/>
                    </a:cubicBezTo>
                    <a:cubicBezTo>
                      <a:pt x="19567" y="63237"/>
                      <a:pt x="22278" y="71451"/>
                      <a:pt x="27462" y="78229"/>
                    </a:cubicBezTo>
                    <a:cubicBezTo>
                      <a:pt x="33522" y="86243"/>
                      <a:pt x="45165" y="89273"/>
                      <a:pt x="51425" y="95095"/>
                    </a:cubicBezTo>
                    <a:cubicBezTo>
                      <a:pt x="57326" y="100557"/>
                      <a:pt x="51943" y="113515"/>
                      <a:pt x="58044" y="115948"/>
                    </a:cubicBezTo>
                    <a:cubicBezTo>
                      <a:pt x="68291" y="120015"/>
                      <a:pt x="85037" y="114233"/>
                      <a:pt x="96719" y="104584"/>
                    </a:cubicBezTo>
                    <a:cubicBezTo>
                      <a:pt x="112190" y="91905"/>
                      <a:pt x="119048" y="72567"/>
                      <a:pt x="116894" y="53787"/>
                    </a:cubicBezTo>
                    <a:close/>
                  </a:path>
                </a:pathLst>
              </a:custGeom>
              <a:solidFill>
                <a:srgbClr val="D8D6CA">
                  <a:alpha val="64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095" name="Graphic 2">
              <a:extLst>
                <a:ext uri="{FF2B5EF4-FFF2-40B4-BE49-F238E27FC236}">
                  <a16:creationId xmlns="" xmlns:a16="http://schemas.microsoft.com/office/drawing/2014/main" id="{A3C96D1A-DB34-41BF-8AC6-A8560929F3A8}"/>
                </a:ext>
              </a:extLst>
            </p:cNvPr>
            <p:cNvGrpSpPr/>
            <p:nvPr/>
          </p:nvGrpSpPr>
          <p:grpSpPr>
            <a:xfrm>
              <a:off x="18365955" y="-2963973"/>
              <a:ext cx="2696804" cy="568025"/>
              <a:chOff x="4038900" y="701323"/>
              <a:chExt cx="964767" cy="203208"/>
            </a:xfrm>
          </p:grpSpPr>
          <p:sp>
            <p:nvSpPr>
              <p:cNvPr id="2096" name="Freeform: Shape 2095">
                <a:extLst>
                  <a:ext uri="{FF2B5EF4-FFF2-40B4-BE49-F238E27FC236}">
                    <a16:creationId xmlns="" xmlns:a16="http://schemas.microsoft.com/office/drawing/2014/main" id="{1AFA575C-73C1-453B-91B0-2722AF91028B}"/>
                  </a:ext>
                </a:extLst>
              </p:cNvPr>
              <p:cNvSpPr/>
              <p:nvPr/>
            </p:nvSpPr>
            <p:spPr>
              <a:xfrm>
                <a:off x="4038900" y="736904"/>
                <a:ext cx="923889" cy="167627"/>
              </a:xfrm>
              <a:custGeom>
                <a:avLst/>
                <a:gdLst>
                  <a:gd name="connsiteX0" fmla="*/ 914831 w 923889"/>
                  <a:gd name="connsiteY0" fmla="*/ 64633 h 167627"/>
                  <a:gd name="connsiteX1" fmla="*/ 898564 w 923889"/>
                  <a:gd name="connsiteY1" fmla="*/ 65670 h 167627"/>
                  <a:gd name="connsiteX2" fmla="*/ 859689 w 923889"/>
                  <a:gd name="connsiteY2" fmla="*/ 62520 h 167627"/>
                  <a:gd name="connsiteX3" fmla="*/ 820973 w 923889"/>
                  <a:gd name="connsiteY3" fmla="*/ 64952 h 167627"/>
                  <a:gd name="connsiteX4" fmla="*/ 768621 w 923889"/>
                  <a:gd name="connsiteY4" fmla="*/ 76395 h 167627"/>
                  <a:gd name="connsiteX5" fmla="*/ 412166 w 923889"/>
                  <a:gd name="connsiteY5" fmla="*/ 143938 h 167627"/>
                  <a:gd name="connsiteX6" fmla="*/ 55512 w 923889"/>
                  <a:gd name="connsiteY6" fmla="*/ 163316 h 167627"/>
                  <a:gd name="connsiteX7" fmla="*/ 23415 w 923889"/>
                  <a:gd name="connsiteY7" fmla="*/ 154823 h 167627"/>
                  <a:gd name="connsiteX8" fmla="*/ 1964 w 923889"/>
                  <a:gd name="connsiteY8" fmla="*/ 133133 h 167627"/>
                  <a:gd name="connsiteX9" fmla="*/ 928 w 923889"/>
                  <a:gd name="connsiteY9" fmla="*/ 124800 h 167627"/>
                  <a:gd name="connsiteX10" fmla="*/ 3360 w 923889"/>
                  <a:gd name="connsiteY10" fmla="*/ 124401 h 167627"/>
                  <a:gd name="connsiteX11" fmla="*/ 14883 w 923889"/>
                  <a:gd name="connsiteY11" fmla="*/ 125836 h 167627"/>
                  <a:gd name="connsiteX12" fmla="*/ 15162 w 923889"/>
                  <a:gd name="connsiteY12" fmla="*/ 125876 h 167627"/>
                  <a:gd name="connsiteX13" fmla="*/ 709571 w 923889"/>
                  <a:gd name="connsiteY13" fmla="*/ 55223 h 167627"/>
                  <a:gd name="connsiteX14" fmla="*/ 852472 w 923889"/>
                  <a:gd name="connsiteY14" fmla="*/ 18103 h 167627"/>
                  <a:gd name="connsiteX15" fmla="*/ 879585 w 923889"/>
                  <a:gd name="connsiteY15" fmla="*/ 4506 h 167627"/>
                  <a:gd name="connsiteX16" fmla="*/ 884290 w 923889"/>
                  <a:gd name="connsiteY16" fmla="*/ 2154 h 167627"/>
                  <a:gd name="connsiteX17" fmla="*/ 923364 w 923889"/>
                  <a:gd name="connsiteY17" fmla="*/ 40630 h 167627"/>
                  <a:gd name="connsiteX18" fmla="*/ 914831 w 923889"/>
                  <a:gd name="connsiteY18" fmla="*/ 64633 h 167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23889" h="167627">
                    <a:moveTo>
                      <a:pt x="914831" y="64633"/>
                    </a:moveTo>
                    <a:cubicBezTo>
                      <a:pt x="911044" y="66507"/>
                      <a:pt x="905820" y="67185"/>
                      <a:pt x="898564" y="65670"/>
                    </a:cubicBezTo>
                    <a:cubicBezTo>
                      <a:pt x="886762" y="63238"/>
                      <a:pt x="872647" y="62480"/>
                      <a:pt x="859689" y="62520"/>
                    </a:cubicBezTo>
                    <a:cubicBezTo>
                      <a:pt x="840550" y="62560"/>
                      <a:pt x="823884" y="64314"/>
                      <a:pt x="820973" y="64952"/>
                    </a:cubicBezTo>
                    <a:cubicBezTo>
                      <a:pt x="803509" y="68740"/>
                      <a:pt x="786085" y="72568"/>
                      <a:pt x="768621" y="76395"/>
                    </a:cubicBezTo>
                    <a:cubicBezTo>
                      <a:pt x="650959" y="102153"/>
                      <a:pt x="532859" y="127073"/>
                      <a:pt x="412166" y="143938"/>
                    </a:cubicBezTo>
                    <a:cubicBezTo>
                      <a:pt x="297973" y="159887"/>
                      <a:pt x="175487" y="175397"/>
                      <a:pt x="55512" y="163316"/>
                    </a:cubicBezTo>
                    <a:cubicBezTo>
                      <a:pt x="50169" y="162798"/>
                      <a:pt x="32905" y="159289"/>
                      <a:pt x="23415" y="154823"/>
                    </a:cubicBezTo>
                    <a:cubicBezTo>
                      <a:pt x="14843" y="150756"/>
                      <a:pt x="5872" y="140589"/>
                      <a:pt x="1964" y="133133"/>
                    </a:cubicBezTo>
                    <a:cubicBezTo>
                      <a:pt x="-69" y="129186"/>
                      <a:pt x="-707" y="125956"/>
                      <a:pt x="928" y="124800"/>
                    </a:cubicBezTo>
                    <a:cubicBezTo>
                      <a:pt x="1486" y="124401"/>
                      <a:pt x="2283" y="124281"/>
                      <a:pt x="3360" y="124401"/>
                    </a:cubicBezTo>
                    <a:cubicBezTo>
                      <a:pt x="7187" y="124880"/>
                      <a:pt x="11015" y="125358"/>
                      <a:pt x="14883" y="125836"/>
                    </a:cubicBezTo>
                    <a:cubicBezTo>
                      <a:pt x="15002" y="125836"/>
                      <a:pt x="15082" y="125836"/>
                      <a:pt x="15162" y="125876"/>
                    </a:cubicBezTo>
                    <a:cubicBezTo>
                      <a:pt x="256028" y="154026"/>
                      <a:pt x="485571" y="108572"/>
                      <a:pt x="709571" y="55223"/>
                    </a:cubicBezTo>
                    <a:cubicBezTo>
                      <a:pt x="720974" y="52512"/>
                      <a:pt x="791268" y="44857"/>
                      <a:pt x="852472" y="18103"/>
                    </a:cubicBezTo>
                    <a:cubicBezTo>
                      <a:pt x="861802" y="13996"/>
                      <a:pt x="870932" y="9490"/>
                      <a:pt x="879585" y="4506"/>
                    </a:cubicBezTo>
                    <a:cubicBezTo>
                      <a:pt x="881219" y="3549"/>
                      <a:pt x="882814" y="2792"/>
                      <a:pt x="884290" y="2154"/>
                    </a:cubicBezTo>
                    <a:cubicBezTo>
                      <a:pt x="910366" y="-8731"/>
                      <a:pt x="920174" y="24362"/>
                      <a:pt x="923364" y="40630"/>
                    </a:cubicBezTo>
                    <a:cubicBezTo>
                      <a:pt x="924440" y="45973"/>
                      <a:pt x="924799" y="59649"/>
                      <a:pt x="914831" y="64633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7" name="Freeform: Shape 2096">
                <a:extLst>
                  <a:ext uri="{FF2B5EF4-FFF2-40B4-BE49-F238E27FC236}">
                    <a16:creationId xmlns="" xmlns:a16="http://schemas.microsoft.com/office/drawing/2014/main" id="{3DFE22E5-752B-4A2D-BEF8-0DA952B65F96}"/>
                  </a:ext>
                </a:extLst>
              </p:cNvPr>
              <p:cNvSpPr/>
              <p:nvPr/>
            </p:nvSpPr>
            <p:spPr>
              <a:xfrm>
                <a:off x="4038900" y="739098"/>
                <a:ext cx="918729" cy="140867"/>
              </a:xfrm>
              <a:custGeom>
                <a:avLst/>
                <a:gdLst>
                  <a:gd name="connsiteX0" fmla="*/ 890789 w 918729"/>
                  <a:gd name="connsiteY0" fmla="*/ 54784 h 140867"/>
                  <a:gd name="connsiteX1" fmla="*/ 848883 w 918729"/>
                  <a:gd name="connsiteY1" fmla="*/ 48843 h 140867"/>
                  <a:gd name="connsiteX2" fmla="*/ 794897 w 918729"/>
                  <a:gd name="connsiteY2" fmla="*/ 48046 h 140867"/>
                  <a:gd name="connsiteX3" fmla="*/ 707617 w 918729"/>
                  <a:gd name="connsiteY3" fmla="*/ 66865 h 140867"/>
                  <a:gd name="connsiteX4" fmla="*/ 359735 w 918729"/>
                  <a:gd name="connsiteY4" fmla="*/ 135166 h 140867"/>
                  <a:gd name="connsiteX5" fmla="*/ 148493 w 918729"/>
                  <a:gd name="connsiteY5" fmla="*/ 138475 h 140867"/>
                  <a:gd name="connsiteX6" fmla="*/ 42115 w 918729"/>
                  <a:gd name="connsiteY6" fmla="*/ 130740 h 140867"/>
                  <a:gd name="connsiteX7" fmla="*/ 1964 w 918729"/>
                  <a:gd name="connsiteY7" fmla="*/ 130979 h 140867"/>
                  <a:gd name="connsiteX8" fmla="*/ 928 w 918729"/>
                  <a:gd name="connsiteY8" fmla="*/ 122686 h 140867"/>
                  <a:gd name="connsiteX9" fmla="*/ 14883 w 918729"/>
                  <a:gd name="connsiteY9" fmla="*/ 123683 h 140867"/>
                  <a:gd name="connsiteX10" fmla="*/ 15202 w 918729"/>
                  <a:gd name="connsiteY10" fmla="*/ 123723 h 140867"/>
                  <a:gd name="connsiteX11" fmla="*/ 709571 w 918729"/>
                  <a:gd name="connsiteY11" fmla="*/ 53069 h 140867"/>
                  <a:gd name="connsiteX12" fmla="*/ 879585 w 918729"/>
                  <a:gd name="connsiteY12" fmla="*/ 2353 h 140867"/>
                  <a:gd name="connsiteX13" fmla="*/ 884329 w 918729"/>
                  <a:gd name="connsiteY13" fmla="*/ 0 h 140867"/>
                  <a:gd name="connsiteX14" fmla="*/ 918300 w 918729"/>
                  <a:gd name="connsiteY14" fmla="*/ 38676 h 140867"/>
                  <a:gd name="connsiteX15" fmla="*/ 890789 w 918729"/>
                  <a:gd name="connsiteY15" fmla="*/ 54784 h 140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18729" h="140867">
                    <a:moveTo>
                      <a:pt x="890789" y="54784"/>
                    </a:moveTo>
                    <a:cubicBezTo>
                      <a:pt x="886443" y="51913"/>
                      <a:pt x="853469" y="51076"/>
                      <a:pt x="848883" y="48843"/>
                    </a:cubicBezTo>
                    <a:cubicBezTo>
                      <a:pt x="835167" y="42145"/>
                      <a:pt x="808732" y="47448"/>
                      <a:pt x="794897" y="48046"/>
                    </a:cubicBezTo>
                    <a:cubicBezTo>
                      <a:pt x="765192" y="49282"/>
                      <a:pt x="742784" y="61323"/>
                      <a:pt x="707617" y="66865"/>
                    </a:cubicBezTo>
                    <a:cubicBezTo>
                      <a:pt x="680305" y="71171"/>
                      <a:pt x="425802" y="129105"/>
                      <a:pt x="359735" y="135166"/>
                    </a:cubicBezTo>
                    <a:cubicBezTo>
                      <a:pt x="293787" y="141226"/>
                      <a:pt x="216356" y="142662"/>
                      <a:pt x="148493" y="138475"/>
                    </a:cubicBezTo>
                    <a:cubicBezTo>
                      <a:pt x="113087" y="136282"/>
                      <a:pt x="77442" y="131976"/>
                      <a:pt x="42115" y="130740"/>
                    </a:cubicBezTo>
                    <a:cubicBezTo>
                      <a:pt x="28599" y="130261"/>
                      <a:pt x="15282" y="130461"/>
                      <a:pt x="1964" y="130979"/>
                    </a:cubicBezTo>
                    <a:cubicBezTo>
                      <a:pt x="-69" y="126992"/>
                      <a:pt x="-707" y="123802"/>
                      <a:pt x="928" y="122686"/>
                    </a:cubicBezTo>
                    <a:cubicBezTo>
                      <a:pt x="5593" y="123045"/>
                      <a:pt x="10258" y="123364"/>
                      <a:pt x="14883" y="123683"/>
                    </a:cubicBezTo>
                    <a:cubicBezTo>
                      <a:pt x="15002" y="123723"/>
                      <a:pt x="15082" y="123723"/>
                      <a:pt x="15202" y="123723"/>
                    </a:cubicBezTo>
                    <a:cubicBezTo>
                      <a:pt x="256028" y="151872"/>
                      <a:pt x="485610" y="106418"/>
                      <a:pt x="709571" y="53069"/>
                    </a:cubicBezTo>
                    <a:cubicBezTo>
                      <a:pt x="722689" y="49920"/>
                      <a:pt x="814035" y="40231"/>
                      <a:pt x="879585" y="2353"/>
                    </a:cubicBezTo>
                    <a:cubicBezTo>
                      <a:pt x="881219" y="1395"/>
                      <a:pt x="882774" y="638"/>
                      <a:pt x="884329" y="0"/>
                    </a:cubicBezTo>
                    <a:cubicBezTo>
                      <a:pt x="906977" y="1794"/>
                      <a:pt x="915629" y="25358"/>
                      <a:pt x="918300" y="38676"/>
                    </a:cubicBezTo>
                    <a:cubicBezTo>
                      <a:pt x="919815" y="46411"/>
                      <a:pt x="918739" y="50558"/>
                      <a:pt x="890789" y="54784"/>
                    </a:cubicBezTo>
                    <a:close/>
                  </a:path>
                </a:pathLst>
              </a:custGeom>
              <a:solidFill>
                <a:srgbClr val="EDEDE3">
                  <a:alpha val="60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8" name="Freeform: Shape 2097">
                <a:extLst>
                  <a:ext uri="{FF2B5EF4-FFF2-40B4-BE49-F238E27FC236}">
                    <a16:creationId xmlns="" xmlns:a16="http://schemas.microsoft.com/office/drawing/2014/main" id="{5E917F21-054C-4766-9FF8-726766D79286}"/>
                  </a:ext>
                </a:extLst>
              </p:cNvPr>
              <p:cNvSpPr/>
              <p:nvPr/>
            </p:nvSpPr>
            <p:spPr>
              <a:xfrm>
                <a:off x="4891332" y="739018"/>
                <a:ext cx="65788" cy="64387"/>
              </a:xfrm>
              <a:custGeom>
                <a:avLst/>
                <a:gdLst>
                  <a:gd name="connsiteX0" fmla="*/ 62400 w 65788"/>
                  <a:gd name="connsiteY0" fmla="*/ 62519 h 64387"/>
                  <a:gd name="connsiteX1" fmla="*/ 46132 w 65788"/>
                  <a:gd name="connsiteY1" fmla="*/ 63556 h 64387"/>
                  <a:gd name="connsiteX2" fmla="*/ 7257 w 65788"/>
                  <a:gd name="connsiteY2" fmla="*/ 60406 h 64387"/>
                  <a:gd name="connsiteX3" fmla="*/ 9888 w 65788"/>
                  <a:gd name="connsiteY3" fmla="*/ 38556 h 64387"/>
                  <a:gd name="connsiteX4" fmla="*/ 0 w 65788"/>
                  <a:gd name="connsiteY4" fmla="*/ 15949 h 64387"/>
                  <a:gd name="connsiteX5" fmla="*/ 27113 w 65788"/>
                  <a:gd name="connsiteY5" fmla="*/ 2353 h 64387"/>
                  <a:gd name="connsiteX6" fmla="*/ 31818 w 65788"/>
                  <a:gd name="connsiteY6" fmla="*/ 0 h 64387"/>
                  <a:gd name="connsiteX7" fmla="*/ 65789 w 65788"/>
                  <a:gd name="connsiteY7" fmla="*/ 38676 h 64387"/>
                  <a:gd name="connsiteX8" fmla="*/ 62400 w 65788"/>
                  <a:gd name="connsiteY8" fmla="*/ 62519 h 6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788" h="64387">
                    <a:moveTo>
                      <a:pt x="62400" y="62519"/>
                    </a:moveTo>
                    <a:cubicBezTo>
                      <a:pt x="58612" y="64393"/>
                      <a:pt x="53389" y="65071"/>
                      <a:pt x="46132" y="63556"/>
                    </a:cubicBezTo>
                    <a:cubicBezTo>
                      <a:pt x="34330" y="61124"/>
                      <a:pt x="20215" y="60366"/>
                      <a:pt x="7257" y="60406"/>
                    </a:cubicBezTo>
                    <a:cubicBezTo>
                      <a:pt x="7895" y="53827"/>
                      <a:pt x="8772" y="46291"/>
                      <a:pt x="9888" y="38556"/>
                    </a:cubicBezTo>
                    <a:cubicBezTo>
                      <a:pt x="11045" y="30622"/>
                      <a:pt x="6380" y="22727"/>
                      <a:pt x="0" y="15949"/>
                    </a:cubicBezTo>
                    <a:cubicBezTo>
                      <a:pt x="9330" y="11842"/>
                      <a:pt x="18461" y="7337"/>
                      <a:pt x="27113" y="2353"/>
                    </a:cubicBezTo>
                    <a:cubicBezTo>
                      <a:pt x="28748" y="1396"/>
                      <a:pt x="30343" y="638"/>
                      <a:pt x="31818" y="0"/>
                    </a:cubicBezTo>
                    <a:lnTo>
                      <a:pt x="65789" y="38676"/>
                    </a:lnTo>
                    <a:lnTo>
                      <a:pt x="62400" y="62519"/>
                    </a:ln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099" name="Graphic 2">
                <a:extLst>
                  <a:ext uri="{FF2B5EF4-FFF2-40B4-BE49-F238E27FC236}">
                    <a16:creationId xmlns="" xmlns:a16="http://schemas.microsoft.com/office/drawing/2014/main" id="{8E20E5F8-6DA2-4677-A145-1EEA05035579}"/>
                  </a:ext>
                </a:extLst>
              </p:cNvPr>
              <p:cNvGrpSpPr/>
              <p:nvPr/>
            </p:nvGrpSpPr>
            <p:grpSpPr>
              <a:xfrm>
                <a:off x="4907457" y="701323"/>
                <a:ext cx="96210" cy="141690"/>
                <a:chOff x="4907457" y="701323"/>
                <a:chExt cx="96210" cy="141690"/>
              </a:xfrm>
            </p:grpSpPr>
            <p:sp>
              <p:nvSpPr>
                <p:cNvPr id="2100" name="Freeform: Shape 2099">
                  <a:extLst>
                    <a:ext uri="{FF2B5EF4-FFF2-40B4-BE49-F238E27FC236}">
                      <a16:creationId xmlns="" xmlns:a16="http://schemas.microsoft.com/office/drawing/2014/main" id="{A2952640-96AF-4020-89F7-AE6D2B7F19DC}"/>
                    </a:ext>
                  </a:extLst>
                </p:cNvPr>
                <p:cNvSpPr/>
                <p:nvPr/>
              </p:nvSpPr>
              <p:spPr>
                <a:xfrm>
                  <a:off x="4907457" y="701535"/>
                  <a:ext cx="96210" cy="141478"/>
                </a:xfrm>
                <a:custGeom>
                  <a:avLst/>
                  <a:gdLst>
                    <a:gd name="connsiteX0" fmla="*/ 74225 w 96210"/>
                    <a:gd name="connsiteY0" fmla="*/ 139555 h 141478"/>
                    <a:gd name="connsiteX1" fmla="*/ 60987 w 96210"/>
                    <a:gd name="connsiteY1" fmla="*/ 140990 h 141478"/>
                    <a:gd name="connsiteX2" fmla="*/ 37064 w 96210"/>
                    <a:gd name="connsiteY2" fmla="*/ 124124 h 141478"/>
                    <a:gd name="connsiteX3" fmla="*/ 36945 w 96210"/>
                    <a:gd name="connsiteY3" fmla="*/ 123964 h 141478"/>
                    <a:gd name="connsiteX4" fmla="*/ 3293 w 96210"/>
                    <a:gd name="connsiteY4" fmla="*/ 16310 h 141478"/>
                    <a:gd name="connsiteX5" fmla="*/ 49823 w 96210"/>
                    <a:gd name="connsiteY5" fmla="*/ 7738 h 141478"/>
                    <a:gd name="connsiteX6" fmla="*/ 77614 w 96210"/>
                    <a:gd name="connsiteY6" fmla="*/ 34931 h 141478"/>
                    <a:gd name="connsiteX7" fmla="*/ 91091 w 96210"/>
                    <a:gd name="connsiteY7" fmla="*/ 116309 h 141478"/>
                    <a:gd name="connsiteX8" fmla="*/ 80804 w 96210"/>
                    <a:gd name="connsiteY8" fmla="*/ 134451 h 141478"/>
                    <a:gd name="connsiteX9" fmla="*/ 74225 w 96210"/>
                    <a:gd name="connsiteY9" fmla="*/ 139555 h 141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6210" h="141478">
                      <a:moveTo>
                        <a:pt x="74225" y="139555"/>
                      </a:moveTo>
                      <a:cubicBezTo>
                        <a:pt x="70596" y="141349"/>
                        <a:pt x="66251" y="142027"/>
                        <a:pt x="60987" y="140990"/>
                      </a:cubicBezTo>
                      <a:cubicBezTo>
                        <a:pt x="52694" y="139355"/>
                        <a:pt x="44520" y="133095"/>
                        <a:pt x="37064" y="124124"/>
                      </a:cubicBezTo>
                      <a:lnTo>
                        <a:pt x="36945" y="123964"/>
                      </a:lnTo>
                      <a:cubicBezTo>
                        <a:pt x="12782" y="94858"/>
                        <a:pt x="-8350" y="41828"/>
                        <a:pt x="3293" y="16310"/>
                      </a:cubicBezTo>
                      <a:cubicBezTo>
                        <a:pt x="12184" y="-3187"/>
                        <a:pt x="31801" y="-4104"/>
                        <a:pt x="49823" y="7738"/>
                      </a:cubicBezTo>
                      <a:cubicBezTo>
                        <a:pt x="60708" y="14915"/>
                        <a:pt x="70158" y="24285"/>
                        <a:pt x="77614" y="34931"/>
                      </a:cubicBezTo>
                      <a:cubicBezTo>
                        <a:pt x="95078" y="59811"/>
                        <a:pt x="101736" y="91349"/>
                        <a:pt x="91091" y="116309"/>
                      </a:cubicBezTo>
                      <a:cubicBezTo>
                        <a:pt x="88379" y="122609"/>
                        <a:pt x="85309" y="129467"/>
                        <a:pt x="80804" y="134451"/>
                      </a:cubicBezTo>
                      <a:cubicBezTo>
                        <a:pt x="78890" y="136564"/>
                        <a:pt x="76737" y="138319"/>
                        <a:pt x="74225" y="139555"/>
                      </a:cubicBezTo>
                      <a:close/>
                    </a:path>
                  </a:pathLst>
                </a:custGeom>
                <a:solidFill>
                  <a:srgbClr val="F6F3EC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01" name="Freeform: Shape 2100">
                  <a:extLst>
                    <a:ext uri="{FF2B5EF4-FFF2-40B4-BE49-F238E27FC236}">
                      <a16:creationId xmlns="" xmlns:a16="http://schemas.microsoft.com/office/drawing/2014/main" id="{3241FDF4-5ADD-4BBC-B977-909A515E4858}"/>
                    </a:ext>
                  </a:extLst>
                </p:cNvPr>
                <p:cNvSpPr/>
                <p:nvPr/>
              </p:nvSpPr>
              <p:spPr>
                <a:xfrm>
                  <a:off x="4909087" y="701323"/>
                  <a:ext cx="75984" cy="141690"/>
                </a:xfrm>
                <a:custGeom>
                  <a:avLst/>
                  <a:gdLst>
                    <a:gd name="connsiteX0" fmla="*/ 72595 w 75984"/>
                    <a:gd name="connsiteY0" fmla="*/ 139767 h 141690"/>
                    <a:gd name="connsiteX1" fmla="*/ 59358 w 75984"/>
                    <a:gd name="connsiteY1" fmla="*/ 141202 h 141690"/>
                    <a:gd name="connsiteX2" fmla="*/ 35435 w 75984"/>
                    <a:gd name="connsiteY2" fmla="*/ 124336 h 141690"/>
                    <a:gd name="connsiteX3" fmla="*/ 35315 w 75984"/>
                    <a:gd name="connsiteY3" fmla="*/ 124177 h 141690"/>
                    <a:gd name="connsiteX4" fmla="*/ 10076 w 75984"/>
                    <a:gd name="connsiteY4" fmla="*/ 84783 h 141690"/>
                    <a:gd name="connsiteX5" fmla="*/ 5571 w 75984"/>
                    <a:gd name="connsiteY5" fmla="*/ 50454 h 141690"/>
                    <a:gd name="connsiteX6" fmla="*/ 1663 w 75984"/>
                    <a:gd name="connsiteY6" fmla="*/ 16523 h 141690"/>
                    <a:gd name="connsiteX7" fmla="*/ 48194 w 75984"/>
                    <a:gd name="connsiteY7" fmla="*/ 7950 h 141690"/>
                    <a:gd name="connsiteX8" fmla="*/ 75984 w 75984"/>
                    <a:gd name="connsiteY8" fmla="*/ 35143 h 141690"/>
                    <a:gd name="connsiteX9" fmla="*/ 22676 w 75984"/>
                    <a:gd name="connsiteY9" fmla="*/ 27447 h 141690"/>
                    <a:gd name="connsiteX10" fmla="*/ 41894 w 75984"/>
                    <a:gd name="connsiteY10" fmla="*/ 67240 h 141690"/>
                    <a:gd name="connsiteX11" fmla="*/ 41575 w 75984"/>
                    <a:gd name="connsiteY11" fmla="*/ 103922 h 141690"/>
                    <a:gd name="connsiteX12" fmla="*/ 72595 w 75984"/>
                    <a:gd name="connsiteY12" fmla="*/ 139767 h 1416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5984" h="141690">
                      <a:moveTo>
                        <a:pt x="72595" y="139767"/>
                      </a:moveTo>
                      <a:cubicBezTo>
                        <a:pt x="68967" y="141561"/>
                        <a:pt x="64621" y="142239"/>
                        <a:pt x="59358" y="141202"/>
                      </a:cubicBezTo>
                      <a:cubicBezTo>
                        <a:pt x="51064" y="139567"/>
                        <a:pt x="42891" y="133308"/>
                        <a:pt x="35435" y="124336"/>
                      </a:cubicBezTo>
                      <a:lnTo>
                        <a:pt x="35315" y="124177"/>
                      </a:lnTo>
                      <a:cubicBezTo>
                        <a:pt x="27062" y="114249"/>
                        <a:pt x="16336" y="98619"/>
                        <a:pt x="10076" y="84783"/>
                      </a:cubicBezTo>
                      <a:cubicBezTo>
                        <a:pt x="5132" y="73858"/>
                        <a:pt x="7843" y="58787"/>
                        <a:pt x="5571" y="50454"/>
                      </a:cubicBezTo>
                      <a:cubicBezTo>
                        <a:pt x="467" y="31913"/>
                        <a:pt x="-1806" y="26132"/>
                        <a:pt x="1663" y="16523"/>
                      </a:cubicBezTo>
                      <a:cubicBezTo>
                        <a:pt x="8960" y="-3653"/>
                        <a:pt x="30171" y="-3892"/>
                        <a:pt x="48194" y="7950"/>
                      </a:cubicBezTo>
                      <a:cubicBezTo>
                        <a:pt x="59079" y="15127"/>
                        <a:pt x="68528" y="24497"/>
                        <a:pt x="75984" y="35143"/>
                      </a:cubicBezTo>
                      <a:cubicBezTo>
                        <a:pt x="70203" y="39250"/>
                        <a:pt x="28298" y="-6444"/>
                        <a:pt x="22676" y="27447"/>
                      </a:cubicBezTo>
                      <a:cubicBezTo>
                        <a:pt x="19645" y="45869"/>
                        <a:pt x="34039" y="49258"/>
                        <a:pt x="41894" y="67240"/>
                      </a:cubicBezTo>
                      <a:cubicBezTo>
                        <a:pt x="44167" y="72463"/>
                        <a:pt x="39621" y="98499"/>
                        <a:pt x="41575" y="103922"/>
                      </a:cubicBezTo>
                      <a:cubicBezTo>
                        <a:pt x="48473" y="123260"/>
                        <a:pt x="53736" y="129799"/>
                        <a:pt x="72595" y="139767"/>
                      </a:cubicBezTo>
                      <a:close/>
                    </a:path>
                  </a:pathLst>
                </a:custGeom>
                <a:solidFill>
                  <a:srgbClr val="D8D6CA">
                    <a:alpha val="46000"/>
                  </a:srgbClr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102" name="Graphic 2">
              <a:extLst>
                <a:ext uri="{FF2B5EF4-FFF2-40B4-BE49-F238E27FC236}">
                  <a16:creationId xmlns="" xmlns:a16="http://schemas.microsoft.com/office/drawing/2014/main" id="{08D13BE4-9E1B-4287-9D50-4DE65DF10DC3}"/>
                </a:ext>
              </a:extLst>
            </p:cNvPr>
            <p:cNvGrpSpPr/>
            <p:nvPr/>
          </p:nvGrpSpPr>
          <p:grpSpPr>
            <a:xfrm>
              <a:off x="18615406" y="-2214467"/>
              <a:ext cx="3018201" cy="635618"/>
              <a:chOff x="4128140" y="969455"/>
              <a:chExt cx="1079745" cy="227389"/>
            </a:xfrm>
          </p:grpSpPr>
          <p:sp>
            <p:nvSpPr>
              <p:cNvPr id="2103" name="Freeform: Shape 2102">
                <a:extLst>
                  <a:ext uri="{FF2B5EF4-FFF2-40B4-BE49-F238E27FC236}">
                    <a16:creationId xmlns="" xmlns:a16="http://schemas.microsoft.com/office/drawing/2014/main" id="{2774D19F-B0E5-4765-8B23-8DB7E6826079}"/>
                  </a:ext>
                </a:extLst>
              </p:cNvPr>
              <p:cNvSpPr/>
              <p:nvPr/>
            </p:nvSpPr>
            <p:spPr>
              <a:xfrm>
                <a:off x="4128140" y="1009257"/>
                <a:ext cx="1034048" cy="187587"/>
              </a:xfrm>
              <a:custGeom>
                <a:avLst/>
                <a:gdLst>
                  <a:gd name="connsiteX0" fmla="*/ 1023874 w 1034048"/>
                  <a:gd name="connsiteY0" fmla="*/ 72300 h 187587"/>
                  <a:gd name="connsiteX1" fmla="*/ 1005693 w 1034048"/>
                  <a:gd name="connsiteY1" fmla="*/ 73457 h 187587"/>
                  <a:gd name="connsiteX2" fmla="*/ 962193 w 1034048"/>
                  <a:gd name="connsiteY2" fmla="*/ 69948 h 187587"/>
                  <a:gd name="connsiteX3" fmla="*/ 918852 w 1034048"/>
                  <a:gd name="connsiteY3" fmla="*/ 72659 h 187587"/>
                  <a:gd name="connsiteX4" fmla="*/ 860280 w 1034048"/>
                  <a:gd name="connsiteY4" fmla="*/ 85458 h 187587"/>
                  <a:gd name="connsiteX5" fmla="*/ 461322 w 1034048"/>
                  <a:gd name="connsiteY5" fmla="*/ 161055 h 187587"/>
                  <a:gd name="connsiteX6" fmla="*/ 62124 w 1034048"/>
                  <a:gd name="connsiteY6" fmla="*/ 182746 h 187587"/>
                  <a:gd name="connsiteX7" fmla="*/ 26200 w 1034048"/>
                  <a:gd name="connsiteY7" fmla="*/ 173216 h 187587"/>
                  <a:gd name="connsiteX8" fmla="*/ 2197 w 1034048"/>
                  <a:gd name="connsiteY8" fmla="*/ 148974 h 187587"/>
                  <a:gd name="connsiteX9" fmla="*/ 1041 w 1034048"/>
                  <a:gd name="connsiteY9" fmla="*/ 139684 h 187587"/>
                  <a:gd name="connsiteX10" fmla="*/ 3792 w 1034048"/>
                  <a:gd name="connsiteY10" fmla="*/ 139245 h 187587"/>
                  <a:gd name="connsiteX11" fmla="*/ 16670 w 1034048"/>
                  <a:gd name="connsiteY11" fmla="*/ 140840 h 187587"/>
                  <a:gd name="connsiteX12" fmla="*/ 16989 w 1034048"/>
                  <a:gd name="connsiteY12" fmla="*/ 140880 h 187587"/>
                  <a:gd name="connsiteX13" fmla="*/ 794172 w 1034048"/>
                  <a:gd name="connsiteY13" fmla="*/ 61814 h 187587"/>
                  <a:gd name="connsiteX14" fmla="*/ 954099 w 1034048"/>
                  <a:gd name="connsiteY14" fmla="*/ 20268 h 187587"/>
                  <a:gd name="connsiteX15" fmla="*/ 984441 w 1034048"/>
                  <a:gd name="connsiteY15" fmla="*/ 5036 h 187587"/>
                  <a:gd name="connsiteX16" fmla="*/ 989744 w 1034048"/>
                  <a:gd name="connsiteY16" fmla="*/ 2405 h 187587"/>
                  <a:gd name="connsiteX17" fmla="*/ 1033484 w 1034048"/>
                  <a:gd name="connsiteY17" fmla="*/ 45427 h 187587"/>
                  <a:gd name="connsiteX18" fmla="*/ 1023874 w 1034048"/>
                  <a:gd name="connsiteY18" fmla="*/ 72300 h 187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34048" h="187587">
                    <a:moveTo>
                      <a:pt x="1023874" y="72300"/>
                    </a:moveTo>
                    <a:cubicBezTo>
                      <a:pt x="1019648" y="74413"/>
                      <a:pt x="1013787" y="75131"/>
                      <a:pt x="1005693" y="73457"/>
                    </a:cubicBezTo>
                    <a:cubicBezTo>
                      <a:pt x="992455" y="70745"/>
                      <a:pt x="976666" y="69908"/>
                      <a:pt x="962193" y="69948"/>
                    </a:cubicBezTo>
                    <a:cubicBezTo>
                      <a:pt x="940742" y="69988"/>
                      <a:pt x="922121" y="71941"/>
                      <a:pt x="918852" y="72659"/>
                    </a:cubicBezTo>
                    <a:cubicBezTo>
                      <a:pt x="899315" y="76885"/>
                      <a:pt x="879817" y="81192"/>
                      <a:pt x="860280" y="85458"/>
                    </a:cubicBezTo>
                    <a:cubicBezTo>
                      <a:pt x="728623" y="114285"/>
                      <a:pt x="596408" y="142196"/>
                      <a:pt x="461322" y="161055"/>
                    </a:cubicBezTo>
                    <a:cubicBezTo>
                      <a:pt x="333533" y="178918"/>
                      <a:pt x="196453" y="196302"/>
                      <a:pt x="62124" y="182746"/>
                    </a:cubicBezTo>
                    <a:cubicBezTo>
                      <a:pt x="56144" y="182147"/>
                      <a:pt x="36806" y="178240"/>
                      <a:pt x="26200" y="173216"/>
                    </a:cubicBezTo>
                    <a:cubicBezTo>
                      <a:pt x="16591" y="168631"/>
                      <a:pt x="6543" y="157307"/>
                      <a:pt x="2197" y="148974"/>
                    </a:cubicBezTo>
                    <a:cubicBezTo>
                      <a:pt x="-76" y="144548"/>
                      <a:pt x="-793" y="140920"/>
                      <a:pt x="1041" y="139684"/>
                    </a:cubicBezTo>
                    <a:cubicBezTo>
                      <a:pt x="1679" y="139245"/>
                      <a:pt x="2556" y="139086"/>
                      <a:pt x="3792" y="139245"/>
                    </a:cubicBezTo>
                    <a:cubicBezTo>
                      <a:pt x="8098" y="139803"/>
                      <a:pt x="12364" y="140322"/>
                      <a:pt x="16670" y="140840"/>
                    </a:cubicBezTo>
                    <a:cubicBezTo>
                      <a:pt x="16790" y="140840"/>
                      <a:pt x="16910" y="140840"/>
                      <a:pt x="16989" y="140880"/>
                    </a:cubicBezTo>
                    <a:cubicBezTo>
                      <a:pt x="286563" y="172379"/>
                      <a:pt x="543498" y="121502"/>
                      <a:pt x="794172" y="61814"/>
                    </a:cubicBezTo>
                    <a:cubicBezTo>
                      <a:pt x="806931" y="58784"/>
                      <a:pt x="885599" y="50171"/>
                      <a:pt x="954099" y="20268"/>
                    </a:cubicBezTo>
                    <a:cubicBezTo>
                      <a:pt x="964545" y="15682"/>
                      <a:pt x="974752" y="10618"/>
                      <a:pt x="984441" y="5036"/>
                    </a:cubicBezTo>
                    <a:cubicBezTo>
                      <a:pt x="986275" y="4000"/>
                      <a:pt x="988069" y="3122"/>
                      <a:pt x="989744" y="2405"/>
                    </a:cubicBezTo>
                    <a:cubicBezTo>
                      <a:pt x="1018930" y="-9756"/>
                      <a:pt x="1029895" y="27245"/>
                      <a:pt x="1033484" y="45427"/>
                    </a:cubicBezTo>
                    <a:cubicBezTo>
                      <a:pt x="1034640" y="51408"/>
                      <a:pt x="1035078" y="66718"/>
                      <a:pt x="1023874" y="72300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4" name="Freeform: Shape 2103">
                <a:extLst>
                  <a:ext uri="{FF2B5EF4-FFF2-40B4-BE49-F238E27FC236}">
                    <a16:creationId xmlns="" xmlns:a16="http://schemas.microsoft.com/office/drawing/2014/main" id="{12B4D819-AE2A-42A0-B5F1-1DF5FD214D2F}"/>
                  </a:ext>
                </a:extLst>
              </p:cNvPr>
              <p:cNvSpPr/>
              <p:nvPr/>
            </p:nvSpPr>
            <p:spPr>
              <a:xfrm>
                <a:off x="4128180" y="1011582"/>
                <a:ext cx="1028240" cy="157695"/>
              </a:xfrm>
              <a:custGeom>
                <a:avLst/>
                <a:gdLst>
                  <a:gd name="connsiteX0" fmla="*/ 996961 w 1028240"/>
                  <a:gd name="connsiteY0" fmla="*/ 61363 h 157695"/>
                  <a:gd name="connsiteX1" fmla="*/ 950072 w 1028240"/>
                  <a:gd name="connsiteY1" fmla="*/ 54704 h 157695"/>
                  <a:gd name="connsiteX2" fmla="*/ 889666 w 1028240"/>
                  <a:gd name="connsiteY2" fmla="*/ 53827 h 157695"/>
                  <a:gd name="connsiteX3" fmla="*/ 791980 w 1028240"/>
                  <a:gd name="connsiteY3" fmla="*/ 74879 h 157695"/>
                  <a:gd name="connsiteX4" fmla="*/ 402630 w 1028240"/>
                  <a:gd name="connsiteY4" fmla="*/ 151314 h 157695"/>
                  <a:gd name="connsiteX5" fmla="*/ 166190 w 1028240"/>
                  <a:gd name="connsiteY5" fmla="*/ 154982 h 157695"/>
                  <a:gd name="connsiteX6" fmla="*/ 47133 w 1028240"/>
                  <a:gd name="connsiteY6" fmla="*/ 146330 h 157695"/>
                  <a:gd name="connsiteX7" fmla="*/ 2197 w 1028240"/>
                  <a:gd name="connsiteY7" fmla="*/ 146609 h 157695"/>
                  <a:gd name="connsiteX8" fmla="*/ 1041 w 1028240"/>
                  <a:gd name="connsiteY8" fmla="*/ 137319 h 157695"/>
                  <a:gd name="connsiteX9" fmla="*/ 16670 w 1028240"/>
                  <a:gd name="connsiteY9" fmla="*/ 138435 h 157695"/>
                  <a:gd name="connsiteX10" fmla="*/ 17029 w 1028240"/>
                  <a:gd name="connsiteY10" fmla="*/ 138475 h 157695"/>
                  <a:gd name="connsiteX11" fmla="*/ 794212 w 1028240"/>
                  <a:gd name="connsiteY11" fmla="*/ 59409 h 157695"/>
                  <a:gd name="connsiteX12" fmla="*/ 984481 w 1028240"/>
                  <a:gd name="connsiteY12" fmla="*/ 2631 h 157695"/>
                  <a:gd name="connsiteX13" fmla="*/ 989784 w 1028240"/>
                  <a:gd name="connsiteY13" fmla="*/ 0 h 157695"/>
                  <a:gd name="connsiteX14" fmla="*/ 1027782 w 1028240"/>
                  <a:gd name="connsiteY14" fmla="*/ 43301 h 157695"/>
                  <a:gd name="connsiteX15" fmla="*/ 996961 w 1028240"/>
                  <a:gd name="connsiteY15" fmla="*/ 61363 h 157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28240" h="157695">
                    <a:moveTo>
                      <a:pt x="996961" y="61363"/>
                    </a:moveTo>
                    <a:cubicBezTo>
                      <a:pt x="992097" y="58173"/>
                      <a:pt x="955175" y="57216"/>
                      <a:pt x="950072" y="54704"/>
                    </a:cubicBezTo>
                    <a:cubicBezTo>
                      <a:pt x="934721" y="47208"/>
                      <a:pt x="905136" y="53149"/>
                      <a:pt x="889666" y="53827"/>
                    </a:cubicBezTo>
                    <a:cubicBezTo>
                      <a:pt x="856412" y="55222"/>
                      <a:pt x="831333" y="68699"/>
                      <a:pt x="791980" y="74879"/>
                    </a:cubicBezTo>
                    <a:cubicBezTo>
                      <a:pt x="761398" y="79704"/>
                      <a:pt x="476593" y="144536"/>
                      <a:pt x="402630" y="151314"/>
                    </a:cubicBezTo>
                    <a:cubicBezTo>
                      <a:pt x="328827" y="158092"/>
                      <a:pt x="242146" y="159727"/>
                      <a:pt x="166190" y="154982"/>
                    </a:cubicBezTo>
                    <a:cubicBezTo>
                      <a:pt x="126557" y="152550"/>
                      <a:pt x="86686" y="147725"/>
                      <a:pt x="47133" y="146330"/>
                    </a:cubicBezTo>
                    <a:cubicBezTo>
                      <a:pt x="32021" y="145772"/>
                      <a:pt x="17109" y="146051"/>
                      <a:pt x="2197" y="146609"/>
                    </a:cubicBezTo>
                    <a:cubicBezTo>
                      <a:pt x="-76" y="142143"/>
                      <a:pt x="-793" y="138555"/>
                      <a:pt x="1041" y="137319"/>
                    </a:cubicBezTo>
                    <a:cubicBezTo>
                      <a:pt x="6264" y="137717"/>
                      <a:pt x="11487" y="138076"/>
                      <a:pt x="16670" y="138435"/>
                    </a:cubicBezTo>
                    <a:cubicBezTo>
                      <a:pt x="16790" y="138475"/>
                      <a:pt x="16910" y="138475"/>
                      <a:pt x="17029" y="138475"/>
                    </a:cubicBezTo>
                    <a:cubicBezTo>
                      <a:pt x="286563" y="169974"/>
                      <a:pt x="543498" y="119137"/>
                      <a:pt x="794212" y="59409"/>
                    </a:cubicBezTo>
                    <a:cubicBezTo>
                      <a:pt x="808885" y="55900"/>
                      <a:pt x="911117" y="45055"/>
                      <a:pt x="984481" y="2631"/>
                    </a:cubicBezTo>
                    <a:cubicBezTo>
                      <a:pt x="986315" y="1595"/>
                      <a:pt x="988070" y="718"/>
                      <a:pt x="989784" y="0"/>
                    </a:cubicBezTo>
                    <a:cubicBezTo>
                      <a:pt x="1015142" y="1994"/>
                      <a:pt x="1024831" y="28389"/>
                      <a:pt x="1027782" y="43301"/>
                    </a:cubicBezTo>
                    <a:cubicBezTo>
                      <a:pt x="1029417" y="52033"/>
                      <a:pt x="1028260" y="56658"/>
                      <a:pt x="996961" y="61363"/>
                    </a:cubicBezTo>
                    <a:close/>
                  </a:path>
                </a:pathLst>
              </a:custGeom>
              <a:solidFill>
                <a:srgbClr val="EDEDE3">
                  <a:alpha val="60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5" name="Freeform: Shape 2104">
                <a:extLst>
                  <a:ext uri="{FF2B5EF4-FFF2-40B4-BE49-F238E27FC236}">
                    <a16:creationId xmlns="" xmlns:a16="http://schemas.microsoft.com/office/drawing/2014/main" id="{B925E0A0-3C59-4539-A8EF-F562D645B896}"/>
                  </a:ext>
                </a:extLst>
              </p:cNvPr>
              <p:cNvSpPr/>
              <p:nvPr/>
            </p:nvSpPr>
            <p:spPr>
              <a:xfrm>
                <a:off x="5082239" y="1011622"/>
                <a:ext cx="73643" cy="72019"/>
              </a:xfrm>
              <a:custGeom>
                <a:avLst/>
                <a:gdLst>
                  <a:gd name="connsiteX0" fmla="*/ 69776 w 73643"/>
                  <a:gd name="connsiteY0" fmla="*/ 69935 h 72019"/>
                  <a:gd name="connsiteX1" fmla="*/ 51594 w 73643"/>
                  <a:gd name="connsiteY1" fmla="*/ 71092 h 72019"/>
                  <a:gd name="connsiteX2" fmla="*/ 8094 w 73643"/>
                  <a:gd name="connsiteY2" fmla="*/ 67583 h 72019"/>
                  <a:gd name="connsiteX3" fmla="*/ 11045 w 73643"/>
                  <a:gd name="connsiteY3" fmla="*/ 43141 h 72019"/>
                  <a:gd name="connsiteX4" fmla="*/ 0 w 73643"/>
                  <a:gd name="connsiteY4" fmla="*/ 17863 h 72019"/>
                  <a:gd name="connsiteX5" fmla="*/ 30343 w 73643"/>
                  <a:gd name="connsiteY5" fmla="*/ 2632 h 72019"/>
                  <a:gd name="connsiteX6" fmla="*/ 35645 w 73643"/>
                  <a:gd name="connsiteY6" fmla="*/ 0 h 72019"/>
                  <a:gd name="connsiteX7" fmla="*/ 73644 w 73643"/>
                  <a:gd name="connsiteY7" fmla="*/ 43301 h 72019"/>
                  <a:gd name="connsiteX8" fmla="*/ 69776 w 73643"/>
                  <a:gd name="connsiteY8" fmla="*/ 69935 h 72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643" h="72019">
                    <a:moveTo>
                      <a:pt x="69776" y="69935"/>
                    </a:moveTo>
                    <a:cubicBezTo>
                      <a:pt x="65549" y="72049"/>
                      <a:pt x="59688" y="72766"/>
                      <a:pt x="51594" y="71092"/>
                    </a:cubicBezTo>
                    <a:cubicBezTo>
                      <a:pt x="38357" y="68380"/>
                      <a:pt x="22568" y="67543"/>
                      <a:pt x="8094" y="67583"/>
                    </a:cubicBezTo>
                    <a:cubicBezTo>
                      <a:pt x="8812" y="60247"/>
                      <a:pt x="9809" y="51794"/>
                      <a:pt x="11045" y="43141"/>
                    </a:cubicBezTo>
                    <a:cubicBezTo>
                      <a:pt x="12321" y="34250"/>
                      <a:pt x="7137" y="25438"/>
                      <a:pt x="0" y="17863"/>
                    </a:cubicBezTo>
                    <a:cubicBezTo>
                      <a:pt x="10446" y="13277"/>
                      <a:pt x="20654" y="8214"/>
                      <a:pt x="30343" y="2632"/>
                    </a:cubicBezTo>
                    <a:cubicBezTo>
                      <a:pt x="32177" y="1595"/>
                      <a:pt x="33971" y="718"/>
                      <a:pt x="35645" y="0"/>
                    </a:cubicBezTo>
                    <a:lnTo>
                      <a:pt x="73644" y="43301"/>
                    </a:lnTo>
                    <a:lnTo>
                      <a:pt x="69776" y="69935"/>
                    </a:ln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106" name="Graphic 2">
                <a:extLst>
                  <a:ext uri="{FF2B5EF4-FFF2-40B4-BE49-F238E27FC236}">
                    <a16:creationId xmlns="" xmlns:a16="http://schemas.microsoft.com/office/drawing/2014/main" id="{170727AB-8BBC-4485-A86F-1F7531E97351}"/>
                  </a:ext>
                </a:extLst>
              </p:cNvPr>
              <p:cNvGrpSpPr/>
              <p:nvPr/>
            </p:nvGrpSpPr>
            <p:grpSpPr>
              <a:xfrm>
                <a:off x="5100200" y="969455"/>
                <a:ext cx="107685" cy="158537"/>
                <a:chOff x="5100200" y="969455"/>
                <a:chExt cx="107685" cy="158537"/>
              </a:xfrm>
            </p:grpSpPr>
            <p:sp>
              <p:nvSpPr>
                <p:cNvPr id="2107" name="Freeform: Shape 2106">
                  <a:extLst>
                    <a:ext uri="{FF2B5EF4-FFF2-40B4-BE49-F238E27FC236}">
                      <a16:creationId xmlns="" xmlns:a16="http://schemas.microsoft.com/office/drawing/2014/main" id="{36385E82-5B5D-4FAE-9793-E788012159ED}"/>
                    </a:ext>
                  </a:extLst>
                </p:cNvPr>
                <p:cNvSpPr/>
                <p:nvPr/>
              </p:nvSpPr>
              <p:spPr>
                <a:xfrm>
                  <a:off x="5100200" y="969692"/>
                  <a:ext cx="107685" cy="158300"/>
                </a:xfrm>
                <a:custGeom>
                  <a:avLst/>
                  <a:gdLst>
                    <a:gd name="connsiteX0" fmla="*/ 83114 w 107685"/>
                    <a:gd name="connsiteY0" fmla="*/ 156123 h 158300"/>
                    <a:gd name="connsiteX1" fmla="*/ 68322 w 107685"/>
                    <a:gd name="connsiteY1" fmla="*/ 157758 h 158300"/>
                    <a:gd name="connsiteX2" fmla="*/ 41528 w 107685"/>
                    <a:gd name="connsiteY2" fmla="*/ 138898 h 158300"/>
                    <a:gd name="connsiteX3" fmla="*/ 41368 w 107685"/>
                    <a:gd name="connsiteY3" fmla="*/ 138739 h 158300"/>
                    <a:gd name="connsiteX4" fmla="*/ 3689 w 107685"/>
                    <a:gd name="connsiteY4" fmla="*/ 18246 h 158300"/>
                    <a:gd name="connsiteX5" fmla="*/ 55762 w 107685"/>
                    <a:gd name="connsiteY5" fmla="*/ 8677 h 158300"/>
                    <a:gd name="connsiteX6" fmla="*/ 86862 w 107685"/>
                    <a:gd name="connsiteY6" fmla="*/ 39099 h 158300"/>
                    <a:gd name="connsiteX7" fmla="*/ 101934 w 107685"/>
                    <a:gd name="connsiteY7" fmla="*/ 130166 h 158300"/>
                    <a:gd name="connsiteX8" fmla="*/ 90411 w 107685"/>
                    <a:gd name="connsiteY8" fmla="*/ 150461 h 158300"/>
                    <a:gd name="connsiteX9" fmla="*/ 83114 w 107685"/>
                    <a:gd name="connsiteY9" fmla="*/ 156123 h 158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7685" h="158300">
                      <a:moveTo>
                        <a:pt x="83114" y="156123"/>
                      </a:moveTo>
                      <a:cubicBezTo>
                        <a:pt x="79047" y="158156"/>
                        <a:pt x="74223" y="158914"/>
                        <a:pt x="68322" y="157758"/>
                      </a:cubicBezTo>
                      <a:cubicBezTo>
                        <a:pt x="59031" y="155923"/>
                        <a:pt x="49901" y="148906"/>
                        <a:pt x="41528" y="138898"/>
                      </a:cubicBezTo>
                      <a:lnTo>
                        <a:pt x="41368" y="138739"/>
                      </a:lnTo>
                      <a:cubicBezTo>
                        <a:pt x="14295" y="106163"/>
                        <a:pt x="-9349" y="46794"/>
                        <a:pt x="3689" y="18246"/>
                      </a:cubicBezTo>
                      <a:cubicBezTo>
                        <a:pt x="13657" y="-3564"/>
                        <a:pt x="35587" y="-4601"/>
                        <a:pt x="55762" y="8677"/>
                      </a:cubicBezTo>
                      <a:cubicBezTo>
                        <a:pt x="67963" y="16731"/>
                        <a:pt x="78529" y="27217"/>
                        <a:pt x="86862" y="39099"/>
                      </a:cubicBezTo>
                      <a:cubicBezTo>
                        <a:pt x="106399" y="66929"/>
                        <a:pt x="113895" y="102216"/>
                        <a:pt x="101934" y="130166"/>
                      </a:cubicBezTo>
                      <a:cubicBezTo>
                        <a:pt x="98903" y="137224"/>
                        <a:pt x="95474" y="144879"/>
                        <a:pt x="90411" y="150461"/>
                      </a:cubicBezTo>
                      <a:cubicBezTo>
                        <a:pt x="88337" y="152774"/>
                        <a:pt x="85905" y="154727"/>
                        <a:pt x="83114" y="156123"/>
                      </a:cubicBezTo>
                      <a:close/>
                    </a:path>
                  </a:pathLst>
                </a:custGeom>
                <a:solidFill>
                  <a:srgbClr val="F6F3EC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08" name="Freeform: Shape 2107">
                  <a:extLst>
                    <a:ext uri="{FF2B5EF4-FFF2-40B4-BE49-F238E27FC236}">
                      <a16:creationId xmlns="" xmlns:a16="http://schemas.microsoft.com/office/drawing/2014/main" id="{3ECC26BE-0255-4266-BDAF-A9B4095B62A3}"/>
                    </a:ext>
                  </a:extLst>
                </p:cNvPr>
                <p:cNvSpPr/>
                <p:nvPr/>
              </p:nvSpPr>
              <p:spPr>
                <a:xfrm>
                  <a:off x="5102040" y="969455"/>
                  <a:ext cx="85022" cy="158537"/>
                </a:xfrm>
                <a:custGeom>
                  <a:avLst/>
                  <a:gdLst>
                    <a:gd name="connsiteX0" fmla="*/ 81274 w 85022"/>
                    <a:gd name="connsiteY0" fmla="*/ 156360 h 158537"/>
                    <a:gd name="connsiteX1" fmla="*/ 66482 w 85022"/>
                    <a:gd name="connsiteY1" fmla="*/ 157995 h 158537"/>
                    <a:gd name="connsiteX2" fmla="*/ 39688 w 85022"/>
                    <a:gd name="connsiteY2" fmla="*/ 139135 h 158537"/>
                    <a:gd name="connsiteX3" fmla="*/ 39528 w 85022"/>
                    <a:gd name="connsiteY3" fmla="*/ 138976 h 158537"/>
                    <a:gd name="connsiteX4" fmla="*/ 11299 w 85022"/>
                    <a:gd name="connsiteY4" fmla="*/ 94918 h 158537"/>
                    <a:gd name="connsiteX5" fmla="*/ 6235 w 85022"/>
                    <a:gd name="connsiteY5" fmla="*/ 56481 h 158537"/>
                    <a:gd name="connsiteX6" fmla="*/ 1849 w 85022"/>
                    <a:gd name="connsiteY6" fmla="*/ 18483 h 158537"/>
                    <a:gd name="connsiteX7" fmla="*/ 53922 w 85022"/>
                    <a:gd name="connsiteY7" fmla="*/ 8914 h 158537"/>
                    <a:gd name="connsiteX8" fmla="*/ 85022 w 85022"/>
                    <a:gd name="connsiteY8" fmla="*/ 39336 h 158537"/>
                    <a:gd name="connsiteX9" fmla="*/ 25374 w 85022"/>
                    <a:gd name="connsiteY9" fmla="*/ 30724 h 158537"/>
                    <a:gd name="connsiteX10" fmla="*/ 46865 w 85022"/>
                    <a:gd name="connsiteY10" fmla="*/ 75261 h 158537"/>
                    <a:gd name="connsiteX11" fmla="*/ 46506 w 85022"/>
                    <a:gd name="connsiteY11" fmla="*/ 116289 h 158537"/>
                    <a:gd name="connsiteX12" fmla="*/ 81274 w 85022"/>
                    <a:gd name="connsiteY12" fmla="*/ 156360 h 158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5022" h="158537">
                      <a:moveTo>
                        <a:pt x="81274" y="156360"/>
                      </a:moveTo>
                      <a:cubicBezTo>
                        <a:pt x="77207" y="158394"/>
                        <a:pt x="72383" y="159151"/>
                        <a:pt x="66482" y="157995"/>
                      </a:cubicBezTo>
                      <a:cubicBezTo>
                        <a:pt x="57191" y="156161"/>
                        <a:pt x="48061" y="149143"/>
                        <a:pt x="39688" y="139135"/>
                      </a:cubicBezTo>
                      <a:lnTo>
                        <a:pt x="39528" y="138976"/>
                      </a:lnTo>
                      <a:cubicBezTo>
                        <a:pt x="30278" y="127852"/>
                        <a:pt x="18277" y="110348"/>
                        <a:pt x="11299" y="94918"/>
                      </a:cubicBezTo>
                      <a:cubicBezTo>
                        <a:pt x="5757" y="82677"/>
                        <a:pt x="8787" y="65811"/>
                        <a:pt x="6235" y="56481"/>
                      </a:cubicBezTo>
                      <a:cubicBezTo>
                        <a:pt x="534" y="35748"/>
                        <a:pt x="-2018" y="29248"/>
                        <a:pt x="1849" y="18483"/>
                      </a:cubicBezTo>
                      <a:cubicBezTo>
                        <a:pt x="10023" y="-4084"/>
                        <a:pt x="33747" y="-4364"/>
                        <a:pt x="53922" y="8914"/>
                      </a:cubicBezTo>
                      <a:cubicBezTo>
                        <a:pt x="66123" y="16968"/>
                        <a:pt x="76689" y="27454"/>
                        <a:pt x="85022" y="39336"/>
                      </a:cubicBezTo>
                      <a:cubicBezTo>
                        <a:pt x="78563" y="43921"/>
                        <a:pt x="31634" y="-7195"/>
                        <a:pt x="25374" y="30724"/>
                      </a:cubicBezTo>
                      <a:cubicBezTo>
                        <a:pt x="21945" y="51338"/>
                        <a:pt x="38093" y="55125"/>
                        <a:pt x="46865" y="75261"/>
                      </a:cubicBezTo>
                      <a:cubicBezTo>
                        <a:pt x="49417" y="81122"/>
                        <a:pt x="44353" y="110228"/>
                        <a:pt x="46506" y="116289"/>
                      </a:cubicBezTo>
                      <a:cubicBezTo>
                        <a:pt x="54281" y="137859"/>
                        <a:pt x="60182" y="145196"/>
                        <a:pt x="81274" y="156360"/>
                      </a:cubicBezTo>
                      <a:close/>
                    </a:path>
                  </a:pathLst>
                </a:custGeom>
                <a:solidFill>
                  <a:srgbClr val="D8D6CA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109" name="Graphic 2">
              <a:extLst>
                <a:ext uri="{FF2B5EF4-FFF2-40B4-BE49-F238E27FC236}">
                  <a16:creationId xmlns="" xmlns:a16="http://schemas.microsoft.com/office/drawing/2014/main" id="{20134133-67EE-4347-9FE5-5F794B8C5DF4}"/>
                </a:ext>
              </a:extLst>
            </p:cNvPr>
            <p:cNvGrpSpPr/>
            <p:nvPr/>
          </p:nvGrpSpPr>
          <p:grpSpPr>
            <a:xfrm>
              <a:off x="17997508" y="-2681456"/>
              <a:ext cx="3018201" cy="635618"/>
              <a:chOff x="3907090" y="802392"/>
              <a:chExt cx="1079745" cy="227389"/>
            </a:xfrm>
          </p:grpSpPr>
          <p:sp>
            <p:nvSpPr>
              <p:cNvPr id="2110" name="Freeform: Shape 2109">
                <a:extLst>
                  <a:ext uri="{FF2B5EF4-FFF2-40B4-BE49-F238E27FC236}">
                    <a16:creationId xmlns="" xmlns:a16="http://schemas.microsoft.com/office/drawing/2014/main" id="{9BA8F71A-3C94-4AA9-8F46-BACA1FD8E2DC}"/>
                  </a:ext>
                </a:extLst>
              </p:cNvPr>
              <p:cNvSpPr/>
              <p:nvPr/>
            </p:nvSpPr>
            <p:spPr>
              <a:xfrm>
                <a:off x="3907090" y="842194"/>
                <a:ext cx="1034048" cy="187587"/>
              </a:xfrm>
              <a:custGeom>
                <a:avLst/>
                <a:gdLst>
                  <a:gd name="connsiteX0" fmla="*/ 1023874 w 1034048"/>
                  <a:gd name="connsiteY0" fmla="*/ 72300 h 187587"/>
                  <a:gd name="connsiteX1" fmla="*/ 1005693 w 1034048"/>
                  <a:gd name="connsiteY1" fmla="*/ 73457 h 187587"/>
                  <a:gd name="connsiteX2" fmla="*/ 962193 w 1034048"/>
                  <a:gd name="connsiteY2" fmla="*/ 69948 h 187587"/>
                  <a:gd name="connsiteX3" fmla="*/ 918852 w 1034048"/>
                  <a:gd name="connsiteY3" fmla="*/ 72659 h 187587"/>
                  <a:gd name="connsiteX4" fmla="*/ 860280 w 1034048"/>
                  <a:gd name="connsiteY4" fmla="*/ 85458 h 187587"/>
                  <a:gd name="connsiteX5" fmla="*/ 461322 w 1034048"/>
                  <a:gd name="connsiteY5" fmla="*/ 161055 h 187587"/>
                  <a:gd name="connsiteX6" fmla="*/ 62124 w 1034048"/>
                  <a:gd name="connsiteY6" fmla="*/ 182745 h 187587"/>
                  <a:gd name="connsiteX7" fmla="*/ 26200 w 1034048"/>
                  <a:gd name="connsiteY7" fmla="*/ 173216 h 187587"/>
                  <a:gd name="connsiteX8" fmla="*/ 2197 w 1034048"/>
                  <a:gd name="connsiteY8" fmla="*/ 148974 h 187587"/>
                  <a:gd name="connsiteX9" fmla="*/ 1041 w 1034048"/>
                  <a:gd name="connsiteY9" fmla="*/ 139684 h 187587"/>
                  <a:gd name="connsiteX10" fmla="*/ 3792 w 1034048"/>
                  <a:gd name="connsiteY10" fmla="*/ 139245 h 187587"/>
                  <a:gd name="connsiteX11" fmla="*/ 16670 w 1034048"/>
                  <a:gd name="connsiteY11" fmla="*/ 140840 h 187587"/>
                  <a:gd name="connsiteX12" fmla="*/ 16989 w 1034048"/>
                  <a:gd name="connsiteY12" fmla="*/ 140880 h 187587"/>
                  <a:gd name="connsiteX13" fmla="*/ 794172 w 1034048"/>
                  <a:gd name="connsiteY13" fmla="*/ 61814 h 187587"/>
                  <a:gd name="connsiteX14" fmla="*/ 954099 w 1034048"/>
                  <a:gd name="connsiteY14" fmla="*/ 20267 h 187587"/>
                  <a:gd name="connsiteX15" fmla="*/ 984441 w 1034048"/>
                  <a:gd name="connsiteY15" fmla="*/ 5036 h 187587"/>
                  <a:gd name="connsiteX16" fmla="*/ 989744 w 1034048"/>
                  <a:gd name="connsiteY16" fmla="*/ 2405 h 187587"/>
                  <a:gd name="connsiteX17" fmla="*/ 1033484 w 1034048"/>
                  <a:gd name="connsiteY17" fmla="*/ 45466 h 187587"/>
                  <a:gd name="connsiteX18" fmla="*/ 1023874 w 1034048"/>
                  <a:gd name="connsiteY18" fmla="*/ 72300 h 187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34048" h="187587">
                    <a:moveTo>
                      <a:pt x="1023874" y="72300"/>
                    </a:moveTo>
                    <a:cubicBezTo>
                      <a:pt x="1019648" y="74413"/>
                      <a:pt x="1013787" y="75131"/>
                      <a:pt x="1005693" y="73457"/>
                    </a:cubicBezTo>
                    <a:cubicBezTo>
                      <a:pt x="992455" y="70745"/>
                      <a:pt x="976666" y="69908"/>
                      <a:pt x="962193" y="69948"/>
                    </a:cubicBezTo>
                    <a:cubicBezTo>
                      <a:pt x="940742" y="69987"/>
                      <a:pt x="922121" y="71941"/>
                      <a:pt x="918852" y="72659"/>
                    </a:cubicBezTo>
                    <a:cubicBezTo>
                      <a:pt x="899315" y="76885"/>
                      <a:pt x="879817" y="81191"/>
                      <a:pt x="860280" y="85458"/>
                    </a:cubicBezTo>
                    <a:cubicBezTo>
                      <a:pt x="728623" y="114285"/>
                      <a:pt x="596408" y="142196"/>
                      <a:pt x="461322" y="161055"/>
                    </a:cubicBezTo>
                    <a:cubicBezTo>
                      <a:pt x="333532" y="178918"/>
                      <a:pt x="196453" y="196302"/>
                      <a:pt x="62124" y="182745"/>
                    </a:cubicBezTo>
                    <a:cubicBezTo>
                      <a:pt x="56144" y="182147"/>
                      <a:pt x="36806" y="178240"/>
                      <a:pt x="26200" y="173216"/>
                    </a:cubicBezTo>
                    <a:cubicBezTo>
                      <a:pt x="16591" y="168631"/>
                      <a:pt x="6543" y="157307"/>
                      <a:pt x="2197" y="148974"/>
                    </a:cubicBezTo>
                    <a:cubicBezTo>
                      <a:pt x="-76" y="144548"/>
                      <a:pt x="-793" y="140920"/>
                      <a:pt x="1041" y="139684"/>
                    </a:cubicBezTo>
                    <a:cubicBezTo>
                      <a:pt x="1679" y="139245"/>
                      <a:pt x="2556" y="139086"/>
                      <a:pt x="3792" y="139245"/>
                    </a:cubicBezTo>
                    <a:cubicBezTo>
                      <a:pt x="8098" y="139803"/>
                      <a:pt x="12364" y="140322"/>
                      <a:pt x="16670" y="140840"/>
                    </a:cubicBezTo>
                    <a:cubicBezTo>
                      <a:pt x="16790" y="140840"/>
                      <a:pt x="16910" y="140840"/>
                      <a:pt x="16989" y="140880"/>
                    </a:cubicBezTo>
                    <a:cubicBezTo>
                      <a:pt x="286563" y="172379"/>
                      <a:pt x="543498" y="121502"/>
                      <a:pt x="794172" y="61814"/>
                    </a:cubicBezTo>
                    <a:cubicBezTo>
                      <a:pt x="806931" y="58783"/>
                      <a:pt x="885599" y="50171"/>
                      <a:pt x="954099" y="20267"/>
                    </a:cubicBezTo>
                    <a:cubicBezTo>
                      <a:pt x="964545" y="15682"/>
                      <a:pt x="974752" y="10618"/>
                      <a:pt x="984441" y="5036"/>
                    </a:cubicBezTo>
                    <a:cubicBezTo>
                      <a:pt x="986275" y="3999"/>
                      <a:pt x="988069" y="3122"/>
                      <a:pt x="989744" y="2405"/>
                    </a:cubicBezTo>
                    <a:cubicBezTo>
                      <a:pt x="1018930" y="-9756"/>
                      <a:pt x="1029895" y="27245"/>
                      <a:pt x="1033484" y="45466"/>
                    </a:cubicBezTo>
                    <a:cubicBezTo>
                      <a:pt x="1034640" y="51407"/>
                      <a:pt x="1035078" y="66718"/>
                      <a:pt x="1023874" y="72300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1" name="Freeform: Shape 2110">
                <a:extLst>
                  <a:ext uri="{FF2B5EF4-FFF2-40B4-BE49-F238E27FC236}">
                    <a16:creationId xmlns="" xmlns:a16="http://schemas.microsoft.com/office/drawing/2014/main" id="{BF3DE587-4ACF-4841-BAAA-5C31F46CDCC0}"/>
                  </a:ext>
                </a:extLst>
              </p:cNvPr>
              <p:cNvSpPr/>
              <p:nvPr/>
            </p:nvSpPr>
            <p:spPr>
              <a:xfrm>
                <a:off x="3907170" y="844559"/>
                <a:ext cx="1028223" cy="157695"/>
              </a:xfrm>
              <a:custGeom>
                <a:avLst/>
                <a:gdLst>
                  <a:gd name="connsiteX0" fmla="*/ 996921 w 1028223"/>
                  <a:gd name="connsiteY0" fmla="*/ 61363 h 157695"/>
                  <a:gd name="connsiteX1" fmla="*/ 950032 w 1028223"/>
                  <a:gd name="connsiteY1" fmla="*/ 54704 h 157695"/>
                  <a:gd name="connsiteX2" fmla="*/ 889626 w 1028223"/>
                  <a:gd name="connsiteY2" fmla="*/ 53827 h 157695"/>
                  <a:gd name="connsiteX3" fmla="*/ 791940 w 1028223"/>
                  <a:gd name="connsiteY3" fmla="*/ 74879 h 157695"/>
                  <a:gd name="connsiteX4" fmla="*/ 402590 w 1028223"/>
                  <a:gd name="connsiteY4" fmla="*/ 151314 h 157695"/>
                  <a:gd name="connsiteX5" fmla="*/ 166150 w 1028223"/>
                  <a:gd name="connsiteY5" fmla="*/ 154982 h 157695"/>
                  <a:gd name="connsiteX6" fmla="*/ 47093 w 1028223"/>
                  <a:gd name="connsiteY6" fmla="*/ 146330 h 157695"/>
                  <a:gd name="connsiteX7" fmla="*/ 2197 w 1028223"/>
                  <a:gd name="connsiteY7" fmla="*/ 146609 h 157695"/>
                  <a:gd name="connsiteX8" fmla="*/ 1041 w 1028223"/>
                  <a:gd name="connsiteY8" fmla="*/ 137319 h 157695"/>
                  <a:gd name="connsiteX9" fmla="*/ 16670 w 1028223"/>
                  <a:gd name="connsiteY9" fmla="*/ 138435 h 157695"/>
                  <a:gd name="connsiteX10" fmla="*/ 17029 w 1028223"/>
                  <a:gd name="connsiteY10" fmla="*/ 138475 h 157695"/>
                  <a:gd name="connsiteX11" fmla="*/ 794212 w 1028223"/>
                  <a:gd name="connsiteY11" fmla="*/ 59409 h 157695"/>
                  <a:gd name="connsiteX12" fmla="*/ 984481 w 1028223"/>
                  <a:gd name="connsiteY12" fmla="*/ 2631 h 157695"/>
                  <a:gd name="connsiteX13" fmla="*/ 989784 w 1028223"/>
                  <a:gd name="connsiteY13" fmla="*/ 0 h 157695"/>
                  <a:gd name="connsiteX14" fmla="*/ 1027782 w 1028223"/>
                  <a:gd name="connsiteY14" fmla="*/ 43301 h 157695"/>
                  <a:gd name="connsiteX15" fmla="*/ 996921 w 1028223"/>
                  <a:gd name="connsiteY15" fmla="*/ 61363 h 157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28223" h="157695">
                    <a:moveTo>
                      <a:pt x="996921" y="61363"/>
                    </a:moveTo>
                    <a:cubicBezTo>
                      <a:pt x="992057" y="58173"/>
                      <a:pt x="955135" y="57216"/>
                      <a:pt x="950032" y="54704"/>
                    </a:cubicBezTo>
                    <a:cubicBezTo>
                      <a:pt x="934681" y="47208"/>
                      <a:pt x="905096" y="53149"/>
                      <a:pt x="889626" y="53827"/>
                    </a:cubicBezTo>
                    <a:cubicBezTo>
                      <a:pt x="856373" y="55222"/>
                      <a:pt x="831293" y="68699"/>
                      <a:pt x="791940" y="74879"/>
                    </a:cubicBezTo>
                    <a:cubicBezTo>
                      <a:pt x="761358" y="79704"/>
                      <a:pt x="476553" y="144536"/>
                      <a:pt x="402590" y="151314"/>
                    </a:cubicBezTo>
                    <a:cubicBezTo>
                      <a:pt x="328788" y="158092"/>
                      <a:pt x="242106" y="159727"/>
                      <a:pt x="166150" y="154982"/>
                    </a:cubicBezTo>
                    <a:cubicBezTo>
                      <a:pt x="126518" y="152550"/>
                      <a:pt x="86646" y="147725"/>
                      <a:pt x="47093" y="146330"/>
                    </a:cubicBezTo>
                    <a:cubicBezTo>
                      <a:pt x="31981" y="145772"/>
                      <a:pt x="17069" y="146051"/>
                      <a:pt x="2197" y="146609"/>
                    </a:cubicBezTo>
                    <a:cubicBezTo>
                      <a:pt x="-76" y="142143"/>
                      <a:pt x="-793" y="138555"/>
                      <a:pt x="1041" y="137319"/>
                    </a:cubicBezTo>
                    <a:cubicBezTo>
                      <a:pt x="6264" y="137717"/>
                      <a:pt x="11447" y="138076"/>
                      <a:pt x="16670" y="138435"/>
                    </a:cubicBezTo>
                    <a:cubicBezTo>
                      <a:pt x="16790" y="138475"/>
                      <a:pt x="16910" y="138475"/>
                      <a:pt x="17029" y="138475"/>
                    </a:cubicBezTo>
                    <a:cubicBezTo>
                      <a:pt x="286563" y="169974"/>
                      <a:pt x="543498" y="119137"/>
                      <a:pt x="794212" y="59409"/>
                    </a:cubicBezTo>
                    <a:cubicBezTo>
                      <a:pt x="808885" y="55900"/>
                      <a:pt x="911117" y="45055"/>
                      <a:pt x="984481" y="2631"/>
                    </a:cubicBezTo>
                    <a:cubicBezTo>
                      <a:pt x="986315" y="1595"/>
                      <a:pt x="988070" y="718"/>
                      <a:pt x="989784" y="0"/>
                    </a:cubicBezTo>
                    <a:cubicBezTo>
                      <a:pt x="1015142" y="1994"/>
                      <a:pt x="1024831" y="28389"/>
                      <a:pt x="1027782" y="43301"/>
                    </a:cubicBezTo>
                    <a:cubicBezTo>
                      <a:pt x="1029377" y="51993"/>
                      <a:pt x="1028221" y="56658"/>
                      <a:pt x="996921" y="61363"/>
                    </a:cubicBezTo>
                    <a:close/>
                  </a:path>
                </a:pathLst>
              </a:custGeom>
              <a:solidFill>
                <a:srgbClr val="EDEDE3">
                  <a:alpha val="60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2" name="Freeform: Shape 2111">
                <a:extLst>
                  <a:ext uri="{FF2B5EF4-FFF2-40B4-BE49-F238E27FC236}">
                    <a16:creationId xmlns="" xmlns:a16="http://schemas.microsoft.com/office/drawing/2014/main" id="{29834E79-FDD6-4AB3-B832-1EA274918AC8}"/>
                  </a:ext>
                </a:extLst>
              </p:cNvPr>
              <p:cNvSpPr/>
              <p:nvPr/>
            </p:nvSpPr>
            <p:spPr>
              <a:xfrm>
                <a:off x="4861189" y="844559"/>
                <a:ext cx="73643" cy="72019"/>
              </a:xfrm>
              <a:custGeom>
                <a:avLst/>
                <a:gdLst>
                  <a:gd name="connsiteX0" fmla="*/ 69776 w 73643"/>
                  <a:gd name="connsiteY0" fmla="*/ 69935 h 72019"/>
                  <a:gd name="connsiteX1" fmla="*/ 51594 w 73643"/>
                  <a:gd name="connsiteY1" fmla="*/ 71092 h 72019"/>
                  <a:gd name="connsiteX2" fmla="*/ 8094 w 73643"/>
                  <a:gd name="connsiteY2" fmla="*/ 67583 h 72019"/>
                  <a:gd name="connsiteX3" fmla="*/ 11045 w 73643"/>
                  <a:gd name="connsiteY3" fmla="*/ 43141 h 72019"/>
                  <a:gd name="connsiteX4" fmla="*/ 0 w 73643"/>
                  <a:gd name="connsiteY4" fmla="*/ 17863 h 72019"/>
                  <a:gd name="connsiteX5" fmla="*/ 30343 w 73643"/>
                  <a:gd name="connsiteY5" fmla="*/ 2631 h 72019"/>
                  <a:gd name="connsiteX6" fmla="*/ 35645 w 73643"/>
                  <a:gd name="connsiteY6" fmla="*/ 0 h 72019"/>
                  <a:gd name="connsiteX7" fmla="*/ 73644 w 73643"/>
                  <a:gd name="connsiteY7" fmla="*/ 43301 h 72019"/>
                  <a:gd name="connsiteX8" fmla="*/ 69776 w 73643"/>
                  <a:gd name="connsiteY8" fmla="*/ 69935 h 72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643" h="72019">
                    <a:moveTo>
                      <a:pt x="69776" y="69935"/>
                    </a:moveTo>
                    <a:cubicBezTo>
                      <a:pt x="65549" y="72049"/>
                      <a:pt x="59688" y="72766"/>
                      <a:pt x="51594" y="71092"/>
                    </a:cubicBezTo>
                    <a:cubicBezTo>
                      <a:pt x="38357" y="68380"/>
                      <a:pt x="22568" y="67543"/>
                      <a:pt x="8094" y="67583"/>
                    </a:cubicBezTo>
                    <a:cubicBezTo>
                      <a:pt x="8812" y="60246"/>
                      <a:pt x="9809" y="51794"/>
                      <a:pt x="11045" y="43141"/>
                    </a:cubicBezTo>
                    <a:cubicBezTo>
                      <a:pt x="12321" y="34250"/>
                      <a:pt x="7137" y="25438"/>
                      <a:pt x="0" y="17863"/>
                    </a:cubicBezTo>
                    <a:cubicBezTo>
                      <a:pt x="10446" y="13277"/>
                      <a:pt x="20654" y="8214"/>
                      <a:pt x="30343" y="2631"/>
                    </a:cubicBezTo>
                    <a:cubicBezTo>
                      <a:pt x="32177" y="1595"/>
                      <a:pt x="33971" y="718"/>
                      <a:pt x="35645" y="0"/>
                    </a:cubicBezTo>
                    <a:lnTo>
                      <a:pt x="73644" y="43301"/>
                    </a:lnTo>
                    <a:lnTo>
                      <a:pt x="69776" y="69935"/>
                    </a:ln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113" name="Graphic 2">
                <a:extLst>
                  <a:ext uri="{FF2B5EF4-FFF2-40B4-BE49-F238E27FC236}">
                    <a16:creationId xmlns="" xmlns:a16="http://schemas.microsoft.com/office/drawing/2014/main" id="{A57F65D5-69D5-45FF-865C-69834A4695E4}"/>
                  </a:ext>
                </a:extLst>
              </p:cNvPr>
              <p:cNvGrpSpPr/>
              <p:nvPr/>
            </p:nvGrpSpPr>
            <p:grpSpPr>
              <a:xfrm>
                <a:off x="4879150" y="802392"/>
                <a:ext cx="107685" cy="158537"/>
                <a:chOff x="4879150" y="802392"/>
                <a:chExt cx="107685" cy="158537"/>
              </a:xfrm>
            </p:grpSpPr>
            <p:sp>
              <p:nvSpPr>
                <p:cNvPr id="2114" name="Freeform: Shape 2113">
                  <a:extLst>
                    <a:ext uri="{FF2B5EF4-FFF2-40B4-BE49-F238E27FC236}">
                      <a16:creationId xmlns="" xmlns:a16="http://schemas.microsoft.com/office/drawing/2014/main" id="{8072A361-0781-4132-866D-8643A5208F4C}"/>
                    </a:ext>
                  </a:extLst>
                </p:cNvPr>
                <p:cNvSpPr/>
                <p:nvPr/>
              </p:nvSpPr>
              <p:spPr>
                <a:xfrm>
                  <a:off x="4879150" y="802629"/>
                  <a:ext cx="107685" cy="158300"/>
                </a:xfrm>
                <a:custGeom>
                  <a:avLst/>
                  <a:gdLst>
                    <a:gd name="connsiteX0" fmla="*/ 83114 w 107685"/>
                    <a:gd name="connsiteY0" fmla="*/ 156123 h 158300"/>
                    <a:gd name="connsiteX1" fmla="*/ 68322 w 107685"/>
                    <a:gd name="connsiteY1" fmla="*/ 157758 h 158300"/>
                    <a:gd name="connsiteX2" fmla="*/ 41528 w 107685"/>
                    <a:gd name="connsiteY2" fmla="*/ 138898 h 158300"/>
                    <a:gd name="connsiteX3" fmla="*/ 41368 w 107685"/>
                    <a:gd name="connsiteY3" fmla="*/ 138739 h 158300"/>
                    <a:gd name="connsiteX4" fmla="*/ 3689 w 107685"/>
                    <a:gd name="connsiteY4" fmla="*/ 18246 h 158300"/>
                    <a:gd name="connsiteX5" fmla="*/ 55762 w 107685"/>
                    <a:gd name="connsiteY5" fmla="*/ 8676 h 158300"/>
                    <a:gd name="connsiteX6" fmla="*/ 86862 w 107685"/>
                    <a:gd name="connsiteY6" fmla="*/ 39099 h 158300"/>
                    <a:gd name="connsiteX7" fmla="*/ 101934 w 107685"/>
                    <a:gd name="connsiteY7" fmla="*/ 130166 h 158300"/>
                    <a:gd name="connsiteX8" fmla="*/ 90411 w 107685"/>
                    <a:gd name="connsiteY8" fmla="*/ 150461 h 158300"/>
                    <a:gd name="connsiteX9" fmla="*/ 83114 w 107685"/>
                    <a:gd name="connsiteY9" fmla="*/ 156123 h 158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7685" h="158300">
                      <a:moveTo>
                        <a:pt x="83114" y="156123"/>
                      </a:moveTo>
                      <a:cubicBezTo>
                        <a:pt x="79047" y="158156"/>
                        <a:pt x="74223" y="158914"/>
                        <a:pt x="68322" y="157758"/>
                      </a:cubicBezTo>
                      <a:cubicBezTo>
                        <a:pt x="59031" y="155923"/>
                        <a:pt x="49901" y="148906"/>
                        <a:pt x="41528" y="138898"/>
                      </a:cubicBezTo>
                      <a:lnTo>
                        <a:pt x="41368" y="138739"/>
                      </a:lnTo>
                      <a:cubicBezTo>
                        <a:pt x="14295" y="106163"/>
                        <a:pt x="-9349" y="46794"/>
                        <a:pt x="3689" y="18246"/>
                      </a:cubicBezTo>
                      <a:cubicBezTo>
                        <a:pt x="13657" y="-3564"/>
                        <a:pt x="35587" y="-4601"/>
                        <a:pt x="55762" y="8676"/>
                      </a:cubicBezTo>
                      <a:cubicBezTo>
                        <a:pt x="67963" y="16731"/>
                        <a:pt x="78529" y="27217"/>
                        <a:pt x="86862" y="39099"/>
                      </a:cubicBezTo>
                      <a:cubicBezTo>
                        <a:pt x="106399" y="66929"/>
                        <a:pt x="113895" y="102216"/>
                        <a:pt x="101934" y="130166"/>
                      </a:cubicBezTo>
                      <a:cubicBezTo>
                        <a:pt x="98903" y="137223"/>
                        <a:pt x="95474" y="144879"/>
                        <a:pt x="90411" y="150461"/>
                      </a:cubicBezTo>
                      <a:cubicBezTo>
                        <a:pt x="88337" y="152774"/>
                        <a:pt x="85905" y="154727"/>
                        <a:pt x="83114" y="156123"/>
                      </a:cubicBezTo>
                      <a:close/>
                    </a:path>
                  </a:pathLst>
                </a:custGeom>
                <a:solidFill>
                  <a:srgbClr val="F6F3EC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15" name="Freeform: Shape 2114">
                  <a:extLst>
                    <a:ext uri="{FF2B5EF4-FFF2-40B4-BE49-F238E27FC236}">
                      <a16:creationId xmlns="" xmlns:a16="http://schemas.microsoft.com/office/drawing/2014/main" id="{2ABC0085-1E82-4DA8-9202-316D77338FBE}"/>
                    </a:ext>
                  </a:extLst>
                </p:cNvPr>
                <p:cNvSpPr/>
                <p:nvPr/>
              </p:nvSpPr>
              <p:spPr>
                <a:xfrm>
                  <a:off x="4880990" y="802392"/>
                  <a:ext cx="85022" cy="158537"/>
                </a:xfrm>
                <a:custGeom>
                  <a:avLst/>
                  <a:gdLst>
                    <a:gd name="connsiteX0" fmla="*/ 81274 w 85022"/>
                    <a:gd name="connsiteY0" fmla="*/ 156360 h 158537"/>
                    <a:gd name="connsiteX1" fmla="*/ 66482 w 85022"/>
                    <a:gd name="connsiteY1" fmla="*/ 157995 h 158537"/>
                    <a:gd name="connsiteX2" fmla="*/ 39688 w 85022"/>
                    <a:gd name="connsiteY2" fmla="*/ 139135 h 158537"/>
                    <a:gd name="connsiteX3" fmla="*/ 39528 w 85022"/>
                    <a:gd name="connsiteY3" fmla="*/ 138976 h 158537"/>
                    <a:gd name="connsiteX4" fmla="*/ 11299 w 85022"/>
                    <a:gd name="connsiteY4" fmla="*/ 94917 h 158537"/>
                    <a:gd name="connsiteX5" fmla="*/ 6235 w 85022"/>
                    <a:gd name="connsiteY5" fmla="*/ 56481 h 158537"/>
                    <a:gd name="connsiteX6" fmla="*/ 1849 w 85022"/>
                    <a:gd name="connsiteY6" fmla="*/ 18483 h 158537"/>
                    <a:gd name="connsiteX7" fmla="*/ 53922 w 85022"/>
                    <a:gd name="connsiteY7" fmla="*/ 8914 h 158537"/>
                    <a:gd name="connsiteX8" fmla="*/ 85022 w 85022"/>
                    <a:gd name="connsiteY8" fmla="*/ 39336 h 158537"/>
                    <a:gd name="connsiteX9" fmla="*/ 25374 w 85022"/>
                    <a:gd name="connsiteY9" fmla="*/ 30724 h 158537"/>
                    <a:gd name="connsiteX10" fmla="*/ 46865 w 85022"/>
                    <a:gd name="connsiteY10" fmla="*/ 75261 h 158537"/>
                    <a:gd name="connsiteX11" fmla="*/ 46506 w 85022"/>
                    <a:gd name="connsiteY11" fmla="*/ 116289 h 158537"/>
                    <a:gd name="connsiteX12" fmla="*/ 81274 w 85022"/>
                    <a:gd name="connsiteY12" fmla="*/ 156360 h 158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5022" h="158537">
                      <a:moveTo>
                        <a:pt x="81274" y="156360"/>
                      </a:moveTo>
                      <a:cubicBezTo>
                        <a:pt x="77207" y="158393"/>
                        <a:pt x="72383" y="159151"/>
                        <a:pt x="66482" y="157995"/>
                      </a:cubicBezTo>
                      <a:cubicBezTo>
                        <a:pt x="57191" y="156161"/>
                        <a:pt x="48061" y="149143"/>
                        <a:pt x="39688" y="139135"/>
                      </a:cubicBezTo>
                      <a:lnTo>
                        <a:pt x="39528" y="138976"/>
                      </a:lnTo>
                      <a:cubicBezTo>
                        <a:pt x="30278" y="127852"/>
                        <a:pt x="18277" y="110348"/>
                        <a:pt x="11299" y="94917"/>
                      </a:cubicBezTo>
                      <a:cubicBezTo>
                        <a:pt x="5757" y="82677"/>
                        <a:pt x="8787" y="65811"/>
                        <a:pt x="6235" y="56481"/>
                      </a:cubicBezTo>
                      <a:cubicBezTo>
                        <a:pt x="534" y="35748"/>
                        <a:pt x="-2018" y="29249"/>
                        <a:pt x="1849" y="18483"/>
                      </a:cubicBezTo>
                      <a:cubicBezTo>
                        <a:pt x="10023" y="-4085"/>
                        <a:pt x="33747" y="-4363"/>
                        <a:pt x="53922" y="8914"/>
                      </a:cubicBezTo>
                      <a:cubicBezTo>
                        <a:pt x="66123" y="16968"/>
                        <a:pt x="76689" y="27454"/>
                        <a:pt x="85022" y="39336"/>
                      </a:cubicBezTo>
                      <a:cubicBezTo>
                        <a:pt x="78563" y="43921"/>
                        <a:pt x="31634" y="-7194"/>
                        <a:pt x="25374" y="30724"/>
                      </a:cubicBezTo>
                      <a:cubicBezTo>
                        <a:pt x="21945" y="51337"/>
                        <a:pt x="38093" y="55125"/>
                        <a:pt x="46865" y="75261"/>
                      </a:cubicBezTo>
                      <a:cubicBezTo>
                        <a:pt x="49417" y="81122"/>
                        <a:pt x="44353" y="110228"/>
                        <a:pt x="46506" y="116289"/>
                      </a:cubicBezTo>
                      <a:cubicBezTo>
                        <a:pt x="54281" y="137899"/>
                        <a:pt x="60182" y="145196"/>
                        <a:pt x="81274" y="156360"/>
                      </a:cubicBezTo>
                      <a:close/>
                    </a:path>
                  </a:pathLst>
                </a:custGeom>
                <a:solidFill>
                  <a:srgbClr val="D8D6CA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116" name="Graphic 2">
              <a:extLst>
                <a:ext uri="{FF2B5EF4-FFF2-40B4-BE49-F238E27FC236}">
                  <a16:creationId xmlns="" xmlns:a16="http://schemas.microsoft.com/office/drawing/2014/main" id="{1E10E0B1-F78C-4F56-9F32-DA0689F1FB13}"/>
                </a:ext>
              </a:extLst>
            </p:cNvPr>
            <p:cNvGrpSpPr/>
            <p:nvPr/>
          </p:nvGrpSpPr>
          <p:grpSpPr>
            <a:xfrm>
              <a:off x="19148371" y="-2239552"/>
              <a:ext cx="3009032" cy="716986"/>
              <a:chOff x="4318805" y="960481"/>
              <a:chExt cx="1076465" cy="256498"/>
            </a:xfrm>
          </p:grpSpPr>
          <p:sp>
            <p:nvSpPr>
              <p:cNvPr id="2117" name="Freeform: Shape 2116">
                <a:extLst>
                  <a:ext uri="{FF2B5EF4-FFF2-40B4-BE49-F238E27FC236}">
                    <a16:creationId xmlns="" xmlns:a16="http://schemas.microsoft.com/office/drawing/2014/main" id="{B97C25AA-8D57-49D8-9865-A37494942306}"/>
                  </a:ext>
                </a:extLst>
              </p:cNvPr>
              <p:cNvSpPr/>
              <p:nvPr/>
            </p:nvSpPr>
            <p:spPr>
              <a:xfrm>
                <a:off x="4318885" y="1000296"/>
                <a:ext cx="1030340" cy="216684"/>
              </a:xfrm>
              <a:custGeom>
                <a:avLst/>
                <a:gdLst>
                  <a:gd name="connsiteX0" fmla="*/ 1020847 w 1030340"/>
                  <a:gd name="connsiteY0" fmla="*/ 71533 h 216684"/>
                  <a:gd name="connsiteX1" fmla="*/ 1002705 w 1030340"/>
                  <a:gd name="connsiteY1" fmla="*/ 73327 h 216684"/>
                  <a:gd name="connsiteX2" fmla="*/ 959125 w 1030340"/>
                  <a:gd name="connsiteY2" fmla="*/ 71294 h 216684"/>
                  <a:gd name="connsiteX3" fmla="*/ 915904 w 1030340"/>
                  <a:gd name="connsiteY3" fmla="*/ 75480 h 216684"/>
                  <a:gd name="connsiteX4" fmla="*/ 857810 w 1030340"/>
                  <a:gd name="connsiteY4" fmla="*/ 90273 h 216684"/>
                  <a:gd name="connsiteX5" fmla="*/ 461683 w 1030340"/>
                  <a:gd name="connsiteY5" fmla="*/ 179386 h 216684"/>
                  <a:gd name="connsiteX6" fmla="*/ 63483 w 1030340"/>
                  <a:gd name="connsiteY6" fmla="*/ 214633 h 216684"/>
                  <a:gd name="connsiteX7" fmla="*/ 27279 w 1030340"/>
                  <a:gd name="connsiteY7" fmla="*/ 206340 h 216684"/>
                  <a:gd name="connsiteX8" fmla="*/ 2439 w 1030340"/>
                  <a:gd name="connsiteY8" fmla="*/ 182895 h 216684"/>
                  <a:gd name="connsiteX9" fmla="*/ 963 w 1030340"/>
                  <a:gd name="connsiteY9" fmla="*/ 173645 h 216684"/>
                  <a:gd name="connsiteX10" fmla="*/ 3675 w 1030340"/>
                  <a:gd name="connsiteY10" fmla="*/ 173086 h 216684"/>
                  <a:gd name="connsiteX11" fmla="*/ 16593 w 1030340"/>
                  <a:gd name="connsiteY11" fmla="*/ 174243 h 216684"/>
                  <a:gd name="connsiteX12" fmla="*/ 16912 w 1030340"/>
                  <a:gd name="connsiteY12" fmla="*/ 174282 h 216684"/>
                  <a:gd name="connsiteX13" fmla="*/ 790945 w 1030340"/>
                  <a:gd name="connsiteY13" fmla="*/ 68822 h 216684"/>
                  <a:gd name="connsiteX14" fmla="*/ 949356 w 1030340"/>
                  <a:gd name="connsiteY14" fmla="*/ 21852 h 216684"/>
                  <a:gd name="connsiteX15" fmla="*/ 979180 w 1030340"/>
                  <a:gd name="connsiteY15" fmla="*/ 5584 h 216684"/>
                  <a:gd name="connsiteX16" fmla="*/ 984364 w 1030340"/>
                  <a:gd name="connsiteY16" fmla="*/ 2794 h 216684"/>
                  <a:gd name="connsiteX17" fmla="*/ 1029539 w 1030340"/>
                  <a:gd name="connsiteY17" fmla="*/ 44340 h 216684"/>
                  <a:gd name="connsiteX18" fmla="*/ 1020847 w 1030340"/>
                  <a:gd name="connsiteY18" fmla="*/ 71533 h 216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30340" h="216684">
                    <a:moveTo>
                      <a:pt x="1020847" y="71533"/>
                    </a:moveTo>
                    <a:cubicBezTo>
                      <a:pt x="1016700" y="73806"/>
                      <a:pt x="1010839" y="74722"/>
                      <a:pt x="1002705" y="73327"/>
                    </a:cubicBezTo>
                    <a:cubicBezTo>
                      <a:pt x="989388" y="71054"/>
                      <a:pt x="973599" y="70775"/>
                      <a:pt x="959125" y="71294"/>
                    </a:cubicBezTo>
                    <a:cubicBezTo>
                      <a:pt x="937714" y="72051"/>
                      <a:pt x="919173" y="74643"/>
                      <a:pt x="915904" y="75480"/>
                    </a:cubicBezTo>
                    <a:cubicBezTo>
                      <a:pt x="896526" y="80384"/>
                      <a:pt x="877188" y="85328"/>
                      <a:pt x="857810" y="90273"/>
                    </a:cubicBezTo>
                    <a:cubicBezTo>
                      <a:pt x="727190" y="123566"/>
                      <a:pt x="596052" y="155942"/>
                      <a:pt x="461683" y="179386"/>
                    </a:cubicBezTo>
                    <a:cubicBezTo>
                      <a:pt x="334572" y="201555"/>
                      <a:pt x="198170" y="223604"/>
                      <a:pt x="63483" y="214633"/>
                    </a:cubicBezTo>
                    <a:cubicBezTo>
                      <a:pt x="57502" y="214234"/>
                      <a:pt x="38044" y="211005"/>
                      <a:pt x="27279" y="206340"/>
                    </a:cubicBezTo>
                    <a:cubicBezTo>
                      <a:pt x="17510" y="202113"/>
                      <a:pt x="7104" y="191109"/>
                      <a:pt x="2439" y="182895"/>
                    </a:cubicBezTo>
                    <a:cubicBezTo>
                      <a:pt x="6" y="178549"/>
                      <a:pt x="-831" y="174960"/>
                      <a:pt x="963" y="173645"/>
                    </a:cubicBezTo>
                    <a:cubicBezTo>
                      <a:pt x="1562" y="173206"/>
                      <a:pt x="2439" y="173007"/>
                      <a:pt x="3675" y="173086"/>
                    </a:cubicBezTo>
                    <a:cubicBezTo>
                      <a:pt x="7981" y="173485"/>
                      <a:pt x="12287" y="173884"/>
                      <a:pt x="16593" y="174243"/>
                    </a:cubicBezTo>
                    <a:cubicBezTo>
                      <a:pt x="16713" y="174243"/>
                      <a:pt x="16832" y="174243"/>
                      <a:pt x="16912" y="174282"/>
                    </a:cubicBezTo>
                    <a:cubicBezTo>
                      <a:pt x="287403" y="196571"/>
                      <a:pt x="542424" y="137002"/>
                      <a:pt x="790945" y="68822"/>
                    </a:cubicBezTo>
                    <a:cubicBezTo>
                      <a:pt x="803585" y="65353"/>
                      <a:pt x="881933" y="54109"/>
                      <a:pt x="949356" y="21852"/>
                    </a:cubicBezTo>
                    <a:cubicBezTo>
                      <a:pt x="959643" y="16908"/>
                      <a:pt x="969651" y="11526"/>
                      <a:pt x="979180" y="5584"/>
                    </a:cubicBezTo>
                    <a:cubicBezTo>
                      <a:pt x="980975" y="4468"/>
                      <a:pt x="982729" y="3551"/>
                      <a:pt x="984364" y="2794"/>
                    </a:cubicBezTo>
                    <a:cubicBezTo>
                      <a:pt x="1013111" y="-10364"/>
                      <a:pt x="1025352" y="26238"/>
                      <a:pt x="1029539" y="44340"/>
                    </a:cubicBezTo>
                    <a:cubicBezTo>
                      <a:pt x="1030894" y="50321"/>
                      <a:pt x="1031851" y="65592"/>
                      <a:pt x="1020847" y="71533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8" name="Freeform: Shape 2117">
                <a:extLst>
                  <a:ext uri="{FF2B5EF4-FFF2-40B4-BE49-F238E27FC236}">
                    <a16:creationId xmlns="" xmlns:a16="http://schemas.microsoft.com/office/drawing/2014/main" id="{7F01E4D7-43E9-4B58-B7E7-A86B4848BC8F}"/>
                  </a:ext>
                </a:extLst>
              </p:cNvPr>
              <p:cNvSpPr/>
              <p:nvPr/>
            </p:nvSpPr>
            <p:spPr>
              <a:xfrm>
                <a:off x="4318805" y="1003089"/>
                <a:ext cx="1024519" cy="183456"/>
              </a:xfrm>
              <a:custGeom>
                <a:avLst/>
                <a:gdLst>
                  <a:gd name="connsiteX0" fmla="*/ 993774 w 1024519"/>
                  <a:gd name="connsiteY0" fmla="*/ 61084 h 183456"/>
                  <a:gd name="connsiteX1" fmla="*/ 946685 w 1024519"/>
                  <a:gd name="connsiteY1" fmla="*/ 56060 h 183456"/>
                  <a:gd name="connsiteX2" fmla="*/ 886279 w 1024519"/>
                  <a:gd name="connsiteY2" fmla="*/ 57216 h 183456"/>
                  <a:gd name="connsiteX3" fmla="*/ 789350 w 1024519"/>
                  <a:gd name="connsiteY3" fmla="*/ 81578 h 183456"/>
                  <a:gd name="connsiteX4" fmla="*/ 402832 w 1024519"/>
                  <a:gd name="connsiteY4" fmla="*/ 171210 h 183456"/>
                  <a:gd name="connsiteX5" fmla="*/ 166631 w 1024519"/>
                  <a:gd name="connsiteY5" fmla="*/ 182932 h 183456"/>
                  <a:gd name="connsiteX6" fmla="*/ 47334 w 1024519"/>
                  <a:gd name="connsiteY6" fmla="*/ 178307 h 183456"/>
                  <a:gd name="connsiteX7" fmla="*/ 2439 w 1024519"/>
                  <a:gd name="connsiteY7" fmla="*/ 180101 h 183456"/>
                  <a:gd name="connsiteX8" fmla="*/ 963 w 1024519"/>
                  <a:gd name="connsiteY8" fmla="*/ 170851 h 183456"/>
                  <a:gd name="connsiteX9" fmla="*/ 16593 w 1024519"/>
                  <a:gd name="connsiteY9" fmla="*/ 171449 h 183456"/>
                  <a:gd name="connsiteX10" fmla="*/ 16952 w 1024519"/>
                  <a:gd name="connsiteY10" fmla="*/ 171489 h 183456"/>
                  <a:gd name="connsiteX11" fmla="*/ 790985 w 1024519"/>
                  <a:gd name="connsiteY11" fmla="*/ 66028 h 183456"/>
                  <a:gd name="connsiteX12" fmla="*/ 979220 w 1024519"/>
                  <a:gd name="connsiteY12" fmla="*/ 2791 h 183456"/>
                  <a:gd name="connsiteX13" fmla="*/ 984404 w 1024519"/>
                  <a:gd name="connsiteY13" fmla="*/ 0 h 183456"/>
                  <a:gd name="connsiteX14" fmla="*/ 1023877 w 1024519"/>
                  <a:gd name="connsiteY14" fmla="*/ 41985 h 183456"/>
                  <a:gd name="connsiteX15" fmla="*/ 993774 w 1024519"/>
                  <a:gd name="connsiteY15" fmla="*/ 61084 h 183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24519" h="183456">
                    <a:moveTo>
                      <a:pt x="993774" y="61084"/>
                    </a:moveTo>
                    <a:cubicBezTo>
                      <a:pt x="988790" y="58053"/>
                      <a:pt x="951868" y="58372"/>
                      <a:pt x="946685" y="56060"/>
                    </a:cubicBezTo>
                    <a:cubicBezTo>
                      <a:pt x="931095" y="49082"/>
                      <a:pt x="901749" y="56060"/>
                      <a:pt x="886279" y="57216"/>
                    </a:cubicBezTo>
                    <a:cubicBezTo>
                      <a:pt x="853105" y="59728"/>
                      <a:pt x="828505" y="74042"/>
                      <a:pt x="789350" y="81578"/>
                    </a:cubicBezTo>
                    <a:cubicBezTo>
                      <a:pt x="758968" y="87439"/>
                      <a:pt x="476516" y="161920"/>
                      <a:pt x="402832" y="171210"/>
                    </a:cubicBezTo>
                    <a:cubicBezTo>
                      <a:pt x="329308" y="180500"/>
                      <a:pt x="242747" y="185085"/>
                      <a:pt x="166631" y="182932"/>
                    </a:cubicBezTo>
                    <a:cubicBezTo>
                      <a:pt x="126919" y="181856"/>
                      <a:pt x="86927" y="178387"/>
                      <a:pt x="47334" y="178307"/>
                    </a:cubicBezTo>
                    <a:cubicBezTo>
                      <a:pt x="32183" y="178267"/>
                      <a:pt x="17311" y="179025"/>
                      <a:pt x="2439" y="180101"/>
                    </a:cubicBezTo>
                    <a:cubicBezTo>
                      <a:pt x="7" y="175716"/>
                      <a:pt x="-831" y="172167"/>
                      <a:pt x="963" y="170851"/>
                    </a:cubicBezTo>
                    <a:cubicBezTo>
                      <a:pt x="6187" y="171090"/>
                      <a:pt x="11410" y="171250"/>
                      <a:pt x="16593" y="171449"/>
                    </a:cubicBezTo>
                    <a:cubicBezTo>
                      <a:pt x="16713" y="171489"/>
                      <a:pt x="16832" y="171489"/>
                      <a:pt x="16952" y="171489"/>
                    </a:cubicBezTo>
                    <a:cubicBezTo>
                      <a:pt x="287403" y="193777"/>
                      <a:pt x="542464" y="134209"/>
                      <a:pt x="790985" y="66028"/>
                    </a:cubicBezTo>
                    <a:cubicBezTo>
                      <a:pt x="805538" y="62041"/>
                      <a:pt x="907331" y="47687"/>
                      <a:pt x="979220" y="2791"/>
                    </a:cubicBezTo>
                    <a:cubicBezTo>
                      <a:pt x="981015" y="1675"/>
                      <a:pt x="982729" y="758"/>
                      <a:pt x="984404" y="0"/>
                    </a:cubicBezTo>
                    <a:cubicBezTo>
                      <a:pt x="1009802" y="1156"/>
                      <a:pt x="1020408" y="27153"/>
                      <a:pt x="1023877" y="41985"/>
                    </a:cubicBezTo>
                    <a:cubicBezTo>
                      <a:pt x="1025910" y="50637"/>
                      <a:pt x="1024874" y="55302"/>
                      <a:pt x="993774" y="61084"/>
                    </a:cubicBezTo>
                    <a:close/>
                  </a:path>
                </a:pathLst>
              </a:custGeom>
              <a:solidFill>
                <a:srgbClr val="EDEDE3">
                  <a:alpha val="60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9" name="Freeform: Shape 2118">
                <a:extLst>
                  <a:ext uri="{FF2B5EF4-FFF2-40B4-BE49-F238E27FC236}">
                    <a16:creationId xmlns="" xmlns:a16="http://schemas.microsoft.com/office/drawing/2014/main" id="{F185C3B3-D02A-4AAD-800B-A24411C4B12B}"/>
                  </a:ext>
                </a:extLst>
              </p:cNvPr>
              <p:cNvSpPr/>
              <p:nvPr/>
            </p:nvSpPr>
            <p:spPr>
              <a:xfrm>
                <a:off x="5268241" y="1003129"/>
                <a:ext cx="74480" cy="71154"/>
              </a:xfrm>
              <a:custGeom>
                <a:avLst/>
                <a:gdLst>
                  <a:gd name="connsiteX0" fmla="*/ 71490 w 74480"/>
                  <a:gd name="connsiteY0" fmla="*/ 68699 h 71154"/>
                  <a:gd name="connsiteX1" fmla="*/ 53349 w 74480"/>
                  <a:gd name="connsiteY1" fmla="*/ 70494 h 71154"/>
                  <a:gd name="connsiteX2" fmla="*/ 9769 w 74480"/>
                  <a:gd name="connsiteY2" fmla="*/ 68460 h 71154"/>
                  <a:gd name="connsiteX3" fmla="*/ 11882 w 74480"/>
                  <a:gd name="connsiteY3" fmla="*/ 43939 h 71154"/>
                  <a:gd name="connsiteX4" fmla="*/ 0 w 74480"/>
                  <a:gd name="connsiteY4" fmla="*/ 19059 h 71154"/>
                  <a:gd name="connsiteX5" fmla="*/ 29824 w 74480"/>
                  <a:gd name="connsiteY5" fmla="*/ 2791 h 71154"/>
                  <a:gd name="connsiteX6" fmla="*/ 35007 w 74480"/>
                  <a:gd name="connsiteY6" fmla="*/ 0 h 71154"/>
                  <a:gd name="connsiteX7" fmla="*/ 74481 w 74480"/>
                  <a:gd name="connsiteY7" fmla="*/ 41985 h 71154"/>
                  <a:gd name="connsiteX8" fmla="*/ 71490 w 74480"/>
                  <a:gd name="connsiteY8" fmla="*/ 68699 h 71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4480" h="71154">
                    <a:moveTo>
                      <a:pt x="71490" y="68699"/>
                    </a:moveTo>
                    <a:cubicBezTo>
                      <a:pt x="67344" y="70972"/>
                      <a:pt x="61482" y="71889"/>
                      <a:pt x="53349" y="70494"/>
                    </a:cubicBezTo>
                    <a:cubicBezTo>
                      <a:pt x="40031" y="68221"/>
                      <a:pt x="24242" y="67942"/>
                      <a:pt x="9769" y="68460"/>
                    </a:cubicBezTo>
                    <a:cubicBezTo>
                      <a:pt x="10247" y="61084"/>
                      <a:pt x="10925" y="52631"/>
                      <a:pt x="11882" y="43939"/>
                    </a:cubicBezTo>
                    <a:cubicBezTo>
                      <a:pt x="12839" y="35008"/>
                      <a:pt x="7376" y="26395"/>
                      <a:pt x="0" y="19059"/>
                    </a:cubicBezTo>
                    <a:cubicBezTo>
                      <a:pt x="10287" y="14115"/>
                      <a:pt x="20295" y="8732"/>
                      <a:pt x="29824" y="2791"/>
                    </a:cubicBezTo>
                    <a:cubicBezTo>
                      <a:pt x="31618" y="1675"/>
                      <a:pt x="33373" y="758"/>
                      <a:pt x="35007" y="0"/>
                    </a:cubicBezTo>
                    <a:lnTo>
                      <a:pt x="74481" y="41985"/>
                    </a:lnTo>
                    <a:lnTo>
                      <a:pt x="71490" y="68699"/>
                    </a:ln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120" name="Graphic 2">
                <a:extLst>
                  <a:ext uri="{FF2B5EF4-FFF2-40B4-BE49-F238E27FC236}">
                    <a16:creationId xmlns="" xmlns:a16="http://schemas.microsoft.com/office/drawing/2014/main" id="{17BB16BD-858D-4232-944D-83C01DA7866E}"/>
                  </a:ext>
                </a:extLst>
              </p:cNvPr>
              <p:cNvGrpSpPr/>
              <p:nvPr/>
            </p:nvGrpSpPr>
            <p:grpSpPr>
              <a:xfrm>
                <a:off x="5285448" y="960481"/>
                <a:ext cx="109822" cy="157019"/>
                <a:chOff x="5285448" y="960481"/>
                <a:chExt cx="109822" cy="157019"/>
              </a:xfrm>
            </p:grpSpPr>
            <p:sp>
              <p:nvSpPr>
                <p:cNvPr id="2121" name="Freeform: Shape 2120">
                  <a:extLst>
                    <a:ext uri="{FF2B5EF4-FFF2-40B4-BE49-F238E27FC236}">
                      <a16:creationId xmlns="" xmlns:a16="http://schemas.microsoft.com/office/drawing/2014/main" id="{A56E6DB5-8E94-4D21-BDB6-9DBFDDA0C090}"/>
                    </a:ext>
                  </a:extLst>
                </p:cNvPr>
                <p:cNvSpPr/>
                <p:nvPr/>
              </p:nvSpPr>
              <p:spPr>
                <a:xfrm>
                  <a:off x="5285448" y="960709"/>
                  <a:ext cx="109822" cy="156791"/>
                </a:xfrm>
                <a:custGeom>
                  <a:avLst/>
                  <a:gdLst>
                    <a:gd name="connsiteX0" fmla="*/ 87098 w 109822"/>
                    <a:gd name="connsiteY0" fmla="*/ 154301 h 156791"/>
                    <a:gd name="connsiteX1" fmla="*/ 72346 w 109822"/>
                    <a:gd name="connsiteY1" fmla="*/ 156414 h 156791"/>
                    <a:gd name="connsiteX2" fmla="*/ 44954 w 109822"/>
                    <a:gd name="connsiteY2" fmla="*/ 138471 h 156791"/>
                    <a:gd name="connsiteX3" fmla="*/ 44794 w 109822"/>
                    <a:gd name="connsiteY3" fmla="*/ 138312 h 156791"/>
                    <a:gd name="connsiteX4" fmla="*/ 3049 w 109822"/>
                    <a:gd name="connsiteY4" fmla="*/ 19175 h 156791"/>
                    <a:gd name="connsiteX5" fmla="*/ 54762 w 109822"/>
                    <a:gd name="connsiteY5" fmla="*/ 7811 h 156791"/>
                    <a:gd name="connsiteX6" fmla="*/ 86859 w 109822"/>
                    <a:gd name="connsiteY6" fmla="*/ 37157 h 156791"/>
                    <a:gd name="connsiteX7" fmla="*/ 105041 w 109822"/>
                    <a:gd name="connsiteY7" fmla="*/ 127666 h 156791"/>
                    <a:gd name="connsiteX8" fmla="*/ 94196 w 109822"/>
                    <a:gd name="connsiteY8" fmla="*/ 148360 h 156791"/>
                    <a:gd name="connsiteX9" fmla="*/ 87098 w 109822"/>
                    <a:gd name="connsiteY9" fmla="*/ 154301 h 156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9822" h="156791">
                      <a:moveTo>
                        <a:pt x="87098" y="154301"/>
                      </a:moveTo>
                      <a:cubicBezTo>
                        <a:pt x="83111" y="156454"/>
                        <a:pt x="78287" y="157371"/>
                        <a:pt x="72346" y="156414"/>
                      </a:cubicBezTo>
                      <a:cubicBezTo>
                        <a:pt x="63016" y="154899"/>
                        <a:pt x="53646" y="148200"/>
                        <a:pt x="44954" y="138471"/>
                      </a:cubicBezTo>
                      <a:lnTo>
                        <a:pt x="44794" y="138312"/>
                      </a:lnTo>
                      <a:cubicBezTo>
                        <a:pt x="16645" y="106694"/>
                        <a:pt x="-8993" y="48161"/>
                        <a:pt x="3049" y="19175"/>
                      </a:cubicBezTo>
                      <a:cubicBezTo>
                        <a:pt x="12259" y="-2994"/>
                        <a:pt x="34149" y="-4748"/>
                        <a:pt x="54762" y="7811"/>
                      </a:cubicBezTo>
                      <a:cubicBezTo>
                        <a:pt x="67242" y="15427"/>
                        <a:pt x="78127" y="25554"/>
                        <a:pt x="86859" y="37157"/>
                      </a:cubicBezTo>
                      <a:cubicBezTo>
                        <a:pt x="107353" y="64310"/>
                        <a:pt x="116005" y="99317"/>
                        <a:pt x="105041" y="127666"/>
                      </a:cubicBezTo>
                      <a:cubicBezTo>
                        <a:pt x="102250" y="134803"/>
                        <a:pt x="99060" y="142618"/>
                        <a:pt x="94196" y="148360"/>
                      </a:cubicBezTo>
                      <a:cubicBezTo>
                        <a:pt x="92162" y="150792"/>
                        <a:pt x="89810" y="152825"/>
                        <a:pt x="87098" y="154301"/>
                      </a:cubicBezTo>
                      <a:close/>
                    </a:path>
                  </a:pathLst>
                </a:custGeom>
                <a:solidFill>
                  <a:srgbClr val="F6F3EC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22" name="Freeform: Shape 2121">
                  <a:extLst>
                    <a:ext uri="{FF2B5EF4-FFF2-40B4-BE49-F238E27FC236}">
                      <a16:creationId xmlns="" xmlns:a16="http://schemas.microsoft.com/office/drawing/2014/main" id="{833ECBD5-2D8D-4A6F-B541-9B90A9E7E8B6}"/>
                    </a:ext>
                  </a:extLst>
                </p:cNvPr>
                <p:cNvSpPr/>
                <p:nvPr/>
              </p:nvSpPr>
              <p:spPr>
                <a:xfrm>
                  <a:off x="5286941" y="960481"/>
                  <a:ext cx="85605" cy="157019"/>
                </a:xfrm>
                <a:custGeom>
                  <a:avLst/>
                  <a:gdLst>
                    <a:gd name="connsiteX0" fmla="*/ 85605 w 85605"/>
                    <a:gd name="connsiteY0" fmla="*/ 154529 h 157019"/>
                    <a:gd name="connsiteX1" fmla="*/ 70853 w 85605"/>
                    <a:gd name="connsiteY1" fmla="*/ 156642 h 157019"/>
                    <a:gd name="connsiteX2" fmla="*/ 43460 w 85605"/>
                    <a:gd name="connsiteY2" fmla="*/ 138699 h 157019"/>
                    <a:gd name="connsiteX3" fmla="*/ 43301 w 85605"/>
                    <a:gd name="connsiteY3" fmla="*/ 138540 h 157019"/>
                    <a:gd name="connsiteX4" fmla="*/ 13596 w 85605"/>
                    <a:gd name="connsiteY4" fmla="*/ 95438 h 157019"/>
                    <a:gd name="connsiteX5" fmla="*/ 7217 w 85605"/>
                    <a:gd name="connsiteY5" fmla="*/ 57201 h 157019"/>
                    <a:gd name="connsiteX6" fmla="*/ 1555 w 85605"/>
                    <a:gd name="connsiteY6" fmla="*/ 19363 h 157019"/>
                    <a:gd name="connsiteX7" fmla="*/ 53269 w 85605"/>
                    <a:gd name="connsiteY7" fmla="*/ 7999 h 157019"/>
                    <a:gd name="connsiteX8" fmla="*/ 85366 w 85605"/>
                    <a:gd name="connsiteY8" fmla="*/ 37345 h 157019"/>
                    <a:gd name="connsiteX9" fmla="*/ 25439 w 85605"/>
                    <a:gd name="connsiteY9" fmla="*/ 30766 h 157019"/>
                    <a:gd name="connsiteX10" fmla="*/ 48444 w 85605"/>
                    <a:gd name="connsiteY10" fmla="*/ 74545 h 157019"/>
                    <a:gd name="connsiteX11" fmla="*/ 49481 w 85605"/>
                    <a:gd name="connsiteY11" fmla="*/ 115574 h 157019"/>
                    <a:gd name="connsiteX12" fmla="*/ 85605 w 85605"/>
                    <a:gd name="connsiteY12" fmla="*/ 154529 h 157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5605" h="157019">
                      <a:moveTo>
                        <a:pt x="85605" y="154529"/>
                      </a:moveTo>
                      <a:cubicBezTo>
                        <a:pt x="81618" y="156682"/>
                        <a:pt x="76794" y="157599"/>
                        <a:pt x="70853" y="156642"/>
                      </a:cubicBezTo>
                      <a:cubicBezTo>
                        <a:pt x="61523" y="155126"/>
                        <a:pt x="52153" y="148428"/>
                        <a:pt x="43460" y="138699"/>
                      </a:cubicBezTo>
                      <a:lnTo>
                        <a:pt x="43301" y="138540"/>
                      </a:lnTo>
                      <a:cubicBezTo>
                        <a:pt x="33692" y="127734"/>
                        <a:pt x="21092" y="110669"/>
                        <a:pt x="13596" y="95438"/>
                      </a:cubicBezTo>
                      <a:cubicBezTo>
                        <a:pt x="7656" y="83397"/>
                        <a:pt x="10128" y="66411"/>
                        <a:pt x="7217" y="57201"/>
                      </a:cubicBezTo>
                      <a:cubicBezTo>
                        <a:pt x="798" y="36667"/>
                        <a:pt x="-1993" y="30288"/>
                        <a:pt x="1555" y="19363"/>
                      </a:cubicBezTo>
                      <a:cubicBezTo>
                        <a:pt x="8971" y="-3444"/>
                        <a:pt x="32655" y="-4560"/>
                        <a:pt x="53269" y="7999"/>
                      </a:cubicBezTo>
                      <a:cubicBezTo>
                        <a:pt x="65749" y="15615"/>
                        <a:pt x="76634" y="25742"/>
                        <a:pt x="85366" y="37345"/>
                      </a:cubicBezTo>
                      <a:cubicBezTo>
                        <a:pt x="79066" y="42169"/>
                        <a:pt x="30423" y="-7352"/>
                        <a:pt x="25439" y="30766"/>
                      </a:cubicBezTo>
                      <a:cubicBezTo>
                        <a:pt x="22727" y="51460"/>
                        <a:pt x="38955" y="54729"/>
                        <a:pt x="48444" y="74545"/>
                      </a:cubicBezTo>
                      <a:cubicBezTo>
                        <a:pt x="51196" y="80327"/>
                        <a:pt x="47129" y="109593"/>
                        <a:pt x="49481" y="115574"/>
                      </a:cubicBezTo>
                      <a:cubicBezTo>
                        <a:pt x="57974" y="136985"/>
                        <a:pt x="64114" y="144082"/>
                        <a:pt x="85605" y="154529"/>
                      </a:cubicBezTo>
                      <a:close/>
                    </a:path>
                  </a:pathLst>
                </a:custGeom>
                <a:solidFill>
                  <a:srgbClr val="D8D6CA">
                    <a:alpha val="44000"/>
                  </a:srgbClr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123" name="Graphic 2">
              <a:extLst>
                <a:ext uri="{FF2B5EF4-FFF2-40B4-BE49-F238E27FC236}">
                  <a16:creationId xmlns="" xmlns:a16="http://schemas.microsoft.com/office/drawing/2014/main" id="{3D262A53-622F-4EFE-9978-14CFB448AEC7}"/>
                </a:ext>
              </a:extLst>
            </p:cNvPr>
            <p:cNvGrpSpPr/>
            <p:nvPr/>
          </p:nvGrpSpPr>
          <p:grpSpPr>
            <a:xfrm>
              <a:off x="18803625" y="-2506166"/>
              <a:ext cx="2991595" cy="829757"/>
              <a:chOff x="4195474" y="865101"/>
              <a:chExt cx="1070227" cy="296841"/>
            </a:xfrm>
          </p:grpSpPr>
          <p:sp>
            <p:nvSpPr>
              <p:cNvPr id="2124" name="Freeform: Shape 2123">
                <a:extLst>
                  <a:ext uri="{FF2B5EF4-FFF2-40B4-BE49-F238E27FC236}">
                    <a16:creationId xmlns="" xmlns:a16="http://schemas.microsoft.com/office/drawing/2014/main" id="{82AB1090-DE5B-44B5-AEFD-CF3822BF2B68}"/>
                  </a:ext>
                </a:extLst>
              </p:cNvPr>
              <p:cNvSpPr/>
              <p:nvPr/>
            </p:nvSpPr>
            <p:spPr>
              <a:xfrm>
                <a:off x="4195514" y="904899"/>
                <a:ext cx="1023707" cy="257042"/>
              </a:xfrm>
              <a:custGeom>
                <a:avLst/>
                <a:gdLst>
                  <a:gd name="connsiteX0" fmla="*/ 1015072 w 1023707"/>
                  <a:gd name="connsiteY0" fmla="*/ 70320 h 257042"/>
                  <a:gd name="connsiteX1" fmla="*/ 997050 w 1023707"/>
                  <a:gd name="connsiteY1" fmla="*/ 72952 h 257042"/>
                  <a:gd name="connsiteX2" fmla="*/ 953430 w 1023707"/>
                  <a:gd name="connsiteY2" fmla="*/ 72912 h 257042"/>
                  <a:gd name="connsiteX3" fmla="*/ 910448 w 1023707"/>
                  <a:gd name="connsiteY3" fmla="*/ 79052 h 257042"/>
                  <a:gd name="connsiteX4" fmla="*/ 853073 w 1023707"/>
                  <a:gd name="connsiteY4" fmla="*/ 96476 h 257042"/>
                  <a:gd name="connsiteX5" fmla="*/ 461411 w 1023707"/>
                  <a:gd name="connsiteY5" fmla="*/ 203532 h 257042"/>
                  <a:gd name="connsiteX6" fmla="*/ 65204 w 1023707"/>
                  <a:gd name="connsiteY6" fmla="*/ 256841 h 257042"/>
                  <a:gd name="connsiteX7" fmla="*/ 28642 w 1023707"/>
                  <a:gd name="connsiteY7" fmla="*/ 250183 h 257042"/>
                  <a:gd name="connsiteX8" fmla="*/ 2765 w 1023707"/>
                  <a:gd name="connsiteY8" fmla="*/ 227894 h 257042"/>
                  <a:gd name="connsiteX9" fmla="*/ 851 w 1023707"/>
                  <a:gd name="connsiteY9" fmla="*/ 218724 h 257042"/>
                  <a:gd name="connsiteX10" fmla="*/ 3562 w 1023707"/>
                  <a:gd name="connsiteY10" fmla="*/ 218046 h 257042"/>
                  <a:gd name="connsiteX11" fmla="*/ 16521 w 1023707"/>
                  <a:gd name="connsiteY11" fmla="*/ 218604 h 257042"/>
                  <a:gd name="connsiteX12" fmla="*/ 16839 w 1023707"/>
                  <a:gd name="connsiteY12" fmla="*/ 218604 h 257042"/>
                  <a:gd name="connsiteX13" fmla="*/ 785290 w 1023707"/>
                  <a:gd name="connsiteY13" fmla="*/ 78055 h 257042"/>
                  <a:gd name="connsiteX14" fmla="*/ 941389 w 1023707"/>
                  <a:gd name="connsiteY14" fmla="*/ 23949 h 257042"/>
                  <a:gd name="connsiteX15" fmla="*/ 970416 w 1023707"/>
                  <a:gd name="connsiteY15" fmla="*/ 6366 h 257042"/>
                  <a:gd name="connsiteX16" fmla="*/ 975479 w 1023707"/>
                  <a:gd name="connsiteY16" fmla="*/ 3335 h 257042"/>
                  <a:gd name="connsiteX17" fmla="*/ 1022489 w 1023707"/>
                  <a:gd name="connsiteY17" fmla="*/ 42769 h 257042"/>
                  <a:gd name="connsiteX18" fmla="*/ 1015072 w 1023707"/>
                  <a:gd name="connsiteY18" fmla="*/ 70320 h 257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23707" h="257042">
                    <a:moveTo>
                      <a:pt x="1015072" y="70320"/>
                    </a:moveTo>
                    <a:cubicBezTo>
                      <a:pt x="1011005" y="72753"/>
                      <a:pt x="1005224" y="73949"/>
                      <a:pt x="997050" y="72952"/>
                    </a:cubicBezTo>
                    <a:cubicBezTo>
                      <a:pt x="983653" y="71277"/>
                      <a:pt x="967864" y="71716"/>
                      <a:pt x="953430" y="72912"/>
                    </a:cubicBezTo>
                    <a:cubicBezTo>
                      <a:pt x="932059" y="74626"/>
                      <a:pt x="913638" y="78095"/>
                      <a:pt x="910448" y="79052"/>
                    </a:cubicBezTo>
                    <a:cubicBezTo>
                      <a:pt x="891310" y="84834"/>
                      <a:pt x="872211" y="90655"/>
                      <a:pt x="853073" y="96476"/>
                    </a:cubicBezTo>
                    <a:cubicBezTo>
                      <a:pt x="724087" y="135670"/>
                      <a:pt x="594543" y="173987"/>
                      <a:pt x="461411" y="203532"/>
                    </a:cubicBezTo>
                    <a:cubicBezTo>
                      <a:pt x="335456" y="231483"/>
                      <a:pt x="200170" y="259712"/>
                      <a:pt x="65204" y="256841"/>
                    </a:cubicBezTo>
                    <a:cubicBezTo>
                      <a:pt x="59183" y="256721"/>
                      <a:pt x="39606" y="254369"/>
                      <a:pt x="28642" y="250183"/>
                    </a:cubicBezTo>
                    <a:cubicBezTo>
                      <a:pt x="18713" y="246395"/>
                      <a:pt x="7789" y="235868"/>
                      <a:pt x="2765" y="227894"/>
                    </a:cubicBezTo>
                    <a:cubicBezTo>
                      <a:pt x="133" y="223668"/>
                      <a:pt x="-864" y="220119"/>
                      <a:pt x="851" y="218724"/>
                    </a:cubicBezTo>
                    <a:cubicBezTo>
                      <a:pt x="1449" y="218245"/>
                      <a:pt x="2326" y="218006"/>
                      <a:pt x="3562" y="218046"/>
                    </a:cubicBezTo>
                    <a:cubicBezTo>
                      <a:pt x="7908" y="218245"/>
                      <a:pt x="12214" y="218444"/>
                      <a:pt x="16521" y="218604"/>
                    </a:cubicBezTo>
                    <a:cubicBezTo>
                      <a:pt x="16640" y="218604"/>
                      <a:pt x="16760" y="218604"/>
                      <a:pt x="16839" y="218604"/>
                    </a:cubicBezTo>
                    <a:cubicBezTo>
                      <a:pt x="288048" y="228572"/>
                      <a:pt x="540118" y="157480"/>
                      <a:pt x="785290" y="78055"/>
                    </a:cubicBezTo>
                    <a:cubicBezTo>
                      <a:pt x="797770" y="74028"/>
                      <a:pt x="875521" y="59196"/>
                      <a:pt x="941389" y="23949"/>
                    </a:cubicBezTo>
                    <a:cubicBezTo>
                      <a:pt x="951437" y="18567"/>
                      <a:pt x="961205" y="12705"/>
                      <a:pt x="970416" y="6366"/>
                    </a:cubicBezTo>
                    <a:cubicBezTo>
                      <a:pt x="972170" y="5170"/>
                      <a:pt x="973845" y="4173"/>
                      <a:pt x="975479" y="3335"/>
                    </a:cubicBezTo>
                    <a:cubicBezTo>
                      <a:pt x="1003629" y="-11098"/>
                      <a:pt x="1017465" y="24906"/>
                      <a:pt x="1022489" y="42769"/>
                    </a:cubicBezTo>
                    <a:cubicBezTo>
                      <a:pt x="1024163" y="48630"/>
                      <a:pt x="1025798" y="63861"/>
                      <a:pt x="1015072" y="70320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5" name="Freeform: Shape 2124">
                <a:extLst>
                  <a:ext uri="{FF2B5EF4-FFF2-40B4-BE49-F238E27FC236}">
                    <a16:creationId xmlns="" xmlns:a16="http://schemas.microsoft.com/office/drawing/2014/main" id="{0017F333-7219-4AEF-8166-4D01E83F1174}"/>
                  </a:ext>
                </a:extLst>
              </p:cNvPr>
              <p:cNvSpPr/>
              <p:nvPr/>
            </p:nvSpPr>
            <p:spPr>
              <a:xfrm>
                <a:off x="4195474" y="908155"/>
                <a:ext cx="1017684" cy="224598"/>
              </a:xfrm>
              <a:custGeom>
                <a:avLst/>
                <a:gdLst>
                  <a:gd name="connsiteX0" fmla="*/ 987641 w 1017684"/>
                  <a:gd name="connsiteY0" fmla="*/ 60605 h 224598"/>
                  <a:gd name="connsiteX1" fmla="*/ 940352 w 1017684"/>
                  <a:gd name="connsiteY1" fmla="*/ 57695 h 224598"/>
                  <a:gd name="connsiteX2" fmla="*/ 880066 w 1017684"/>
                  <a:gd name="connsiteY2" fmla="*/ 61602 h 224598"/>
                  <a:gd name="connsiteX3" fmla="*/ 784334 w 1017684"/>
                  <a:gd name="connsiteY3" fmla="*/ 90350 h 224598"/>
                  <a:gd name="connsiteX4" fmla="*/ 402281 w 1017684"/>
                  <a:gd name="connsiteY4" fmla="*/ 197485 h 224598"/>
                  <a:gd name="connsiteX5" fmla="*/ 166877 w 1017684"/>
                  <a:gd name="connsiteY5" fmla="*/ 219933 h 224598"/>
                  <a:gd name="connsiteX6" fmla="*/ 47501 w 1017684"/>
                  <a:gd name="connsiteY6" fmla="*/ 220771 h 224598"/>
                  <a:gd name="connsiteX7" fmla="*/ 2765 w 1017684"/>
                  <a:gd name="connsiteY7" fmla="*/ 224598 h 224598"/>
                  <a:gd name="connsiteX8" fmla="*/ 851 w 1017684"/>
                  <a:gd name="connsiteY8" fmla="*/ 215428 h 224598"/>
                  <a:gd name="connsiteX9" fmla="*/ 16521 w 1017684"/>
                  <a:gd name="connsiteY9" fmla="*/ 215308 h 224598"/>
                  <a:gd name="connsiteX10" fmla="*/ 16879 w 1017684"/>
                  <a:gd name="connsiteY10" fmla="*/ 215308 h 224598"/>
                  <a:gd name="connsiteX11" fmla="*/ 785291 w 1017684"/>
                  <a:gd name="connsiteY11" fmla="*/ 74760 h 224598"/>
                  <a:gd name="connsiteX12" fmla="*/ 970456 w 1017684"/>
                  <a:gd name="connsiteY12" fmla="*/ 3030 h 224598"/>
                  <a:gd name="connsiteX13" fmla="*/ 975519 w 1017684"/>
                  <a:gd name="connsiteY13" fmla="*/ 0 h 224598"/>
                  <a:gd name="connsiteX14" fmla="*/ 1016827 w 1017684"/>
                  <a:gd name="connsiteY14" fmla="*/ 40151 h 224598"/>
                  <a:gd name="connsiteX15" fmla="*/ 987641 w 1017684"/>
                  <a:gd name="connsiteY15" fmla="*/ 60605 h 224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17684" h="224598">
                    <a:moveTo>
                      <a:pt x="987641" y="60605"/>
                    </a:moveTo>
                    <a:cubicBezTo>
                      <a:pt x="982537" y="57814"/>
                      <a:pt x="945655" y="59808"/>
                      <a:pt x="940352" y="57695"/>
                    </a:cubicBezTo>
                    <a:cubicBezTo>
                      <a:pt x="924483" y="51435"/>
                      <a:pt x="895457" y="59728"/>
                      <a:pt x="880066" y="61602"/>
                    </a:cubicBezTo>
                    <a:cubicBezTo>
                      <a:pt x="847052" y="65629"/>
                      <a:pt x="823129" y="81059"/>
                      <a:pt x="784334" y="90350"/>
                    </a:cubicBezTo>
                    <a:cubicBezTo>
                      <a:pt x="754230" y="97566"/>
                      <a:pt x="475486" y="184846"/>
                      <a:pt x="402281" y="197485"/>
                    </a:cubicBezTo>
                    <a:cubicBezTo>
                      <a:pt x="329236" y="210085"/>
                      <a:pt x="242993" y="218617"/>
                      <a:pt x="166877" y="219933"/>
                    </a:cubicBezTo>
                    <a:cubicBezTo>
                      <a:pt x="127165" y="220651"/>
                      <a:pt x="87014" y="219016"/>
                      <a:pt x="47501" y="220771"/>
                    </a:cubicBezTo>
                    <a:cubicBezTo>
                      <a:pt x="32390" y="221409"/>
                      <a:pt x="17557" y="222884"/>
                      <a:pt x="2765" y="224598"/>
                    </a:cubicBezTo>
                    <a:cubicBezTo>
                      <a:pt x="133" y="220332"/>
                      <a:pt x="-864" y="216823"/>
                      <a:pt x="851" y="215428"/>
                    </a:cubicBezTo>
                    <a:cubicBezTo>
                      <a:pt x="6074" y="215428"/>
                      <a:pt x="11297" y="215388"/>
                      <a:pt x="16521" y="215308"/>
                    </a:cubicBezTo>
                    <a:cubicBezTo>
                      <a:pt x="16640" y="215308"/>
                      <a:pt x="16760" y="215308"/>
                      <a:pt x="16879" y="215308"/>
                    </a:cubicBezTo>
                    <a:cubicBezTo>
                      <a:pt x="288088" y="225276"/>
                      <a:pt x="540158" y="154185"/>
                      <a:pt x="785291" y="74760"/>
                    </a:cubicBezTo>
                    <a:cubicBezTo>
                      <a:pt x="799644" y="70095"/>
                      <a:pt x="900680" y="51155"/>
                      <a:pt x="970456" y="3030"/>
                    </a:cubicBezTo>
                    <a:cubicBezTo>
                      <a:pt x="972210" y="1834"/>
                      <a:pt x="973885" y="837"/>
                      <a:pt x="975519" y="0"/>
                    </a:cubicBezTo>
                    <a:cubicBezTo>
                      <a:pt x="1000958" y="0"/>
                      <a:pt x="1012720" y="25518"/>
                      <a:pt x="1016827" y="40151"/>
                    </a:cubicBezTo>
                    <a:cubicBezTo>
                      <a:pt x="1019259" y="48723"/>
                      <a:pt x="1018461" y="53468"/>
                      <a:pt x="987641" y="60605"/>
                    </a:cubicBezTo>
                    <a:close/>
                  </a:path>
                </a:pathLst>
              </a:custGeom>
              <a:solidFill>
                <a:srgbClr val="EDEDE3">
                  <a:alpha val="60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6" name="Freeform: Shape 2125">
                <a:extLst>
                  <a:ext uri="{FF2B5EF4-FFF2-40B4-BE49-F238E27FC236}">
                    <a16:creationId xmlns="" xmlns:a16="http://schemas.microsoft.com/office/drawing/2014/main" id="{F978F8CB-0901-4848-BA14-007B5A1B495A}"/>
                  </a:ext>
                </a:extLst>
              </p:cNvPr>
              <p:cNvSpPr/>
              <p:nvPr/>
            </p:nvSpPr>
            <p:spPr>
              <a:xfrm>
                <a:off x="5136903" y="908274"/>
                <a:ext cx="75437" cy="69928"/>
              </a:xfrm>
              <a:custGeom>
                <a:avLst/>
                <a:gdLst>
                  <a:gd name="connsiteX0" fmla="*/ 73683 w 75437"/>
                  <a:gd name="connsiteY0" fmla="*/ 66945 h 69928"/>
                  <a:gd name="connsiteX1" fmla="*/ 55661 w 75437"/>
                  <a:gd name="connsiteY1" fmla="*/ 69577 h 69928"/>
                  <a:gd name="connsiteX2" fmla="*/ 12041 w 75437"/>
                  <a:gd name="connsiteY2" fmla="*/ 69537 h 69928"/>
                  <a:gd name="connsiteX3" fmla="*/ 13038 w 75437"/>
                  <a:gd name="connsiteY3" fmla="*/ 44936 h 69928"/>
                  <a:gd name="connsiteX4" fmla="*/ 0 w 75437"/>
                  <a:gd name="connsiteY4" fmla="*/ 20614 h 69928"/>
                  <a:gd name="connsiteX5" fmla="*/ 29027 w 75437"/>
                  <a:gd name="connsiteY5" fmla="*/ 3030 h 69928"/>
                  <a:gd name="connsiteX6" fmla="*/ 34090 w 75437"/>
                  <a:gd name="connsiteY6" fmla="*/ 0 h 69928"/>
                  <a:gd name="connsiteX7" fmla="*/ 75438 w 75437"/>
                  <a:gd name="connsiteY7" fmla="*/ 40151 h 69928"/>
                  <a:gd name="connsiteX8" fmla="*/ 73683 w 75437"/>
                  <a:gd name="connsiteY8" fmla="*/ 66945 h 69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437" h="69928">
                    <a:moveTo>
                      <a:pt x="73683" y="66945"/>
                    </a:moveTo>
                    <a:cubicBezTo>
                      <a:pt x="69616" y="69377"/>
                      <a:pt x="63835" y="70573"/>
                      <a:pt x="55661" y="69577"/>
                    </a:cubicBezTo>
                    <a:cubicBezTo>
                      <a:pt x="42264" y="67902"/>
                      <a:pt x="26475" y="68341"/>
                      <a:pt x="12041" y="69537"/>
                    </a:cubicBezTo>
                    <a:cubicBezTo>
                      <a:pt x="12161" y="62160"/>
                      <a:pt x="12480" y="53668"/>
                      <a:pt x="13038" y="44936"/>
                    </a:cubicBezTo>
                    <a:cubicBezTo>
                      <a:pt x="13596" y="35965"/>
                      <a:pt x="7735" y="27591"/>
                      <a:pt x="0" y="20614"/>
                    </a:cubicBezTo>
                    <a:cubicBezTo>
                      <a:pt x="10048" y="15231"/>
                      <a:pt x="19816" y="9370"/>
                      <a:pt x="29027" y="3030"/>
                    </a:cubicBezTo>
                    <a:cubicBezTo>
                      <a:pt x="30781" y="1834"/>
                      <a:pt x="32456" y="837"/>
                      <a:pt x="34090" y="0"/>
                    </a:cubicBezTo>
                    <a:lnTo>
                      <a:pt x="75438" y="40151"/>
                    </a:lnTo>
                    <a:lnTo>
                      <a:pt x="73683" y="66945"/>
                    </a:ln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127" name="Graphic 2">
                <a:extLst>
                  <a:ext uri="{FF2B5EF4-FFF2-40B4-BE49-F238E27FC236}">
                    <a16:creationId xmlns="" xmlns:a16="http://schemas.microsoft.com/office/drawing/2014/main" id="{042279AB-A7CD-4271-8CD2-A811C7BFD511}"/>
                  </a:ext>
                </a:extLst>
              </p:cNvPr>
              <p:cNvGrpSpPr/>
              <p:nvPr/>
            </p:nvGrpSpPr>
            <p:grpSpPr>
              <a:xfrm>
                <a:off x="5152885" y="865101"/>
                <a:ext cx="112816" cy="154731"/>
                <a:chOff x="5152885" y="865101"/>
                <a:chExt cx="112816" cy="154731"/>
              </a:xfrm>
            </p:grpSpPr>
            <p:sp>
              <p:nvSpPr>
                <p:cNvPr id="2128" name="Freeform: Shape 2127">
                  <a:extLst>
                    <a:ext uri="{FF2B5EF4-FFF2-40B4-BE49-F238E27FC236}">
                      <a16:creationId xmlns="" xmlns:a16="http://schemas.microsoft.com/office/drawing/2014/main" id="{C293BE3B-4BA3-4FE9-BFBD-08C5203677AB}"/>
                    </a:ext>
                  </a:extLst>
                </p:cNvPr>
                <p:cNvSpPr/>
                <p:nvPr/>
              </p:nvSpPr>
              <p:spPr>
                <a:xfrm>
                  <a:off x="5152885" y="865291"/>
                  <a:ext cx="112816" cy="154541"/>
                </a:xfrm>
                <a:custGeom>
                  <a:avLst/>
                  <a:gdLst>
                    <a:gd name="connsiteX0" fmla="*/ 92430 w 112816"/>
                    <a:gd name="connsiteY0" fmla="*/ 151555 h 154541"/>
                    <a:gd name="connsiteX1" fmla="*/ 77797 w 112816"/>
                    <a:gd name="connsiteY1" fmla="*/ 154346 h 154541"/>
                    <a:gd name="connsiteX2" fmla="*/ 49608 w 112816"/>
                    <a:gd name="connsiteY2" fmla="*/ 137679 h 154541"/>
                    <a:gd name="connsiteX3" fmla="*/ 49448 w 112816"/>
                    <a:gd name="connsiteY3" fmla="*/ 137520 h 154541"/>
                    <a:gd name="connsiteX4" fmla="*/ 2320 w 112816"/>
                    <a:gd name="connsiteY4" fmla="*/ 20416 h 154541"/>
                    <a:gd name="connsiteX5" fmla="*/ 53475 w 112816"/>
                    <a:gd name="connsiteY5" fmla="*/ 6740 h 154541"/>
                    <a:gd name="connsiteX6" fmla="*/ 86888 w 112816"/>
                    <a:gd name="connsiteY6" fmla="*/ 34610 h 154541"/>
                    <a:gd name="connsiteX7" fmla="*/ 109176 w 112816"/>
                    <a:gd name="connsiteY7" fmla="*/ 124203 h 154541"/>
                    <a:gd name="connsiteX8" fmla="*/ 99288 w 112816"/>
                    <a:gd name="connsiteY8" fmla="*/ 145335 h 154541"/>
                    <a:gd name="connsiteX9" fmla="*/ 92430 w 112816"/>
                    <a:gd name="connsiteY9" fmla="*/ 151555 h 154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2816" h="154541">
                      <a:moveTo>
                        <a:pt x="92430" y="151555"/>
                      </a:moveTo>
                      <a:cubicBezTo>
                        <a:pt x="88562" y="153907"/>
                        <a:pt x="83778" y="155024"/>
                        <a:pt x="77797" y="154346"/>
                      </a:cubicBezTo>
                      <a:cubicBezTo>
                        <a:pt x="68387" y="153269"/>
                        <a:pt x="58738" y="147009"/>
                        <a:pt x="49608" y="137679"/>
                      </a:cubicBezTo>
                      <a:lnTo>
                        <a:pt x="49448" y="137520"/>
                      </a:lnTo>
                      <a:cubicBezTo>
                        <a:pt x="19903" y="107217"/>
                        <a:pt x="-8406" y="49921"/>
                        <a:pt x="2320" y="20416"/>
                      </a:cubicBezTo>
                      <a:cubicBezTo>
                        <a:pt x="10533" y="-2152"/>
                        <a:pt x="32303" y="-4903"/>
                        <a:pt x="53475" y="6740"/>
                      </a:cubicBezTo>
                      <a:cubicBezTo>
                        <a:pt x="66274" y="13797"/>
                        <a:pt x="77637" y="23406"/>
                        <a:pt x="86888" y="34610"/>
                      </a:cubicBezTo>
                      <a:cubicBezTo>
                        <a:pt x="108578" y="60806"/>
                        <a:pt x="118825" y="95375"/>
                        <a:pt x="109176" y="124203"/>
                      </a:cubicBezTo>
                      <a:cubicBezTo>
                        <a:pt x="106744" y="131459"/>
                        <a:pt x="103873" y="139394"/>
                        <a:pt x="99288" y="145335"/>
                      </a:cubicBezTo>
                      <a:cubicBezTo>
                        <a:pt x="97374" y="147807"/>
                        <a:pt x="95101" y="149960"/>
                        <a:pt x="92430" y="151555"/>
                      </a:cubicBezTo>
                      <a:close/>
                    </a:path>
                  </a:pathLst>
                </a:custGeom>
                <a:solidFill>
                  <a:srgbClr val="F6F3EC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29" name="Freeform: Shape 2128">
                  <a:extLst>
                    <a:ext uri="{FF2B5EF4-FFF2-40B4-BE49-F238E27FC236}">
                      <a16:creationId xmlns="" xmlns:a16="http://schemas.microsoft.com/office/drawing/2014/main" id="{BB6FB989-B865-4DE3-BFC7-AC8EAAD542DB}"/>
                    </a:ext>
                  </a:extLst>
                </p:cNvPr>
                <p:cNvSpPr/>
                <p:nvPr/>
              </p:nvSpPr>
              <p:spPr>
                <a:xfrm>
                  <a:off x="5154046" y="865101"/>
                  <a:ext cx="91269" cy="154731"/>
                </a:xfrm>
                <a:custGeom>
                  <a:avLst/>
                  <a:gdLst>
                    <a:gd name="connsiteX0" fmla="*/ 91269 w 91269"/>
                    <a:gd name="connsiteY0" fmla="*/ 151745 h 154731"/>
                    <a:gd name="connsiteX1" fmla="*/ 76636 w 91269"/>
                    <a:gd name="connsiteY1" fmla="*/ 154536 h 154731"/>
                    <a:gd name="connsiteX2" fmla="*/ 48447 w 91269"/>
                    <a:gd name="connsiteY2" fmla="*/ 137869 h 154731"/>
                    <a:gd name="connsiteX3" fmla="*/ 48287 w 91269"/>
                    <a:gd name="connsiteY3" fmla="*/ 137710 h 154731"/>
                    <a:gd name="connsiteX4" fmla="*/ 16629 w 91269"/>
                    <a:gd name="connsiteY4" fmla="*/ 96004 h 154731"/>
                    <a:gd name="connsiteX5" fmla="*/ 8535 w 91269"/>
                    <a:gd name="connsiteY5" fmla="*/ 58085 h 154731"/>
                    <a:gd name="connsiteX6" fmla="*/ 1159 w 91269"/>
                    <a:gd name="connsiteY6" fmla="*/ 20566 h 154731"/>
                    <a:gd name="connsiteX7" fmla="*/ 52314 w 91269"/>
                    <a:gd name="connsiteY7" fmla="*/ 6890 h 154731"/>
                    <a:gd name="connsiteX8" fmla="*/ 85727 w 91269"/>
                    <a:gd name="connsiteY8" fmla="*/ 34761 h 154731"/>
                    <a:gd name="connsiteX9" fmla="*/ 25560 w 91269"/>
                    <a:gd name="connsiteY9" fmla="*/ 30893 h 154731"/>
                    <a:gd name="connsiteX10" fmla="*/ 50520 w 91269"/>
                    <a:gd name="connsiteY10" fmla="*/ 73596 h 154731"/>
                    <a:gd name="connsiteX11" fmla="*/ 53431 w 91269"/>
                    <a:gd name="connsiteY11" fmla="*/ 114544 h 154731"/>
                    <a:gd name="connsiteX12" fmla="*/ 91269 w 91269"/>
                    <a:gd name="connsiteY12" fmla="*/ 151745 h 154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1269" h="154731">
                      <a:moveTo>
                        <a:pt x="91269" y="151745"/>
                      </a:moveTo>
                      <a:cubicBezTo>
                        <a:pt x="87401" y="154097"/>
                        <a:pt x="82617" y="155214"/>
                        <a:pt x="76636" y="154536"/>
                      </a:cubicBezTo>
                      <a:cubicBezTo>
                        <a:pt x="67226" y="153459"/>
                        <a:pt x="57577" y="147199"/>
                        <a:pt x="48447" y="137869"/>
                      </a:cubicBezTo>
                      <a:lnTo>
                        <a:pt x="48287" y="137710"/>
                      </a:lnTo>
                      <a:cubicBezTo>
                        <a:pt x="38200" y="127343"/>
                        <a:pt x="24842" y="110876"/>
                        <a:pt x="16629" y="96004"/>
                      </a:cubicBezTo>
                      <a:cubicBezTo>
                        <a:pt x="10130" y="84241"/>
                        <a:pt x="11844" y="67176"/>
                        <a:pt x="8535" y="58085"/>
                      </a:cubicBezTo>
                      <a:cubicBezTo>
                        <a:pt x="1198" y="37870"/>
                        <a:pt x="-1872" y="31611"/>
                        <a:pt x="1159" y="20566"/>
                      </a:cubicBezTo>
                      <a:cubicBezTo>
                        <a:pt x="7498" y="-2560"/>
                        <a:pt x="31142" y="-4753"/>
                        <a:pt x="52314" y="6890"/>
                      </a:cubicBezTo>
                      <a:cubicBezTo>
                        <a:pt x="65113" y="13947"/>
                        <a:pt x="76477" y="23557"/>
                        <a:pt x="85727" y="34761"/>
                      </a:cubicBezTo>
                      <a:cubicBezTo>
                        <a:pt x="79627" y="39864"/>
                        <a:pt x="28790" y="-7384"/>
                        <a:pt x="25560" y="30893"/>
                      </a:cubicBezTo>
                      <a:cubicBezTo>
                        <a:pt x="23806" y="51706"/>
                        <a:pt x="40153" y="54218"/>
                        <a:pt x="50520" y="73596"/>
                      </a:cubicBezTo>
                      <a:cubicBezTo>
                        <a:pt x="53510" y="79218"/>
                        <a:pt x="50799" y="108643"/>
                        <a:pt x="53431" y="114544"/>
                      </a:cubicBezTo>
                      <a:cubicBezTo>
                        <a:pt x="62920" y="135437"/>
                        <a:pt x="69340" y="142295"/>
                        <a:pt x="91269" y="151745"/>
                      </a:cubicBezTo>
                      <a:close/>
                    </a:path>
                  </a:pathLst>
                </a:custGeom>
                <a:solidFill>
                  <a:srgbClr val="D8D6CA">
                    <a:alpha val="70000"/>
                  </a:srgbClr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130" name="Graphic 2">
              <a:extLst>
                <a:ext uri="{FF2B5EF4-FFF2-40B4-BE49-F238E27FC236}">
                  <a16:creationId xmlns="" xmlns:a16="http://schemas.microsoft.com/office/drawing/2014/main" id="{C3EBDDA1-4FAB-4328-9742-B99E54A5ECBE}"/>
                </a:ext>
              </a:extLst>
            </p:cNvPr>
            <p:cNvGrpSpPr/>
            <p:nvPr/>
          </p:nvGrpSpPr>
          <p:grpSpPr>
            <a:xfrm>
              <a:off x="19205425" y="-1757165"/>
              <a:ext cx="3021810" cy="458246"/>
              <a:chOff x="4339216" y="1133052"/>
              <a:chExt cx="1081036" cy="163935"/>
            </a:xfrm>
          </p:grpSpPr>
          <p:sp>
            <p:nvSpPr>
              <p:cNvPr id="2131" name="Freeform: Shape 2130">
                <a:extLst>
                  <a:ext uri="{FF2B5EF4-FFF2-40B4-BE49-F238E27FC236}">
                    <a16:creationId xmlns="" xmlns:a16="http://schemas.microsoft.com/office/drawing/2014/main" id="{B38EB782-2FBC-4C78-A5F0-6A10BB14EF0E}"/>
                  </a:ext>
                </a:extLst>
              </p:cNvPr>
              <p:cNvSpPr/>
              <p:nvPr/>
            </p:nvSpPr>
            <p:spPr>
              <a:xfrm>
                <a:off x="4339216" y="1164709"/>
                <a:ext cx="1036585" cy="88743"/>
              </a:xfrm>
              <a:custGeom>
                <a:avLst/>
                <a:gdLst>
                  <a:gd name="connsiteX0" fmla="*/ 1023123 w 1036585"/>
                  <a:gd name="connsiteY0" fmla="*/ 82915 h 88743"/>
                  <a:gd name="connsiteX1" fmla="*/ 1004941 w 1036585"/>
                  <a:gd name="connsiteY1" fmla="*/ 81399 h 88743"/>
                  <a:gd name="connsiteX2" fmla="*/ 962438 w 1036585"/>
                  <a:gd name="connsiteY2" fmla="*/ 71591 h 88743"/>
                  <a:gd name="connsiteX3" fmla="*/ 919177 w 1036585"/>
                  <a:gd name="connsiteY3" fmla="*/ 67963 h 88743"/>
                  <a:gd name="connsiteX4" fmla="*/ 859369 w 1036585"/>
                  <a:gd name="connsiteY4" fmla="*/ 72109 h 88743"/>
                  <a:gd name="connsiteX5" fmla="*/ 453672 w 1036585"/>
                  <a:gd name="connsiteY5" fmla="*/ 88656 h 88743"/>
                  <a:gd name="connsiteX6" fmla="*/ 55591 w 1036585"/>
                  <a:gd name="connsiteY6" fmla="*/ 51815 h 88743"/>
                  <a:gd name="connsiteX7" fmla="*/ 21461 w 1036585"/>
                  <a:gd name="connsiteY7" fmla="*/ 37142 h 88743"/>
                  <a:gd name="connsiteX8" fmla="*/ 1246 w 1036585"/>
                  <a:gd name="connsiteY8" fmla="*/ 9630 h 88743"/>
                  <a:gd name="connsiteX9" fmla="*/ 1445 w 1036585"/>
                  <a:gd name="connsiteY9" fmla="*/ 260 h 88743"/>
                  <a:gd name="connsiteX10" fmla="*/ 4236 w 1036585"/>
                  <a:gd name="connsiteY10" fmla="*/ 220 h 88743"/>
                  <a:gd name="connsiteX11" fmla="*/ 16756 w 1036585"/>
                  <a:gd name="connsiteY11" fmla="*/ 3689 h 88743"/>
                  <a:gd name="connsiteX12" fmla="*/ 17075 w 1036585"/>
                  <a:gd name="connsiteY12" fmla="*/ 3769 h 88743"/>
                  <a:gd name="connsiteX13" fmla="*/ 797448 w 1036585"/>
                  <a:gd name="connsiteY13" fmla="*/ 39055 h 88743"/>
                  <a:gd name="connsiteX14" fmla="*/ 961720 w 1036585"/>
                  <a:gd name="connsiteY14" fmla="*/ 21313 h 88743"/>
                  <a:gd name="connsiteX15" fmla="*/ 993976 w 1036585"/>
                  <a:gd name="connsiteY15" fmla="*/ 10667 h 88743"/>
                  <a:gd name="connsiteX16" fmla="*/ 999599 w 1036585"/>
                  <a:gd name="connsiteY16" fmla="*/ 8833 h 88743"/>
                  <a:gd name="connsiteX17" fmla="*/ 1036560 w 1036585"/>
                  <a:gd name="connsiteY17" fmla="*/ 57795 h 88743"/>
                  <a:gd name="connsiteX18" fmla="*/ 1023123 w 1036585"/>
                  <a:gd name="connsiteY18" fmla="*/ 82915 h 88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36585" h="88743">
                    <a:moveTo>
                      <a:pt x="1023123" y="82915"/>
                    </a:moveTo>
                    <a:cubicBezTo>
                      <a:pt x="1018617" y="84390"/>
                      <a:pt x="1012716" y="84270"/>
                      <a:pt x="1004941" y="81399"/>
                    </a:cubicBezTo>
                    <a:cubicBezTo>
                      <a:pt x="992262" y="76774"/>
                      <a:pt x="976752" y="73625"/>
                      <a:pt x="962438" y="71591"/>
                    </a:cubicBezTo>
                    <a:cubicBezTo>
                      <a:pt x="941226" y="68481"/>
                      <a:pt x="922526" y="67723"/>
                      <a:pt x="919177" y="67963"/>
                    </a:cubicBezTo>
                    <a:cubicBezTo>
                      <a:pt x="899241" y="69278"/>
                      <a:pt x="879305" y="70674"/>
                      <a:pt x="859369" y="72109"/>
                    </a:cubicBezTo>
                    <a:cubicBezTo>
                      <a:pt x="724881" y="81399"/>
                      <a:pt x="590034" y="89693"/>
                      <a:pt x="453672" y="88656"/>
                    </a:cubicBezTo>
                    <a:cubicBezTo>
                      <a:pt x="324647" y="87659"/>
                      <a:pt x="186491" y="84829"/>
                      <a:pt x="55591" y="51815"/>
                    </a:cubicBezTo>
                    <a:cubicBezTo>
                      <a:pt x="49770" y="50339"/>
                      <a:pt x="31190" y="43681"/>
                      <a:pt x="21461" y="37142"/>
                    </a:cubicBezTo>
                    <a:cubicBezTo>
                      <a:pt x="12610" y="31201"/>
                      <a:pt x="4356" y="18522"/>
                      <a:pt x="1246" y="9630"/>
                    </a:cubicBezTo>
                    <a:cubicBezTo>
                      <a:pt x="-349" y="4885"/>
                      <a:pt x="-548" y="1257"/>
                      <a:pt x="1445" y="260"/>
                    </a:cubicBezTo>
                    <a:cubicBezTo>
                      <a:pt x="2123" y="-59"/>
                      <a:pt x="3040" y="-99"/>
                      <a:pt x="4236" y="220"/>
                    </a:cubicBezTo>
                    <a:cubicBezTo>
                      <a:pt x="8423" y="1377"/>
                      <a:pt x="12570" y="2533"/>
                      <a:pt x="16756" y="3689"/>
                    </a:cubicBezTo>
                    <a:cubicBezTo>
                      <a:pt x="16876" y="3729"/>
                      <a:pt x="16995" y="3729"/>
                      <a:pt x="17075" y="3769"/>
                    </a:cubicBezTo>
                    <a:cubicBezTo>
                      <a:pt x="279153" y="74302"/>
                      <a:pt x="540753" y="61503"/>
                      <a:pt x="797448" y="39055"/>
                    </a:cubicBezTo>
                    <a:cubicBezTo>
                      <a:pt x="810486" y="37899"/>
                      <a:pt x="889592" y="40890"/>
                      <a:pt x="961720" y="21313"/>
                    </a:cubicBezTo>
                    <a:cubicBezTo>
                      <a:pt x="972725" y="18322"/>
                      <a:pt x="983570" y="14814"/>
                      <a:pt x="993976" y="10667"/>
                    </a:cubicBezTo>
                    <a:cubicBezTo>
                      <a:pt x="995930" y="9869"/>
                      <a:pt x="997844" y="9271"/>
                      <a:pt x="999599" y="8833"/>
                    </a:cubicBezTo>
                    <a:cubicBezTo>
                      <a:pt x="1030260" y="1058"/>
                      <a:pt x="1035683" y="39255"/>
                      <a:pt x="1036560" y="57795"/>
                    </a:cubicBezTo>
                    <a:cubicBezTo>
                      <a:pt x="1036839" y="63816"/>
                      <a:pt x="1035005" y="79007"/>
                      <a:pt x="1023123" y="82915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2" name="Freeform: Shape 2131">
                <a:extLst>
                  <a:ext uri="{FF2B5EF4-FFF2-40B4-BE49-F238E27FC236}">
                    <a16:creationId xmlns="" xmlns:a16="http://schemas.microsoft.com/office/drawing/2014/main" id="{F8B45DAB-D289-45F0-964A-7C0183950E59}"/>
                  </a:ext>
                </a:extLst>
              </p:cNvPr>
              <p:cNvSpPr/>
              <p:nvPr/>
            </p:nvSpPr>
            <p:spPr>
              <a:xfrm>
                <a:off x="4339281" y="1164889"/>
                <a:ext cx="1030868" cy="72977"/>
              </a:xfrm>
              <a:custGeom>
                <a:avLst/>
                <a:gdLst>
                  <a:gd name="connsiteX0" fmla="*/ 997739 w 1030868"/>
                  <a:gd name="connsiteY0" fmla="*/ 70294 h 72977"/>
                  <a:gd name="connsiteX1" fmla="*/ 952325 w 1030868"/>
                  <a:gd name="connsiteY1" fmla="*/ 56857 h 72977"/>
                  <a:gd name="connsiteX2" fmla="*/ 892717 w 1030868"/>
                  <a:gd name="connsiteY2" fmla="*/ 47169 h 72977"/>
                  <a:gd name="connsiteX3" fmla="*/ 792997 w 1030868"/>
                  <a:gd name="connsiteY3" fmla="*/ 53708 h 72977"/>
                  <a:gd name="connsiteX4" fmla="*/ 396671 w 1030868"/>
                  <a:gd name="connsiteY4" fmla="*/ 72487 h 72977"/>
                  <a:gd name="connsiteX5" fmla="*/ 162224 w 1030868"/>
                  <a:gd name="connsiteY5" fmla="*/ 41626 h 72977"/>
                  <a:gd name="connsiteX6" fmla="*/ 45718 w 1030868"/>
                  <a:gd name="connsiteY6" fmla="*/ 15670 h 72977"/>
                  <a:gd name="connsiteX7" fmla="*/ 1261 w 1030868"/>
                  <a:gd name="connsiteY7" fmla="*/ 9370 h 72977"/>
                  <a:gd name="connsiteX8" fmla="*/ 1460 w 1030868"/>
                  <a:gd name="connsiteY8" fmla="*/ 0 h 72977"/>
                  <a:gd name="connsiteX9" fmla="*/ 16731 w 1030868"/>
                  <a:gd name="connsiteY9" fmla="*/ 3389 h 72977"/>
                  <a:gd name="connsiteX10" fmla="*/ 17050 w 1030868"/>
                  <a:gd name="connsiteY10" fmla="*/ 3469 h 72977"/>
                  <a:gd name="connsiteX11" fmla="*/ 797423 w 1030868"/>
                  <a:gd name="connsiteY11" fmla="*/ 38756 h 72977"/>
                  <a:gd name="connsiteX12" fmla="*/ 993952 w 1030868"/>
                  <a:gd name="connsiteY12" fmla="*/ 10367 h 72977"/>
                  <a:gd name="connsiteX13" fmla="*/ 999574 w 1030868"/>
                  <a:gd name="connsiteY13" fmla="*/ 8533 h 72977"/>
                  <a:gd name="connsiteX14" fmla="*/ 1030833 w 1030868"/>
                  <a:gd name="connsiteY14" fmla="*/ 56937 h 72977"/>
                  <a:gd name="connsiteX15" fmla="*/ 997739 w 1030868"/>
                  <a:gd name="connsiteY15" fmla="*/ 70294 h 72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30868" h="72977">
                    <a:moveTo>
                      <a:pt x="997739" y="70294"/>
                    </a:moveTo>
                    <a:cubicBezTo>
                      <a:pt x="993393" y="66427"/>
                      <a:pt x="956990" y="60087"/>
                      <a:pt x="952325" y="56857"/>
                    </a:cubicBezTo>
                    <a:cubicBezTo>
                      <a:pt x="938251" y="47208"/>
                      <a:pt x="908108" y="48764"/>
                      <a:pt x="892717" y="47169"/>
                    </a:cubicBezTo>
                    <a:cubicBezTo>
                      <a:pt x="859623" y="43700"/>
                      <a:pt x="832869" y="53349"/>
                      <a:pt x="792997" y="53708"/>
                    </a:cubicBezTo>
                    <a:cubicBezTo>
                      <a:pt x="762057" y="53987"/>
                      <a:pt x="470832" y="76554"/>
                      <a:pt x="396671" y="72487"/>
                    </a:cubicBezTo>
                    <a:cubicBezTo>
                      <a:pt x="322668" y="68420"/>
                      <a:pt x="236705" y="57376"/>
                      <a:pt x="162224" y="41626"/>
                    </a:cubicBezTo>
                    <a:cubicBezTo>
                      <a:pt x="123349" y="33413"/>
                      <a:pt x="84633" y="22847"/>
                      <a:pt x="45718" y="15670"/>
                    </a:cubicBezTo>
                    <a:cubicBezTo>
                      <a:pt x="30846" y="12919"/>
                      <a:pt x="16054" y="11005"/>
                      <a:pt x="1261" y="9370"/>
                    </a:cubicBezTo>
                    <a:cubicBezTo>
                      <a:pt x="-374" y="4625"/>
                      <a:pt x="-533" y="997"/>
                      <a:pt x="1460" y="0"/>
                    </a:cubicBezTo>
                    <a:cubicBezTo>
                      <a:pt x="6564" y="1156"/>
                      <a:pt x="11668" y="2273"/>
                      <a:pt x="16731" y="3389"/>
                    </a:cubicBezTo>
                    <a:cubicBezTo>
                      <a:pt x="16851" y="3429"/>
                      <a:pt x="16970" y="3469"/>
                      <a:pt x="17050" y="3469"/>
                    </a:cubicBezTo>
                    <a:cubicBezTo>
                      <a:pt x="279088" y="74002"/>
                      <a:pt x="540728" y="61204"/>
                      <a:pt x="797423" y="38756"/>
                    </a:cubicBezTo>
                    <a:cubicBezTo>
                      <a:pt x="812455" y="37440"/>
                      <a:pt x="915205" y="41626"/>
                      <a:pt x="993952" y="10367"/>
                    </a:cubicBezTo>
                    <a:cubicBezTo>
                      <a:pt x="995905" y="9609"/>
                      <a:pt x="997779" y="8971"/>
                      <a:pt x="999574" y="8533"/>
                    </a:cubicBezTo>
                    <a:cubicBezTo>
                      <a:pt x="1024374" y="14234"/>
                      <a:pt x="1030115" y="41706"/>
                      <a:pt x="1030833" y="56937"/>
                    </a:cubicBezTo>
                    <a:cubicBezTo>
                      <a:pt x="1031192" y="65789"/>
                      <a:pt x="1029358" y="70215"/>
                      <a:pt x="997739" y="70294"/>
                    </a:cubicBezTo>
                    <a:close/>
                  </a:path>
                </a:pathLst>
              </a:custGeom>
              <a:solidFill>
                <a:srgbClr val="EDEDE3">
                  <a:alpha val="60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3" name="Freeform: Shape 2132">
                <a:extLst>
                  <a:ext uri="{FF2B5EF4-FFF2-40B4-BE49-F238E27FC236}">
                    <a16:creationId xmlns="" xmlns:a16="http://schemas.microsoft.com/office/drawing/2014/main" id="{1B4A33E0-A99A-4911-BAE6-824F9540DAC2}"/>
                  </a:ext>
                </a:extLst>
              </p:cNvPr>
              <p:cNvSpPr/>
              <p:nvPr/>
            </p:nvSpPr>
            <p:spPr>
              <a:xfrm>
                <a:off x="5300936" y="1173422"/>
                <a:ext cx="69177" cy="75132"/>
              </a:xfrm>
              <a:custGeom>
                <a:avLst/>
                <a:gdLst>
                  <a:gd name="connsiteX0" fmla="*/ 61403 w 69177"/>
                  <a:gd name="connsiteY0" fmla="*/ 74202 h 75132"/>
                  <a:gd name="connsiteX1" fmla="*/ 43221 w 69177"/>
                  <a:gd name="connsiteY1" fmla="*/ 72686 h 75132"/>
                  <a:gd name="connsiteX2" fmla="*/ 718 w 69177"/>
                  <a:gd name="connsiteY2" fmla="*/ 62878 h 75132"/>
                  <a:gd name="connsiteX3" fmla="*/ 7217 w 69177"/>
                  <a:gd name="connsiteY3" fmla="*/ 39114 h 75132"/>
                  <a:gd name="connsiteX4" fmla="*/ 0 w 69177"/>
                  <a:gd name="connsiteY4" fmla="*/ 12480 h 75132"/>
                  <a:gd name="connsiteX5" fmla="*/ 32256 w 69177"/>
                  <a:gd name="connsiteY5" fmla="*/ 1834 h 75132"/>
                  <a:gd name="connsiteX6" fmla="*/ 37878 w 69177"/>
                  <a:gd name="connsiteY6" fmla="*/ 0 h 75132"/>
                  <a:gd name="connsiteX7" fmla="*/ 69178 w 69177"/>
                  <a:gd name="connsiteY7" fmla="*/ 48365 h 75132"/>
                  <a:gd name="connsiteX8" fmla="*/ 61403 w 69177"/>
                  <a:gd name="connsiteY8" fmla="*/ 74202 h 75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177" h="75132">
                    <a:moveTo>
                      <a:pt x="61403" y="74202"/>
                    </a:moveTo>
                    <a:cubicBezTo>
                      <a:pt x="56897" y="75677"/>
                      <a:pt x="50996" y="75557"/>
                      <a:pt x="43221" y="72686"/>
                    </a:cubicBezTo>
                    <a:cubicBezTo>
                      <a:pt x="30542" y="68061"/>
                      <a:pt x="15032" y="64912"/>
                      <a:pt x="718" y="62878"/>
                    </a:cubicBezTo>
                    <a:cubicBezTo>
                      <a:pt x="2512" y="55741"/>
                      <a:pt x="4705" y="47488"/>
                      <a:pt x="7217" y="39114"/>
                    </a:cubicBezTo>
                    <a:cubicBezTo>
                      <a:pt x="9769" y="30502"/>
                      <a:pt x="5941" y="21052"/>
                      <a:pt x="0" y="12480"/>
                    </a:cubicBezTo>
                    <a:cubicBezTo>
                      <a:pt x="11005" y="9490"/>
                      <a:pt x="21850" y="5981"/>
                      <a:pt x="32256" y="1834"/>
                    </a:cubicBezTo>
                    <a:cubicBezTo>
                      <a:pt x="34210" y="1037"/>
                      <a:pt x="36124" y="439"/>
                      <a:pt x="37878" y="0"/>
                    </a:cubicBezTo>
                    <a:lnTo>
                      <a:pt x="69178" y="48365"/>
                    </a:lnTo>
                    <a:lnTo>
                      <a:pt x="61403" y="74202"/>
                    </a:ln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134" name="Graphic 2">
                <a:extLst>
                  <a:ext uri="{FF2B5EF4-FFF2-40B4-BE49-F238E27FC236}">
                    <a16:creationId xmlns="" xmlns:a16="http://schemas.microsoft.com/office/drawing/2014/main" id="{10324366-7013-45A1-B99A-F852D6D48D11}"/>
                  </a:ext>
                </a:extLst>
              </p:cNvPr>
              <p:cNvGrpSpPr/>
              <p:nvPr/>
            </p:nvGrpSpPr>
            <p:grpSpPr>
              <a:xfrm>
                <a:off x="5321047" y="1133052"/>
                <a:ext cx="99206" cy="163935"/>
                <a:chOff x="5321047" y="1133052"/>
                <a:chExt cx="99206" cy="163935"/>
              </a:xfrm>
            </p:grpSpPr>
            <p:sp>
              <p:nvSpPr>
                <p:cNvPr id="2135" name="Freeform: Shape 2134">
                  <a:extLst>
                    <a:ext uri="{FF2B5EF4-FFF2-40B4-BE49-F238E27FC236}">
                      <a16:creationId xmlns="" xmlns:a16="http://schemas.microsoft.com/office/drawing/2014/main" id="{72113884-D422-468B-B96F-51344B2D8865}"/>
                    </a:ext>
                  </a:extLst>
                </p:cNvPr>
                <p:cNvSpPr/>
                <p:nvPr/>
              </p:nvSpPr>
              <p:spPr>
                <a:xfrm>
                  <a:off x="5321047" y="1133430"/>
                  <a:ext cx="99206" cy="163557"/>
                </a:xfrm>
                <a:custGeom>
                  <a:avLst/>
                  <a:gdLst>
                    <a:gd name="connsiteX0" fmla="*/ 65813 w 99206"/>
                    <a:gd name="connsiteY0" fmla="*/ 162558 h 163557"/>
                    <a:gd name="connsiteX1" fmla="*/ 50941 w 99206"/>
                    <a:gd name="connsiteY1" fmla="*/ 162000 h 163557"/>
                    <a:gd name="connsiteX2" fmla="*/ 27217 w 99206"/>
                    <a:gd name="connsiteY2" fmla="*/ 139432 h 163557"/>
                    <a:gd name="connsiteX3" fmla="*/ 27098 w 99206"/>
                    <a:gd name="connsiteY3" fmla="*/ 139233 h 163557"/>
                    <a:gd name="connsiteX4" fmla="*/ 7441 w 99206"/>
                    <a:gd name="connsiteY4" fmla="*/ 14514 h 163557"/>
                    <a:gd name="connsiteX5" fmla="*/ 60351 w 99206"/>
                    <a:gd name="connsiteY5" fmla="*/ 12640 h 163557"/>
                    <a:gd name="connsiteX6" fmla="*/ 86666 w 99206"/>
                    <a:gd name="connsiteY6" fmla="*/ 47288 h 163557"/>
                    <a:gd name="connsiteX7" fmla="*/ 88301 w 99206"/>
                    <a:gd name="connsiteY7" fmla="*/ 139592 h 163557"/>
                    <a:gd name="connsiteX8" fmla="*/ 73947 w 99206"/>
                    <a:gd name="connsiteY8" fmla="*/ 157973 h 163557"/>
                    <a:gd name="connsiteX9" fmla="*/ 65813 w 99206"/>
                    <a:gd name="connsiteY9" fmla="*/ 162558 h 163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9206" h="163557">
                      <a:moveTo>
                        <a:pt x="65813" y="162558"/>
                      </a:moveTo>
                      <a:cubicBezTo>
                        <a:pt x="61507" y="163954"/>
                        <a:pt x="56603" y="163994"/>
                        <a:pt x="50941" y="162000"/>
                      </a:cubicBezTo>
                      <a:cubicBezTo>
                        <a:pt x="42010" y="158850"/>
                        <a:pt x="33996" y="150557"/>
                        <a:pt x="27217" y="139432"/>
                      </a:cubicBezTo>
                      <a:lnTo>
                        <a:pt x="27098" y="139233"/>
                      </a:lnTo>
                      <a:cubicBezTo>
                        <a:pt x="5088" y="103069"/>
                        <a:pt x="-9624" y="40869"/>
                        <a:pt x="7441" y="14514"/>
                      </a:cubicBezTo>
                      <a:cubicBezTo>
                        <a:pt x="20479" y="-5622"/>
                        <a:pt x="42329" y="-3429"/>
                        <a:pt x="60351" y="12640"/>
                      </a:cubicBezTo>
                      <a:cubicBezTo>
                        <a:pt x="71236" y="22368"/>
                        <a:pt x="80167" y="34290"/>
                        <a:pt x="86666" y="47288"/>
                      </a:cubicBezTo>
                      <a:cubicBezTo>
                        <a:pt x="101937" y="77671"/>
                        <a:pt x="104170" y="113675"/>
                        <a:pt x="88301" y="139592"/>
                      </a:cubicBezTo>
                      <a:cubicBezTo>
                        <a:pt x="84274" y="146131"/>
                        <a:pt x="79729" y="153228"/>
                        <a:pt x="73947" y="157973"/>
                      </a:cubicBezTo>
                      <a:cubicBezTo>
                        <a:pt x="71435" y="160006"/>
                        <a:pt x="68764" y="161601"/>
                        <a:pt x="65813" y="162558"/>
                      </a:cubicBezTo>
                      <a:close/>
                    </a:path>
                  </a:pathLst>
                </a:custGeom>
                <a:solidFill>
                  <a:srgbClr val="F6F3EC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36" name="Freeform: Shape 2135">
                  <a:extLst>
                    <a:ext uri="{FF2B5EF4-FFF2-40B4-BE49-F238E27FC236}">
                      <a16:creationId xmlns="" xmlns:a16="http://schemas.microsoft.com/office/drawing/2014/main" id="{AF302CA0-B144-4926-AAAE-EDBE8DDE8CC5}"/>
                    </a:ext>
                  </a:extLst>
                </p:cNvPr>
                <p:cNvSpPr/>
                <p:nvPr/>
              </p:nvSpPr>
              <p:spPr>
                <a:xfrm>
                  <a:off x="5324833" y="1133052"/>
                  <a:ext cx="82880" cy="163935"/>
                </a:xfrm>
                <a:custGeom>
                  <a:avLst/>
                  <a:gdLst>
                    <a:gd name="connsiteX0" fmla="*/ 62027 w 82880"/>
                    <a:gd name="connsiteY0" fmla="*/ 162936 h 163935"/>
                    <a:gd name="connsiteX1" fmla="*/ 47155 w 82880"/>
                    <a:gd name="connsiteY1" fmla="*/ 162378 h 163935"/>
                    <a:gd name="connsiteX2" fmla="*/ 23431 w 82880"/>
                    <a:gd name="connsiteY2" fmla="*/ 139810 h 163935"/>
                    <a:gd name="connsiteX3" fmla="*/ 23312 w 82880"/>
                    <a:gd name="connsiteY3" fmla="*/ 139611 h 163935"/>
                    <a:gd name="connsiteX4" fmla="*/ 1821 w 82880"/>
                    <a:gd name="connsiteY4" fmla="*/ 91884 h 163935"/>
                    <a:gd name="connsiteX5" fmla="*/ 2419 w 82880"/>
                    <a:gd name="connsiteY5" fmla="*/ 53129 h 163935"/>
                    <a:gd name="connsiteX6" fmla="*/ 3655 w 82880"/>
                    <a:gd name="connsiteY6" fmla="*/ 14891 h 163935"/>
                    <a:gd name="connsiteX7" fmla="*/ 56565 w 82880"/>
                    <a:gd name="connsiteY7" fmla="*/ 13018 h 163935"/>
                    <a:gd name="connsiteX8" fmla="*/ 82880 w 82880"/>
                    <a:gd name="connsiteY8" fmla="*/ 47666 h 163935"/>
                    <a:gd name="connsiteX9" fmla="*/ 25106 w 82880"/>
                    <a:gd name="connsiteY9" fmla="*/ 30402 h 163935"/>
                    <a:gd name="connsiteX10" fmla="*/ 39858 w 82880"/>
                    <a:gd name="connsiteY10" fmla="*/ 77610 h 163935"/>
                    <a:gd name="connsiteX11" fmla="*/ 33519 w 82880"/>
                    <a:gd name="connsiteY11" fmla="*/ 118160 h 163935"/>
                    <a:gd name="connsiteX12" fmla="*/ 62027 w 82880"/>
                    <a:gd name="connsiteY12" fmla="*/ 162936 h 163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2880" h="163935">
                      <a:moveTo>
                        <a:pt x="62027" y="162936"/>
                      </a:moveTo>
                      <a:cubicBezTo>
                        <a:pt x="57721" y="164332"/>
                        <a:pt x="52817" y="164371"/>
                        <a:pt x="47155" y="162378"/>
                      </a:cubicBezTo>
                      <a:cubicBezTo>
                        <a:pt x="38224" y="159228"/>
                        <a:pt x="30210" y="150934"/>
                        <a:pt x="23431" y="139810"/>
                      </a:cubicBezTo>
                      <a:lnTo>
                        <a:pt x="23312" y="139611"/>
                      </a:lnTo>
                      <a:cubicBezTo>
                        <a:pt x="15816" y="127250"/>
                        <a:pt x="6486" y="108192"/>
                        <a:pt x="1821" y="91884"/>
                      </a:cubicBezTo>
                      <a:cubicBezTo>
                        <a:pt x="-1888" y="78966"/>
                        <a:pt x="3615" y="62738"/>
                        <a:pt x="2419" y="53129"/>
                      </a:cubicBezTo>
                      <a:cubicBezTo>
                        <a:pt x="-213" y="31757"/>
                        <a:pt x="-1808" y="24979"/>
                        <a:pt x="3655" y="14891"/>
                      </a:cubicBezTo>
                      <a:cubicBezTo>
                        <a:pt x="15018" y="-6241"/>
                        <a:pt x="38543" y="-3051"/>
                        <a:pt x="56565" y="13018"/>
                      </a:cubicBezTo>
                      <a:cubicBezTo>
                        <a:pt x="67450" y="22746"/>
                        <a:pt x="76381" y="34668"/>
                        <a:pt x="82880" y="47666"/>
                      </a:cubicBezTo>
                      <a:cubicBezTo>
                        <a:pt x="75823" y="51255"/>
                        <a:pt x="36868" y="-6161"/>
                        <a:pt x="25106" y="30402"/>
                      </a:cubicBezTo>
                      <a:cubicBezTo>
                        <a:pt x="18726" y="50298"/>
                        <a:pt x="34117" y="56398"/>
                        <a:pt x="39858" y="77610"/>
                      </a:cubicBezTo>
                      <a:cubicBezTo>
                        <a:pt x="41533" y="83790"/>
                        <a:pt x="32243" y="111820"/>
                        <a:pt x="33519" y="118160"/>
                      </a:cubicBezTo>
                      <a:cubicBezTo>
                        <a:pt x="38024" y="140688"/>
                        <a:pt x="42729" y="148821"/>
                        <a:pt x="62027" y="162936"/>
                      </a:cubicBezTo>
                      <a:close/>
                    </a:path>
                  </a:pathLst>
                </a:custGeom>
                <a:solidFill>
                  <a:srgbClr val="D8D6CA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137" name="Graphic 2">
              <a:extLst>
                <a:ext uri="{FF2B5EF4-FFF2-40B4-BE49-F238E27FC236}">
                  <a16:creationId xmlns="" xmlns:a16="http://schemas.microsoft.com/office/drawing/2014/main" id="{F0287E31-C51F-42CA-9A88-B8F24A62AF6D}"/>
                </a:ext>
              </a:extLst>
            </p:cNvPr>
            <p:cNvGrpSpPr/>
            <p:nvPr/>
          </p:nvGrpSpPr>
          <p:grpSpPr>
            <a:xfrm>
              <a:off x="19561087" y="-2025547"/>
              <a:ext cx="3023593" cy="569728"/>
              <a:chOff x="4466452" y="1037040"/>
              <a:chExt cx="1081674" cy="203817"/>
            </a:xfrm>
          </p:grpSpPr>
          <p:sp>
            <p:nvSpPr>
              <p:cNvPr id="2138" name="Freeform: Shape 2137">
                <a:extLst>
                  <a:ext uri="{FF2B5EF4-FFF2-40B4-BE49-F238E27FC236}">
                    <a16:creationId xmlns="" xmlns:a16="http://schemas.microsoft.com/office/drawing/2014/main" id="{F71A2C7C-AC17-4B47-BBC1-00B5C62CE781}"/>
                  </a:ext>
                </a:extLst>
              </p:cNvPr>
              <p:cNvSpPr/>
              <p:nvPr/>
            </p:nvSpPr>
            <p:spPr>
              <a:xfrm>
                <a:off x="4466452" y="1076785"/>
                <a:ext cx="1036200" cy="164072"/>
              </a:xfrm>
              <a:custGeom>
                <a:avLst/>
                <a:gdLst>
                  <a:gd name="connsiteX0" fmla="*/ 1025431 w 1036200"/>
                  <a:gd name="connsiteY0" fmla="*/ 72993 h 164072"/>
                  <a:gd name="connsiteX1" fmla="*/ 1007209 w 1036200"/>
                  <a:gd name="connsiteY1" fmla="*/ 73631 h 164072"/>
                  <a:gd name="connsiteX2" fmla="*/ 963829 w 1036200"/>
                  <a:gd name="connsiteY2" fmla="*/ 68886 h 164072"/>
                  <a:gd name="connsiteX3" fmla="*/ 920448 w 1036200"/>
                  <a:gd name="connsiteY3" fmla="*/ 70362 h 164072"/>
                  <a:gd name="connsiteX4" fmla="*/ 861517 w 1036200"/>
                  <a:gd name="connsiteY4" fmla="*/ 81486 h 164072"/>
                  <a:gd name="connsiteX5" fmla="*/ 460565 w 1036200"/>
                  <a:gd name="connsiteY5" fmla="*/ 145600 h 164072"/>
                  <a:gd name="connsiteX6" fmla="*/ 60929 w 1036200"/>
                  <a:gd name="connsiteY6" fmla="*/ 155847 h 164072"/>
                  <a:gd name="connsiteX7" fmla="*/ 25324 w 1036200"/>
                  <a:gd name="connsiteY7" fmla="*/ 145281 h 164072"/>
                  <a:gd name="connsiteX8" fmla="*/ 1999 w 1036200"/>
                  <a:gd name="connsiteY8" fmla="*/ 120361 h 164072"/>
                  <a:gd name="connsiteX9" fmla="*/ 1122 w 1036200"/>
                  <a:gd name="connsiteY9" fmla="*/ 111031 h 164072"/>
                  <a:gd name="connsiteX10" fmla="*/ 3873 w 1036200"/>
                  <a:gd name="connsiteY10" fmla="*/ 110672 h 164072"/>
                  <a:gd name="connsiteX11" fmla="*/ 16711 w 1036200"/>
                  <a:gd name="connsiteY11" fmla="*/ 112626 h 164072"/>
                  <a:gd name="connsiteX12" fmla="*/ 17030 w 1036200"/>
                  <a:gd name="connsiteY12" fmla="*/ 112666 h 164072"/>
                  <a:gd name="connsiteX13" fmla="*/ 796167 w 1036200"/>
                  <a:gd name="connsiteY13" fmla="*/ 55888 h 164072"/>
                  <a:gd name="connsiteX14" fmla="*/ 957210 w 1036200"/>
                  <a:gd name="connsiteY14" fmla="*/ 18927 h 164072"/>
                  <a:gd name="connsiteX15" fmla="*/ 987991 w 1036200"/>
                  <a:gd name="connsiteY15" fmla="*/ 4573 h 164072"/>
                  <a:gd name="connsiteX16" fmla="*/ 993334 w 1036200"/>
                  <a:gd name="connsiteY16" fmla="*/ 2101 h 164072"/>
                  <a:gd name="connsiteX17" fmla="*/ 1035797 w 1036200"/>
                  <a:gd name="connsiteY17" fmla="*/ 46359 h 164072"/>
                  <a:gd name="connsiteX18" fmla="*/ 1025431 w 1036200"/>
                  <a:gd name="connsiteY18" fmla="*/ 72993 h 16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36200" h="164072">
                    <a:moveTo>
                      <a:pt x="1025431" y="72993"/>
                    </a:moveTo>
                    <a:cubicBezTo>
                      <a:pt x="1021125" y="74987"/>
                      <a:pt x="1015263" y="75545"/>
                      <a:pt x="1007209" y="73631"/>
                    </a:cubicBezTo>
                    <a:cubicBezTo>
                      <a:pt x="994091" y="70521"/>
                      <a:pt x="978302" y="69245"/>
                      <a:pt x="963829" y="68886"/>
                    </a:cubicBezTo>
                    <a:cubicBezTo>
                      <a:pt x="942417" y="68288"/>
                      <a:pt x="923718" y="69764"/>
                      <a:pt x="920448" y="70362"/>
                    </a:cubicBezTo>
                    <a:cubicBezTo>
                      <a:pt x="900791" y="74030"/>
                      <a:pt x="881174" y="77738"/>
                      <a:pt x="861517" y="81486"/>
                    </a:cubicBezTo>
                    <a:cubicBezTo>
                      <a:pt x="729063" y="106526"/>
                      <a:pt x="596130" y="130648"/>
                      <a:pt x="460565" y="145600"/>
                    </a:cubicBezTo>
                    <a:cubicBezTo>
                      <a:pt x="332298" y="159795"/>
                      <a:pt x="194779" y="173231"/>
                      <a:pt x="60929" y="155847"/>
                    </a:cubicBezTo>
                    <a:cubicBezTo>
                      <a:pt x="54989" y="155090"/>
                      <a:pt x="35730" y="150624"/>
                      <a:pt x="25324" y="145281"/>
                    </a:cubicBezTo>
                    <a:cubicBezTo>
                      <a:pt x="15834" y="140457"/>
                      <a:pt x="6146" y="128814"/>
                      <a:pt x="1999" y="120361"/>
                    </a:cubicBezTo>
                    <a:cubicBezTo>
                      <a:pt x="-154" y="115856"/>
                      <a:pt x="-752" y="112227"/>
                      <a:pt x="1122" y="111031"/>
                    </a:cubicBezTo>
                    <a:cubicBezTo>
                      <a:pt x="1759" y="110632"/>
                      <a:pt x="2637" y="110473"/>
                      <a:pt x="3873" y="110672"/>
                    </a:cubicBezTo>
                    <a:cubicBezTo>
                      <a:pt x="8139" y="111350"/>
                      <a:pt x="12405" y="111988"/>
                      <a:pt x="16711" y="112626"/>
                    </a:cubicBezTo>
                    <a:cubicBezTo>
                      <a:pt x="16831" y="112626"/>
                      <a:pt x="16951" y="112666"/>
                      <a:pt x="17030" y="112666"/>
                    </a:cubicBezTo>
                    <a:cubicBezTo>
                      <a:pt x="285568" y="151860"/>
                      <a:pt x="543858" y="108400"/>
                      <a:pt x="796167" y="55888"/>
                    </a:cubicBezTo>
                    <a:cubicBezTo>
                      <a:pt x="809006" y="53217"/>
                      <a:pt x="887872" y="46877"/>
                      <a:pt x="957210" y="18927"/>
                    </a:cubicBezTo>
                    <a:cubicBezTo>
                      <a:pt x="967776" y="14661"/>
                      <a:pt x="978143" y="9876"/>
                      <a:pt x="987991" y="4573"/>
                    </a:cubicBezTo>
                    <a:cubicBezTo>
                      <a:pt x="989865" y="3576"/>
                      <a:pt x="991659" y="2739"/>
                      <a:pt x="993334" y="2101"/>
                    </a:cubicBezTo>
                    <a:cubicBezTo>
                      <a:pt x="1022879" y="-9222"/>
                      <a:pt x="1032767" y="28058"/>
                      <a:pt x="1035797" y="46359"/>
                    </a:cubicBezTo>
                    <a:cubicBezTo>
                      <a:pt x="1036794" y="52420"/>
                      <a:pt x="1036794" y="67730"/>
                      <a:pt x="1025431" y="72993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9" name="Freeform: Shape 2138">
                <a:extLst>
                  <a:ext uri="{FF2B5EF4-FFF2-40B4-BE49-F238E27FC236}">
                    <a16:creationId xmlns="" xmlns:a16="http://schemas.microsoft.com/office/drawing/2014/main" id="{1977EF06-EF6A-47AD-9ED7-B5620160C117}"/>
                  </a:ext>
                </a:extLst>
              </p:cNvPr>
              <p:cNvSpPr/>
              <p:nvPr/>
            </p:nvSpPr>
            <p:spPr>
              <a:xfrm>
                <a:off x="4466484" y="1078926"/>
                <a:ext cx="1030432" cy="137361"/>
              </a:xfrm>
              <a:custGeom>
                <a:avLst/>
                <a:gdLst>
                  <a:gd name="connsiteX0" fmla="*/ 998804 w 1030432"/>
                  <a:gd name="connsiteY0" fmla="*/ 61483 h 137361"/>
                  <a:gd name="connsiteX1" fmla="*/ 952115 w 1030432"/>
                  <a:gd name="connsiteY1" fmla="*/ 53508 h 137361"/>
                  <a:gd name="connsiteX2" fmla="*/ 891748 w 1030432"/>
                  <a:gd name="connsiteY2" fmla="*/ 50916 h 137361"/>
                  <a:gd name="connsiteX3" fmla="*/ 793504 w 1030432"/>
                  <a:gd name="connsiteY3" fmla="*/ 69178 h 137361"/>
                  <a:gd name="connsiteX4" fmla="*/ 402122 w 1030432"/>
                  <a:gd name="connsiteY4" fmla="*/ 134448 h 137361"/>
                  <a:gd name="connsiteX5" fmla="*/ 165681 w 1030432"/>
                  <a:gd name="connsiteY5" fmla="*/ 131378 h 137361"/>
                  <a:gd name="connsiteX6" fmla="*/ 46903 w 1030432"/>
                  <a:gd name="connsiteY6" fmla="*/ 119297 h 137361"/>
                  <a:gd name="connsiteX7" fmla="*/ 2007 w 1030432"/>
                  <a:gd name="connsiteY7" fmla="*/ 118300 h 137361"/>
                  <a:gd name="connsiteX8" fmla="*/ 1090 w 1030432"/>
                  <a:gd name="connsiteY8" fmla="*/ 108970 h 137361"/>
                  <a:gd name="connsiteX9" fmla="*/ 16680 w 1030432"/>
                  <a:gd name="connsiteY9" fmla="*/ 110525 h 137361"/>
                  <a:gd name="connsiteX10" fmla="*/ 16999 w 1030432"/>
                  <a:gd name="connsiteY10" fmla="*/ 110565 h 137361"/>
                  <a:gd name="connsiteX11" fmla="*/ 796096 w 1030432"/>
                  <a:gd name="connsiteY11" fmla="*/ 53787 h 137361"/>
                  <a:gd name="connsiteX12" fmla="*/ 987919 w 1030432"/>
                  <a:gd name="connsiteY12" fmla="*/ 2472 h 137361"/>
                  <a:gd name="connsiteX13" fmla="*/ 993302 w 1030432"/>
                  <a:gd name="connsiteY13" fmla="*/ 0 h 137361"/>
                  <a:gd name="connsiteX14" fmla="*/ 1030064 w 1030432"/>
                  <a:gd name="connsiteY14" fmla="*/ 44377 h 137361"/>
                  <a:gd name="connsiteX15" fmla="*/ 998804 w 1030432"/>
                  <a:gd name="connsiteY15" fmla="*/ 61483 h 137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30432" h="137361">
                    <a:moveTo>
                      <a:pt x="998804" y="61483"/>
                    </a:moveTo>
                    <a:cubicBezTo>
                      <a:pt x="994020" y="58133"/>
                      <a:pt x="957138" y="56140"/>
                      <a:pt x="952115" y="53508"/>
                    </a:cubicBezTo>
                    <a:cubicBezTo>
                      <a:pt x="937003" y="45574"/>
                      <a:pt x="907259" y="50677"/>
                      <a:pt x="891748" y="50916"/>
                    </a:cubicBezTo>
                    <a:cubicBezTo>
                      <a:pt x="858455" y="51355"/>
                      <a:pt x="833017" y="64114"/>
                      <a:pt x="793504" y="69178"/>
                    </a:cubicBezTo>
                    <a:cubicBezTo>
                      <a:pt x="762803" y="73125"/>
                      <a:pt x="476243" y="129783"/>
                      <a:pt x="402122" y="134448"/>
                    </a:cubicBezTo>
                    <a:cubicBezTo>
                      <a:pt x="328159" y="139113"/>
                      <a:pt x="241478" y="138236"/>
                      <a:pt x="165681" y="131378"/>
                    </a:cubicBezTo>
                    <a:cubicBezTo>
                      <a:pt x="126128" y="127790"/>
                      <a:pt x="86416" y="121849"/>
                      <a:pt x="46903" y="119297"/>
                    </a:cubicBezTo>
                    <a:cubicBezTo>
                      <a:pt x="31791" y="118300"/>
                      <a:pt x="16919" y="118140"/>
                      <a:pt x="2007" y="118300"/>
                    </a:cubicBezTo>
                    <a:cubicBezTo>
                      <a:pt x="-146" y="113795"/>
                      <a:pt x="-744" y="110166"/>
                      <a:pt x="1090" y="108970"/>
                    </a:cubicBezTo>
                    <a:cubicBezTo>
                      <a:pt x="6313" y="109528"/>
                      <a:pt x="11496" y="110047"/>
                      <a:pt x="16680" y="110525"/>
                    </a:cubicBezTo>
                    <a:cubicBezTo>
                      <a:pt x="16799" y="110565"/>
                      <a:pt x="16919" y="110565"/>
                      <a:pt x="16999" y="110565"/>
                    </a:cubicBezTo>
                    <a:cubicBezTo>
                      <a:pt x="285536" y="149759"/>
                      <a:pt x="543826" y="106299"/>
                      <a:pt x="796096" y="53787"/>
                    </a:cubicBezTo>
                    <a:cubicBezTo>
                      <a:pt x="810888" y="50717"/>
                      <a:pt x="913359" y="42783"/>
                      <a:pt x="987919" y="2472"/>
                    </a:cubicBezTo>
                    <a:cubicBezTo>
                      <a:pt x="989793" y="1475"/>
                      <a:pt x="991548" y="638"/>
                      <a:pt x="993302" y="0"/>
                    </a:cubicBezTo>
                    <a:cubicBezTo>
                      <a:pt x="1018581" y="2751"/>
                      <a:pt x="1027512" y="29386"/>
                      <a:pt x="1030064" y="44377"/>
                    </a:cubicBezTo>
                    <a:cubicBezTo>
                      <a:pt x="1031499" y="53069"/>
                      <a:pt x="1030184" y="57695"/>
                      <a:pt x="998804" y="61483"/>
                    </a:cubicBezTo>
                    <a:close/>
                  </a:path>
                </a:pathLst>
              </a:custGeom>
              <a:solidFill>
                <a:srgbClr val="EDEDE3">
                  <a:alpha val="60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0" name="Freeform: Shape 2139">
                <a:extLst>
                  <a:ext uri="{FF2B5EF4-FFF2-40B4-BE49-F238E27FC236}">
                    <a16:creationId xmlns="" xmlns:a16="http://schemas.microsoft.com/office/drawing/2014/main" id="{F9602ED4-26C2-44E9-99F1-6AFACE520989}"/>
                  </a:ext>
                </a:extLst>
              </p:cNvPr>
              <p:cNvSpPr/>
              <p:nvPr/>
            </p:nvSpPr>
            <p:spPr>
              <a:xfrm>
                <a:off x="5423622" y="1078886"/>
                <a:ext cx="72885" cy="72710"/>
              </a:xfrm>
              <a:custGeom>
                <a:avLst/>
                <a:gdLst>
                  <a:gd name="connsiteX0" fmla="*/ 68261 w 72885"/>
                  <a:gd name="connsiteY0" fmla="*/ 70892 h 72710"/>
                  <a:gd name="connsiteX1" fmla="*/ 50039 w 72885"/>
                  <a:gd name="connsiteY1" fmla="*/ 71530 h 72710"/>
                  <a:gd name="connsiteX2" fmla="*/ 6659 w 72885"/>
                  <a:gd name="connsiteY2" fmla="*/ 66785 h 72710"/>
                  <a:gd name="connsiteX3" fmla="*/ 10327 w 72885"/>
                  <a:gd name="connsiteY3" fmla="*/ 42424 h 72710"/>
                  <a:gd name="connsiteX4" fmla="*/ 0 w 72885"/>
                  <a:gd name="connsiteY4" fmla="*/ 16826 h 72710"/>
                  <a:gd name="connsiteX5" fmla="*/ 30781 w 72885"/>
                  <a:gd name="connsiteY5" fmla="*/ 2472 h 72710"/>
                  <a:gd name="connsiteX6" fmla="*/ 36124 w 72885"/>
                  <a:gd name="connsiteY6" fmla="*/ 0 h 72710"/>
                  <a:gd name="connsiteX7" fmla="*/ 72886 w 72885"/>
                  <a:gd name="connsiteY7" fmla="*/ 44377 h 72710"/>
                  <a:gd name="connsiteX8" fmla="*/ 68261 w 72885"/>
                  <a:gd name="connsiteY8" fmla="*/ 70892 h 72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885" h="72710">
                    <a:moveTo>
                      <a:pt x="68261" y="70892"/>
                    </a:moveTo>
                    <a:cubicBezTo>
                      <a:pt x="63955" y="72886"/>
                      <a:pt x="58093" y="73444"/>
                      <a:pt x="50039" y="71530"/>
                    </a:cubicBezTo>
                    <a:cubicBezTo>
                      <a:pt x="36921" y="68420"/>
                      <a:pt x="21132" y="67144"/>
                      <a:pt x="6659" y="66785"/>
                    </a:cubicBezTo>
                    <a:cubicBezTo>
                      <a:pt x="7576" y="59449"/>
                      <a:pt x="8812" y="51036"/>
                      <a:pt x="10327" y="42424"/>
                    </a:cubicBezTo>
                    <a:cubicBezTo>
                      <a:pt x="11842" y="33572"/>
                      <a:pt x="6938" y="24641"/>
                      <a:pt x="0" y="16826"/>
                    </a:cubicBezTo>
                    <a:cubicBezTo>
                      <a:pt x="10566" y="12560"/>
                      <a:pt x="20933" y="7775"/>
                      <a:pt x="30781" y="2472"/>
                    </a:cubicBezTo>
                    <a:cubicBezTo>
                      <a:pt x="32655" y="1475"/>
                      <a:pt x="34449" y="638"/>
                      <a:pt x="36124" y="0"/>
                    </a:cubicBezTo>
                    <a:lnTo>
                      <a:pt x="72886" y="44377"/>
                    </a:lnTo>
                    <a:lnTo>
                      <a:pt x="68261" y="70892"/>
                    </a:ln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141" name="Graphic 2">
                <a:extLst>
                  <a:ext uri="{FF2B5EF4-FFF2-40B4-BE49-F238E27FC236}">
                    <a16:creationId xmlns="" xmlns:a16="http://schemas.microsoft.com/office/drawing/2014/main" id="{7DA45484-9F52-42FB-87F0-554C65A9FAFD}"/>
                  </a:ext>
                </a:extLst>
              </p:cNvPr>
              <p:cNvGrpSpPr/>
              <p:nvPr/>
            </p:nvGrpSpPr>
            <p:grpSpPr>
              <a:xfrm>
                <a:off x="5442270" y="1037040"/>
                <a:ext cx="105856" cy="159774"/>
                <a:chOff x="5442270" y="1037040"/>
                <a:chExt cx="105856" cy="159774"/>
              </a:xfrm>
            </p:grpSpPr>
            <p:sp>
              <p:nvSpPr>
                <p:cNvPr id="2142" name="Freeform: Shape 2141">
                  <a:extLst>
                    <a:ext uri="{FF2B5EF4-FFF2-40B4-BE49-F238E27FC236}">
                      <a16:creationId xmlns="" xmlns:a16="http://schemas.microsoft.com/office/drawing/2014/main" id="{0E9277DF-A8DF-475E-8D65-7B42CE7C9C19}"/>
                    </a:ext>
                  </a:extLst>
                </p:cNvPr>
                <p:cNvSpPr/>
                <p:nvPr/>
              </p:nvSpPr>
              <p:spPr>
                <a:xfrm>
                  <a:off x="5442270" y="1037301"/>
                  <a:ext cx="105856" cy="159513"/>
                </a:xfrm>
                <a:custGeom>
                  <a:avLst/>
                  <a:gdLst>
                    <a:gd name="connsiteX0" fmla="*/ 79676 w 105856"/>
                    <a:gd name="connsiteY0" fmla="*/ 157612 h 159513"/>
                    <a:gd name="connsiteX1" fmla="*/ 64844 w 105856"/>
                    <a:gd name="connsiteY1" fmla="*/ 158808 h 159513"/>
                    <a:gd name="connsiteX2" fmla="*/ 38608 w 105856"/>
                    <a:gd name="connsiteY2" fmla="*/ 139191 h 159513"/>
                    <a:gd name="connsiteX3" fmla="*/ 38488 w 105856"/>
                    <a:gd name="connsiteY3" fmla="*/ 139032 h 159513"/>
                    <a:gd name="connsiteX4" fmla="*/ 4278 w 105856"/>
                    <a:gd name="connsiteY4" fmla="*/ 17502 h 159513"/>
                    <a:gd name="connsiteX5" fmla="*/ 56590 w 105856"/>
                    <a:gd name="connsiteY5" fmla="*/ 9408 h 159513"/>
                    <a:gd name="connsiteX6" fmla="*/ 86773 w 105856"/>
                    <a:gd name="connsiteY6" fmla="*/ 40708 h 159513"/>
                    <a:gd name="connsiteX7" fmla="*/ 99253 w 105856"/>
                    <a:gd name="connsiteY7" fmla="*/ 132174 h 159513"/>
                    <a:gd name="connsiteX8" fmla="*/ 87132 w 105856"/>
                    <a:gd name="connsiteY8" fmla="*/ 152150 h 159513"/>
                    <a:gd name="connsiteX9" fmla="*/ 79676 w 105856"/>
                    <a:gd name="connsiteY9" fmla="*/ 157612 h 1595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5856" h="159513">
                      <a:moveTo>
                        <a:pt x="79676" y="157612"/>
                      </a:moveTo>
                      <a:cubicBezTo>
                        <a:pt x="75569" y="159526"/>
                        <a:pt x="70705" y="160124"/>
                        <a:pt x="64844" y="158808"/>
                      </a:cubicBezTo>
                      <a:cubicBezTo>
                        <a:pt x="55593" y="156735"/>
                        <a:pt x="46662" y="149438"/>
                        <a:pt x="38608" y="139191"/>
                      </a:cubicBezTo>
                      <a:lnTo>
                        <a:pt x="38488" y="139032"/>
                      </a:lnTo>
                      <a:cubicBezTo>
                        <a:pt x="12372" y="105699"/>
                        <a:pt x="-9557" y="45691"/>
                        <a:pt x="4278" y="17502"/>
                      </a:cubicBezTo>
                      <a:cubicBezTo>
                        <a:pt x="14844" y="-4029"/>
                        <a:pt x="36814" y="-4428"/>
                        <a:pt x="56590" y="9408"/>
                      </a:cubicBezTo>
                      <a:cubicBezTo>
                        <a:pt x="68552" y="17781"/>
                        <a:pt x="78799" y="28587"/>
                        <a:pt x="86773" y="40708"/>
                      </a:cubicBezTo>
                      <a:cubicBezTo>
                        <a:pt x="105513" y="69096"/>
                        <a:pt x="111972" y="104582"/>
                        <a:pt x="99253" y="132174"/>
                      </a:cubicBezTo>
                      <a:cubicBezTo>
                        <a:pt x="96023" y="139111"/>
                        <a:pt x="92355" y="146727"/>
                        <a:pt x="87132" y="152150"/>
                      </a:cubicBezTo>
                      <a:cubicBezTo>
                        <a:pt x="84939" y="154422"/>
                        <a:pt x="82507" y="156296"/>
                        <a:pt x="79676" y="157612"/>
                      </a:cubicBezTo>
                      <a:close/>
                    </a:path>
                  </a:pathLst>
                </a:custGeom>
                <a:solidFill>
                  <a:srgbClr val="F6F3EC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43" name="Freeform: Shape 2142">
                  <a:extLst>
                    <a:ext uri="{FF2B5EF4-FFF2-40B4-BE49-F238E27FC236}">
                      <a16:creationId xmlns="" xmlns:a16="http://schemas.microsoft.com/office/drawing/2014/main" id="{4AB4F52C-CB9E-4A41-9BF3-763BEEC3DC1F}"/>
                    </a:ext>
                  </a:extLst>
                </p:cNvPr>
                <p:cNvSpPr/>
                <p:nvPr/>
              </p:nvSpPr>
              <p:spPr>
                <a:xfrm>
                  <a:off x="5444415" y="1037040"/>
                  <a:ext cx="84668" cy="159774"/>
                </a:xfrm>
                <a:custGeom>
                  <a:avLst/>
                  <a:gdLst>
                    <a:gd name="connsiteX0" fmla="*/ 77532 w 84668"/>
                    <a:gd name="connsiteY0" fmla="*/ 157873 h 159774"/>
                    <a:gd name="connsiteX1" fmla="*/ 62699 w 84668"/>
                    <a:gd name="connsiteY1" fmla="*/ 159069 h 159774"/>
                    <a:gd name="connsiteX2" fmla="*/ 36464 w 84668"/>
                    <a:gd name="connsiteY2" fmla="*/ 139452 h 159774"/>
                    <a:gd name="connsiteX3" fmla="*/ 36344 w 84668"/>
                    <a:gd name="connsiteY3" fmla="*/ 139293 h 159774"/>
                    <a:gd name="connsiteX4" fmla="*/ 9390 w 84668"/>
                    <a:gd name="connsiteY4" fmla="*/ 94437 h 159774"/>
                    <a:gd name="connsiteX5" fmla="*/ 5443 w 84668"/>
                    <a:gd name="connsiteY5" fmla="*/ 55881 h 159774"/>
                    <a:gd name="connsiteX6" fmla="*/ 2174 w 84668"/>
                    <a:gd name="connsiteY6" fmla="*/ 17763 h 159774"/>
                    <a:gd name="connsiteX7" fmla="*/ 54485 w 84668"/>
                    <a:gd name="connsiteY7" fmla="*/ 9669 h 159774"/>
                    <a:gd name="connsiteX8" fmla="*/ 84669 w 84668"/>
                    <a:gd name="connsiteY8" fmla="*/ 40969 h 159774"/>
                    <a:gd name="connsiteX9" fmla="*/ 25299 w 84668"/>
                    <a:gd name="connsiteY9" fmla="*/ 30642 h 159774"/>
                    <a:gd name="connsiteX10" fmla="*/ 45514 w 84668"/>
                    <a:gd name="connsiteY10" fmla="*/ 75777 h 159774"/>
                    <a:gd name="connsiteX11" fmla="*/ 43999 w 84668"/>
                    <a:gd name="connsiteY11" fmla="*/ 116805 h 159774"/>
                    <a:gd name="connsiteX12" fmla="*/ 77532 w 84668"/>
                    <a:gd name="connsiteY12" fmla="*/ 157873 h 1597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668" h="159774">
                      <a:moveTo>
                        <a:pt x="77532" y="157873"/>
                      </a:moveTo>
                      <a:cubicBezTo>
                        <a:pt x="73425" y="159787"/>
                        <a:pt x="68560" y="160385"/>
                        <a:pt x="62699" y="159069"/>
                      </a:cubicBezTo>
                      <a:cubicBezTo>
                        <a:pt x="53449" y="156996"/>
                        <a:pt x="44518" y="149700"/>
                        <a:pt x="36464" y="139452"/>
                      </a:cubicBezTo>
                      <a:lnTo>
                        <a:pt x="36344" y="139293"/>
                      </a:lnTo>
                      <a:cubicBezTo>
                        <a:pt x="27413" y="127929"/>
                        <a:pt x="15929" y="110067"/>
                        <a:pt x="9390" y="94437"/>
                      </a:cubicBezTo>
                      <a:cubicBezTo>
                        <a:pt x="4207" y="82037"/>
                        <a:pt x="7716" y="65251"/>
                        <a:pt x="5443" y="55881"/>
                      </a:cubicBezTo>
                      <a:cubicBezTo>
                        <a:pt x="340" y="34988"/>
                        <a:pt x="-2053" y="28449"/>
                        <a:pt x="2174" y="17763"/>
                      </a:cubicBezTo>
                      <a:cubicBezTo>
                        <a:pt x="10985" y="-4565"/>
                        <a:pt x="34709" y="-4166"/>
                        <a:pt x="54485" y="9669"/>
                      </a:cubicBezTo>
                      <a:cubicBezTo>
                        <a:pt x="66447" y="18042"/>
                        <a:pt x="76694" y="28848"/>
                        <a:pt x="84669" y="40969"/>
                      </a:cubicBezTo>
                      <a:cubicBezTo>
                        <a:pt x="78050" y="45355"/>
                        <a:pt x="32636" y="-7077"/>
                        <a:pt x="25299" y="30642"/>
                      </a:cubicBezTo>
                      <a:cubicBezTo>
                        <a:pt x="21312" y="51136"/>
                        <a:pt x="37301" y="55402"/>
                        <a:pt x="45514" y="75777"/>
                      </a:cubicBezTo>
                      <a:cubicBezTo>
                        <a:pt x="47907" y="81718"/>
                        <a:pt x="42006" y="110665"/>
                        <a:pt x="43999" y="116805"/>
                      </a:cubicBezTo>
                      <a:cubicBezTo>
                        <a:pt x="51057" y="138615"/>
                        <a:pt x="56718" y="146111"/>
                        <a:pt x="77532" y="157873"/>
                      </a:cubicBezTo>
                      <a:close/>
                    </a:path>
                  </a:pathLst>
                </a:custGeom>
                <a:solidFill>
                  <a:srgbClr val="D8D6CA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144" name="Graphic 2">
              <a:extLst>
                <a:ext uri="{FF2B5EF4-FFF2-40B4-BE49-F238E27FC236}">
                  <a16:creationId xmlns="" xmlns:a16="http://schemas.microsoft.com/office/drawing/2014/main" id="{0F81D718-55D7-4CEE-89B6-35E8F7C7BF83}"/>
                </a:ext>
              </a:extLst>
            </p:cNvPr>
            <p:cNvGrpSpPr/>
            <p:nvPr/>
          </p:nvGrpSpPr>
          <p:grpSpPr>
            <a:xfrm>
              <a:off x="19496910" y="-1586753"/>
              <a:ext cx="2998924" cy="601281"/>
              <a:chOff x="4443493" y="1194016"/>
              <a:chExt cx="1072849" cy="215105"/>
            </a:xfrm>
          </p:grpSpPr>
          <p:sp>
            <p:nvSpPr>
              <p:cNvPr id="2145" name="Freeform: Shape 2144">
                <a:extLst>
                  <a:ext uri="{FF2B5EF4-FFF2-40B4-BE49-F238E27FC236}">
                    <a16:creationId xmlns="" xmlns:a16="http://schemas.microsoft.com/office/drawing/2014/main" id="{929517E1-EBCD-4100-8DCA-9848D19853DE}"/>
                  </a:ext>
                </a:extLst>
              </p:cNvPr>
              <p:cNvSpPr/>
              <p:nvPr/>
            </p:nvSpPr>
            <p:spPr>
              <a:xfrm>
                <a:off x="4443493" y="1194016"/>
                <a:ext cx="1029046" cy="164883"/>
              </a:xfrm>
              <a:custGeom>
                <a:avLst/>
                <a:gdLst>
                  <a:gd name="connsiteX0" fmla="*/ 1013542 w 1029046"/>
                  <a:gd name="connsiteY0" fmla="*/ 164372 h 164883"/>
                  <a:gd name="connsiteX1" fmla="*/ 995560 w 1029046"/>
                  <a:gd name="connsiteY1" fmla="*/ 161422 h 164883"/>
                  <a:gd name="connsiteX2" fmla="*/ 953973 w 1029046"/>
                  <a:gd name="connsiteY2" fmla="*/ 148224 h 164883"/>
                  <a:gd name="connsiteX3" fmla="*/ 911151 w 1029046"/>
                  <a:gd name="connsiteY3" fmla="*/ 141127 h 164883"/>
                  <a:gd name="connsiteX4" fmla="*/ 851184 w 1029046"/>
                  <a:gd name="connsiteY4" fmla="*/ 140449 h 164883"/>
                  <a:gd name="connsiteX5" fmla="*/ 445447 w 1029046"/>
                  <a:gd name="connsiteY5" fmla="*/ 124461 h 164883"/>
                  <a:gd name="connsiteX6" fmla="*/ 51592 w 1029046"/>
                  <a:gd name="connsiteY6" fmla="*/ 55881 h 164883"/>
                  <a:gd name="connsiteX7" fmla="*/ 18738 w 1029046"/>
                  <a:gd name="connsiteY7" fmla="*/ 38537 h 164883"/>
                  <a:gd name="connsiteX8" fmla="*/ 796 w 1029046"/>
                  <a:gd name="connsiteY8" fmla="*/ 9510 h 164883"/>
                  <a:gd name="connsiteX9" fmla="*/ 1753 w 1029046"/>
                  <a:gd name="connsiteY9" fmla="*/ 180 h 164883"/>
                  <a:gd name="connsiteX10" fmla="*/ 4544 w 1029046"/>
                  <a:gd name="connsiteY10" fmla="*/ 339 h 164883"/>
                  <a:gd name="connsiteX11" fmla="*/ 16744 w 1029046"/>
                  <a:gd name="connsiteY11" fmla="*/ 4765 h 164883"/>
                  <a:gd name="connsiteX12" fmla="*/ 17063 w 1029046"/>
                  <a:gd name="connsiteY12" fmla="*/ 4885 h 164883"/>
                  <a:gd name="connsiteX13" fmla="*/ 792133 w 1029046"/>
                  <a:gd name="connsiteY13" fmla="*/ 102531 h 164883"/>
                  <a:gd name="connsiteX14" fmla="*/ 957283 w 1029046"/>
                  <a:gd name="connsiteY14" fmla="*/ 97986 h 164883"/>
                  <a:gd name="connsiteX15" fmla="*/ 990297 w 1029046"/>
                  <a:gd name="connsiteY15" fmla="*/ 89971 h 164883"/>
                  <a:gd name="connsiteX16" fmla="*/ 996038 w 1029046"/>
                  <a:gd name="connsiteY16" fmla="*/ 88616 h 164883"/>
                  <a:gd name="connsiteX17" fmla="*/ 1028972 w 1029046"/>
                  <a:gd name="connsiteY17" fmla="*/ 140369 h 164883"/>
                  <a:gd name="connsiteX18" fmla="*/ 1013542 w 1029046"/>
                  <a:gd name="connsiteY18" fmla="*/ 164372 h 164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29046" h="164883">
                    <a:moveTo>
                      <a:pt x="1013542" y="164372"/>
                    </a:moveTo>
                    <a:cubicBezTo>
                      <a:pt x="1008957" y="165489"/>
                      <a:pt x="1003056" y="164891"/>
                      <a:pt x="995560" y="161422"/>
                    </a:cubicBezTo>
                    <a:cubicBezTo>
                      <a:pt x="983279" y="155800"/>
                      <a:pt x="968088" y="151414"/>
                      <a:pt x="953973" y="148224"/>
                    </a:cubicBezTo>
                    <a:cubicBezTo>
                      <a:pt x="933080" y="143440"/>
                      <a:pt x="914500" y="141167"/>
                      <a:pt x="911151" y="141127"/>
                    </a:cubicBezTo>
                    <a:cubicBezTo>
                      <a:pt x="891175" y="140848"/>
                      <a:pt x="871199" y="140649"/>
                      <a:pt x="851184" y="140449"/>
                    </a:cubicBezTo>
                    <a:cubicBezTo>
                      <a:pt x="716417" y="138934"/>
                      <a:pt x="581331" y="136422"/>
                      <a:pt x="445447" y="124461"/>
                    </a:cubicBezTo>
                    <a:cubicBezTo>
                      <a:pt x="316900" y="113137"/>
                      <a:pt x="179422" y="99262"/>
                      <a:pt x="51592" y="55881"/>
                    </a:cubicBezTo>
                    <a:cubicBezTo>
                      <a:pt x="45891" y="53967"/>
                      <a:pt x="27948" y="45833"/>
                      <a:pt x="18738" y="38537"/>
                    </a:cubicBezTo>
                    <a:cubicBezTo>
                      <a:pt x="10405" y="31918"/>
                      <a:pt x="3188" y="18601"/>
                      <a:pt x="796" y="9510"/>
                    </a:cubicBezTo>
                    <a:cubicBezTo>
                      <a:pt x="-440" y="4686"/>
                      <a:pt x="-321" y="1017"/>
                      <a:pt x="1753" y="180"/>
                    </a:cubicBezTo>
                    <a:cubicBezTo>
                      <a:pt x="2470" y="-99"/>
                      <a:pt x="3348" y="-59"/>
                      <a:pt x="4544" y="339"/>
                    </a:cubicBezTo>
                    <a:cubicBezTo>
                      <a:pt x="8611" y="1855"/>
                      <a:pt x="12678" y="3330"/>
                      <a:pt x="16744" y="4765"/>
                    </a:cubicBezTo>
                    <a:cubicBezTo>
                      <a:pt x="16864" y="4805"/>
                      <a:pt x="16944" y="4845"/>
                      <a:pt x="17063" y="4885"/>
                    </a:cubicBezTo>
                    <a:cubicBezTo>
                      <a:pt x="272642" y="96152"/>
                      <a:pt x="534441" y="104365"/>
                      <a:pt x="792133" y="102531"/>
                    </a:cubicBezTo>
                    <a:cubicBezTo>
                      <a:pt x="805251" y="102412"/>
                      <a:pt x="883839" y="111741"/>
                      <a:pt x="957283" y="97986"/>
                    </a:cubicBezTo>
                    <a:cubicBezTo>
                      <a:pt x="968487" y="95873"/>
                      <a:pt x="979571" y="93241"/>
                      <a:pt x="990297" y="89971"/>
                    </a:cubicBezTo>
                    <a:cubicBezTo>
                      <a:pt x="992330" y="89373"/>
                      <a:pt x="994244" y="88895"/>
                      <a:pt x="996038" y="88616"/>
                    </a:cubicBezTo>
                    <a:cubicBezTo>
                      <a:pt x="1027218" y="83313"/>
                      <a:pt x="1029570" y="121829"/>
                      <a:pt x="1028972" y="140369"/>
                    </a:cubicBezTo>
                    <a:cubicBezTo>
                      <a:pt x="1028733" y="146430"/>
                      <a:pt x="1025703" y="161462"/>
                      <a:pt x="1013542" y="164372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6" name="Freeform: Shape 2145">
                <a:extLst>
                  <a:ext uri="{FF2B5EF4-FFF2-40B4-BE49-F238E27FC236}">
                    <a16:creationId xmlns="" xmlns:a16="http://schemas.microsoft.com/office/drawing/2014/main" id="{25761B92-D799-4948-A608-8EFA17AB6181}"/>
                  </a:ext>
                </a:extLst>
              </p:cNvPr>
              <p:cNvSpPr/>
              <p:nvPr/>
            </p:nvSpPr>
            <p:spPr>
              <a:xfrm>
                <a:off x="4443533" y="1194116"/>
                <a:ext cx="1023350" cy="150532"/>
              </a:xfrm>
              <a:custGeom>
                <a:avLst/>
                <a:gdLst>
                  <a:gd name="connsiteX0" fmla="*/ 989260 w 1023350"/>
                  <a:gd name="connsiteY0" fmla="*/ 149839 h 150532"/>
                  <a:gd name="connsiteX1" fmla="*/ 945042 w 1023350"/>
                  <a:gd name="connsiteY1" fmla="*/ 132813 h 150532"/>
                  <a:gd name="connsiteX2" fmla="*/ 886390 w 1023350"/>
                  <a:gd name="connsiteY2" fmla="*/ 118380 h 150532"/>
                  <a:gd name="connsiteX3" fmla="*/ 786471 w 1023350"/>
                  <a:gd name="connsiteY3" fmla="*/ 116944 h 150532"/>
                  <a:gd name="connsiteX4" fmla="*/ 389906 w 1023350"/>
                  <a:gd name="connsiteY4" fmla="*/ 103906 h 150532"/>
                  <a:gd name="connsiteX5" fmla="*/ 158689 w 1023350"/>
                  <a:gd name="connsiteY5" fmla="*/ 54345 h 150532"/>
                  <a:gd name="connsiteX6" fmla="*/ 44615 w 1023350"/>
                  <a:gd name="connsiteY6" fmla="*/ 19138 h 150532"/>
                  <a:gd name="connsiteX7" fmla="*/ 796 w 1023350"/>
                  <a:gd name="connsiteY7" fmla="*/ 9330 h 150532"/>
                  <a:gd name="connsiteX8" fmla="*/ 1753 w 1023350"/>
                  <a:gd name="connsiteY8" fmla="*/ 0 h 150532"/>
                  <a:gd name="connsiteX9" fmla="*/ 16705 w 1023350"/>
                  <a:gd name="connsiteY9" fmla="*/ 4585 h 150532"/>
                  <a:gd name="connsiteX10" fmla="*/ 17024 w 1023350"/>
                  <a:gd name="connsiteY10" fmla="*/ 4705 h 150532"/>
                  <a:gd name="connsiteX11" fmla="*/ 792093 w 1023350"/>
                  <a:gd name="connsiteY11" fmla="*/ 102351 h 150532"/>
                  <a:gd name="connsiteX12" fmla="*/ 990257 w 1023350"/>
                  <a:gd name="connsiteY12" fmla="*/ 89792 h 150532"/>
                  <a:gd name="connsiteX13" fmla="*/ 995998 w 1023350"/>
                  <a:gd name="connsiteY13" fmla="*/ 88436 h 150532"/>
                  <a:gd name="connsiteX14" fmla="*/ 1023311 w 1023350"/>
                  <a:gd name="connsiteY14" fmla="*/ 139193 h 150532"/>
                  <a:gd name="connsiteX15" fmla="*/ 989260 w 1023350"/>
                  <a:gd name="connsiteY15" fmla="*/ 149839 h 150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23350" h="150532">
                    <a:moveTo>
                      <a:pt x="989260" y="149839"/>
                    </a:moveTo>
                    <a:cubicBezTo>
                      <a:pt x="985233" y="145612"/>
                      <a:pt x="949468" y="136402"/>
                      <a:pt x="945042" y="132813"/>
                    </a:cubicBezTo>
                    <a:cubicBezTo>
                      <a:pt x="931804" y="122048"/>
                      <a:pt x="901621" y="121211"/>
                      <a:pt x="886390" y="118380"/>
                    </a:cubicBezTo>
                    <a:cubicBezTo>
                      <a:pt x="853696" y="112279"/>
                      <a:pt x="826224" y="119775"/>
                      <a:pt x="786471" y="116944"/>
                    </a:cubicBezTo>
                    <a:cubicBezTo>
                      <a:pt x="755571" y="114751"/>
                      <a:pt x="463509" y="113914"/>
                      <a:pt x="389906" y="103906"/>
                    </a:cubicBezTo>
                    <a:cubicBezTo>
                      <a:pt x="316461" y="93898"/>
                      <a:pt x="231654" y="76036"/>
                      <a:pt x="158689" y="54345"/>
                    </a:cubicBezTo>
                    <a:cubicBezTo>
                      <a:pt x="120611" y="43062"/>
                      <a:pt x="82852" y="29386"/>
                      <a:pt x="44615" y="19138"/>
                    </a:cubicBezTo>
                    <a:cubicBezTo>
                      <a:pt x="29982" y="15191"/>
                      <a:pt x="15429" y="12121"/>
                      <a:pt x="796" y="9330"/>
                    </a:cubicBezTo>
                    <a:cubicBezTo>
                      <a:pt x="-440" y="4466"/>
                      <a:pt x="-321" y="837"/>
                      <a:pt x="1753" y="0"/>
                    </a:cubicBezTo>
                    <a:cubicBezTo>
                      <a:pt x="6737" y="1595"/>
                      <a:pt x="11721" y="3110"/>
                      <a:pt x="16705" y="4585"/>
                    </a:cubicBezTo>
                    <a:cubicBezTo>
                      <a:pt x="16824" y="4625"/>
                      <a:pt x="16904" y="4665"/>
                      <a:pt x="17024" y="4705"/>
                    </a:cubicBezTo>
                    <a:cubicBezTo>
                      <a:pt x="272602" y="95972"/>
                      <a:pt x="534401" y="104185"/>
                      <a:pt x="792093" y="102351"/>
                    </a:cubicBezTo>
                    <a:cubicBezTo>
                      <a:pt x="807205" y="102232"/>
                      <a:pt x="909237" y="114632"/>
                      <a:pt x="990257" y="89792"/>
                    </a:cubicBezTo>
                    <a:cubicBezTo>
                      <a:pt x="992290" y="89193"/>
                      <a:pt x="994204" y="88715"/>
                      <a:pt x="995998" y="88436"/>
                    </a:cubicBezTo>
                    <a:cubicBezTo>
                      <a:pt x="1020240" y="96091"/>
                      <a:pt x="1023789" y="123962"/>
                      <a:pt x="1023311" y="139193"/>
                    </a:cubicBezTo>
                    <a:cubicBezTo>
                      <a:pt x="1022991" y="148044"/>
                      <a:pt x="1020799" y="152311"/>
                      <a:pt x="989260" y="149839"/>
                    </a:cubicBezTo>
                    <a:close/>
                  </a:path>
                </a:pathLst>
              </a:custGeom>
              <a:solidFill>
                <a:srgbClr val="EDEDE3">
                  <a:alpha val="60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7" name="Freeform: Shape 2146">
                <a:extLst>
                  <a:ext uri="{FF2B5EF4-FFF2-40B4-BE49-F238E27FC236}">
                    <a16:creationId xmlns="" xmlns:a16="http://schemas.microsoft.com/office/drawing/2014/main" id="{8F14EF89-C313-455E-8B72-2282A8CCB244}"/>
                  </a:ext>
                </a:extLst>
              </p:cNvPr>
              <p:cNvSpPr/>
              <p:nvPr/>
            </p:nvSpPr>
            <p:spPr>
              <a:xfrm>
                <a:off x="5397466" y="1282591"/>
                <a:ext cx="69377" cy="76307"/>
              </a:xfrm>
              <a:custGeom>
                <a:avLst/>
                <a:gdLst>
                  <a:gd name="connsiteX0" fmla="*/ 59569 w 69377"/>
                  <a:gd name="connsiteY0" fmla="*/ 75797 h 76307"/>
                  <a:gd name="connsiteX1" fmla="*/ 41586 w 69377"/>
                  <a:gd name="connsiteY1" fmla="*/ 72846 h 76307"/>
                  <a:gd name="connsiteX2" fmla="*/ 0 w 69377"/>
                  <a:gd name="connsiteY2" fmla="*/ 59648 h 76307"/>
                  <a:gd name="connsiteX3" fmla="*/ 8373 w 69377"/>
                  <a:gd name="connsiteY3" fmla="*/ 36483 h 76307"/>
                  <a:gd name="connsiteX4" fmla="*/ 3309 w 69377"/>
                  <a:gd name="connsiteY4" fmla="*/ 9370 h 76307"/>
                  <a:gd name="connsiteX5" fmla="*/ 36323 w 69377"/>
                  <a:gd name="connsiteY5" fmla="*/ 1356 h 76307"/>
                  <a:gd name="connsiteX6" fmla="*/ 42065 w 69377"/>
                  <a:gd name="connsiteY6" fmla="*/ 0 h 76307"/>
                  <a:gd name="connsiteX7" fmla="*/ 69377 w 69377"/>
                  <a:gd name="connsiteY7" fmla="*/ 50717 h 76307"/>
                  <a:gd name="connsiteX8" fmla="*/ 59569 w 69377"/>
                  <a:gd name="connsiteY8" fmla="*/ 75797 h 76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377" h="76307">
                    <a:moveTo>
                      <a:pt x="59569" y="75797"/>
                    </a:moveTo>
                    <a:cubicBezTo>
                      <a:pt x="54984" y="76913"/>
                      <a:pt x="49082" y="76315"/>
                      <a:pt x="41586" y="72846"/>
                    </a:cubicBezTo>
                    <a:cubicBezTo>
                      <a:pt x="29306" y="67224"/>
                      <a:pt x="14115" y="62838"/>
                      <a:pt x="0" y="59648"/>
                    </a:cubicBezTo>
                    <a:cubicBezTo>
                      <a:pt x="2353" y="52671"/>
                      <a:pt x="5223" y="44657"/>
                      <a:pt x="8373" y="36483"/>
                    </a:cubicBezTo>
                    <a:cubicBezTo>
                      <a:pt x="11603" y="28110"/>
                      <a:pt x="8533" y="18341"/>
                      <a:pt x="3309" y="9370"/>
                    </a:cubicBezTo>
                    <a:cubicBezTo>
                      <a:pt x="14513" y="7257"/>
                      <a:pt x="25598" y="4625"/>
                      <a:pt x="36323" y="1356"/>
                    </a:cubicBezTo>
                    <a:cubicBezTo>
                      <a:pt x="38357" y="758"/>
                      <a:pt x="40271" y="279"/>
                      <a:pt x="42065" y="0"/>
                    </a:cubicBezTo>
                    <a:lnTo>
                      <a:pt x="69377" y="50717"/>
                    </a:lnTo>
                    <a:lnTo>
                      <a:pt x="59569" y="75797"/>
                    </a:ln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148" name="Graphic 2">
                <a:extLst>
                  <a:ext uri="{FF2B5EF4-FFF2-40B4-BE49-F238E27FC236}">
                    <a16:creationId xmlns="" xmlns:a16="http://schemas.microsoft.com/office/drawing/2014/main" id="{CACA1A82-CED9-48C1-A840-5471DD4C6FF3}"/>
                  </a:ext>
                </a:extLst>
              </p:cNvPr>
              <p:cNvGrpSpPr/>
              <p:nvPr/>
            </p:nvGrpSpPr>
            <p:grpSpPr>
              <a:xfrm>
                <a:off x="5420840" y="1243298"/>
                <a:ext cx="95502" cy="165822"/>
                <a:chOff x="5420840" y="1243298"/>
                <a:chExt cx="95502" cy="165822"/>
              </a:xfrm>
            </p:grpSpPr>
            <p:sp>
              <p:nvSpPr>
                <p:cNvPr id="2149" name="Freeform: Shape 2148">
                  <a:extLst>
                    <a:ext uri="{FF2B5EF4-FFF2-40B4-BE49-F238E27FC236}">
                      <a16:creationId xmlns="" xmlns:a16="http://schemas.microsoft.com/office/drawing/2014/main" id="{FB26828B-FBA0-4E0E-992C-FC7F42565143}"/>
                    </a:ext>
                  </a:extLst>
                </p:cNvPr>
                <p:cNvSpPr/>
                <p:nvPr/>
              </p:nvSpPr>
              <p:spPr>
                <a:xfrm>
                  <a:off x="5420840" y="1243711"/>
                  <a:ext cx="95502" cy="165409"/>
                </a:xfrm>
                <a:custGeom>
                  <a:avLst/>
                  <a:gdLst>
                    <a:gd name="connsiteX0" fmla="*/ 56769 w 95502"/>
                    <a:gd name="connsiteY0" fmla="*/ 164836 h 165409"/>
                    <a:gd name="connsiteX1" fmla="*/ 41976 w 95502"/>
                    <a:gd name="connsiteY1" fmla="*/ 163081 h 165409"/>
                    <a:gd name="connsiteX2" fmla="*/ 20126 w 95502"/>
                    <a:gd name="connsiteY2" fmla="*/ 138680 h 165409"/>
                    <a:gd name="connsiteX3" fmla="*/ 20007 w 95502"/>
                    <a:gd name="connsiteY3" fmla="*/ 138480 h 165409"/>
                    <a:gd name="connsiteX4" fmla="*/ 10398 w 95502"/>
                    <a:gd name="connsiteY4" fmla="*/ 12605 h 165409"/>
                    <a:gd name="connsiteX5" fmla="*/ 63308 w 95502"/>
                    <a:gd name="connsiteY5" fmla="*/ 14957 h 165409"/>
                    <a:gd name="connsiteX6" fmla="*/ 86752 w 95502"/>
                    <a:gd name="connsiteY6" fmla="*/ 51600 h 165409"/>
                    <a:gd name="connsiteX7" fmla="*/ 80971 w 95502"/>
                    <a:gd name="connsiteY7" fmla="*/ 143704 h 165409"/>
                    <a:gd name="connsiteX8" fmla="*/ 65182 w 95502"/>
                    <a:gd name="connsiteY8" fmla="*/ 160888 h 165409"/>
                    <a:gd name="connsiteX9" fmla="*/ 56769 w 95502"/>
                    <a:gd name="connsiteY9" fmla="*/ 164836 h 165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5502" h="165409">
                      <a:moveTo>
                        <a:pt x="56769" y="164836"/>
                      </a:moveTo>
                      <a:cubicBezTo>
                        <a:pt x="52343" y="165912"/>
                        <a:pt x="47478" y="165553"/>
                        <a:pt x="41976" y="163081"/>
                      </a:cubicBezTo>
                      <a:cubicBezTo>
                        <a:pt x="33324" y="159214"/>
                        <a:pt x="26027" y="150322"/>
                        <a:pt x="20126" y="138680"/>
                      </a:cubicBezTo>
                      <a:lnTo>
                        <a:pt x="20007" y="138480"/>
                      </a:lnTo>
                      <a:cubicBezTo>
                        <a:pt x="948" y="100642"/>
                        <a:pt x="-8741" y="37485"/>
                        <a:pt x="10398" y="12605"/>
                      </a:cubicBezTo>
                      <a:cubicBezTo>
                        <a:pt x="24991" y="-6414"/>
                        <a:pt x="46601" y="-2507"/>
                        <a:pt x="63308" y="14957"/>
                      </a:cubicBezTo>
                      <a:cubicBezTo>
                        <a:pt x="73395" y="25523"/>
                        <a:pt x="81290" y="38123"/>
                        <a:pt x="86752" y="51600"/>
                      </a:cubicBezTo>
                      <a:cubicBezTo>
                        <a:pt x="99551" y="83138"/>
                        <a:pt x="98873" y="119182"/>
                        <a:pt x="80971" y="143704"/>
                      </a:cubicBezTo>
                      <a:cubicBezTo>
                        <a:pt x="76465" y="149884"/>
                        <a:pt x="71362" y="156622"/>
                        <a:pt x="65182" y="160888"/>
                      </a:cubicBezTo>
                      <a:cubicBezTo>
                        <a:pt x="62590" y="162762"/>
                        <a:pt x="59799" y="164118"/>
                        <a:pt x="56769" y="164836"/>
                      </a:cubicBezTo>
                      <a:close/>
                    </a:path>
                  </a:pathLst>
                </a:custGeom>
                <a:solidFill>
                  <a:srgbClr val="F6F3EC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50" name="Freeform: Shape 2149">
                  <a:extLst>
                    <a:ext uri="{FF2B5EF4-FFF2-40B4-BE49-F238E27FC236}">
                      <a16:creationId xmlns="" xmlns:a16="http://schemas.microsoft.com/office/drawing/2014/main" id="{3E856398-651F-4F85-9F77-62FB6F3A1468}"/>
                    </a:ext>
                  </a:extLst>
                </p:cNvPr>
                <p:cNvSpPr/>
                <p:nvPr/>
              </p:nvSpPr>
              <p:spPr>
                <a:xfrm>
                  <a:off x="5422612" y="1243298"/>
                  <a:ext cx="84940" cy="165822"/>
                </a:xfrm>
                <a:custGeom>
                  <a:avLst/>
                  <a:gdLst>
                    <a:gd name="connsiteX0" fmla="*/ 54997 w 84940"/>
                    <a:gd name="connsiteY0" fmla="*/ 165249 h 165822"/>
                    <a:gd name="connsiteX1" fmla="*/ 40204 w 84940"/>
                    <a:gd name="connsiteY1" fmla="*/ 163494 h 165822"/>
                    <a:gd name="connsiteX2" fmla="*/ 18354 w 84940"/>
                    <a:gd name="connsiteY2" fmla="*/ 139093 h 165822"/>
                    <a:gd name="connsiteX3" fmla="*/ 18235 w 84940"/>
                    <a:gd name="connsiteY3" fmla="*/ 138893 h 165822"/>
                    <a:gd name="connsiteX4" fmla="*/ 611 w 84940"/>
                    <a:gd name="connsiteY4" fmla="*/ 89612 h 165822"/>
                    <a:gd name="connsiteX5" fmla="*/ 4320 w 84940"/>
                    <a:gd name="connsiteY5" fmla="*/ 51056 h 165822"/>
                    <a:gd name="connsiteX6" fmla="*/ 8586 w 84940"/>
                    <a:gd name="connsiteY6" fmla="*/ 13058 h 165822"/>
                    <a:gd name="connsiteX7" fmla="*/ 61496 w 84940"/>
                    <a:gd name="connsiteY7" fmla="*/ 15410 h 165822"/>
                    <a:gd name="connsiteX8" fmla="*/ 84941 w 84940"/>
                    <a:gd name="connsiteY8" fmla="*/ 52052 h 165822"/>
                    <a:gd name="connsiteX9" fmla="*/ 28761 w 84940"/>
                    <a:gd name="connsiteY9" fmla="*/ 30242 h 165822"/>
                    <a:gd name="connsiteX10" fmla="*/ 39686 w 84940"/>
                    <a:gd name="connsiteY10" fmla="*/ 78488 h 165822"/>
                    <a:gd name="connsiteX11" fmla="*/ 30117 w 84940"/>
                    <a:gd name="connsiteY11" fmla="*/ 118399 h 165822"/>
                    <a:gd name="connsiteX12" fmla="*/ 54997 w 84940"/>
                    <a:gd name="connsiteY12" fmla="*/ 165249 h 165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940" h="165822">
                      <a:moveTo>
                        <a:pt x="54997" y="165249"/>
                      </a:moveTo>
                      <a:cubicBezTo>
                        <a:pt x="50571" y="166325"/>
                        <a:pt x="45707" y="165967"/>
                        <a:pt x="40204" y="163494"/>
                      </a:cubicBezTo>
                      <a:cubicBezTo>
                        <a:pt x="31552" y="159627"/>
                        <a:pt x="24255" y="150735"/>
                        <a:pt x="18354" y="139093"/>
                      </a:cubicBezTo>
                      <a:lnTo>
                        <a:pt x="18235" y="138893"/>
                      </a:lnTo>
                      <a:cubicBezTo>
                        <a:pt x="11736" y="125975"/>
                        <a:pt x="3961" y="106238"/>
                        <a:pt x="611" y="89612"/>
                      </a:cubicBezTo>
                      <a:cubicBezTo>
                        <a:pt x="-2020" y="76454"/>
                        <a:pt x="4718" y="60705"/>
                        <a:pt x="4320" y="51056"/>
                      </a:cubicBezTo>
                      <a:cubicBezTo>
                        <a:pt x="3403" y="29565"/>
                        <a:pt x="2366" y="22667"/>
                        <a:pt x="8586" y="13058"/>
                      </a:cubicBezTo>
                      <a:cubicBezTo>
                        <a:pt x="21624" y="-7078"/>
                        <a:pt x="44790" y="-2054"/>
                        <a:pt x="61496" y="15410"/>
                      </a:cubicBezTo>
                      <a:cubicBezTo>
                        <a:pt x="71583" y="25976"/>
                        <a:pt x="79478" y="38576"/>
                        <a:pt x="84941" y="52052"/>
                      </a:cubicBezTo>
                      <a:cubicBezTo>
                        <a:pt x="77604" y="55083"/>
                        <a:pt x="43354" y="-5283"/>
                        <a:pt x="28761" y="30242"/>
                      </a:cubicBezTo>
                      <a:cubicBezTo>
                        <a:pt x="20827" y="49541"/>
                        <a:pt x="35659" y="56877"/>
                        <a:pt x="39686" y="78488"/>
                      </a:cubicBezTo>
                      <a:cubicBezTo>
                        <a:pt x="40842" y="84747"/>
                        <a:pt x="29359" y="111980"/>
                        <a:pt x="30117" y="118399"/>
                      </a:cubicBezTo>
                      <a:cubicBezTo>
                        <a:pt x="32828" y="141166"/>
                        <a:pt x="36895" y="149619"/>
                        <a:pt x="54997" y="165249"/>
                      </a:cubicBezTo>
                      <a:close/>
                    </a:path>
                  </a:pathLst>
                </a:custGeom>
                <a:solidFill>
                  <a:srgbClr val="D8D6CA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151" name="Graphic 2">
              <a:extLst>
                <a:ext uri="{FF2B5EF4-FFF2-40B4-BE49-F238E27FC236}">
                  <a16:creationId xmlns="" xmlns:a16="http://schemas.microsoft.com/office/drawing/2014/main" id="{674418EC-6C7C-4C82-BF9F-105B714D792E}"/>
                </a:ext>
              </a:extLst>
            </p:cNvPr>
            <p:cNvGrpSpPr/>
            <p:nvPr/>
          </p:nvGrpSpPr>
          <p:grpSpPr>
            <a:xfrm>
              <a:off x="19130674" y="-1603139"/>
              <a:ext cx="2998924" cy="601281"/>
              <a:chOff x="4312474" y="1188154"/>
              <a:chExt cx="1072849" cy="215105"/>
            </a:xfrm>
          </p:grpSpPr>
          <p:sp>
            <p:nvSpPr>
              <p:cNvPr id="2152" name="Freeform: Shape 2151">
                <a:extLst>
                  <a:ext uri="{FF2B5EF4-FFF2-40B4-BE49-F238E27FC236}">
                    <a16:creationId xmlns="" xmlns:a16="http://schemas.microsoft.com/office/drawing/2014/main" id="{BD1FA210-65A0-4964-B255-C7DBFD698A42}"/>
                  </a:ext>
                </a:extLst>
              </p:cNvPr>
              <p:cNvSpPr/>
              <p:nvPr/>
            </p:nvSpPr>
            <p:spPr>
              <a:xfrm>
                <a:off x="4312474" y="1188154"/>
                <a:ext cx="1029046" cy="164883"/>
              </a:xfrm>
              <a:custGeom>
                <a:avLst/>
                <a:gdLst>
                  <a:gd name="connsiteX0" fmla="*/ 1013542 w 1029046"/>
                  <a:gd name="connsiteY0" fmla="*/ 164372 h 164883"/>
                  <a:gd name="connsiteX1" fmla="*/ 995560 w 1029046"/>
                  <a:gd name="connsiteY1" fmla="*/ 161422 h 164883"/>
                  <a:gd name="connsiteX2" fmla="*/ 953973 w 1029046"/>
                  <a:gd name="connsiteY2" fmla="*/ 148224 h 164883"/>
                  <a:gd name="connsiteX3" fmla="*/ 911151 w 1029046"/>
                  <a:gd name="connsiteY3" fmla="*/ 141127 h 164883"/>
                  <a:gd name="connsiteX4" fmla="*/ 851184 w 1029046"/>
                  <a:gd name="connsiteY4" fmla="*/ 140449 h 164883"/>
                  <a:gd name="connsiteX5" fmla="*/ 445447 w 1029046"/>
                  <a:gd name="connsiteY5" fmla="*/ 124461 h 164883"/>
                  <a:gd name="connsiteX6" fmla="*/ 51592 w 1029046"/>
                  <a:gd name="connsiteY6" fmla="*/ 55881 h 164883"/>
                  <a:gd name="connsiteX7" fmla="*/ 18738 w 1029046"/>
                  <a:gd name="connsiteY7" fmla="*/ 38537 h 164883"/>
                  <a:gd name="connsiteX8" fmla="*/ 796 w 1029046"/>
                  <a:gd name="connsiteY8" fmla="*/ 9510 h 164883"/>
                  <a:gd name="connsiteX9" fmla="*/ 1753 w 1029046"/>
                  <a:gd name="connsiteY9" fmla="*/ 180 h 164883"/>
                  <a:gd name="connsiteX10" fmla="*/ 4544 w 1029046"/>
                  <a:gd name="connsiteY10" fmla="*/ 340 h 164883"/>
                  <a:gd name="connsiteX11" fmla="*/ 16744 w 1029046"/>
                  <a:gd name="connsiteY11" fmla="*/ 4765 h 164883"/>
                  <a:gd name="connsiteX12" fmla="*/ 17064 w 1029046"/>
                  <a:gd name="connsiteY12" fmla="*/ 4885 h 164883"/>
                  <a:gd name="connsiteX13" fmla="*/ 792133 w 1029046"/>
                  <a:gd name="connsiteY13" fmla="*/ 102531 h 164883"/>
                  <a:gd name="connsiteX14" fmla="*/ 957283 w 1029046"/>
                  <a:gd name="connsiteY14" fmla="*/ 97986 h 164883"/>
                  <a:gd name="connsiteX15" fmla="*/ 990297 w 1029046"/>
                  <a:gd name="connsiteY15" fmla="*/ 89972 h 164883"/>
                  <a:gd name="connsiteX16" fmla="*/ 996038 w 1029046"/>
                  <a:gd name="connsiteY16" fmla="*/ 88616 h 164883"/>
                  <a:gd name="connsiteX17" fmla="*/ 1028972 w 1029046"/>
                  <a:gd name="connsiteY17" fmla="*/ 140370 h 164883"/>
                  <a:gd name="connsiteX18" fmla="*/ 1013542 w 1029046"/>
                  <a:gd name="connsiteY18" fmla="*/ 164372 h 164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29046" h="164883">
                    <a:moveTo>
                      <a:pt x="1013542" y="164372"/>
                    </a:moveTo>
                    <a:cubicBezTo>
                      <a:pt x="1008957" y="165489"/>
                      <a:pt x="1003056" y="164891"/>
                      <a:pt x="995560" y="161422"/>
                    </a:cubicBezTo>
                    <a:cubicBezTo>
                      <a:pt x="983279" y="155800"/>
                      <a:pt x="968088" y="151414"/>
                      <a:pt x="953973" y="148224"/>
                    </a:cubicBezTo>
                    <a:cubicBezTo>
                      <a:pt x="933080" y="143440"/>
                      <a:pt x="914500" y="141167"/>
                      <a:pt x="911151" y="141127"/>
                    </a:cubicBezTo>
                    <a:cubicBezTo>
                      <a:pt x="891175" y="140848"/>
                      <a:pt x="871199" y="140649"/>
                      <a:pt x="851184" y="140449"/>
                    </a:cubicBezTo>
                    <a:cubicBezTo>
                      <a:pt x="716416" y="138934"/>
                      <a:pt x="581330" y="136422"/>
                      <a:pt x="445447" y="124461"/>
                    </a:cubicBezTo>
                    <a:cubicBezTo>
                      <a:pt x="316900" y="113137"/>
                      <a:pt x="179422" y="99262"/>
                      <a:pt x="51592" y="55881"/>
                    </a:cubicBezTo>
                    <a:cubicBezTo>
                      <a:pt x="45891" y="53967"/>
                      <a:pt x="27948" y="45833"/>
                      <a:pt x="18738" y="38537"/>
                    </a:cubicBezTo>
                    <a:cubicBezTo>
                      <a:pt x="10405" y="31918"/>
                      <a:pt x="3188" y="18601"/>
                      <a:pt x="796" y="9510"/>
                    </a:cubicBezTo>
                    <a:cubicBezTo>
                      <a:pt x="-440" y="4685"/>
                      <a:pt x="-321" y="1017"/>
                      <a:pt x="1753" y="180"/>
                    </a:cubicBezTo>
                    <a:cubicBezTo>
                      <a:pt x="2470" y="-99"/>
                      <a:pt x="3348" y="-59"/>
                      <a:pt x="4544" y="340"/>
                    </a:cubicBezTo>
                    <a:cubicBezTo>
                      <a:pt x="8611" y="1855"/>
                      <a:pt x="12678" y="3330"/>
                      <a:pt x="16744" y="4765"/>
                    </a:cubicBezTo>
                    <a:cubicBezTo>
                      <a:pt x="16864" y="4805"/>
                      <a:pt x="16944" y="4845"/>
                      <a:pt x="17064" y="4885"/>
                    </a:cubicBezTo>
                    <a:cubicBezTo>
                      <a:pt x="272642" y="96152"/>
                      <a:pt x="534441" y="104365"/>
                      <a:pt x="792133" y="102531"/>
                    </a:cubicBezTo>
                    <a:cubicBezTo>
                      <a:pt x="805251" y="102412"/>
                      <a:pt x="883839" y="111742"/>
                      <a:pt x="957283" y="97986"/>
                    </a:cubicBezTo>
                    <a:cubicBezTo>
                      <a:pt x="968487" y="95873"/>
                      <a:pt x="979571" y="93241"/>
                      <a:pt x="990297" y="89972"/>
                    </a:cubicBezTo>
                    <a:cubicBezTo>
                      <a:pt x="992330" y="89373"/>
                      <a:pt x="994244" y="88895"/>
                      <a:pt x="996038" y="88616"/>
                    </a:cubicBezTo>
                    <a:cubicBezTo>
                      <a:pt x="1027218" y="83313"/>
                      <a:pt x="1029570" y="121829"/>
                      <a:pt x="1028972" y="140370"/>
                    </a:cubicBezTo>
                    <a:cubicBezTo>
                      <a:pt x="1028733" y="146430"/>
                      <a:pt x="1025703" y="161422"/>
                      <a:pt x="1013542" y="164372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3" name="Freeform: Shape 2152">
                <a:extLst>
                  <a:ext uri="{FF2B5EF4-FFF2-40B4-BE49-F238E27FC236}">
                    <a16:creationId xmlns="" xmlns:a16="http://schemas.microsoft.com/office/drawing/2014/main" id="{6DE4545D-1F2E-4B1B-95AF-10C4696E1AC6}"/>
                  </a:ext>
                </a:extLst>
              </p:cNvPr>
              <p:cNvSpPr/>
              <p:nvPr/>
            </p:nvSpPr>
            <p:spPr>
              <a:xfrm>
                <a:off x="4312514" y="1188255"/>
                <a:ext cx="1023350" cy="150532"/>
              </a:xfrm>
              <a:custGeom>
                <a:avLst/>
                <a:gdLst>
                  <a:gd name="connsiteX0" fmla="*/ 989260 w 1023350"/>
                  <a:gd name="connsiteY0" fmla="*/ 149838 h 150532"/>
                  <a:gd name="connsiteX1" fmla="*/ 945042 w 1023350"/>
                  <a:gd name="connsiteY1" fmla="*/ 132813 h 150532"/>
                  <a:gd name="connsiteX2" fmla="*/ 886390 w 1023350"/>
                  <a:gd name="connsiteY2" fmla="*/ 118380 h 150532"/>
                  <a:gd name="connsiteX3" fmla="*/ 786471 w 1023350"/>
                  <a:gd name="connsiteY3" fmla="*/ 116944 h 150532"/>
                  <a:gd name="connsiteX4" fmla="*/ 389905 w 1023350"/>
                  <a:gd name="connsiteY4" fmla="*/ 103906 h 150532"/>
                  <a:gd name="connsiteX5" fmla="*/ 158688 w 1023350"/>
                  <a:gd name="connsiteY5" fmla="*/ 54345 h 150532"/>
                  <a:gd name="connsiteX6" fmla="*/ 44615 w 1023350"/>
                  <a:gd name="connsiteY6" fmla="*/ 19138 h 150532"/>
                  <a:gd name="connsiteX7" fmla="*/ 796 w 1023350"/>
                  <a:gd name="connsiteY7" fmla="*/ 9330 h 150532"/>
                  <a:gd name="connsiteX8" fmla="*/ 1753 w 1023350"/>
                  <a:gd name="connsiteY8" fmla="*/ 0 h 150532"/>
                  <a:gd name="connsiteX9" fmla="*/ 16705 w 1023350"/>
                  <a:gd name="connsiteY9" fmla="*/ 4585 h 150532"/>
                  <a:gd name="connsiteX10" fmla="*/ 17024 w 1023350"/>
                  <a:gd name="connsiteY10" fmla="*/ 4705 h 150532"/>
                  <a:gd name="connsiteX11" fmla="*/ 792093 w 1023350"/>
                  <a:gd name="connsiteY11" fmla="*/ 102351 h 150532"/>
                  <a:gd name="connsiteX12" fmla="*/ 990257 w 1023350"/>
                  <a:gd name="connsiteY12" fmla="*/ 89791 h 150532"/>
                  <a:gd name="connsiteX13" fmla="*/ 995998 w 1023350"/>
                  <a:gd name="connsiteY13" fmla="*/ 88436 h 150532"/>
                  <a:gd name="connsiteX14" fmla="*/ 1023311 w 1023350"/>
                  <a:gd name="connsiteY14" fmla="*/ 139193 h 150532"/>
                  <a:gd name="connsiteX15" fmla="*/ 989260 w 1023350"/>
                  <a:gd name="connsiteY15" fmla="*/ 149838 h 150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23350" h="150532">
                    <a:moveTo>
                      <a:pt x="989260" y="149838"/>
                    </a:moveTo>
                    <a:cubicBezTo>
                      <a:pt x="985233" y="145612"/>
                      <a:pt x="949468" y="136402"/>
                      <a:pt x="945042" y="132813"/>
                    </a:cubicBezTo>
                    <a:cubicBezTo>
                      <a:pt x="931805" y="122048"/>
                      <a:pt x="901621" y="121210"/>
                      <a:pt x="886390" y="118380"/>
                    </a:cubicBezTo>
                    <a:cubicBezTo>
                      <a:pt x="853695" y="112279"/>
                      <a:pt x="826224" y="119775"/>
                      <a:pt x="786471" y="116944"/>
                    </a:cubicBezTo>
                    <a:cubicBezTo>
                      <a:pt x="755571" y="114751"/>
                      <a:pt x="463509" y="113914"/>
                      <a:pt x="389905" y="103906"/>
                    </a:cubicBezTo>
                    <a:cubicBezTo>
                      <a:pt x="316461" y="93898"/>
                      <a:pt x="231654" y="76036"/>
                      <a:pt x="158688" y="54345"/>
                    </a:cubicBezTo>
                    <a:cubicBezTo>
                      <a:pt x="120611" y="43062"/>
                      <a:pt x="82852" y="29386"/>
                      <a:pt x="44615" y="19138"/>
                    </a:cubicBezTo>
                    <a:cubicBezTo>
                      <a:pt x="29982" y="15191"/>
                      <a:pt x="15429" y="12121"/>
                      <a:pt x="796" y="9330"/>
                    </a:cubicBezTo>
                    <a:cubicBezTo>
                      <a:pt x="-440" y="4466"/>
                      <a:pt x="-321" y="837"/>
                      <a:pt x="1753" y="0"/>
                    </a:cubicBezTo>
                    <a:cubicBezTo>
                      <a:pt x="6737" y="1595"/>
                      <a:pt x="11721" y="3110"/>
                      <a:pt x="16705" y="4585"/>
                    </a:cubicBezTo>
                    <a:cubicBezTo>
                      <a:pt x="16824" y="4625"/>
                      <a:pt x="16904" y="4665"/>
                      <a:pt x="17024" y="4705"/>
                    </a:cubicBezTo>
                    <a:cubicBezTo>
                      <a:pt x="272602" y="95971"/>
                      <a:pt x="534401" y="104185"/>
                      <a:pt x="792093" y="102351"/>
                    </a:cubicBezTo>
                    <a:cubicBezTo>
                      <a:pt x="807205" y="102231"/>
                      <a:pt x="909237" y="114632"/>
                      <a:pt x="990257" y="89791"/>
                    </a:cubicBezTo>
                    <a:cubicBezTo>
                      <a:pt x="992290" y="89193"/>
                      <a:pt x="994204" y="88715"/>
                      <a:pt x="995998" y="88436"/>
                    </a:cubicBezTo>
                    <a:cubicBezTo>
                      <a:pt x="1020240" y="96091"/>
                      <a:pt x="1023789" y="123962"/>
                      <a:pt x="1023311" y="139193"/>
                    </a:cubicBezTo>
                    <a:cubicBezTo>
                      <a:pt x="1022992" y="148044"/>
                      <a:pt x="1020799" y="152310"/>
                      <a:pt x="989260" y="149838"/>
                    </a:cubicBezTo>
                    <a:close/>
                  </a:path>
                </a:pathLst>
              </a:custGeom>
              <a:solidFill>
                <a:srgbClr val="EDEDE3">
                  <a:alpha val="60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4" name="Freeform: Shape 2153">
                <a:extLst>
                  <a:ext uri="{FF2B5EF4-FFF2-40B4-BE49-F238E27FC236}">
                    <a16:creationId xmlns="" xmlns:a16="http://schemas.microsoft.com/office/drawing/2014/main" id="{D486C86C-E71E-4C72-BBF9-4FD30A700C64}"/>
                  </a:ext>
                </a:extLst>
              </p:cNvPr>
              <p:cNvSpPr/>
              <p:nvPr/>
            </p:nvSpPr>
            <p:spPr>
              <a:xfrm>
                <a:off x="5266447" y="1276730"/>
                <a:ext cx="69377" cy="76307"/>
              </a:xfrm>
              <a:custGeom>
                <a:avLst/>
                <a:gdLst>
                  <a:gd name="connsiteX0" fmla="*/ 59569 w 69377"/>
                  <a:gd name="connsiteY0" fmla="*/ 75796 h 76307"/>
                  <a:gd name="connsiteX1" fmla="*/ 41586 w 69377"/>
                  <a:gd name="connsiteY1" fmla="*/ 72846 h 76307"/>
                  <a:gd name="connsiteX2" fmla="*/ 0 w 69377"/>
                  <a:gd name="connsiteY2" fmla="*/ 59648 h 76307"/>
                  <a:gd name="connsiteX3" fmla="*/ 8373 w 69377"/>
                  <a:gd name="connsiteY3" fmla="*/ 36483 h 76307"/>
                  <a:gd name="connsiteX4" fmla="*/ 3309 w 69377"/>
                  <a:gd name="connsiteY4" fmla="*/ 9370 h 76307"/>
                  <a:gd name="connsiteX5" fmla="*/ 36323 w 69377"/>
                  <a:gd name="connsiteY5" fmla="*/ 1356 h 76307"/>
                  <a:gd name="connsiteX6" fmla="*/ 42065 w 69377"/>
                  <a:gd name="connsiteY6" fmla="*/ 0 h 76307"/>
                  <a:gd name="connsiteX7" fmla="*/ 69377 w 69377"/>
                  <a:gd name="connsiteY7" fmla="*/ 50717 h 76307"/>
                  <a:gd name="connsiteX8" fmla="*/ 59569 w 69377"/>
                  <a:gd name="connsiteY8" fmla="*/ 75796 h 76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377" h="76307">
                    <a:moveTo>
                      <a:pt x="59569" y="75796"/>
                    </a:moveTo>
                    <a:cubicBezTo>
                      <a:pt x="54983" y="76913"/>
                      <a:pt x="49082" y="76315"/>
                      <a:pt x="41586" y="72846"/>
                    </a:cubicBezTo>
                    <a:cubicBezTo>
                      <a:pt x="29306" y="67224"/>
                      <a:pt x="14115" y="62838"/>
                      <a:pt x="0" y="59648"/>
                    </a:cubicBezTo>
                    <a:cubicBezTo>
                      <a:pt x="2353" y="52671"/>
                      <a:pt x="5223" y="44656"/>
                      <a:pt x="8373" y="36483"/>
                    </a:cubicBezTo>
                    <a:cubicBezTo>
                      <a:pt x="11603" y="28110"/>
                      <a:pt x="8533" y="18381"/>
                      <a:pt x="3309" y="9370"/>
                    </a:cubicBezTo>
                    <a:cubicBezTo>
                      <a:pt x="14513" y="7256"/>
                      <a:pt x="25598" y="4625"/>
                      <a:pt x="36323" y="1356"/>
                    </a:cubicBezTo>
                    <a:cubicBezTo>
                      <a:pt x="38357" y="758"/>
                      <a:pt x="40271" y="279"/>
                      <a:pt x="42065" y="0"/>
                    </a:cubicBezTo>
                    <a:lnTo>
                      <a:pt x="69377" y="50717"/>
                    </a:lnTo>
                    <a:lnTo>
                      <a:pt x="59569" y="75796"/>
                    </a:ln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155" name="Graphic 2">
                <a:extLst>
                  <a:ext uri="{FF2B5EF4-FFF2-40B4-BE49-F238E27FC236}">
                    <a16:creationId xmlns="" xmlns:a16="http://schemas.microsoft.com/office/drawing/2014/main" id="{7D26F61A-E02D-4F90-9B4C-C7521C7A6A90}"/>
                  </a:ext>
                </a:extLst>
              </p:cNvPr>
              <p:cNvGrpSpPr/>
              <p:nvPr/>
            </p:nvGrpSpPr>
            <p:grpSpPr>
              <a:xfrm>
                <a:off x="5289821" y="1237437"/>
                <a:ext cx="95502" cy="165822"/>
                <a:chOff x="5289821" y="1237437"/>
                <a:chExt cx="95502" cy="165822"/>
              </a:xfrm>
            </p:grpSpPr>
            <p:sp>
              <p:nvSpPr>
                <p:cNvPr id="2156" name="Freeform: Shape 2155">
                  <a:extLst>
                    <a:ext uri="{FF2B5EF4-FFF2-40B4-BE49-F238E27FC236}">
                      <a16:creationId xmlns="" xmlns:a16="http://schemas.microsoft.com/office/drawing/2014/main" id="{5146BFEE-446A-4179-B2D8-B6AB6522EC53}"/>
                    </a:ext>
                  </a:extLst>
                </p:cNvPr>
                <p:cNvSpPr/>
                <p:nvPr/>
              </p:nvSpPr>
              <p:spPr>
                <a:xfrm>
                  <a:off x="5289821" y="1237850"/>
                  <a:ext cx="95502" cy="165409"/>
                </a:xfrm>
                <a:custGeom>
                  <a:avLst/>
                  <a:gdLst>
                    <a:gd name="connsiteX0" fmla="*/ 56769 w 95502"/>
                    <a:gd name="connsiteY0" fmla="*/ 164836 h 165409"/>
                    <a:gd name="connsiteX1" fmla="*/ 41976 w 95502"/>
                    <a:gd name="connsiteY1" fmla="*/ 163081 h 165409"/>
                    <a:gd name="connsiteX2" fmla="*/ 20126 w 95502"/>
                    <a:gd name="connsiteY2" fmla="*/ 138680 h 165409"/>
                    <a:gd name="connsiteX3" fmla="*/ 20007 w 95502"/>
                    <a:gd name="connsiteY3" fmla="*/ 138480 h 165409"/>
                    <a:gd name="connsiteX4" fmla="*/ 10398 w 95502"/>
                    <a:gd name="connsiteY4" fmla="*/ 12605 h 165409"/>
                    <a:gd name="connsiteX5" fmla="*/ 63308 w 95502"/>
                    <a:gd name="connsiteY5" fmla="*/ 14957 h 165409"/>
                    <a:gd name="connsiteX6" fmla="*/ 86752 w 95502"/>
                    <a:gd name="connsiteY6" fmla="*/ 51600 h 165409"/>
                    <a:gd name="connsiteX7" fmla="*/ 80971 w 95502"/>
                    <a:gd name="connsiteY7" fmla="*/ 143704 h 165409"/>
                    <a:gd name="connsiteX8" fmla="*/ 65182 w 95502"/>
                    <a:gd name="connsiteY8" fmla="*/ 160888 h 165409"/>
                    <a:gd name="connsiteX9" fmla="*/ 56769 w 95502"/>
                    <a:gd name="connsiteY9" fmla="*/ 164836 h 165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5502" h="165409">
                      <a:moveTo>
                        <a:pt x="56769" y="164836"/>
                      </a:moveTo>
                      <a:cubicBezTo>
                        <a:pt x="52343" y="165912"/>
                        <a:pt x="47479" y="165553"/>
                        <a:pt x="41976" y="163081"/>
                      </a:cubicBezTo>
                      <a:cubicBezTo>
                        <a:pt x="33324" y="159214"/>
                        <a:pt x="26027" y="150322"/>
                        <a:pt x="20126" y="138680"/>
                      </a:cubicBezTo>
                      <a:lnTo>
                        <a:pt x="20007" y="138480"/>
                      </a:lnTo>
                      <a:cubicBezTo>
                        <a:pt x="948" y="100642"/>
                        <a:pt x="-8741" y="37485"/>
                        <a:pt x="10398" y="12605"/>
                      </a:cubicBezTo>
                      <a:cubicBezTo>
                        <a:pt x="24991" y="-6414"/>
                        <a:pt x="46601" y="-2507"/>
                        <a:pt x="63308" y="14957"/>
                      </a:cubicBezTo>
                      <a:cubicBezTo>
                        <a:pt x="73395" y="25523"/>
                        <a:pt x="81290" y="38123"/>
                        <a:pt x="86752" y="51600"/>
                      </a:cubicBezTo>
                      <a:cubicBezTo>
                        <a:pt x="99551" y="83138"/>
                        <a:pt x="98873" y="119182"/>
                        <a:pt x="80971" y="143704"/>
                      </a:cubicBezTo>
                      <a:cubicBezTo>
                        <a:pt x="76465" y="149884"/>
                        <a:pt x="71362" y="156622"/>
                        <a:pt x="65182" y="160888"/>
                      </a:cubicBezTo>
                      <a:cubicBezTo>
                        <a:pt x="62590" y="162762"/>
                        <a:pt x="59799" y="164118"/>
                        <a:pt x="56769" y="164836"/>
                      </a:cubicBezTo>
                      <a:close/>
                    </a:path>
                  </a:pathLst>
                </a:custGeom>
                <a:solidFill>
                  <a:srgbClr val="F6F3EC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57" name="Freeform: Shape 2156">
                  <a:extLst>
                    <a:ext uri="{FF2B5EF4-FFF2-40B4-BE49-F238E27FC236}">
                      <a16:creationId xmlns="" xmlns:a16="http://schemas.microsoft.com/office/drawing/2014/main" id="{0ADC9567-2FB1-4BEA-8B1F-61DC250DE270}"/>
                    </a:ext>
                  </a:extLst>
                </p:cNvPr>
                <p:cNvSpPr/>
                <p:nvPr/>
              </p:nvSpPr>
              <p:spPr>
                <a:xfrm>
                  <a:off x="5291593" y="1237437"/>
                  <a:ext cx="84940" cy="165822"/>
                </a:xfrm>
                <a:custGeom>
                  <a:avLst/>
                  <a:gdLst>
                    <a:gd name="connsiteX0" fmla="*/ 54997 w 84940"/>
                    <a:gd name="connsiteY0" fmla="*/ 165249 h 165822"/>
                    <a:gd name="connsiteX1" fmla="*/ 40204 w 84940"/>
                    <a:gd name="connsiteY1" fmla="*/ 163494 h 165822"/>
                    <a:gd name="connsiteX2" fmla="*/ 18355 w 84940"/>
                    <a:gd name="connsiteY2" fmla="*/ 139093 h 165822"/>
                    <a:gd name="connsiteX3" fmla="*/ 18235 w 84940"/>
                    <a:gd name="connsiteY3" fmla="*/ 138893 h 165822"/>
                    <a:gd name="connsiteX4" fmla="*/ 612 w 84940"/>
                    <a:gd name="connsiteY4" fmla="*/ 89612 h 165822"/>
                    <a:gd name="connsiteX5" fmla="*/ 4320 w 84940"/>
                    <a:gd name="connsiteY5" fmla="*/ 51056 h 165822"/>
                    <a:gd name="connsiteX6" fmla="*/ 8586 w 84940"/>
                    <a:gd name="connsiteY6" fmla="*/ 13058 h 165822"/>
                    <a:gd name="connsiteX7" fmla="*/ 61496 w 84940"/>
                    <a:gd name="connsiteY7" fmla="*/ 15410 h 165822"/>
                    <a:gd name="connsiteX8" fmla="*/ 84940 w 84940"/>
                    <a:gd name="connsiteY8" fmla="*/ 52052 h 165822"/>
                    <a:gd name="connsiteX9" fmla="*/ 28761 w 84940"/>
                    <a:gd name="connsiteY9" fmla="*/ 30243 h 165822"/>
                    <a:gd name="connsiteX10" fmla="*/ 39686 w 84940"/>
                    <a:gd name="connsiteY10" fmla="*/ 78487 h 165822"/>
                    <a:gd name="connsiteX11" fmla="*/ 30117 w 84940"/>
                    <a:gd name="connsiteY11" fmla="*/ 118399 h 165822"/>
                    <a:gd name="connsiteX12" fmla="*/ 54997 w 84940"/>
                    <a:gd name="connsiteY12" fmla="*/ 165249 h 165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940" h="165822">
                      <a:moveTo>
                        <a:pt x="54997" y="165249"/>
                      </a:moveTo>
                      <a:cubicBezTo>
                        <a:pt x="50571" y="166325"/>
                        <a:pt x="45707" y="165966"/>
                        <a:pt x="40204" y="163494"/>
                      </a:cubicBezTo>
                      <a:cubicBezTo>
                        <a:pt x="31552" y="159627"/>
                        <a:pt x="24256" y="150735"/>
                        <a:pt x="18355" y="139093"/>
                      </a:cubicBezTo>
                      <a:lnTo>
                        <a:pt x="18235" y="138893"/>
                      </a:lnTo>
                      <a:cubicBezTo>
                        <a:pt x="11736" y="125975"/>
                        <a:pt x="3961" y="106238"/>
                        <a:pt x="612" y="89612"/>
                      </a:cubicBezTo>
                      <a:cubicBezTo>
                        <a:pt x="-2020" y="76454"/>
                        <a:pt x="4718" y="60705"/>
                        <a:pt x="4320" y="51056"/>
                      </a:cubicBezTo>
                      <a:cubicBezTo>
                        <a:pt x="3403" y="29565"/>
                        <a:pt x="2366" y="22667"/>
                        <a:pt x="8586" y="13058"/>
                      </a:cubicBezTo>
                      <a:cubicBezTo>
                        <a:pt x="21624" y="-7078"/>
                        <a:pt x="44789" y="-2054"/>
                        <a:pt x="61496" y="15410"/>
                      </a:cubicBezTo>
                      <a:cubicBezTo>
                        <a:pt x="71583" y="25976"/>
                        <a:pt x="79478" y="38576"/>
                        <a:pt x="84940" y="52052"/>
                      </a:cubicBezTo>
                      <a:cubicBezTo>
                        <a:pt x="77604" y="55083"/>
                        <a:pt x="43354" y="-5283"/>
                        <a:pt x="28761" y="30243"/>
                      </a:cubicBezTo>
                      <a:cubicBezTo>
                        <a:pt x="20827" y="49540"/>
                        <a:pt x="35659" y="56877"/>
                        <a:pt x="39686" y="78487"/>
                      </a:cubicBezTo>
                      <a:cubicBezTo>
                        <a:pt x="40842" y="84747"/>
                        <a:pt x="29359" y="111980"/>
                        <a:pt x="30117" y="118399"/>
                      </a:cubicBezTo>
                      <a:cubicBezTo>
                        <a:pt x="32828" y="141166"/>
                        <a:pt x="36895" y="149619"/>
                        <a:pt x="54997" y="165249"/>
                      </a:cubicBezTo>
                      <a:close/>
                    </a:path>
                  </a:pathLst>
                </a:custGeom>
                <a:solidFill>
                  <a:srgbClr val="D8D6CA">
                    <a:alpha val="53000"/>
                  </a:srgbClr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158" name="Graphic 2">
              <a:extLst>
                <a:ext uri="{FF2B5EF4-FFF2-40B4-BE49-F238E27FC236}">
                  <a16:creationId xmlns="" xmlns:a16="http://schemas.microsoft.com/office/drawing/2014/main" id="{FEABFA11-0C7C-4C87-AF7A-74108A7DECB1}"/>
                </a:ext>
              </a:extLst>
            </p:cNvPr>
            <p:cNvGrpSpPr/>
            <p:nvPr/>
          </p:nvGrpSpPr>
          <p:grpSpPr>
            <a:xfrm>
              <a:off x="18785958" y="-1810860"/>
              <a:ext cx="3022849" cy="842981"/>
              <a:chOff x="4189154" y="1113843"/>
              <a:chExt cx="1081408" cy="301572"/>
            </a:xfrm>
          </p:grpSpPr>
          <p:sp>
            <p:nvSpPr>
              <p:cNvPr id="2159" name="Freeform: Shape 2158">
                <a:extLst>
                  <a:ext uri="{FF2B5EF4-FFF2-40B4-BE49-F238E27FC236}">
                    <a16:creationId xmlns="" xmlns:a16="http://schemas.microsoft.com/office/drawing/2014/main" id="{1147AD1E-6ADC-40F1-82B2-0797C0BEE815}"/>
                  </a:ext>
                </a:extLst>
              </p:cNvPr>
              <p:cNvSpPr/>
              <p:nvPr/>
            </p:nvSpPr>
            <p:spPr>
              <a:xfrm>
                <a:off x="4189154" y="1113893"/>
                <a:ext cx="1024382" cy="301522"/>
              </a:xfrm>
              <a:custGeom>
                <a:avLst/>
                <a:gdLst>
                  <a:gd name="connsiteX0" fmla="*/ 4141 w 1024382"/>
                  <a:gd name="connsiteY0" fmla="*/ 13318 h 301522"/>
                  <a:gd name="connsiteX1" fmla="*/ 11517 w 1024382"/>
                  <a:gd name="connsiteY1" fmla="*/ 5264 h 301522"/>
                  <a:gd name="connsiteX2" fmla="*/ 35799 w 1024382"/>
                  <a:gd name="connsiteY2" fmla="*/ 4386 h 301522"/>
                  <a:gd name="connsiteX3" fmla="*/ 402979 w 1024382"/>
                  <a:gd name="connsiteY3" fmla="*/ 203746 h 301522"/>
                  <a:gd name="connsiteX4" fmla="*/ 810630 w 1024382"/>
                  <a:gd name="connsiteY4" fmla="*/ 256177 h 301522"/>
                  <a:gd name="connsiteX5" fmla="*/ 955086 w 1024382"/>
                  <a:gd name="connsiteY5" fmla="*/ 224081 h 301522"/>
                  <a:gd name="connsiteX6" fmla="*/ 992485 w 1024382"/>
                  <a:gd name="connsiteY6" fmla="*/ 170054 h 301522"/>
                  <a:gd name="connsiteX7" fmla="*/ 1024383 w 1024382"/>
                  <a:gd name="connsiteY7" fmla="*/ 279861 h 301522"/>
                  <a:gd name="connsiteX8" fmla="*/ 964775 w 1024382"/>
                  <a:gd name="connsiteY8" fmla="*/ 259566 h 301522"/>
                  <a:gd name="connsiteX9" fmla="*/ 817807 w 1024382"/>
                  <a:gd name="connsiteY9" fmla="*/ 295970 h 301522"/>
                  <a:gd name="connsiteX10" fmla="*/ 403817 w 1024382"/>
                  <a:gd name="connsiteY10" fmla="*/ 251871 h 301522"/>
                  <a:gd name="connsiteX11" fmla="*/ 7091 w 1024382"/>
                  <a:gd name="connsiteY11" fmla="*/ 38756 h 301522"/>
                  <a:gd name="connsiteX12" fmla="*/ 4141 w 1024382"/>
                  <a:gd name="connsiteY12" fmla="*/ 13318 h 301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24382" h="301522">
                    <a:moveTo>
                      <a:pt x="4141" y="13318"/>
                    </a:moveTo>
                    <a:cubicBezTo>
                      <a:pt x="6613" y="10646"/>
                      <a:pt x="9085" y="7935"/>
                      <a:pt x="11517" y="5264"/>
                    </a:cubicBezTo>
                    <a:cubicBezTo>
                      <a:pt x="17697" y="-1435"/>
                      <a:pt x="28343" y="-1754"/>
                      <a:pt x="35799" y="4386"/>
                    </a:cubicBezTo>
                    <a:cubicBezTo>
                      <a:pt x="77944" y="41707"/>
                      <a:pt x="227384" y="150995"/>
                      <a:pt x="402979" y="203746"/>
                    </a:cubicBezTo>
                    <a:cubicBezTo>
                      <a:pt x="553616" y="254463"/>
                      <a:pt x="720320" y="268498"/>
                      <a:pt x="810630" y="256177"/>
                    </a:cubicBezTo>
                    <a:cubicBezTo>
                      <a:pt x="844601" y="252709"/>
                      <a:pt x="907598" y="239232"/>
                      <a:pt x="955086" y="224081"/>
                    </a:cubicBezTo>
                    <a:cubicBezTo>
                      <a:pt x="979328" y="216704"/>
                      <a:pt x="992765" y="169974"/>
                      <a:pt x="992485" y="170054"/>
                    </a:cubicBezTo>
                    <a:cubicBezTo>
                      <a:pt x="1003251" y="206617"/>
                      <a:pt x="1013897" y="243219"/>
                      <a:pt x="1024383" y="279861"/>
                    </a:cubicBezTo>
                    <a:cubicBezTo>
                      <a:pt x="1024144" y="279941"/>
                      <a:pt x="988817" y="251552"/>
                      <a:pt x="964775" y="259566"/>
                    </a:cubicBezTo>
                    <a:cubicBezTo>
                      <a:pt x="916450" y="276313"/>
                      <a:pt x="852615" y="292022"/>
                      <a:pt x="817807" y="295970"/>
                    </a:cubicBezTo>
                    <a:cubicBezTo>
                      <a:pt x="726500" y="309207"/>
                      <a:pt x="558879" y="300395"/>
                      <a:pt x="403817" y="251871"/>
                    </a:cubicBezTo>
                    <a:cubicBezTo>
                      <a:pt x="214864" y="199400"/>
                      <a:pt x="52745" y="80342"/>
                      <a:pt x="7091" y="38756"/>
                    </a:cubicBezTo>
                    <a:cubicBezTo>
                      <a:pt x="-1082" y="31898"/>
                      <a:pt x="-2358" y="20295"/>
                      <a:pt x="4141" y="13318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0" name="Freeform: Shape 2159">
                <a:extLst>
                  <a:ext uri="{FF2B5EF4-FFF2-40B4-BE49-F238E27FC236}">
                    <a16:creationId xmlns="" xmlns:a16="http://schemas.microsoft.com/office/drawing/2014/main" id="{683A6D5D-2FB8-460D-901D-BB98394FBEF9}"/>
                  </a:ext>
                </a:extLst>
              </p:cNvPr>
              <p:cNvSpPr/>
              <p:nvPr/>
            </p:nvSpPr>
            <p:spPr>
              <a:xfrm>
                <a:off x="4189191" y="1113843"/>
                <a:ext cx="1024346" cy="301515"/>
              </a:xfrm>
              <a:custGeom>
                <a:avLst/>
                <a:gdLst>
                  <a:gd name="connsiteX0" fmla="*/ 1024346 w 1024346"/>
                  <a:gd name="connsiteY0" fmla="*/ 279871 h 301515"/>
                  <a:gd name="connsiteX1" fmla="*/ 992449 w 1024346"/>
                  <a:gd name="connsiteY1" fmla="*/ 170064 h 301515"/>
                  <a:gd name="connsiteX2" fmla="*/ 965256 w 1024346"/>
                  <a:gd name="connsiteY2" fmla="*/ 218309 h 301515"/>
                  <a:gd name="connsiteX3" fmla="*/ 972114 w 1024346"/>
                  <a:gd name="connsiteY3" fmla="*/ 225646 h 301515"/>
                  <a:gd name="connsiteX4" fmla="*/ 804373 w 1024346"/>
                  <a:gd name="connsiteY4" fmla="*/ 285254 h 301515"/>
                  <a:gd name="connsiteX5" fmla="*/ 606170 w 1024346"/>
                  <a:gd name="connsiteY5" fmla="*/ 279712 h 301515"/>
                  <a:gd name="connsiteX6" fmla="*/ 348079 w 1024346"/>
                  <a:gd name="connsiteY6" fmla="*/ 214482 h 301515"/>
                  <a:gd name="connsiteX7" fmla="*/ 40946 w 1024346"/>
                  <a:gd name="connsiteY7" fmla="*/ 38248 h 301515"/>
                  <a:gd name="connsiteX8" fmla="*/ 36042 w 1024346"/>
                  <a:gd name="connsiteY8" fmla="*/ 4556 h 301515"/>
                  <a:gd name="connsiteX9" fmla="*/ 35802 w 1024346"/>
                  <a:gd name="connsiteY9" fmla="*/ 4357 h 301515"/>
                  <a:gd name="connsiteX10" fmla="*/ 11520 w 1024346"/>
                  <a:gd name="connsiteY10" fmla="*/ 5234 h 301515"/>
                  <a:gd name="connsiteX11" fmla="*/ 4144 w 1024346"/>
                  <a:gd name="connsiteY11" fmla="*/ 13288 h 301515"/>
                  <a:gd name="connsiteX12" fmla="*/ 7055 w 1024346"/>
                  <a:gd name="connsiteY12" fmla="*/ 38726 h 301515"/>
                  <a:gd name="connsiteX13" fmla="*/ 403780 w 1024346"/>
                  <a:gd name="connsiteY13" fmla="*/ 251842 h 301515"/>
                  <a:gd name="connsiteX14" fmla="*/ 817770 w 1024346"/>
                  <a:gd name="connsiteY14" fmla="*/ 295940 h 301515"/>
                  <a:gd name="connsiteX15" fmla="*/ 964738 w 1024346"/>
                  <a:gd name="connsiteY15" fmla="*/ 259537 h 301515"/>
                  <a:gd name="connsiteX16" fmla="*/ 1024346 w 1024346"/>
                  <a:gd name="connsiteY16" fmla="*/ 279871 h 301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24346" h="301515">
                    <a:moveTo>
                      <a:pt x="1024346" y="279871"/>
                    </a:moveTo>
                    <a:cubicBezTo>
                      <a:pt x="1013860" y="243229"/>
                      <a:pt x="1003214" y="206627"/>
                      <a:pt x="992449" y="170064"/>
                    </a:cubicBezTo>
                    <a:cubicBezTo>
                      <a:pt x="992568" y="170024"/>
                      <a:pt x="983278" y="203596"/>
                      <a:pt x="965256" y="218309"/>
                    </a:cubicBezTo>
                    <a:cubicBezTo>
                      <a:pt x="968007" y="220422"/>
                      <a:pt x="970400" y="222855"/>
                      <a:pt x="972114" y="225646"/>
                    </a:cubicBezTo>
                    <a:cubicBezTo>
                      <a:pt x="982281" y="242910"/>
                      <a:pt x="849349" y="282702"/>
                      <a:pt x="804373" y="285254"/>
                    </a:cubicBezTo>
                    <a:cubicBezTo>
                      <a:pt x="782683" y="287926"/>
                      <a:pt x="698633" y="292870"/>
                      <a:pt x="606170" y="279712"/>
                    </a:cubicBezTo>
                    <a:cubicBezTo>
                      <a:pt x="513348" y="268388"/>
                      <a:pt x="412113" y="238963"/>
                      <a:pt x="348079" y="214482"/>
                    </a:cubicBezTo>
                    <a:cubicBezTo>
                      <a:pt x="217778" y="172975"/>
                      <a:pt x="52828" y="81588"/>
                      <a:pt x="40946" y="38248"/>
                    </a:cubicBezTo>
                    <a:cubicBezTo>
                      <a:pt x="36480" y="24731"/>
                      <a:pt x="35523" y="13527"/>
                      <a:pt x="36042" y="4556"/>
                    </a:cubicBezTo>
                    <a:cubicBezTo>
                      <a:pt x="35962" y="4476"/>
                      <a:pt x="35882" y="4397"/>
                      <a:pt x="35802" y="4357"/>
                    </a:cubicBezTo>
                    <a:cubicBezTo>
                      <a:pt x="28386" y="-1744"/>
                      <a:pt x="17700" y="-1425"/>
                      <a:pt x="11520" y="5234"/>
                    </a:cubicBezTo>
                    <a:cubicBezTo>
                      <a:pt x="9048" y="7905"/>
                      <a:pt x="6576" y="10617"/>
                      <a:pt x="4144" y="13288"/>
                    </a:cubicBezTo>
                    <a:cubicBezTo>
                      <a:pt x="-2355" y="20305"/>
                      <a:pt x="-1079" y="31908"/>
                      <a:pt x="7055" y="38726"/>
                    </a:cubicBezTo>
                    <a:cubicBezTo>
                      <a:pt x="52748" y="80313"/>
                      <a:pt x="214867" y="199370"/>
                      <a:pt x="403780" y="251842"/>
                    </a:cubicBezTo>
                    <a:cubicBezTo>
                      <a:pt x="558842" y="300406"/>
                      <a:pt x="726463" y="309217"/>
                      <a:pt x="817770" y="295940"/>
                    </a:cubicBezTo>
                    <a:cubicBezTo>
                      <a:pt x="852618" y="291992"/>
                      <a:pt x="916413" y="276283"/>
                      <a:pt x="964738" y="259537"/>
                    </a:cubicBezTo>
                    <a:cubicBezTo>
                      <a:pt x="988780" y="251602"/>
                      <a:pt x="1024107" y="279991"/>
                      <a:pt x="1024346" y="279871"/>
                    </a:cubicBezTo>
                    <a:close/>
                  </a:path>
                </a:pathLst>
              </a:custGeom>
              <a:solidFill>
                <a:srgbClr val="EDEDE3">
                  <a:alpha val="67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1" name="Freeform: Shape 2160">
                <a:extLst>
                  <a:ext uri="{FF2B5EF4-FFF2-40B4-BE49-F238E27FC236}">
                    <a16:creationId xmlns="" xmlns:a16="http://schemas.microsoft.com/office/drawing/2014/main" id="{4645731E-5F2D-496E-82DD-6619B9F61AF8}"/>
                  </a:ext>
                </a:extLst>
              </p:cNvPr>
              <p:cNvSpPr/>
              <p:nvPr/>
            </p:nvSpPr>
            <p:spPr>
              <a:xfrm>
                <a:off x="5140213" y="1288333"/>
                <a:ext cx="73324" cy="105381"/>
              </a:xfrm>
              <a:custGeom>
                <a:avLst/>
                <a:gdLst>
                  <a:gd name="connsiteX0" fmla="*/ 73324 w 73324"/>
                  <a:gd name="connsiteY0" fmla="*/ 105381 h 105381"/>
                  <a:gd name="connsiteX1" fmla="*/ 42743 w 73324"/>
                  <a:gd name="connsiteY1" fmla="*/ 0 h 105381"/>
                  <a:gd name="connsiteX2" fmla="*/ 39553 w 73324"/>
                  <a:gd name="connsiteY2" fmla="*/ 1595 h 105381"/>
                  <a:gd name="connsiteX3" fmla="*/ 19697 w 73324"/>
                  <a:gd name="connsiteY3" fmla="*/ 38516 h 105381"/>
                  <a:gd name="connsiteX4" fmla="*/ 26196 w 73324"/>
                  <a:gd name="connsiteY4" fmla="*/ 44457 h 105381"/>
                  <a:gd name="connsiteX5" fmla="*/ 0 w 73324"/>
                  <a:gd name="connsiteY5" fmla="*/ 89592 h 105381"/>
                  <a:gd name="connsiteX6" fmla="*/ 13716 w 73324"/>
                  <a:gd name="connsiteY6" fmla="*/ 85087 h 105381"/>
                  <a:gd name="connsiteX7" fmla="*/ 73324 w 73324"/>
                  <a:gd name="connsiteY7" fmla="*/ 105381 h 105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324" h="105381">
                    <a:moveTo>
                      <a:pt x="73324" y="105381"/>
                    </a:moveTo>
                    <a:cubicBezTo>
                      <a:pt x="63277" y="70214"/>
                      <a:pt x="53069" y="35087"/>
                      <a:pt x="42743" y="0"/>
                    </a:cubicBezTo>
                    <a:cubicBezTo>
                      <a:pt x="41666" y="518"/>
                      <a:pt x="40629" y="1077"/>
                      <a:pt x="39553" y="1595"/>
                    </a:cubicBezTo>
                    <a:cubicBezTo>
                      <a:pt x="36602" y="10407"/>
                      <a:pt x="29864" y="27073"/>
                      <a:pt x="19697" y="38516"/>
                    </a:cubicBezTo>
                    <a:cubicBezTo>
                      <a:pt x="22926" y="40629"/>
                      <a:pt x="25398" y="42703"/>
                      <a:pt x="26196" y="44457"/>
                    </a:cubicBezTo>
                    <a:cubicBezTo>
                      <a:pt x="28787" y="50278"/>
                      <a:pt x="32376" y="68221"/>
                      <a:pt x="0" y="89592"/>
                    </a:cubicBezTo>
                    <a:cubicBezTo>
                      <a:pt x="4665" y="88077"/>
                      <a:pt x="9290" y="86562"/>
                      <a:pt x="13716" y="85087"/>
                    </a:cubicBezTo>
                    <a:cubicBezTo>
                      <a:pt x="37759" y="77112"/>
                      <a:pt x="73085" y="105501"/>
                      <a:pt x="73324" y="105381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2" name="Freeform: Shape 2161">
                <a:extLst>
                  <a:ext uri="{FF2B5EF4-FFF2-40B4-BE49-F238E27FC236}">
                    <a16:creationId xmlns="" xmlns:a16="http://schemas.microsoft.com/office/drawing/2014/main" id="{39FBCE4D-016F-4D6B-B58C-CA2E8498E476}"/>
                  </a:ext>
                </a:extLst>
              </p:cNvPr>
              <p:cNvSpPr/>
              <p:nvPr/>
            </p:nvSpPr>
            <p:spPr>
              <a:xfrm>
                <a:off x="5162536" y="1270378"/>
                <a:ext cx="108027" cy="126302"/>
              </a:xfrm>
              <a:custGeom>
                <a:avLst/>
                <a:gdLst>
                  <a:gd name="connsiteX0" fmla="*/ 69462 w 108027"/>
                  <a:gd name="connsiteY0" fmla="*/ 123017 h 126302"/>
                  <a:gd name="connsiteX1" fmla="*/ 29271 w 108027"/>
                  <a:gd name="connsiteY1" fmla="*/ 120187 h 126302"/>
                  <a:gd name="connsiteX2" fmla="*/ 30307 w 108027"/>
                  <a:gd name="connsiteY2" fmla="*/ 98337 h 126302"/>
                  <a:gd name="connsiteX3" fmla="*/ 13721 w 108027"/>
                  <a:gd name="connsiteY3" fmla="*/ 74174 h 126302"/>
                  <a:gd name="connsiteX4" fmla="*/ 12046 w 108027"/>
                  <a:gd name="connsiteY4" fmla="*/ 49414 h 126302"/>
                  <a:gd name="connsiteX5" fmla="*/ 5 w 108027"/>
                  <a:gd name="connsiteY5" fmla="*/ 38928 h 126302"/>
                  <a:gd name="connsiteX6" fmla="*/ 28115 w 108027"/>
                  <a:gd name="connsiteY6" fmla="*/ 2644 h 126302"/>
                  <a:gd name="connsiteX7" fmla="*/ 102954 w 108027"/>
                  <a:gd name="connsiteY7" fmla="*/ 42436 h 126302"/>
                  <a:gd name="connsiteX8" fmla="*/ 69462 w 108027"/>
                  <a:gd name="connsiteY8" fmla="*/ 123017 h 126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8027" h="126302">
                    <a:moveTo>
                      <a:pt x="69462" y="123017"/>
                    </a:moveTo>
                    <a:cubicBezTo>
                      <a:pt x="55148" y="127962"/>
                      <a:pt x="37445" y="127563"/>
                      <a:pt x="29271" y="120187"/>
                    </a:cubicBezTo>
                    <a:cubicBezTo>
                      <a:pt x="24367" y="115801"/>
                      <a:pt x="33936" y="105514"/>
                      <a:pt x="30307" y="98337"/>
                    </a:cubicBezTo>
                    <a:cubicBezTo>
                      <a:pt x="26480" y="90721"/>
                      <a:pt x="16631" y="83824"/>
                      <a:pt x="13721" y="74174"/>
                    </a:cubicBezTo>
                    <a:cubicBezTo>
                      <a:pt x="11249" y="66001"/>
                      <a:pt x="11568" y="57388"/>
                      <a:pt x="12046" y="49414"/>
                    </a:cubicBezTo>
                    <a:cubicBezTo>
                      <a:pt x="12365" y="44270"/>
                      <a:pt x="45" y="43274"/>
                      <a:pt x="5" y="38928"/>
                    </a:cubicBezTo>
                    <a:cubicBezTo>
                      <a:pt x="-274" y="22620"/>
                      <a:pt x="11289" y="8466"/>
                      <a:pt x="28115" y="2644"/>
                    </a:cubicBezTo>
                    <a:cubicBezTo>
                      <a:pt x="55985" y="-6885"/>
                      <a:pt x="89278" y="10021"/>
                      <a:pt x="102954" y="42436"/>
                    </a:cubicBezTo>
                    <a:cubicBezTo>
                      <a:pt x="116590" y="74812"/>
                      <a:pt x="101838" y="111893"/>
                      <a:pt x="69462" y="123017"/>
                    </a:cubicBezTo>
                    <a:close/>
                  </a:path>
                </a:pathLst>
              </a:custGeom>
              <a:solidFill>
                <a:srgbClr val="F6F3EC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3" name="Freeform: Shape 2162">
                <a:extLst>
                  <a:ext uri="{FF2B5EF4-FFF2-40B4-BE49-F238E27FC236}">
                    <a16:creationId xmlns="" xmlns:a16="http://schemas.microsoft.com/office/drawing/2014/main" id="{A1EEA4DD-B685-4251-89B3-9DC09E716ABF}"/>
                  </a:ext>
                </a:extLst>
              </p:cNvPr>
              <p:cNvSpPr/>
              <p:nvPr/>
            </p:nvSpPr>
            <p:spPr>
              <a:xfrm>
                <a:off x="5162536" y="1270670"/>
                <a:ext cx="106143" cy="126050"/>
              </a:xfrm>
              <a:custGeom>
                <a:avLst/>
                <a:gdLst>
                  <a:gd name="connsiteX0" fmla="*/ 106144 w 106143"/>
                  <a:gd name="connsiteY0" fmla="*/ 82096 h 126050"/>
                  <a:gd name="connsiteX1" fmla="*/ 84254 w 106143"/>
                  <a:gd name="connsiteY1" fmla="*/ 104185 h 126050"/>
                  <a:gd name="connsiteX2" fmla="*/ 40953 w 106143"/>
                  <a:gd name="connsiteY2" fmla="*/ 88396 h 126050"/>
                  <a:gd name="connsiteX3" fmla="*/ 24686 w 106143"/>
                  <a:gd name="connsiteY3" fmla="*/ 31499 h 126050"/>
                  <a:gd name="connsiteX4" fmla="*/ 39438 w 106143"/>
                  <a:gd name="connsiteY4" fmla="*/ 0 h 126050"/>
                  <a:gd name="connsiteX5" fmla="*/ 28115 w 106143"/>
                  <a:gd name="connsiteY5" fmla="*/ 2432 h 126050"/>
                  <a:gd name="connsiteX6" fmla="*/ 5 w 106143"/>
                  <a:gd name="connsiteY6" fmla="*/ 38716 h 126050"/>
                  <a:gd name="connsiteX7" fmla="*/ 12046 w 106143"/>
                  <a:gd name="connsiteY7" fmla="*/ 49202 h 126050"/>
                  <a:gd name="connsiteX8" fmla="*/ 13721 w 106143"/>
                  <a:gd name="connsiteY8" fmla="*/ 73962 h 126050"/>
                  <a:gd name="connsiteX9" fmla="*/ 30307 w 106143"/>
                  <a:gd name="connsiteY9" fmla="*/ 98085 h 126050"/>
                  <a:gd name="connsiteX10" fmla="*/ 29271 w 106143"/>
                  <a:gd name="connsiteY10" fmla="*/ 119935 h 126050"/>
                  <a:gd name="connsiteX11" fmla="*/ 69462 w 106143"/>
                  <a:gd name="connsiteY11" fmla="*/ 122765 h 126050"/>
                  <a:gd name="connsiteX12" fmla="*/ 106144 w 106143"/>
                  <a:gd name="connsiteY12" fmla="*/ 82096 h 126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6143" h="126050">
                    <a:moveTo>
                      <a:pt x="106144" y="82096"/>
                    </a:moveTo>
                    <a:cubicBezTo>
                      <a:pt x="99246" y="91346"/>
                      <a:pt x="90833" y="100796"/>
                      <a:pt x="84254" y="104185"/>
                    </a:cubicBezTo>
                    <a:cubicBezTo>
                      <a:pt x="70100" y="111522"/>
                      <a:pt x="51878" y="106976"/>
                      <a:pt x="40953" y="88396"/>
                    </a:cubicBezTo>
                    <a:cubicBezTo>
                      <a:pt x="30068" y="69816"/>
                      <a:pt x="29271" y="41586"/>
                      <a:pt x="24686" y="31499"/>
                    </a:cubicBezTo>
                    <a:cubicBezTo>
                      <a:pt x="20978" y="23006"/>
                      <a:pt x="28234" y="6499"/>
                      <a:pt x="39438" y="0"/>
                    </a:cubicBezTo>
                    <a:cubicBezTo>
                      <a:pt x="35611" y="359"/>
                      <a:pt x="31823" y="1116"/>
                      <a:pt x="28115" y="2432"/>
                    </a:cubicBezTo>
                    <a:cubicBezTo>
                      <a:pt x="11289" y="8214"/>
                      <a:pt x="-274" y="22368"/>
                      <a:pt x="5" y="38716"/>
                    </a:cubicBezTo>
                    <a:cubicBezTo>
                      <a:pt x="85" y="43062"/>
                      <a:pt x="12365" y="44058"/>
                      <a:pt x="12046" y="49202"/>
                    </a:cubicBezTo>
                    <a:cubicBezTo>
                      <a:pt x="11568" y="57137"/>
                      <a:pt x="11249" y="65789"/>
                      <a:pt x="13721" y="73962"/>
                    </a:cubicBezTo>
                    <a:cubicBezTo>
                      <a:pt x="16592" y="83572"/>
                      <a:pt x="26440" y="90469"/>
                      <a:pt x="30307" y="98085"/>
                    </a:cubicBezTo>
                    <a:cubicBezTo>
                      <a:pt x="33936" y="105262"/>
                      <a:pt x="24367" y="115509"/>
                      <a:pt x="29271" y="119935"/>
                    </a:cubicBezTo>
                    <a:cubicBezTo>
                      <a:pt x="37445" y="127311"/>
                      <a:pt x="55148" y="127710"/>
                      <a:pt x="69462" y="122765"/>
                    </a:cubicBezTo>
                    <a:cubicBezTo>
                      <a:pt x="88441" y="116187"/>
                      <a:pt x="101638" y="100437"/>
                      <a:pt x="106144" y="82096"/>
                    </a:cubicBezTo>
                    <a:close/>
                  </a:path>
                </a:pathLst>
              </a:custGeom>
              <a:solidFill>
                <a:srgbClr val="D8D6CA">
                  <a:alpha val="51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164" name="Graphic 2">
              <a:extLst>
                <a:ext uri="{FF2B5EF4-FFF2-40B4-BE49-F238E27FC236}">
                  <a16:creationId xmlns="" xmlns:a16="http://schemas.microsoft.com/office/drawing/2014/main" id="{28F8F7FF-539A-4F40-8B9B-C38D0A1CA41B}"/>
                </a:ext>
              </a:extLst>
            </p:cNvPr>
            <p:cNvGrpSpPr/>
            <p:nvPr/>
          </p:nvGrpSpPr>
          <p:grpSpPr>
            <a:xfrm>
              <a:off x="19326978" y="-1820177"/>
              <a:ext cx="2962751" cy="1034447"/>
              <a:chOff x="4382701" y="1110510"/>
              <a:chExt cx="1059908" cy="370068"/>
            </a:xfrm>
          </p:grpSpPr>
          <p:sp>
            <p:nvSpPr>
              <p:cNvPr id="2165" name="Freeform: Shape 2164">
                <a:extLst>
                  <a:ext uri="{FF2B5EF4-FFF2-40B4-BE49-F238E27FC236}">
                    <a16:creationId xmlns="" xmlns:a16="http://schemas.microsoft.com/office/drawing/2014/main" id="{7BB6A127-13C5-4576-AE91-B5166FE2A205}"/>
                  </a:ext>
                </a:extLst>
              </p:cNvPr>
              <p:cNvSpPr/>
              <p:nvPr/>
            </p:nvSpPr>
            <p:spPr>
              <a:xfrm>
                <a:off x="4382701" y="1110510"/>
                <a:ext cx="997898" cy="366975"/>
              </a:xfrm>
              <a:custGeom>
                <a:avLst/>
                <a:gdLst>
                  <a:gd name="connsiteX0" fmla="*/ 5129 w 997898"/>
                  <a:gd name="connsiteY0" fmla="*/ 11597 h 366975"/>
                  <a:gd name="connsiteX1" fmla="*/ 13183 w 997898"/>
                  <a:gd name="connsiteY1" fmla="*/ 4221 h 366975"/>
                  <a:gd name="connsiteX2" fmla="*/ 37425 w 997898"/>
                  <a:gd name="connsiteY2" fmla="*/ 5457 h 366975"/>
                  <a:gd name="connsiteX3" fmla="*/ 385626 w 997898"/>
                  <a:gd name="connsiteY3" fmla="*/ 236395 h 366975"/>
                  <a:gd name="connsiteX4" fmla="*/ 787096 w 997898"/>
                  <a:gd name="connsiteY4" fmla="*/ 324552 h 366975"/>
                  <a:gd name="connsiteX5" fmla="*/ 933825 w 997898"/>
                  <a:gd name="connsiteY5" fmla="*/ 305294 h 366975"/>
                  <a:gd name="connsiteX6" fmla="*/ 975810 w 997898"/>
                  <a:gd name="connsiteY6" fmla="*/ 254776 h 366975"/>
                  <a:gd name="connsiteX7" fmla="*/ 997899 w 997898"/>
                  <a:gd name="connsiteY7" fmla="*/ 366976 h 366975"/>
                  <a:gd name="connsiteX8" fmla="*/ 940324 w 997898"/>
                  <a:gd name="connsiteY8" fmla="*/ 341497 h 366975"/>
                  <a:gd name="connsiteX9" fmla="*/ 790685 w 997898"/>
                  <a:gd name="connsiteY9" fmla="*/ 364783 h 366975"/>
                  <a:gd name="connsiteX10" fmla="*/ 382197 w 997898"/>
                  <a:gd name="connsiteY10" fmla="*/ 284361 h 366975"/>
                  <a:gd name="connsiteX11" fmla="*/ 5766 w 997898"/>
                  <a:gd name="connsiteY11" fmla="*/ 37115 h 366975"/>
                  <a:gd name="connsiteX12" fmla="*/ 5129 w 997898"/>
                  <a:gd name="connsiteY12" fmla="*/ 11597 h 36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97898" h="366975">
                    <a:moveTo>
                      <a:pt x="5129" y="11597"/>
                    </a:moveTo>
                    <a:cubicBezTo>
                      <a:pt x="7800" y="9125"/>
                      <a:pt x="10511" y="6693"/>
                      <a:pt x="13183" y="4221"/>
                    </a:cubicBezTo>
                    <a:cubicBezTo>
                      <a:pt x="19921" y="-1879"/>
                      <a:pt x="30567" y="-1281"/>
                      <a:pt x="37425" y="5457"/>
                    </a:cubicBezTo>
                    <a:cubicBezTo>
                      <a:pt x="76140" y="46366"/>
                      <a:pt x="215373" y="168374"/>
                      <a:pt x="385626" y="236395"/>
                    </a:cubicBezTo>
                    <a:cubicBezTo>
                      <a:pt x="531198" y="300190"/>
                      <a:pt x="696029" y="328858"/>
                      <a:pt x="787096" y="324552"/>
                    </a:cubicBezTo>
                    <a:cubicBezTo>
                      <a:pt x="821266" y="324113"/>
                      <a:pt x="885181" y="316219"/>
                      <a:pt x="933825" y="305294"/>
                    </a:cubicBezTo>
                    <a:cubicBezTo>
                      <a:pt x="958625" y="300070"/>
                      <a:pt x="976129" y="254736"/>
                      <a:pt x="975810" y="254776"/>
                    </a:cubicBezTo>
                    <a:cubicBezTo>
                      <a:pt x="983306" y="292136"/>
                      <a:pt x="990682" y="329536"/>
                      <a:pt x="997899" y="366976"/>
                    </a:cubicBezTo>
                    <a:cubicBezTo>
                      <a:pt x="997660" y="367055"/>
                      <a:pt x="964965" y="335636"/>
                      <a:pt x="940324" y="341497"/>
                    </a:cubicBezTo>
                    <a:cubicBezTo>
                      <a:pt x="890683" y="353937"/>
                      <a:pt x="825732" y="363945"/>
                      <a:pt x="790685" y="364783"/>
                    </a:cubicBezTo>
                    <a:cubicBezTo>
                      <a:pt x="698581" y="369926"/>
                      <a:pt x="532355" y="346402"/>
                      <a:pt x="382197" y="284361"/>
                    </a:cubicBezTo>
                    <a:cubicBezTo>
                      <a:pt x="198627" y="215462"/>
                      <a:pt x="47632" y="82569"/>
                      <a:pt x="5766" y="37115"/>
                    </a:cubicBezTo>
                    <a:cubicBezTo>
                      <a:pt x="-1690" y="29699"/>
                      <a:pt x="-1929" y="18017"/>
                      <a:pt x="5129" y="11597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6" name="Freeform: Shape 2165">
                <a:extLst>
                  <a:ext uri="{FF2B5EF4-FFF2-40B4-BE49-F238E27FC236}">
                    <a16:creationId xmlns="" xmlns:a16="http://schemas.microsoft.com/office/drawing/2014/main" id="{4740A3B4-2AC4-4989-AAE7-1C071F379515}"/>
                  </a:ext>
                </a:extLst>
              </p:cNvPr>
              <p:cNvSpPr/>
              <p:nvPr/>
            </p:nvSpPr>
            <p:spPr>
              <a:xfrm>
                <a:off x="4382746" y="1110534"/>
                <a:ext cx="997894" cy="366991"/>
              </a:xfrm>
              <a:custGeom>
                <a:avLst/>
                <a:gdLst>
                  <a:gd name="connsiteX0" fmla="*/ 997894 w 997894"/>
                  <a:gd name="connsiteY0" fmla="*/ 366992 h 366991"/>
                  <a:gd name="connsiteX1" fmla="*/ 975805 w 997894"/>
                  <a:gd name="connsiteY1" fmla="*/ 254792 h 366991"/>
                  <a:gd name="connsiteX2" fmla="*/ 944466 w 997894"/>
                  <a:gd name="connsiteY2" fmla="*/ 300485 h 366991"/>
                  <a:gd name="connsiteX3" fmla="*/ 950646 w 997894"/>
                  <a:gd name="connsiteY3" fmla="*/ 308420 h 366991"/>
                  <a:gd name="connsiteX4" fmla="*/ 778280 w 997894"/>
                  <a:gd name="connsiteY4" fmla="*/ 352997 h 366991"/>
                  <a:gd name="connsiteX5" fmla="*/ 581313 w 997894"/>
                  <a:gd name="connsiteY5" fmla="*/ 330030 h 366991"/>
                  <a:gd name="connsiteX6" fmla="*/ 329960 w 997894"/>
                  <a:gd name="connsiteY6" fmla="*/ 242312 h 366991"/>
                  <a:gd name="connsiteX7" fmla="*/ 39573 w 997894"/>
                  <a:gd name="connsiteY7" fmla="*/ 39723 h 366991"/>
                  <a:gd name="connsiteX8" fmla="*/ 37659 w 997894"/>
                  <a:gd name="connsiteY8" fmla="*/ 5712 h 366991"/>
                  <a:gd name="connsiteX9" fmla="*/ 37420 w 997894"/>
                  <a:gd name="connsiteY9" fmla="*/ 5473 h 366991"/>
                  <a:gd name="connsiteX10" fmla="*/ 13178 w 997894"/>
                  <a:gd name="connsiteY10" fmla="*/ 4237 h 366991"/>
                  <a:gd name="connsiteX11" fmla="*/ 5124 w 997894"/>
                  <a:gd name="connsiteY11" fmla="*/ 11613 h 366991"/>
                  <a:gd name="connsiteX12" fmla="*/ 5802 w 997894"/>
                  <a:gd name="connsiteY12" fmla="*/ 37211 h 366991"/>
                  <a:gd name="connsiteX13" fmla="*/ 382232 w 997894"/>
                  <a:gd name="connsiteY13" fmla="*/ 284457 h 366991"/>
                  <a:gd name="connsiteX14" fmla="*/ 790680 w 997894"/>
                  <a:gd name="connsiteY14" fmla="*/ 364838 h 366991"/>
                  <a:gd name="connsiteX15" fmla="*/ 940319 w 997894"/>
                  <a:gd name="connsiteY15" fmla="*/ 341553 h 366991"/>
                  <a:gd name="connsiteX16" fmla="*/ 997894 w 997894"/>
                  <a:gd name="connsiteY16" fmla="*/ 366992 h 366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97894" h="366991">
                    <a:moveTo>
                      <a:pt x="997894" y="366992"/>
                    </a:moveTo>
                    <a:cubicBezTo>
                      <a:pt x="990678" y="329552"/>
                      <a:pt x="983301" y="292192"/>
                      <a:pt x="975805" y="254792"/>
                    </a:cubicBezTo>
                    <a:cubicBezTo>
                      <a:pt x="975925" y="254752"/>
                      <a:pt x="963684" y="287367"/>
                      <a:pt x="944466" y="300485"/>
                    </a:cubicBezTo>
                    <a:cubicBezTo>
                      <a:pt x="947018" y="302838"/>
                      <a:pt x="949211" y="305469"/>
                      <a:pt x="950646" y="308420"/>
                    </a:cubicBezTo>
                    <a:cubicBezTo>
                      <a:pt x="959259" y="326522"/>
                      <a:pt x="823335" y="354472"/>
                      <a:pt x="778280" y="352997"/>
                    </a:cubicBezTo>
                    <a:cubicBezTo>
                      <a:pt x="756430" y="353754"/>
                      <a:pt x="672261" y="351242"/>
                      <a:pt x="581313" y="330030"/>
                    </a:cubicBezTo>
                    <a:cubicBezTo>
                      <a:pt x="489847" y="310573"/>
                      <a:pt x="391602" y="272336"/>
                      <a:pt x="329960" y="242312"/>
                    </a:cubicBezTo>
                    <a:cubicBezTo>
                      <a:pt x="203845" y="189482"/>
                      <a:pt x="47587" y="83901"/>
                      <a:pt x="39573" y="39723"/>
                    </a:cubicBezTo>
                    <a:cubicBezTo>
                      <a:pt x="36304" y="25888"/>
                      <a:pt x="36344" y="14604"/>
                      <a:pt x="37659" y="5712"/>
                    </a:cubicBezTo>
                    <a:cubicBezTo>
                      <a:pt x="37580" y="5633"/>
                      <a:pt x="37500" y="5553"/>
                      <a:pt x="37420" y="5473"/>
                    </a:cubicBezTo>
                    <a:cubicBezTo>
                      <a:pt x="30562" y="-1265"/>
                      <a:pt x="19916" y="-1903"/>
                      <a:pt x="13178" y="4237"/>
                    </a:cubicBezTo>
                    <a:cubicBezTo>
                      <a:pt x="10507" y="6709"/>
                      <a:pt x="7795" y="9141"/>
                      <a:pt x="5124" y="11613"/>
                    </a:cubicBezTo>
                    <a:cubicBezTo>
                      <a:pt x="-1933" y="18033"/>
                      <a:pt x="-1694" y="29675"/>
                      <a:pt x="5802" y="37211"/>
                    </a:cubicBezTo>
                    <a:cubicBezTo>
                      <a:pt x="47627" y="82665"/>
                      <a:pt x="198622" y="215518"/>
                      <a:pt x="382232" y="284457"/>
                    </a:cubicBezTo>
                    <a:cubicBezTo>
                      <a:pt x="532350" y="346457"/>
                      <a:pt x="698576" y="369982"/>
                      <a:pt x="790680" y="364838"/>
                    </a:cubicBezTo>
                    <a:cubicBezTo>
                      <a:pt x="825728" y="364001"/>
                      <a:pt x="890679" y="353953"/>
                      <a:pt x="940319" y="341553"/>
                    </a:cubicBezTo>
                    <a:cubicBezTo>
                      <a:pt x="964960" y="335652"/>
                      <a:pt x="997655" y="367071"/>
                      <a:pt x="997894" y="366992"/>
                    </a:cubicBezTo>
                    <a:close/>
                  </a:path>
                </a:pathLst>
              </a:custGeom>
              <a:solidFill>
                <a:srgbClr val="EDEDE3">
                  <a:alpha val="67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7" name="Freeform: Shape 2166">
                <a:extLst>
                  <a:ext uri="{FF2B5EF4-FFF2-40B4-BE49-F238E27FC236}">
                    <a16:creationId xmlns="" xmlns:a16="http://schemas.microsoft.com/office/drawing/2014/main" id="{A1FE260E-12FF-494F-BBA2-56CC17446C76}"/>
                  </a:ext>
                </a:extLst>
              </p:cNvPr>
              <p:cNvSpPr/>
              <p:nvPr/>
            </p:nvSpPr>
            <p:spPr>
              <a:xfrm>
                <a:off x="5308990" y="1369871"/>
                <a:ext cx="71649" cy="107654"/>
              </a:xfrm>
              <a:custGeom>
                <a:avLst/>
                <a:gdLst>
                  <a:gd name="connsiteX0" fmla="*/ 71650 w 71649"/>
                  <a:gd name="connsiteY0" fmla="*/ 107654 h 107654"/>
                  <a:gd name="connsiteX1" fmla="*/ 50478 w 71649"/>
                  <a:gd name="connsiteY1" fmla="*/ 0 h 107654"/>
                  <a:gd name="connsiteX2" fmla="*/ 47169 w 71649"/>
                  <a:gd name="connsiteY2" fmla="*/ 1316 h 107654"/>
                  <a:gd name="connsiteX3" fmla="*/ 24123 w 71649"/>
                  <a:gd name="connsiteY3" fmla="*/ 36363 h 107654"/>
                  <a:gd name="connsiteX4" fmla="*/ 30064 w 71649"/>
                  <a:gd name="connsiteY4" fmla="*/ 42862 h 107654"/>
                  <a:gd name="connsiteX5" fmla="*/ 0 w 71649"/>
                  <a:gd name="connsiteY5" fmla="*/ 85525 h 107654"/>
                  <a:gd name="connsiteX6" fmla="*/ 14075 w 71649"/>
                  <a:gd name="connsiteY6" fmla="*/ 82256 h 107654"/>
                  <a:gd name="connsiteX7" fmla="*/ 71650 w 71649"/>
                  <a:gd name="connsiteY7" fmla="*/ 107654 h 107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649" h="107654">
                    <a:moveTo>
                      <a:pt x="71650" y="107654"/>
                    </a:moveTo>
                    <a:cubicBezTo>
                      <a:pt x="64712" y="71730"/>
                      <a:pt x="57655" y="35845"/>
                      <a:pt x="50478" y="0"/>
                    </a:cubicBezTo>
                    <a:cubicBezTo>
                      <a:pt x="49361" y="439"/>
                      <a:pt x="48285" y="877"/>
                      <a:pt x="47169" y="1316"/>
                    </a:cubicBezTo>
                    <a:cubicBezTo>
                      <a:pt x="43460" y="9848"/>
                      <a:pt x="35287" y="25877"/>
                      <a:pt x="24123" y="36363"/>
                    </a:cubicBezTo>
                    <a:cubicBezTo>
                      <a:pt x="27153" y="38755"/>
                      <a:pt x="29425" y="41028"/>
                      <a:pt x="30064" y="42862"/>
                    </a:cubicBezTo>
                    <a:cubicBezTo>
                      <a:pt x="32137" y="48923"/>
                      <a:pt x="34130" y="67104"/>
                      <a:pt x="0" y="85525"/>
                    </a:cubicBezTo>
                    <a:cubicBezTo>
                      <a:pt x="4785" y="84449"/>
                      <a:pt x="9490" y="83332"/>
                      <a:pt x="14075" y="82256"/>
                    </a:cubicBezTo>
                    <a:cubicBezTo>
                      <a:pt x="38716" y="76315"/>
                      <a:pt x="71411" y="107734"/>
                      <a:pt x="71650" y="107654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8" name="Freeform: Shape 2167">
                <a:extLst>
                  <a:ext uri="{FF2B5EF4-FFF2-40B4-BE49-F238E27FC236}">
                    <a16:creationId xmlns="" xmlns:a16="http://schemas.microsoft.com/office/drawing/2014/main" id="{F953C9C5-DE51-4991-B843-BE3AE3FCC578}"/>
                  </a:ext>
                </a:extLst>
              </p:cNvPr>
              <p:cNvSpPr/>
              <p:nvPr/>
            </p:nvSpPr>
            <p:spPr>
              <a:xfrm>
                <a:off x="5337253" y="1353896"/>
                <a:ext cx="105356" cy="126682"/>
              </a:xfrm>
              <a:custGeom>
                <a:avLst/>
                <a:gdLst>
                  <a:gd name="connsiteX0" fmla="*/ 61808 w 105356"/>
                  <a:gd name="connsiteY0" fmla="*/ 124905 h 126682"/>
                  <a:gd name="connsiteX1" fmla="*/ 22016 w 105356"/>
                  <a:gd name="connsiteY1" fmla="*/ 118525 h 126682"/>
                  <a:gd name="connsiteX2" fmla="*/ 24966 w 105356"/>
                  <a:gd name="connsiteY2" fmla="*/ 96875 h 126682"/>
                  <a:gd name="connsiteX3" fmla="*/ 10572 w 105356"/>
                  <a:gd name="connsiteY3" fmla="*/ 71357 h 126682"/>
                  <a:gd name="connsiteX4" fmla="*/ 11090 w 105356"/>
                  <a:gd name="connsiteY4" fmla="*/ 46556 h 126682"/>
                  <a:gd name="connsiteX5" fmla="*/ 6 w 105356"/>
                  <a:gd name="connsiteY5" fmla="*/ 35073 h 126682"/>
                  <a:gd name="connsiteX6" fmla="*/ 31186 w 105356"/>
                  <a:gd name="connsiteY6" fmla="*/ 1421 h 126682"/>
                  <a:gd name="connsiteX7" fmla="*/ 102238 w 105356"/>
                  <a:gd name="connsiteY7" fmla="*/ 47673 h 126682"/>
                  <a:gd name="connsiteX8" fmla="*/ 61808 w 105356"/>
                  <a:gd name="connsiteY8" fmla="*/ 124905 h 126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356" h="126682">
                    <a:moveTo>
                      <a:pt x="61808" y="124905"/>
                    </a:moveTo>
                    <a:cubicBezTo>
                      <a:pt x="47135" y="128573"/>
                      <a:pt x="29511" y="126619"/>
                      <a:pt x="22016" y="118525"/>
                    </a:cubicBezTo>
                    <a:cubicBezTo>
                      <a:pt x="17550" y="113701"/>
                      <a:pt x="27956" y="104331"/>
                      <a:pt x="24966" y="96875"/>
                    </a:cubicBezTo>
                    <a:cubicBezTo>
                      <a:pt x="21816" y="88940"/>
                      <a:pt x="12606" y="81205"/>
                      <a:pt x="10572" y="71357"/>
                    </a:cubicBezTo>
                    <a:cubicBezTo>
                      <a:pt x="8818" y="62984"/>
                      <a:pt x="9894" y="54411"/>
                      <a:pt x="11090" y="46556"/>
                    </a:cubicBezTo>
                    <a:cubicBezTo>
                      <a:pt x="11848" y="41453"/>
                      <a:pt x="-313" y="39379"/>
                      <a:pt x="6" y="35073"/>
                    </a:cubicBezTo>
                    <a:cubicBezTo>
                      <a:pt x="1162" y="18805"/>
                      <a:pt x="13921" y="5728"/>
                      <a:pt x="31186" y="1421"/>
                    </a:cubicBezTo>
                    <a:cubicBezTo>
                      <a:pt x="59774" y="-5636"/>
                      <a:pt x="91472" y="14180"/>
                      <a:pt x="102238" y="47673"/>
                    </a:cubicBezTo>
                    <a:cubicBezTo>
                      <a:pt x="113003" y="81086"/>
                      <a:pt x="95021" y="116691"/>
                      <a:pt x="61808" y="124905"/>
                    </a:cubicBezTo>
                    <a:close/>
                  </a:path>
                </a:pathLst>
              </a:custGeom>
              <a:solidFill>
                <a:srgbClr val="F6F3EC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69" name="Freeform: Shape 2168">
                <a:extLst>
                  <a:ext uri="{FF2B5EF4-FFF2-40B4-BE49-F238E27FC236}">
                    <a16:creationId xmlns="" xmlns:a16="http://schemas.microsoft.com/office/drawing/2014/main" id="{B6EEEE8B-265E-4A3C-A864-0DAAFA0314BD}"/>
                  </a:ext>
                </a:extLst>
              </p:cNvPr>
              <p:cNvSpPr/>
              <p:nvPr/>
            </p:nvSpPr>
            <p:spPr>
              <a:xfrm>
                <a:off x="5337253" y="1353882"/>
                <a:ext cx="101918" cy="126647"/>
              </a:xfrm>
              <a:custGeom>
                <a:avLst/>
                <a:gdLst>
                  <a:gd name="connsiteX0" fmla="*/ 101919 w 101918"/>
                  <a:gd name="connsiteY0" fmla="*/ 87678 h 126647"/>
                  <a:gd name="connsiteX1" fmla="*/ 78155 w 101918"/>
                  <a:gd name="connsiteY1" fmla="*/ 107734 h 126647"/>
                  <a:gd name="connsiteX2" fmla="*/ 36409 w 101918"/>
                  <a:gd name="connsiteY2" fmla="*/ 88197 h 126647"/>
                  <a:gd name="connsiteX3" fmla="*/ 25245 w 101918"/>
                  <a:gd name="connsiteY3" fmla="*/ 30063 h 126647"/>
                  <a:gd name="connsiteX4" fmla="*/ 42709 w 101918"/>
                  <a:gd name="connsiteY4" fmla="*/ 0 h 126647"/>
                  <a:gd name="connsiteX5" fmla="*/ 31186 w 101918"/>
                  <a:gd name="connsiteY5" fmla="*/ 1395 h 126647"/>
                  <a:gd name="connsiteX6" fmla="*/ 6 w 101918"/>
                  <a:gd name="connsiteY6" fmla="*/ 35047 h 126647"/>
                  <a:gd name="connsiteX7" fmla="*/ 11090 w 101918"/>
                  <a:gd name="connsiteY7" fmla="*/ 46530 h 126647"/>
                  <a:gd name="connsiteX8" fmla="*/ 10572 w 101918"/>
                  <a:gd name="connsiteY8" fmla="*/ 71331 h 126647"/>
                  <a:gd name="connsiteX9" fmla="*/ 24966 w 101918"/>
                  <a:gd name="connsiteY9" fmla="*/ 96849 h 126647"/>
                  <a:gd name="connsiteX10" fmla="*/ 22016 w 101918"/>
                  <a:gd name="connsiteY10" fmla="*/ 118499 h 126647"/>
                  <a:gd name="connsiteX11" fmla="*/ 61808 w 101918"/>
                  <a:gd name="connsiteY11" fmla="*/ 124879 h 126647"/>
                  <a:gd name="connsiteX12" fmla="*/ 101919 w 101918"/>
                  <a:gd name="connsiteY12" fmla="*/ 87678 h 12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918" h="126647">
                    <a:moveTo>
                      <a:pt x="101919" y="87678"/>
                    </a:moveTo>
                    <a:cubicBezTo>
                      <a:pt x="94223" y="96291"/>
                      <a:pt x="85013" y="104983"/>
                      <a:pt x="78155" y="107734"/>
                    </a:cubicBezTo>
                    <a:cubicBezTo>
                      <a:pt x="63403" y="113794"/>
                      <a:pt x="45660" y="107694"/>
                      <a:pt x="36409" y="88197"/>
                    </a:cubicBezTo>
                    <a:cubicBezTo>
                      <a:pt x="27199" y="68739"/>
                      <a:pt x="28913" y="40550"/>
                      <a:pt x="25245" y="30063"/>
                    </a:cubicBezTo>
                    <a:cubicBezTo>
                      <a:pt x="22295" y="21252"/>
                      <a:pt x="30987" y="5502"/>
                      <a:pt x="42709" y="0"/>
                    </a:cubicBezTo>
                    <a:cubicBezTo>
                      <a:pt x="38881" y="40"/>
                      <a:pt x="35014" y="439"/>
                      <a:pt x="31186" y="1395"/>
                    </a:cubicBezTo>
                    <a:cubicBezTo>
                      <a:pt x="13921" y="5702"/>
                      <a:pt x="1162" y="18780"/>
                      <a:pt x="6" y="35047"/>
                    </a:cubicBezTo>
                    <a:cubicBezTo>
                      <a:pt x="-313" y="39393"/>
                      <a:pt x="11848" y="41467"/>
                      <a:pt x="11090" y="46530"/>
                    </a:cubicBezTo>
                    <a:cubicBezTo>
                      <a:pt x="9894" y="54425"/>
                      <a:pt x="8818" y="62958"/>
                      <a:pt x="10572" y="71331"/>
                    </a:cubicBezTo>
                    <a:cubicBezTo>
                      <a:pt x="12606" y="81179"/>
                      <a:pt x="21816" y="88914"/>
                      <a:pt x="24966" y="96849"/>
                    </a:cubicBezTo>
                    <a:cubicBezTo>
                      <a:pt x="27956" y="104305"/>
                      <a:pt x="17510" y="113715"/>
                      <a:pt x="22016" y="118499"/>
                    </a:cubicBezTo>
                    <a:cubicBezTo>
                      <a:pt x="29511" y="126553"/>
                      <a:pt x="47095" y="128547"/>
                      <a:pt x="61808" y="124879"/>
                    </a:cubicBezTo>
                    <a:cubicBezTo>
                      <a:pt x="81265" y="120094"/>
                      <a:pt x="95818" y="105581"/>
                      <a:pt x="101919" y="87678"/>
                    </a:cubicBezTo>
                    <a:close/>
                  </a:path>
                </a:pathLst>
              </a:custGeom>
              <a:solidFill>
                <a:srgbClr val="D8D6CA">
                  <a:alpha val="51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170" name="Graphic 2">
              <a:extLst>
                <a:ext uri="{FF2B5EF4-FFF2-40B4-BE49-F238E27FC236}">
                  <a16:creationId xmlns="" xmlns:a16="http://schemas.microsoft.com/office/drawing/2014/main" id="{CA52CCE9-2C7F-40F4-9D19-0BAEAE4B518A}"/>
                </a:ext>
              </a:extLst>
            </p:cNvPr>
            <p:cNvGrpSpPr/>
            <p:nvPr/>
          </p:nvGrpSpPr>
          <p:grpSpPr>
            <a:xfrm>
              <a:off x="18414559" y="-2673755"/>
              <a:ext cx="3063364" cy="766019"/>
              <a:chOff x="4056288" y="805147"/>
              <a:chExt cx="1095902" cy="274039"/>
            </a:xfrm>
          </p:grpSpPr>
          <p:sp>
            <p:nvSpPr>
              <p:cNvPr id="2171" name="Freeform: Shape 2170">
                <a:extLst>
                  <a:ext uri="{FF2B5EF4-FFF2-40B4-BE49-F238E27FC236}">
                    <a16:creationId xmlns="" xmlns:a16="http://schemas.microsoft.com/office/drawing/2014/main" id="{5CE26398-0E63-4D2A-BA1F-224A2BDB65FD}"/>
                  </a:ext>
                </a:extLst>
              </p:cNvPr>
              <p:cNvSpPr/>
              <p:nvPr/>
            </p:nvSpPr>
            <p:spPr>
              <a:xfrm>
                <a:off x="4056329" y="827812"/>
                <a:ext cx="1055096" cy="251374"/>
              </a:xfrm>
              <a:custGeom>
                <a:avLst/>
                <a:gdLst>
                  <a:gd name="connsiteX0" fmla="*/ 1521 w 1055096"/>
                  <a:gd name="connsiteY0" fmla="*/ 140349 h 251374"/>
                  <a:gd name="connsiteX1" fmla="*/ 6226 w 1055096"/>
                  <a:gd name="connsiteY1" fmla="*/ 130501 h 251374"/>
                  <a:gd name="connsiteX2" fmla="*/ 29153 w 1055096"/>
                  <a:gd name="connsiteY2" fmla="*/ 122526 h 251374"/>
                  <a:gd name="connsiteX3" fmla="*/ 438717 w 1055096"/>
                  <a:gd name="connsiteY3" fmla="*/ 205301 h 251374"/>
                  <a:gd name="connsiteX4" fmla="*/ 843815 w 1055096"/>
                  <a:gd name="connsiteY4" fmla="*/ 135724 h 251374"/>
                  <a:gd name="connsiteX5" fmla="*/ 972482 w 1055096"/>
                  <a:gd name="connsiteY5" fmla="*/ 62639 h 251374"/>
                  <a:gd name="connsiteX6" fmla="*/ 992378 w 1055096"/>
                  <a:gd name="connsiteY6" fmla="*/ 0 h 251374"/>
                  <a:gd name="connsiteX7" fmla="*/ 1055096 w 1055096"/>
                  <a:gd name="connsiteY7" fmla="*/ 95613 h 251374"/>
                  <a:gd name="connsiteX8" fmla="*/ 992139 w 1055096"/>
                  <a:gd name="connsiteY8" fmla="*/ 93739 h 251374"/>
                  <a:gd name="connsiteX9" fmla="*/ 862316 w 1055096"/>
                  <a:gd name="connsiteY9" fmla="*/ 171689 h 251374"/>
                  <a:gd name="connsiteX10" fmla="*/ 453629 w 1055096"/>
                  <a:gd name="connsiteY10" fmla="*/ 251073 h 251374"/>
                  <a:gd name="connsiteX11" fmla="*/ 11808 w 1055096"/>
                  <a:gd name="connsiteY11" fmla="*/ 163834 h 251374"/>
                  <a:gd name="connsiteX12" fmla="*/ 1521 w 1055096"/>
                  <a:gd name="connsiteY12" fmla="*/ 140349 h 25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5096" h="251374">
                    <a:moveTo>
                      <a:pt x="1521" y="140349"/>
                    </a:moveTo>
                    <a:cubicBezTo>
                      <a:pt x="3076" y="137080"/>
                      <a:pt x="4671" y="133770"/>
                      <a:pt x="6226" y="130501"/>
                    </a:cubicBezTo>
                    <a:cubicBezTo>
                      <a:pt x="10174" y="122287"/>
                      <a:pt x="20261" y="118858"/>
                      <a:pt x="29153" y="122526"/>
                    </a:cubicBezTo>
                    <a:cubicBezTo>
                      <a:pt x="80428" y="145852"/>
                      <a:pt x="255346" y="206417"/>
                      <a:pt x="438717" y="205301"/>
                    </a:cubicBezTo>
                    <a:cubicBezTo>
                      <a:pt x="597566" y="209567"/>
                      <a:pt x="761081" y="174001"/>
                      <a:pt x="843815" y="135724"/>
                    </a:cubicBezTo>
                    <a:cubicBezTo>
                      <a:pt x="875274" y="122447"/>
                      <a:pt x="931533" y="91068"/>
                      <a:pt x="972482" y="62639"/>
                    </a:cubicBezTo>
                    <a:cubicBezTo>
                      <a:pt x="993494" y="48484"/>
                      <a:pt x="992617" y="-120"/>
                      <a:pt x="992378" y="0"/>
                    </a:cubicBezTo>
                    <a:cubicBezTo>
                      <a:pt x="1013391" y="31778"/>
                      <a:pt x="1034323" y="63636"/>
                      <a:pt x="1055096" y="95613"/>
                    </a:cubicBezTo>
                    <a:cubicBezTo>
                      <a:pt x="1054897" y="95773"/>
                      <a:pt x="1012792" y="78986"/>
                      <a:pt x="992139" y="93739"/>
                    </a:cubicBezTo>
                    <a:cubicBezTo>
                      <a:pt x="950832" y="123962"/>
                      <a:pt x="894453" y="157694"/>
                      <a:pt x="862316" y="171689"/>
                    </a:cubicBezTo>
                    <a:cubicBezTo>
                      <a:pt x="778944" y="211162"/>
                      <a:pt x="616107" y="251951"/>
                      <a:pt x="453629" y="251073"/>
                    </a:cubicBezTo>
                    <a:cubicBezTo>
                      <a:pt x="257619" y="256377"/>
                      <a:pt x="67669" y="190189"/>
                      <a:pt x="11808" y="163834"/>
                    </a:cubicBezTo>
                    <a:cubicBezTo>
                      <a:pt x="2000" y="159687"/>
                      <a:pt x="-2625" y="148962"/>
                      <a:pt x="1521" y="140349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2" name="Freeform: Shape 2171">
                <a:extLst>
                  <a:ext uri="{FF2B5EF4-FFF2-40B4-BE49-F238E27FC236}">
                    <a16:creationId xmlns="" xmlns:a16="http://schemas.microsoft.com/office/drawing/2014/main" id="{6A6177B6-5D15-4641-8606-96EC9C154468}"/>
                  </a:ext>
                </a:extLst>
              </p:cNvPr>
              <p:cNvSpPr/>
              <p:nvPr/>
            </p:nvSpPr>
            <p:spPr>
              <a:xfrm>
                <a:off x="4056288" y="827812"/>
                <a:ext cx="1055096" cy="251294"/>
              </a:xfrm>
              <a:custGeom>
                <a:avLst/>
                <a:gdLst>
                  <a:gd name="connsiteX0" fmla="*/ 1055097 w 1055096"/>
                  <a:gd name="connsiteY0" fmla="*/ 95613 h 251294"/>
                  <a:gd name="connsiteX1" fmla="*/ 992379 w 1055096"/>
                  <a:gd name="connsiteY1" fmla="*/ 0 h 251294"/>
                  <a:gd name="connsiteX2" fmla="*/ 980537 w 1055096"/>
                  <a:gd name="connsiteY2" fmla="*/ 54106 h 251294"/>
                  <a:gd name="connsiteX3" fmla="*/ 989229 w 1055096"/>
                  <a:gd name="connsiteY3" fmla="*/ 59130 h 251294"/>
                  <a:gd name="connsiteX4" fmla="*/ 846368 w 1055096"/>
                  <a:gd name="connsiteY4" fmla="*/ 165349 h 251294"/>
                  <a:gd name="connsiteX5" fmla="*/ 655262 w 1055096"/>
                  <a:gd name="connsiteY5" fmla="*/ 218259 h 251294"/>
                  <a:gd name="connsiteX6" fmla="*/ 389396 w 1055096"/>
                  <a:gd name="connsiteY6" fmla="*/ 231696 h 251294"/>
                  <a:gd name="connsiteX7" fmla="*/ 44065 w 1055096"/>
                  <a:gd name="connsiteY7" fmla="*/ 153387 h 251294"/>
                  <a:gd name="connsiteX8" fmla="*/ 29472 w 1055096"/>
                  <a:gd name="connsiteY8" fmla="*/ 122606 h 251294"/>
                  <a:gd name="connsiteX9" fmla="*/ 29153 w 1055096"/>
                  <a:gd name="connsiteY9" fmla="*/ 122487 h 251294"/>
                  <a:gd name="connsiteX10" fmla="*/ 6227 w 1055096"/>
                  <a:gd name="connsiteY10" fmla="*/ 130461 h 251294"/>
                  <a:gd name="connsiteX11" fmla="*/ 1522 w 1055096"/>
                  <a:gd name="connsiteY11" fmla="*/ 140309 h 251294"/>
                  <a:gd name="connsiteX12" fmla="*/ 11769 w 1055096"/>
                  <a:gd name="connsiteY12" fmla="*/ 163754 h 251294"/>
                  <a:gd name="connsiteX13" fmla="*/ 453590 w 1055096"/>
                  <a:gd name="connsiteY13" fmla="*/ 250994 h 251294"/>
                  <a:gd name="connsiteX14" fmla="*/ 862277 w 1055096"/>
                  <a:gd name="connsiteY14" fmla="*/ 171609 h 251294"/>
                  <a:gd name="connsiteX15" fmla="*/ 992099 w 1055096"/>
                  <a:gd name="connsiteY15" fmla="*/ 93659 h 251294"/>
                  <a:gd name="connsiteX16" fmla="*/ 1055097 w 1055096"/>
                  <a:gd name="connsiteY16" fmla="*/ 95613 h 25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5096" h="251294">
                    <a:moveTo>
                      <a:pt x="1055097" y="95613"/>
                    </a:moveTo>
                    <a:cubicBezTo>
                      <a:pt x="1034324" y="63675"/>
                      <a:pt x="1013391" y="31818"/>
                      <a:pt x="992379" y="0"/>
                    </a:cubicBezTo>
                    <a:cubicBezTo>
                      <a:pt x="992458" y="-80"/>
                      <a:pt x="993455" y="34768"/>
                      <a:pt x="980537" y="54106"/>
                    </a:cubicBezTo>
                    <a:cubicBezTo>
                      <a:pt x="983806" y="55302"/>
                      <a:pt x="986796" y="56937"/>
                      <a:pt x="989229" y="59130"/>
                    </a:cubicBezTo>
                    <a:cubicBezTo>
                      <a:pt x="1004021" y="72647"/>
                      <a:pt x="888632" y="149719"/>
                      <a:pt x="846368" y="165349"/>
                    </a:cubicBezTo>
                    <a:cubicBezTo>
                      <a:pt x="826392" y="174280"/>
                      <a:pt x="747525" y="203666"/>
                      <a:pt x="655262" y="218259"/>
                    </a:cubicBezTo>
                    <a:cubicBezTo>
                      <a:pt x="563197" y="234686"/>
                      <a:pt x="457776" y="236281"/>
                      <a:pt x="389396" y="231696"/>
                    </a:cubicBezTo>
                    <a:cubicBezTo>
                      <a:pt x="252675" y="230260"/>
                      <a:pt x="68148" y="191345"/>
                      <a:pt x="44065" y="153387"/>
                    </a:cubicBezTo>
                    <a:cubicBezTo>
                      <a:pt x="35852" y="141785"/>
                      <a:pt x="31625" y="131338"/>
                      <a:pt x="29472" y="122606"/>
                    </a:cubicBezTo>
                    <a:cubicBezTo>
                      <a:pt x="29392" y="122566"/>
                      <a:pt x="29273" y="122526"/>
                      <a:pt x="29153" y="122487"/>
                    </a:cubicBezTo>
                    <a:cubicBezTo>
                      <a:pt x="20262" y="118818"/>
                      <a:pt x="10134" y="122287"/>
                      <a:pt x="6227" y="130461"/>
                    </a:cubicBezTo>
                    <a:cubicBezTo>
                      <a:pt x="4672" y="133730"/>
                      <a:pt x="3077" y="137040"/>
                      <a:pt x="1522" y="140309"/>
                    </a:cubicBezTo>
                    <a:cubicBezTo>
                      <a:pt x="-2625" y="148922"/>
                      <a:pt x="2001" y="159607"/>
                      <a:pt x="11769" y="163754"/>
                    </a:cubicBezTo>
                    <a:cubicBezTo>
                      <a:pt x="67630" y="190109"/>
                      <a:pt x="257579" y="256297"/>
                      <a:pt x="453590" y="250994"/>
                    </a:cubicBezTo>
                    <a:cubicBezTo>
                      <a:pt x="616068" y="251871"/>
                      <a:pt x="778904" y="211082"/>
                      <a:pt x="862277" y="171609"/>
                    </a:cubicBezTo>
                    <a:cubicBezTo>
                      <a:pt x="894413" y="157614"/>
                      <a:pt x="950792" y="123882"/>
                      <a:pt x="992099" y="93659"/>
                    </a:cubicBezTo>
                    <a:cubicBezTo>
                      <a:pt x="1012793" y="78986"/>
                      <a:pt x="1054898" y="95773"/>
                      <a:pt x="1055097" y="95613"/>
                    </a:cubicBezTo>
                    <a:close/>
                  </a:path>
                </a:pathLst>
              </a:custGeom>
              <a:solidFill>
                <a:srgbClr val="EDEDE3">
                  <a:alpha val="67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3" name="Freeform: Shape 2172">
                <a:extLst>
                  <a:ext uri="{FF2B5EF4-FFF2-40B4-BE49-F238E27FC236}">
                    <a16:creationId xmlns="" xmlns:a16="http://schemas.microsoft.com/office/drawing/2014/main" id="{79DB375E-8455-4769-BBC0-8657E8CEA486}"/>
                  </a:ext>
                </a:extLst>
              </p:cNvPr>
              <p:cNvSpPr/>
              <p:nvPr/>
            </p:nvSpPr>
            <p:spPr>
              <a:xfrm>
                <a:off x="5036665" y="831680"/>
                <a:ext cx="74719" cy="98244"/>
              </a:xfrm>
              <a:custGeom>
                <a:avLst/>
                <a:gdLst>
                  <a:gd name="connsiteX0" fmla="*/ 74720 w 74719"/>
                  <a:gd name="connsiteY0" fmla="*/ 91745 h 98244"/>
                  <a:gd name="connsiteX1" fmla="*/ 14553 w 74719"/>
                  <a:gd name="connsiteY1" fmla="*/ 0 h 98244"/>
                  <a:gd name="connsiteX2" fmla="*/ 12001 w 74719"/>
                  <a:gd name="connsiteY2" fmla="*/ 2472 h 98244"/>
                  <a:gd name="connsiteX3" fmla="*/ 3868 w 74719"/>
                  <a:gd name="connsiteY3" fmla="*/ 43620 h 98244"/>
                  <a:gd name="connsiteX4" fmla="*/ 11802 w 74719"/>
                  <a:gd name="connsiteY4" fmla="*/ 47408 h 98244"/>
                  <a:gd name="connsiteX5" fmla="*/ 0 w 74719"/>
                  <a:gd name="connsiteY5" fmla="*/ 98244 h 98244"/>
                  <a:gd name="connsiteX6" fmla="*/ 11802 w 74719"/>
                  <a:gd name="connsiteY6" fmla="*/ 89911 h 98244"/>
                  <a:gd name="connsiteX7" fmla="*/ 74720 w 74719"/>
                  <a:gd name="connsiteY7" fmla="*/ 91745 h 98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719" h="98244">
                    <a:moveTo>
                      <a:pt x="74720" y="91745"/>
                    </a:moveTo>
                    <a:cubicBezTo>
                      <a:pt x="54784" y="61084"/>
                      <a:pt x="34729" y="30502"/>
                      <a:pt x="14553" y="0"/>
                    </a:cubicBezTo>
                    <a:cubicBezTo>
                      <a:pt x="13716" y="837"/>
                      <a:pt x="12839" y="1635"/>
                      <a:pt x="12001" y="2472"/>
                    </a:cubicBezTo>
                    <a:cubicBezTo>
                      <a:pt x="11762" y="11762"/>
                      <a:pt x="10247" y="29705"/>
                      <a:pt x="3868" y="43620"/>
                    </a:cubicBezTo>
                    <a:cubicBezTo>
                      <a:pt x="7576" y="44696"/>
                      <a:pt x="10526" y="45933"/>
                      <a:pt x="11802" y="47408"/>
                    </a:cubicBezTo>
                    <a:cubicBezTo>
                      <a:pt x="16029" y="52232"/>
                      <a:pt x="24681" y="68341"/>
                      <a:pt x="0" y="98244"/>
                    </a:cubicBezTo>
                    <a:cubicBezTo>
                      <a:pt x="4027" y="95453"/>
                      <a:pt x="7974" y="92623"/>
                      <a:pt x="11802" y="89911"/>
                    </a:cubicBezTo>
                    <a:cubicBezTo>
                      <a:pt x="32416" y="75119"/>
                      <a:pt x="74521" y="91905"/>
                      <a:pt x="74720" y="91745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4" name="Freeform: Shape 2173">
                <a:extLst>
                  <a:ext uri="{FF2B5EF4-FFF2-40B4-BE49-F238E27FC236}">
                    <a16:creationId xmlns="" xmlns:a16="http://schemas.microsoft.com/office/drawing/2014/main" id="{60DC84BB-753C-4DAE-B46E-EFBD47CDE938}"/>
                  </a:ext>
                </a:extLst>
              </p:cNvPr>
              <p:cNvSpPr/>
              <p:nvPr/>
            </p:nvSpPr>
            <p:spPr>
              <a:xfrm>
                <a:off x="5036209" y="805147"/>
                <a:ext cx="115982" cy="123397"/>
              </a:xfrm>
              <a:custGeom>
                <a:avLst/>
                <a:gdLst>
                  <a:gd name="connsiteX0" fmla="*/ 92720 w 115982"/>
                  <a:gd name="connsiteY0" fmla="*/ 112497 h 123397"/>
                  <a:gd name="connsiteX1" fmla="*/ 53447 w 115982"/>
                  <a:gd name="connsiteY1" fmla="*/ 121588 h 123397"/>
                  <a:gd name="connsiteX2" fmla="*/ 48024 w 115982"/>
                  <a:gd name="connsiteY2" fmla="*/ 100416 h 123397"/>
                  <a:gd name="connsiteX3" fmla="*/ 25097 w 115982"/>
                  <a:gd name="connsiteY3" fmla="*/ 82194 h 123397"/>
                  <a:gd name="connsiteX4" fmla="*/ 16246 w 115982"/>
                  <a:gd name="connsiteY4" fmla="*/ 59029 h 123397"/>
                  <a:gd name="connsiteX5" fmla="*/ 1653 w 115982"/>
                  <a:gd name="connsiteY5" fmla="*/ 52569 h 123397"/>
                  <a:gd name="connsiteX6" fmla="*/ 17881 w 115982"/>
                  <a:gd name="connsiteY6" fmla="*/ 9627 h 123397"/>
                  <a:gd name="connsiteX7" fmla="*/ 101093 w 115982"/>
                  <a:gd name="connsiteY7" fmla="*/ 25696 h 123397"/>
                  <a:gd name="connsiteX8" fmla="*/ 92720 w 115982"/>
                  <a:gd name="connsiteY8" fmla="*/ 112497 h 123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982" h="123397">
                    <a:moveTo>
                      <a:pt x="92720" y="112497"/>
                    </a:moveTo>
                    <a:cubicBezTo>
                      <a:pt x="80480" y="121428"/>
                      <a:pt x="63454" y="126252"/>
                      <a:pt x="53447" y="121588"/>
                    </a:cubicBezTo>
                    <a:cubicBezTo>
                      <a:pt x="47466" y="118796"/>
                      <a:pt x="53606" y="106197"/>
                      <a:pt x="48024" y="100416"/>
                    </a:cubicBezTo>
                    <a:cubicBezTo>
                      <a:pt x="42123" y="94235"/>
                      <a:pt x="30680" y="90567"/>
                      <a:pt x="25097" y="82194"/>
                    </a:cubicBezTo>
                    <a:cubicBezTo>
                      <a:pt x="20313" y="75097"/>
                      <a:pt x="18080" y="66764"/>
                      <a:pt x="16246" y="59029"/>
                    </a:cubicBezTo>
                    <a:cubicBezTo>
                      <a:pt x="15010" y="54005"/>
                      <a:pt x="2969" y="56676"/>
                      <a:pt x="1653" y="52569"/>
                    </a:cubicBezTo>
                    <a:cubicBezTo>
                      <a:pt x="-3411" y="37059"/>
                      <a:pt x="3487" y="20113"/>
                      <a:pt x="17881" y="9627"/>
                    </a:cubicBezTo>
                    <a:cubicBezTo>
                      <a:pt x="41724" y="-7677"/>
                      <a:pt x="78526" y="-1258"/>
                      <a:pt x="101093" y="25696"/>
                    </a:cubicBezTo>
                    <a:cubicBezTo>
                      <a:pt x="123621" y="52609"/>
                      <a:pt x="120391" y="92401"/>
                      <a:pt x="92720" y="112497"/>
                    </a:cubicBezTo>
                    <a:close/>
                  </a:path>
                </a:pathLst>
              </a:custGeom>
              <a:solidFill>
                <a:srgbClr val="F6F3EC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5" name="Freeform: Shape 2174">
                <a:extLst>
                  <a:ext uri="{FF2B5EF4-FFF2-40B4-BE49-F238E27FC236}">
                    <a16:creationId xmlns="" xmlns:a16="http://schemas.microsoft.com/office/drawing/2014/main" id="{3F44808D-2D74-4EFE-89FB-E62E682C5E0E}"/>
                  </a:ext>
                </a:extLst>
              </p:cNvPr>
              <p:cNvSpPr/>
              <p:nvPr/>
            </p:nvSpPr>
            <p:spPr>
              <a:xfrm>
                <a:off x="5036213" y="809113"/>
                <a:ext cx="115937" cy="119391"/>
              </a:xfrm>
              <a:custGeom>
                <a:avLst/>
                <a:gdLst>
                  <a:gd name="connsiteX0" fmla="*/ 115841 w 115937"/>
                  <a:gd name="connsiteY0" fmla="*/ 58931 h 119391"/>
                  <a:gd name="connsiteX1" fmla="*/ 101408 w 115937"/>
                  <a:gd name="connsiteY1" fmla="*/ 86482 h 119391"/>
                  <a:gd name="connsiteX2" fmla="*/ 55396 w 115937"/>
                  <a:gd name="connsiteY2" fmla="*/ 84090 h 119391"/>
                  <a:gd name="connsiteX3" fmla="*/ 23139 w 115937"/>
                  <a:gd name="connsiteY3" fmla="*/ 34449 h 119391"/>
                  <a:gd name="connsiteX4" fmla="*/ 28004 w 115937"/>
                  <a:gd name="connsiteY4" fmla="*/ 0 h 119391"/>
                  <a:gd name="connsiteX5" fmla="*/ 17876 w 115937"/>
                  <a:gd name="connsiteY5" fmla="*/ 5622 h 119391"/>
                  <a:gd name="connsiteX6" fmla="*/ 1648 w 115937"/>
                  <a:gd name="connsiteY6" fmla="*/ 48564 h 119391"/>
                  <a:gd name="connsiteX7" fmla="*/ 16241 w 115937"/>
                  <a:gd name="connsiteY7" fmla="*/ 55023 h 119391"/>
                  <a:gd name="connsiteX8" fmla="*/ 25093 w 115937"/>
                  <a:gd name="connsiteY8" fmla="*/ 78189 h 119391"/>
                  <a:gd name="connsiteX9" fmla="*/ 48019 w 115937"/>
                  <a:gd name="connsiteY9" fmla="*/ 96410 h 119391"/>
                  <a:gd name="connsiteX10" fmla="*/ 53442 w 115937"/>
                  <a:gd name="connsiteY10" fmla="*/ 117582 h 119391"/>
                  <a:gd name="connsiteX11" fmla="*/ 92676 w 115937"/>
                  <a:gd name="connsiteY11" fmla="*/ 108492 h 119391"/>
                  <a:gd name="connsiteX12" fmla="*/ 115841 w 115937"/>
                  <a:gd name="connsiteY12" fmla="*/ 58931 h 119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5937" h="119391">
                    <a:moveTo>
                      <a:pt x="115841" y="58931"/>
                    </a:moveTo>
                    <a:cubicBezTo>
                      <a:pt x="111934" y="69816"/>
                      <a:pt x="106671" y="81299"/>
                      <a:pt x="101408" y="86482"/>
                    </a:cubicBezTo>
                    <a:cubicBezTo>
                      <a:pt x="90044" y="97646"/>
                      <a:pt x="71305" y="98683"/>
                      <a:pt x="55396" y="84090"/>
                    </a:cubicBezTo>
                    <a:cubicBezTo>
                      <a:pt x="39527" y="69537"/>
                      <a:pt x="30516" y="42782"/>
                      <a:pt x="23139" y="34449"/>
                    </a:cubicBezTo>
                    <a:cubicBezTo>
                      <a:pt x="17079" y="27392"/>
                      <a:pt x="19192" y="9529"/>
                      <a:pt x="28004" y="0"/>
                    </a:cubicBezTo>
                    <a:cubicBezTo>
                      <a:pt x="24455" y="1475"/>
                      <a:pt x="21066" y="3309"/>
                      <a:pt x="17876" y="5622"/>
                    </a:cubicBezTo>
                    <a:cubicBezTo>
                      <a:pt x="3522" y="16108"/>
                      <a:pt x="-3415" y="33014"/>
                      <a:pt x="1648" y="48564"/>
                    </a:cubicBezTo>
                    <a:cubicBezTo>
                      <a:pt x="3004" y="52671"/>
                      <a:pt x="15045" y="50039"/>
                      <a:pt x="16241" y="55023"/>
                    </a:cubicBezTo>
                    <a:cubicBezTo>
                      <a:pt x="18115" y="62758"/>
                      <a:pt x="20348" y="71092"/>
                      <a:pt x="25093" y="78189"/>
                    </a:cubicBezTo>
                    <a:cubicBezTo>
                      <a:pt x="30675" y="86522"/>
                      <a:pt x="42118" y="90230"/>
                      <a:pt x="48019" y="96410"/>
                    </a:cubicBezTo>
                    <a:cubicBezTo>
                      <a:pt x="53601" y="102192"/>
                      <a:pt x="47461" y="114831"/>
                      <a:pt x="53442" y="117582"/>
                    </a:cubicBezTo>
                    <a:cubicBezTo>
                      <a:pt x="63410" y="122247"/>
                      <a:pt x="80475" y="117423"/>
                      <a:pt x="92676" y="108492"/>
                    </a:cubicBezTo>
                    <a:cubicBezTo>
                      <a:pt x="108944" y="96769"/>
                      <a:pt x="116918" y="77830"/>
                      <a:pt x="115841" y="58931"/>
                    </a:cubicBezTo>
                    <a:close/>
                  </a:path>
                </a:pathLst>
              </a:custGeom>
              <a:solidFill>
                <a:srgbClr val="D8D6CA">
                  <a:alpha val="51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176" name="Graphic 2">
              <a:extLst>
                <a:ext uri="{FF2B5EF4-FFF2-40B4-BE49-F238E27FC236}">
                  <a16:creationId xmlns="" xmlns:a16="http://schemas.microsoft.com/office/drawing/2014/main" id="{569773F1-546B-4466-94E5-B9CC84491488}"/>
                </a:ext>
              </a:extLst>
            </p:cNvPr>
            <p:cNvGrpSpPr/>
            <p:nvPr/>
          </p:nvGrpSpPr>
          <p:grpSpPr>
            <a:xfrm>
              <a:off x="18960882" y="-1869930"/>
              <a:ext cx="2882638" cy="437256"/>
              <a:chOff x="4251732" y="1092711"/>
              <a:chExt cx="1031248" cy="156426"/>
            </a:xfrm>
          </p:grpSpPr>
          <p:sp>
            <p:nvSpPr>
              <p:cNvPr id="2177" name="Freeform: Shape 2176">
                <a:extLst>
                  <a:ext uri="{FF2B5EF4-FFF2-40B4-BE49-F238E27FC236}">
                    <a16:creationId xmlns="" xmlns:a16="http://schemas.microsoft.com/office/drawing/2014/main" id="{DCC81DCB-53C6-408A-8862-C10C2D626F58}"/>
                  </a:ext>
                </a:extLst>
              </p:cNvPr>
              <p:cNvSpPr/>
              <p:nvPr/>
            </p:nvSpPr>
            <p:spPr>
              <a:xfrm>
                <a:off x="4251732" y="1120770"/>
                <a:ext cx="988792" cy="85645"/>
              </a:xfrm>
              <a:custGeom>
                <a:avLst/>
                <a:gdLst>
                  <a:gd name="connsiteX0" fmla="*/ 975999 w 988792"/>
                  <a:gd name="connsiteY0" fmla="*/ 81200 h 85645"/>
                  <a:gd name="connsiteX1" fmla="*/ 958655 w 988792"/>
                  <a:gd name="connsiteY1" fmla="*/ 79725 h 85645"/>
                  <a:gd name="connsiteX2" fmla="*/ 918105 w 988792"/>
                  <a:gd name="connsiteY2" fmla="*/ 70275 h 85645"/>
                  <a:gd name="connsiteX3" fmla="*/ 876838 w 988792"/>
                  <a:gd name="connsiteY3" fmla="*/ 66727 h 85645"/>
                  <a:gd name="connsiteX4" fmla="*/ 819741 w 988792"/>
                  <a:gd name="connsiteY4" fmla="*/ 70554 h 85645"/>
                  <a:gd name="connsiteX5" fmla="*/ 432625 w 988792"/>
                  <a:gd name="connsiteY5" fmla="*/ 85506 h 85645"/>
                  <a:gd name="connsiteX6" fmla="*/ 52925 w 988792"/>
                  <a:gd name="connsiteY6" fmla="*/ 49542 h 85645"/>
                  <a:gd name="connsiteX7" fmla="*/ 20389 w 988792"/>
                  <a:gd name="connsiteY7" fmla="*/ 35467 h 85645"/>
                  <a:gd name="connsiteX8" fmla="*/ 1171 w 988792"/>
                  <a:gd name="connsiteY8" fmla="*/ 9191 h 85645"/>
                  <a:gd name="connsiteX9" fmla="*/ 1371 w 988792"/>
                  <a:gd name="connsiteY9" fmla="*/ 260 h 85645"/>
                  <a:gd name="connsiteX10" fmla="*/ 4042 w 988792"/>
                  <a:gd name="connsiteY10" fmla="*/ 220 h 85645"/>
                  <a:gd name="connsiteX11" fmla="*/ 15964 w 988792"/>
                  <a:gd name="connsiteY11" fmla="*/ 3529 h 85645"/>
                  <a:gd name="connsiteX12" fmla="*/ 16243 w 988792"/>
                  <a:gd name="connsiteY12" fmla="*/ 3609 h 85645"/>
                  <a:gd name="connsiteX13" fmla="*/ 760691 w 988792"/>
                  <a:gd name="connsiteY13" fmla="*/ 38856 h 85645"/>
                  <a:gd name="connsiteX14" fmla="*/ 917467 w 988792"/>
                  <a:gd name="connsiteY14" fmla="*/ 22269 h 85645"/>
                  <a:gd name="connsiteX15" fmla="*/ 948249 w 988792"/>
                  <a:gd name="connsiteY15" fmla="*/ 12182 h 85645"/>
                  <a:gd name="connsiteX16" fmla="*/ 953591 w 988792"/>
                  <a:gd name="connsiteY16" fmla="*/ 10467 h 85645"/>
                  <a:gd name="connsiteX17" fmla="*/ 988758 w 988792"/>
                  <a:gd name="connsiteY17" fmla="*/ 57277 h 85645"/>
                  <a:gd name="connsiteX18" fmla="*/ 975999 w 988792"/>
                  <a:gd name="connsiteY18" fmla="*/ 81200 h 85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88792" h="85645">
                    <a:moveTo>
                      <a:pt x="975999" y="81200"/>
                    </a:moveTo>
                    <a:cubicBezTo>
                      <a:pt x="971693" y="82596"/>
                      <a:pt x="966071" y="82476"/>
                      <a:pt x="958655" y="79725"/>
                    </a:cubicBezTo>
                    <a:cubicBezTo>
                      <a:pt x="946574" y="75299"/>
                      <a:pt x="931781" y="72269"/>
                      <a:pt x="918105" y="70275"/>
                    </a:cubicBezTo>
                    <a:cubicBezTo>
                      <a:pt x="897890" y="67285"/>
                      <a:pt x="880028" y="66487"/>
                      <a:pt x="876838" y="66727"/>
                    </a:cubicBezTo>
                    <a:cubicBezTo>
                      <a:pt x="857819" y="67963"/>
                      <a:pt x="838800" y="69239"/>
                      <a:pt x="819741" y="70554"/>
                    </a:cubicBezTo>
                    <a:cubicBezTo>
                      <a:pt x="691433" y="79127"/>
                      <a:pt x="562767" y="86782"/>
                      <a:pt x="432625" y="85506"/>
                    </a:cubicBezTo>
                    <a:cubicBezTo>
                      <a:pt x="309541" y="84270"/>
                      <a:pt x="177724" y="81320"/>
                      <a:pt x="52925" y="49542"/>
                    </a:cubicBezTo>
                    <a:cubicBezTo>
                      <a:pt x="47383" y="48146"/>
                      <a:pt x="29680" y="41727"/>
                      <a:pt x="20389" y="35467"/>
                    </a:cubicBezTo>
                    <a:cubicBezTo>
                      <a:pt x="11977" y="29805"/>
                      <a:pt x="4082" y="17684"/>
                      <a:pt x="1171" y="9191"/>
                    </a:cubicBezTo>
                    <a:cubicBezTo>
                      <a:pt x="-344" y="4686"/>
                      <a:pt x="-503" y="1177"/>
                      <a:pt x="1371" y="260"/>
                    </a:cubicBezTo>
                    <a:cubicBezTo>
                      <a:pt x="2009" y="-59"/>
                      <a:pt x="2886" y="-99"/>
                      <a:pt x="4042" y="220"/>
                    </a:cubicBezTo>
                    <a:cubicBezTo>
                      <a:pt x="8029" y="1337"/>
                      <a:pt x="11977" y="2453"/>
                      <a:pt x="15964" y="3529"/>
                    </a:cubicBezTo>
                    <a:cubicBezTo>
                      <a:pt x="16083" y="3569"/>
                      <a:pt x="16163" y="3569"/>
                      <a:pt x="16243" y="3609"/>
                    </a:cubicBezTo>
                    <a:cubicBezTo>
                      <a:pt x="266120" y="71431"/>
                      <a:pt x="515758" y="59749"/>
                      <a:pt x="760691" y="38856"/>
                    </a:cubicBezTo>
                    <a:cubicBezTo>
                      <a:pt x="773131" y="37780"/>
                      <a:pt x="848609" y="40810"/>
                      <a:pt x="917467" y="22269"/>
                    </a:cubicBezTo>
                    <a:cubicBezTo>
                      <a:pt x="927954" y="19438"/>
                      <a:pt x="938320" y="16089"/>
                      <a:pt x="948249" y="12182"/>
                    </a:cubicBezTo>
                    <a:cubicBezTo>
                      <a:pt x="950122" y="11464"/>
                      <a:pt x="951917" y="10866"/>
                      <a:pt x="953591" y="10467"/>
                    </a:cubicBezTo>
                    <a:cubicBezTo>
                      <a:pt x="982857" y="3131"/>
                      <a:pt x="987961" y="39574"/>
                      <a:pt x="988758" y="57277"/>
                    </a:cubicBezTo>
                    <a:cubicBezTo>
                      <a:pt x="989077" y="63019"/>
                      <a:pt x="987323" y="77532"/>
                      <a:pt x="975999" y="81200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8" name="Freeform: Shape 2177">
                <a:extLst>
                  <a:ext uri="{FF2B5EF4-FFF2-40B4-BE49-F238E27FC236}">
                    <a16:creationId xmlns="" xmlns:a16="http://schemas.microsoft.com/office/drawing/2014/main" id="{E835FBC7-87B2-4AB1-8E02-6B6814CD6A69}"/>
                  </a:ext>
                </a:extLst>
              </p:cNvPr>
              <p:cNvSpPr/>
              <p:nvPr/>
            </p:nvSpPr>
            <p:spPr>
              <a:xfrm>
                <a:off x="4251812" y="1121030"/>
                <a:ext cx="983438" cy="70489"/>
              </a:xfrm>
              <a:custGeom>
                <a:avLst/>
                <a:gdLst>
                  <a:gd name="connsiteX0" fmla="*/ 951757 w 983438"/>
                  <a:gd name="connsiteY0" fmla="*/ 69058 h 70489"/>
                  <a:gd name="connsiteX1" fmla="*/ 908456 w 983438"/>
                  <a:gd name="connsiteY1" fmla="*/ 56180 h 70489"/>
                  <a:gd name="connsiteX2" fmla="*/ 851599 w 983438"/>
                  <a:gd name="connsiteY2" fmla="*/ 46810 h 70489"/>
                  <a:gd name="connsiteX3" fmla="*/ 756465 w 983438"/>
                  <a:gd name="connsiteY3" fmla="*/ 52870 h 70489"/>
                  <a:gd name="connsiteX4" fmla="*/ 378320 w 983438"/>
                  <a:gd name="connsiteY4" fmla="*/ 69975 h 70489"/>
                  <a:gd name="connsiteX5" fmla="*/ 154718 w 983438"/>
                  <a:gd name="connsiteY5" fmla="*/ 40032 h 70489"/>
                  <a:gd name="connsiteX6" fmla="*/ 43595 w 983438"/>
                  <a:gd name="connsiteY6" fmla="*/ 15032 h 70489"/>
                  <a:gd name="connsiteX7" fmla="*/ 1171 w 983438"/>
                  <a:gd name="connsiteY7" fmla="*/ 8932 h 70489"/>
                  <a:gd name="connsiteX8" fmla="*/ 1371 w 983438"/>
                  <a:gd name="connsiteY8" fmla="*/ 0 h 70489"/>
                  <a:gd name="connsiteX9" fmla="*/ 15964 w 983438"/>
                  <a:gd name="connsiteY9" fmla="*/ 3270 h 70489"/>
                  <a:gd name="connsiteX10" fmla="*/ 16283 w 983438"/>
                  <a:gd name="connsiteY10" fmla="*/ 3349 h 70489"/>
                  <a:gd name="connsiteX11" fmla="*/ 760731 w 983438"/>
                  <a:gd name="connsiteY11" fmla="*/ 38596 h 70489"/>
                  <a:gd name="connsiteX12" fmla="*/ 948288 w 983438"/>
                  <a:gd name="connsiteY12" fmla="*/ 11922 h 70489"/>
                  <a:gd name="connsiteX13" fmla="*/ 953671 w 983438"/>
                  <a:gd name="connsiteY13" fmla="*/ 10207 h 70489"/>
                  <a:gd name="connsiteX14" fmla="*/ 983415 w 983438"/>
                  <a:gd name="connsiteY14" fmla="*/ 56419 h 70489"/>
                  <a:gd name="connsiteX15" fmla="*/ 951757 w 983438"/>
                  <a:gd name="connsiteY15" fmla="*/ 69058 h 70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83438" h="70489">
                    <a:moveTo>
                      <a:pt x="951757" y="69058"/>
                    </a:moveTo>
                    <a:cubicBezTo>
                      <a:pt x="947611" y="65350"/>
                      <a:pt x="912922" y="59250"/>
                      <a:pt x="908456" y="56180"/>
                    </a:cubicBezTo>
                    <a:cubicBezTo>
                      <a:pt x="895059" y="46929"/>
                      <a:pt x="866272" y="48365"/>
                      <a:pt x="851599" y="46810"/>
                    </a:cubicBezTo>
                    <a:cubicBezTo>
                      <a:pt x="820020" y="43421"/>
                      <a:pt x="794463" y="52591"/>
                      <a:pt x="756465" y="52870"/>
                    </a:cubicBezTo>
                    <a:cubicBezTo>
                      <a:pt x="726920" y="53069"/>
                      <a:pt x="449052" y="74002"/>
                      <a:pt x="378320" y="69975"/>
                    </a:cubicBezTo>
                    <a:cubicBezTo>
                      <a:pt x="307746" y="65908"/>
                      <a:pt x="225730" y="55223"/>
                      <a:pt x="154718" y="40032"/>
                    </a:cubicBezTo>
                    <a:cubicBezTo>
                      <a:pt x="117677" y="32137"/>
                      <a:pt x="80716" y="21930"/>
                      <a:pt x="43595" y="15032"/>
                    </a:cubicBezTo>
                    <a:cubicBezTo>
                      <a:pt x="29401" y="12360"/>
                      <a:pt x="15326" y="10526"/>
                      <a:pt x="1171" y="8932"/>
                    </a:cubicBezTo>
                    <a:cubicBezTo>
                      <a:pt x="-344" y="4426"/>
                      <a:pt x="-503" y="917"/>
                      <a:pt x="1371" y="0"/>
                    </a:cubicBezTo>
                    <a:cubicBezTo>
                      <a:pt x="6235" y="1117"/>
                      <a:pt x="11099" y="2193"/>
                      <a:pt x="15964" y="3270"/>
                    </a:cubicBezTo>
                    <a:cubicBezTo>
                      <a:pt x="16083" y="3309"/>
                      <a:pt x="16163" y="3349"/>
                      <a:pt x="16283" y="3349"/>
                    </a:cubicBezTo>
                    <a:cubicBezTo>
                      <a:pt x="266160" y="71171"/>
                      <a:pt x="515758" y="59489"/>
                      <a:pt x="760731" y="38596"/>
                    </a:cubicBezTo>
                    <a:cubicBezTo>
                      <a:pt x="775085" y="37360"/>
                      <a:pt x="873090" y="41586"/>
                      <a:pt x="948288" y="11922"/>
                    </a:cubicBezTo>
                    <a:cubicBezTo>
                      <a:pt x="950162" y="11204"/>
                      <a:pt x="951957" y="10606"/>
                      <a:pt x="953671" y="10207"/>
                    </a:cubicBezTo>
                    <a:cubicBezTo>
                      <a:pt x="977315" y="15670"/>
                      <a:pt x="982738" y="41945"/>
                      <a:pt x="983415" y="56419"/>
                    </a:cubicBezTo>
                    <a:cubicBezTo>
                      <a:pt x="983695" y="64792"/>
                      <a:pt x="981940" y="69018"/>
                      <a:pt x="951757" y="69058"/>
                    </a:cubicBezTo>
                    <a:close/>
                  </a:path>
                </a:pathLst>
              </a:custGeom>
              <a:solidFill>
                <a:srgbClr val="EDEDE3">
                  <a:alpha val="60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79" name="Freeform: Shape 2178">
                <a:extLst>
                  <a:ext uri="{FF2B5EF4-FFF2-40B4-BE49-F238E27FC236}">
                    <a16:creationId xmlns="" xmlns:a16="http://schemas.microsoft.com/office/drawing/2014/main" id="{6CC21DDB-2ED5-43BC-AC4C-D00C91346F11}"/>
                  </a:ext>
                </a:extLst>
              </p:cNvPr>
              <p:cNvSpPr/>
              <p:nvPr/>
            </p:nvSpPr>
            <p:spPr>
              <a:xfrm>
                <a:off x="5169239" y="1131198"/>
                <a:ext cx="65868" cy="71648"/>
              </a:xfrm>
              <a:custGeom>
                <a:avLst/>
                <a:gdLst>
                  <a:gd name="connsiteX0" fmla="*/ 58492 w 65868"/>
                  <a:gd name="connsiteY0" fmla="*/ 70773 h 71648"/>
                  <a:gd name="connsiteX1" fmla="*/ 41148 w 65868"/>
                  <a:gd name="connsiteY1" fmla="*/ 69297 h 71648"/>
                  <a:gd name="connsiteX2" fmla="*/ 598 w 65868"/>
                  <a:gd name="connsiteY2" fmla="*/ 59848 h 71648"/>
                  <a:gd name="connsiteX3" fmla="*/ 6858 w 65868"/>
                  <a:gd name="connsiteY3" fmla="*/ 37200 h 71648"/>
                  <a:gd name="connsiteX4" fmla="*/ 0 w 65868"/>
                  <a:gd name="connsiteY4" fmla="*/ 11802 h 71648"/>
                  <a:gd name="connsiteX5" fmla="*/ 30781 w 65868"/>
                  <a:gd name="connsiteY5" fmla="*/ 1714 h 71648"/>
                  <a:gd name="connsiteX6" fmla="*/ 36124 w 65868"/>
                  <a:gd name="connsiteY6" fmla="*/ 0 h 71648"/>
                  <a:gd name="connsiteX7" fmla="*/ 65868 w 65868"/>
                  <a:gd name="connsiteY7" fmla="*/ 46211 h 71648"/>
                  <a:gd name="connsiteX8" fmla="*/ 58492 w 65868"/>
                  <a:gd name="connsiteY8" fmla="*/ 70773 h 71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868" h="71648">
                    <a:moveTo>
                      <a:pt x="58492" y="70773"/>
                    </a:moveTo>
                    <a:cubicBezTo>
                      <a:pt x="54186" y="72168"/>
                      <a:pt x="48564" y="72048"/>
                      <a:pt x="41148" y="69297"/>
                    </a:cubicBezTo>
                    <a:cubicBezTo>
                      <a:pt x="29067" y="64871"/>
                      <a:pt x="14274" y="61841"/>
                      <a:pt x="598" y="59848"/>
                    </a:cubicBezTo>
                    <a:cubicBezTo>
                      <a:pt x="2313" y="53030"/>
                      <a:pt x="4426" y="45175"/>
                      <a:pt x="6858" y="37200"/>
                    </a:cubicBezTo>
                    <a:cubicBezTo>
                      <a:pt x="9330" y="28987"/>
                      <a:pt x="5662" y="19936"/>
                      <a:pt x="0" y="11802"/>
                    </a:cubicBezTo>
                    <a:cubicBezTo>
                      <a:pt x="10486" y="8971"/>
                      <a:pt x="20853" y="5622"/>
                      <a:pt x="30781" y="1714"/>
                    </a:cubicBezTo>
                    <a:cubicBezTo>
                      <a:pt x="32655" y="997"/>
                      <a:pt x="34449" y="399"/>
                      <a:pt x="36124" y="0"/>
                    </a:cubicBezTo>
                    <a:lnTo>
                      <a:pt x="65868" y="46211"/>
                    </a:lnTo>
                    <a:lnTo>
                      <a:pt x="58492" y="70773"/>
                    </a:ln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180" name="Graphic 2">
                <a:extLst>
                  <a:ext uri="{FF2B5EF4-FFF2-40B4-BE49-F238E27FC236}">
                    <a16:creationId xmlns="" xmlns:a16="http://schemas.microsoft.com/office/drawing/2014/main" id="{C153C5A6-08A7-4386-93F2-F841B9B674ED}"/>
                  </a:ext>
                </a:extLst>
              </p:cNvPr>
              <p:cNvGrpSpPr/>
              <p:nvPr/>
            </p:nvGrpSpPr>
            <p:grpSpPr>
              <a:xfrm>
                <a:off x="5188423" y="1092711"/>
                <a:ext cx="94558" cy="156426"/>
                <a:chOff x="5188423" y="1092711"/>
                <a:chExt cx="94558" cy="156426"/>
              </a:xfrm>
            </p:grpSpPr>
            <p:sp>
              <p:nvSpPr>
                <p:cNvPr id="2181" name="Freeform: Shape 2180">
                  <a:extLst>
                    <a:ext uri="{FF2B5EF4-FFF2-40B4-BE49-F238E27FC236}">
                      <a16:creationId xmlns="" xmlns:a16="http://schemas.microsoft.com/office/drawing/2014/main" id="{19642439-E811-41C6-8C69-37117BB86680}"/>
                    </a:ext>
                  </a:extLst>
                </p:cNvPr>
                <p:cNvSpPr/>
                <p:nvPr/>
              </p:nvSpPr>
              <p:spPr>
                <a:xfrm>
                  <a:off x="5188423" y="1093075"/>
                  <a:ext cx="94558" cy="156063"/>
                </a:xfrm>
                <a:custGeom>
                  <a:avLst/>
                  <a:gdLst>
                    <a:gd name="connsiteX0" fmla="*/ 62594 w 94558"/>
                    <a:gd name="connsiteY0" fmla="*/ 155107 h 156063"/>
                    <a:gd name="connsiteX1" fmla="*/ 48400 w 94558"/>
                    <a:gd name="connsiteY1" fmla="*/ 154549 h 156063"/>
                    <a:gd name="connsiteX2" fmla="*/ 25792 w 94558"/>
                    <a:gd name="connsiteY2" fmla="*/ 132978 h 156063"/>
                    <a:gd name="connsiteX3" fmla="*/ 25673 w 94558"/>
                    <a:gd name="connsiteY3" fmla="*/ 132819 h 156063"/>
                    <a:gd name="connsiteX4" fmla="*/ 7172 w 94558"/>
                    <a:gd name="connsiteY4" fmla="*/ 13801 h 156063"/>
                    <a:gd name="connsiteX5" fmla="*/ 57650 w 94558"/>
                    <a:gd name="connsiteY5" fmla="*/ 12127 h 156063"/>
                    <a:gd name="connsiteX6" fmla="*/ 82689 w 94558"/>
                    <a:gd name="connsiteY6" fmla="*/ 45220 h 156063"/>
                    <a:gd name="connsiteX7" fmla="*/ 84045 w 94558"/>
                    <a:gd name="connsiteY7" fmla="*/ 133257 h 156063"/>
                    <a:gd name="connsiteX8" fmla="*/ 70289 w 94558"/>
                    <a:gd name="connsiteY8" fmla="*/ 150761 h 156063"/>
                    <a:gd name="connsiteX9" fmla="*/ 62594 w 94558"/>
                    <a:gd name="connsiteY9" fmla="*/ 155107 h 1560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4558" h="156063">
                      <a:moveTo>
                        <a:pt x="62594" y="155107"/>
                      </a:moveTo>
                      <a:cubicBezTo>
                        <a:pt x="58487" y="156463"/>
                        <a:pt x="53782" y="156463"/>
                        <a:pt x="48400" y="154549"/>
                      </a:cubicBezTo>
                      <a:cubicBezTo>
                        <a:pt x="39907" y="151519"/>
                        <a:pt x="32251" y="143624"/>
                        <a:pt x="25792" y="132978"/>
                      </a:cubicBezTo>
                      <a:lnTo>
                        <a:pt x="25673" y="132819"/>
                      </a:lnTo>
                      <a:cubicBezTo>
                        <a:pt x="4740" y="98250"/>
                        <a:pt x="-9175" y="38920"/>
                        <a:pt x="7172" y="13801"/>
                      </a:cubicBezTo>
                      <a:cubicBezTo>
                        <a:pt x="19652" y="-5377"/>
                        <a:pt x="40505" y="-3264"/>
                        <a:pt x="57650" y="12127"/>
                      </a:cubicBezTo>
                      <a:cubicBezTo>
                        <a:pt x="68016" y="21417"/>
                        <a:pt x="76509" y="32820"/>
                        <a:pt x="82689" y="45220"/>
                      </a:cubicBezTo>
                      <a:cubicBezTo>
                        <a:pt x="97203" y="74247"/>
                        <a:pt x="99276" y="108617"/>
                        <a:pt x="84045" y="133257"/>
                      </a:cubicBezTo>
                      <a:cubicBezTo>
                        <a:pt x="80217" y="139477"/>
                        <a:pt x="75871" y="146256"/>
                        <a:pt x="70289" y="150761"/>
                      </a:cubicBezTo>
                      <a:cubicBezTo>
                        <a:pt x="67937" y="152675"/>
                        <a:pt x="65425" y="154190"/>
                        <a:pt x="62594" y="155107"/>
                      </a:cubicBezTo>
                      <a:close/>
                    </a:path>
                  </a:pathLst>
                </a:custGeom>
                <a:solidFill>
                  <a:srgbClr val="F6F3EC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82" name="Freeform: Shape 2181">
                  <a:extLst>
                    <a:ext uri="{FF2B5EF4-FFF2-40B4-BE49-F238E27FC236}">
                      <a16:creationId xmlns="" xmlns:a16="http://schemas.microsoft.com/office/drawing/2014/main" id="{BFA08620-A6D7-44DB-A5CD-4C610973EF93}"/>
                    </a:ext>
                  </a:extLst>
                </p:cNvPr>
                <p:cNvSpPr/>
                <p:nvPr/>
              </p:nvSpPr>
              <p:spPr>
                <a:xfrm>
                  <a:off x="5192105" y="1092711"/>
                  <a:ext cx="79006" cy="156426"/>
                </a:xfrm>
                <a:custGeom>
                  <a:avLst/>
                  <a:gdLst>
                    <a:gd name="connsiteX0" fmla="*/ 58911 w 79006"/>
                    <a:gd name="connsiteY0" fmla="*/ 155471 h 156426"/>
                    <a:gd name="connsiteX1" fmla="*/ 44717 w 79006"/>
                    <a:gd name="connsiteY1" fmla="*/ 154912 h 156426"/>
                    <a:gd name="connsiteX2" fmla="*/ 22110 w 79006"/>
                    <a:gd name="connsiteY2" fmla="*/ 133342 h 156426"/>
                    <a:gd name="connsiteX3" fmla="*/ 21990 w 79006"/>
                    <a:gd name="connsiteY3" fmla="*/ 133182 h 156426"/>
                    <a:gd name="connsiteX4" fmla="*/ 1576 w 79006"/>
                    <a:gd name="connsiteY4" fmla="*/ 87609 h 156426"/>
                    <a:gd name="connsiteX5" fmla="*/ 2253 w 79006"/>
                    <a:gd name="connsiteY5" fmla="*/ 50647 h 156426"/>
                    <a:gd name="connsiteX6" fmla="*/ 3489 w 79006"/>
                    <a:gd name="connsiteY6" fmla="*/ 14165 h 156426"/>
                    <a:gd name="connsiteX7" fmla="*/ 53967 w 79006"/>
                    <a:gd name="connsiteY7" fmla="*/ 12490 h 156426"/>
                    <a:gd name="connsiteX8" fmla="*/ 79007 w 79006"/>
                    <a:gd name="connsiteY8" fmla="*/ 45584 h 156426"/>
                    <a:gd name="connsiteX9" fmla="*/ 23944 w 79006"/>
                    <a:gd name="connsiteY9" fmla="*/ 28997 h 156426"/>
                    <a:gd name="connsiteX10" fmla="*/ 37939 w 79006"/>
                    <a:gd name="connsiteY10" fmla="*/ 74052 h 156426"/>
                    <a:gd name="connsiteX11" fmla="*/ 31799 w 79006"/>
                    <a:gd name="connsiteY11" fmla="*/ 112728 h 156426"/>
                    <a:gd name="connsiteX12" fmla="*/ 58911 w 79006"/>
                    <a:gd name="connsiteY12" fmla="*/ 155471 h 156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9006" h="156426">
                      <a:moveTo>
                        <a:pt x="58911" y="155471"/>
                      </a:moveTo>
                      <a:cubicBezTo>
                        <a:pt x="54805" y="156826"/>
                        <a:pt x="50100" y="156826"/>
                        <a:pt x="44717" y="154912"/>
                      </a:cubicBezTo>
                      <a:cubicBezTo>
                        <a:pt x="36224" y="151882"/>
                        <a:pt x="28569" y="143987"/>
                        <a:pt x="22110" y="133342"/>
                      </a:cubicBezTo>
                      <a:lnTo>
                        <a:pt x="21990" y="133182"/>
                      </a:lnTo>
                      <a:cubicBezTo>
                        <a:pt x="14853" y="121380"/>
                        <a:pt x="6001" y="103159"/>
                        <a:pt x="1576" y="87609"/>
                      </a:cubicBezTo>
                      <a:cubicBezTo>
                        <a:pt x="-1933" y="75288"/>
                        <a:pt x="3330" y="59778"/>
                        <a:pt x="2253" y="50647"/>
                      </a:cubicBezTo>
                      <a:cubicBezTo>
                        <a:pt x="-219" y="30273"/>
                        <a:pt x="-1694" y="23774"/>
                        <a:pt x="3489" y="14165"/>
                      </a:cubicBezTo>
                      <a:cubicBezTo>
                        <a:pt x="14375" y="-5971"/>
                        <a:pt x="36823" y="-2900"/>
                        <a:pt x="53967" y="12490"/>
                      </a:cubicBezTo>
                      <a:cubicBezTo>
                        <a:pt x="64334" y="21780"/>
                        <a:pt x="72827" y="33184"/>
                        <a:pt x="79007" y="45584"/>
                      </a:cubicBezTo>
                      <a:cubicBezTo>
                        <a:pt x="72268" y="49013"/>
                        <a:pt x="35188" y="-5851"/>
                        <a:pt x="23944" y="28997"/>
                      </a:cubicBezTo>
                      <a:cubicBezTo>
                        <a:pt x="17804" y="47936"/>
                        <a:pt x="32476" y="53837"/>
                        <a:pt x="37939" y="74052"/>
                      </a:cubicBezTo>
                      <a:cubicBezTo>
                        <a:pt x="39534" y="79953"/>
                        <a:pt x="30603" y="106707"/>
                        <a:pt x="31799" y="112728"/>
                      </a:cubicBezTo>
                      <a:cubicBezTo>
                        <a:pt x="36025" y="134179"/>
                        <a:pt x="40531" y="141954"/>
                        <a:pt x="58911" y="155471"/>
                      </a:cubicBezTo>
                      <a:close/>
                    </a:path>
                  </a:pathLst>
                </a:custGeom>
                <a:solidFill>
                  <a:srgbClr val="D8D6CA">
                    <a:alpha val="54000"/>
                  </a:srgbClr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183" name="Graphic 2">
              <a:extLst>
                <a:ext uri="{FF2B5EF4-FFF2-40B4-BE49-F238E27FC236}">
                  <a16:creationId xmlns="" xmlns:a16="http://schemas.microsoft.com/office/drawing/2014/main" id="{CB76AAF3-0FC6-450D-9BB9-B8BEC611BD2F}"/>
                </a:ext>
              </a:extLst>
            </p:cNvPr>
            <p:cNvGrpSpPr/>
            <p:nvPr/>
          </p:nvGrpSpPr>
          <p:grpSpPr>
            <a:xfrm>
              <a:off x="19072576" y="-1510805"/>
              <a:ext cx="2931410" cy="945281"/>
              <a:chOff x="4291690" y="1221186"/>
              <a:chExt cx="1048696" cy="338169"/>
            </a:xfrm>
          </p:grpSpPr>
          <p:sp>
            <p:nvSpPr>
              <p:cNvPr id="2184" name="Freeform: Shape 2183">
                <a:extLst>
                  <a:ext uri="{FF2B5EF4-FFF2-40B4-BE49-F238E27FC236}">
                    <a16:creationId xmlns="" xmlns:a16="http://schemas.microsoft.com/office/drawing/2014/main" id="{46B10A5B-B893-42E6-B559-8BBF4EDE3CD6}"/>
                  </a:ext>
                </a:extLst>
              </p:cNvPr>
              <p:cNvSpPr/>
              <p:nvPr/>
            </p:nvSpPr>
            <p:spPr>
              <a:xfrm>
                <a:off x="4291690" y="1221186"/>
                <a:ext cx="1006488" cy="285845"/>
              </a:xfrm>
              <a:custGeom>
                <a:avLst/>
                <a:gdLst>
                  <a:gd name="connsiteX0" fmla="*/ 986719 w 1006488"/>
                  <a:gd name="connsiteY0" fmla="*/ 285725 h 285845"/>
                  <a:gd name="connsiteX1" fmla="*/ 969215 w 1006488"/>
                  <a:gd name="connsiteY1" fmla="*/ 280621 h 285845"/>
                  <a:gd name="connsiteX2" fmla="*/ 929543 w 1006488"/>
                  <a:gd name="connsiteY2" fmla="*/ 262479 h 285845"/>
                  <a:gd name="connsiteX3" fmla="*/ 887876 w 1006488"/>
                  <a:gd name="connsiteY3" fmla="*/ 250238 h 285845"/>
                  <a:gd name="connsiteX4" fmla="*/ 828427 w 1006488"/>
                  <a:gd name="connsiteY4" fmla="*/ 242304 h 285845"/>
                  <a:gd name="connsiteX5" fmla="*/ 427635 w 1006488"/>
                  <a:gd name="connsiteY5" fmla="*/ 177233 h 285845"/>
                  <a:gd name="connsiteX6" fmla="*/ 45024 w 1006488"/>
                  <a:gd name="connsiteY6" fmla="*/ 61405 h 285845"/>
                  <a:gd name="connsiteX7" fmla="*/ 14522 w 1006488"/>
                  <a:gd name="connsiteY7" fmla="*/ 40193 h 285845"/>
                  <a:gd name="connsiteX8" fmla="*/ 248 w 1006488"/>
                  <a:gd name="connsiteY8" fmla="*/ 9213 h 285845"/>
                  <a:gd name="connsiteX9" fmla="*/ 2321 w 1006488"/>
                  <a:gd name="connsiteY9" fmla="*/ 82 h 285845"/>
                  <a:gd name="connsiteX10" fmla="*/ 5073 w 1006488"/>
                  <a:gd name="connsiteY10" fmla="*/ 601 h 285845"/>
                  <a:gd name="connsiteX11" fmla="*/ 16635 w 1006488"/>
                  <a:gd name="connsiteY11" fmla="*/ 6502 h 285845"/>
                  <a:gd name="connsiteX12" fmla="*/ 16915 w 1006488"/>
                  <a:gd name="connsiteY12" fmla="*/ 6661 h 285845"/>
                  <a:gd name="connsiteX13" fmla="*/ 774441 w 1006488"/>
                  <a:gd name="connsiteY13" fmla="*/ 197528 h 285845"/>
                  <a:gd name="connsiteX14" fmla="*/ 938952 w 1006488"/>
                  <a:gd name="connsiteY14" fmla="*/ 213038 h 285845"/>
                  <a:gd name="connsiteX15" fmla="*/ 972684 w 1006488"/>
                  <a:gd name="connsiteY15" fmla="*/ 209091 h 285845"/>
                  <a:gd name="connsiteX16" fmla="*/ 978545 w 1006488"/>
                  <a:gd name="connsiteY16" fmla="*/ 208413 h 285845"/>
                  <a:gd name="connsiteX17" fmla="*/ 1004940 w 1006488"/>
                  <a:gd name="connsiteY17" fmla="*/ 263795 h 285845"/>
                  <a:gd name="connsiteX18" fmla="*/ 986719 w 1006488"/>
                  <a:gd name="connsiteY18" fmla="*/ 285725 h 285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06488" h="285845">
                    <a:moveTo>
                      <a:pt x="986719" y="285725"/>
                    </a:moveTo>
                    <a:cubicBezTo>
                      <a:pt x="982014" y="286283"/>
                      <a:pt x="976272" y="284967"/>
                      <a:pt x="969215" y="280621"/>
                    </a:cubicBezTo>
                    <a:cubicBezTo>
                      <a:pt x="957732" y="273564"/>
                      <a:pt x="943139" y="267383"/>
                      <a:pt x="929543" y="262479"/>
                    </a:cubicBezTo>
                    <a:cubicBezTo>
                      <a:pt x="909367" y="255183"/>
                      <a:pt x="891186" y="250677"/>
                      <a:pt x="887876" y="250238"/>
                    </a:cubicBezTo>
                    <a:cubicBezTo>
                      <a:pt x="868060" y="247567"/>
                      <a:pt x="848284" y="244936"/>
                      <a:pt x="828427" y="242304"/>
                    </a:cubicBezTo>
                    <a:cubicBezTo>
                      <a:pt x="694816" y="224481"/>
                      <a:pt x="561046" y="205582"/>
                      <a:pt x="427635" y="177233"/>
                    </a:cubicBezTo>
                    <a:cubicBezTo>
                      <a:pt x="301440" y="150399"/>
                      <a:pt x="166634" y="119977"/>
                      <a:pt x="45024" y="61405"/>
                    </a:cubicBezTo>
                    <a:cubicBezTo>
                      <a:pt x="39602" y="58813"/>
                      <a:pt x="22776" y="48567"/>
                      <a:pt x="14522" y="40193"/>
                    </a:cubicBezTo>
                    <a:cubicBezTo>
                      <a:pt x="7026" y="32618"/>
                      <a:pt x="1484" y="18543"/>
                      <a:pt x="248" y="9213"/>
                    </a:cubicBezTo>
                    <a:cubicBezTo>
                      <a:pt x="-390" y="4269"/>
                      <a:pt x="168" y="640"/>
                      <a:pt x="2321" y="82"/>
                    </a:cubicBezTo>
                    <a:cubicBezTo>
                      <a:pt x="3039" y="-117"/>
                      <a:pt x="3956" y="42"/>
                      <a:pt x="5073" y="601"/>
                    </a:cubicBezTo>
                    <a:cubicBezTo>
                      <a:pt x="8940" y="2594"/>
                      <a:pt x="12768" y="4548"/>
                      <a:pt x="16635" y="6502"/>
                    </a:cubicBezTo>
                    <a:cubicBezTo>
                      <a:pt x="16755" y="6541"/>
                      <a:pt x="16835" y="6581"/>
                      <a:pt x="16915" y="6661"/>
                    </a:cubicBezTo>
                    <a:cubicBezTo>
                      <a:pt x="259535" y="128231"/>
                      <a:pt x="518423" y="168102"/>
                      <a:pt x="774441" y="197528"/>
                    </a:cubicBezTo>
                    <a:cubicBezTo>
                      <a:pt x="787439" y="199003"/>
                      <a:pt x="864352" y="217783"/>
                      <a:pt x="938952" y="213038"/>
                    </a:cubicBezTo>
                    <a:cubicBezTo>
                      <a:pt x="950316" y="212281"/>
                      <a:pt x="961639" y="211045"/>
                      <a:pt x="972684" y="209091"/>
                    </a:cubicBezTo>
                    <a:cubicBezTo>
                      <a:pt x="974757" y="208732"/>
                      <a:pt x="976751" y="208533"/>
                      <a:pt x="978545" y="208413"/>
                    </a:cubicBezTo>
                    <a:cubicBezTo>
                      <a:pt x="1010124" y="206938"/>
                      <a:pt x="1007811" y="245454"/>
                      <a:pt x="1004940" y="263795"/>
                    </a:cubicBezTo>
                    <a:cubicBezTo>
                      <a:pt x="1003943" y="269776"/>
                      <a:pt x="999119" y="284329"/>
                      <a:pt x="986719" y="285725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5" name="Freeform: Shape 2184">
                <a:extLst>
                  <a:ext uri="{FF2B5EF4-FFF2-40B4-BE49-F238E27FC236}">
                    <a16:creationId xmlns="" xmlns:a16="http://schemas.microsoft.com/office/drawing/2014/main" id="{1C3087A0-6472-4BD3-A890-3F43F0275189}"/>
                  </a:ext>
                </a:extLst>
              </p:cNvPr>
              <p:cNvSpPr/>
              <p:nvPr/>
            </p:nvSpPr>
            <p:spPr>
              <a:xfrm>
                <a:off x="4291690" y="1221268"/>
                <a:ext cx="1000438" cy="271465"/>
              </a:xfrm>
              <a:custGeom>
                <a:avLst/>
                <a:gdLst>
                  <a:gd name="connsiteX0" fmla="*/ 964391 w 1000438"/>
                  <a:gd name="connsiteY0" fmla="*/ 268418 h 271465"/>
                  <a:gd name="connsiteX1" fmla="*/ 922565 w 1000438"/>
                  <a:gd name="connsiteY1" fmla="*/ 246169 h 271465"/>
                  <a:gd name="connsiteX2" fmla="*/ 866106 w 1000438"/>
                  <a:gd name="connsiteY2" fmla="*/ 224718 h 271465"/>
                  <a:gd name="connsiteX3" fmla="*/ 767104 w 1000438"/>
                  <a:gd name="connsiteY3" fmla="*/ 211162 h 271465"/>
                  <a:gd name="connsiteX4" fmla="*/ 375044 w 1000438"/>
                  <a:gd name="connsiteY4" fmla="*/ 150158 h 271465"/>
                  <a:gd name="connsiteX5" fmla="*/ 151522 w 1000438"/>
                  <a:gd name="connsiteY5" fmla="*/ 72966 h 271465"/>
                  <a:gd name="connsiteX6" fmla="*/ 42552 w 1000438"/>
                  <a:gd name="connsiteY6" fmla="*/ 24202 h 271465"/>
                  <a:gd name="connsiteX7" fmla="*/ 248 w 1000438"/>
                  <a:gd name="connsiteY7" fmla="*/ 9131 h 271465"/>
                  <a:gd name="connsiteX8" fmla="*/ 2321 w 1000438"/>
                  <a:gd name="connsiteY8" fmla="*/ 0 h 271465"/>
                  <a:gd name="connsiteX9" fmla="*/ 16635 w 1000438"/>
                  <a:gd name="connsiteY9" fmla="*/ 6380 h 271465"/>
                  <a:gd name="connsiteX10" fmla="*/ 16954 w 1000438"/>
                  <a:gd name="connsiteY10" fmla="*/ 6539 h 271465"/>
                  <a:gd name="connsiteX11" fmla="*/ 774441 w 1000438"/>
                  <a:gd name="connsiteY11" fmla="*/ 197406 h 271465"/>
                  <a:gd name="connsiteX12" fmla="*/ 972684 w 1000438"/>
                  <a:gd name="connsiteY12" fmla="*/ 208969 h 271465"/>
                  <a:gd name="connsiteX13" fmla="*/ 978545 w 1000438"/>
                  <a:gd name="connsiteY13" fmla="*/ 208291 h 271465"/>
                  <a:gd name="connsiteX14" fmla="*/ 999478 w 1000438"/>
                  <a:gd name="connsiteY14" fmla="*/ 261958 h 271465"/>
                  <a:gd name="connsiteX15" fmla="*/ 964391 w 1000438"/>
                  <a:gd name="connsiteY15" fmla="*/ 268418 h 27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00438" h="271465">
                    <a:moveTo>
                      <a:pt x="964391" y="268418"/>
                    </a:moveTo>
                    <a:cubicBezTo>
                      <a:pt x="960922" y="263753"/>
                      <a:pt x="926512" y="250276"/>
                      <a:pt x="922565" y="246169"/>
                    </a:cubicBezTo>
                    <a:cubicBezTo>
                      <a:pt x="910723" y="233889"/>
                      <a:pt x="880859" y="229383"/>
                      <a:pt x="866106" y="224718"/>
                    </a:cubicBezTo>
                    <a:cubicBezTo>
                      <a:pt x="834368" y="214670"/>
                      <a:pt x="806219" y="218817"/>
                      <a:pt x="767104" y="211162"/>
                    </a:cubicBezTo>
                    <a:cubicBezTo>
                      <a:pt x="736722" y="205260"/>
                      <a:pt x="446893" y="169017"/>
                      <a:pt x="375044" y="150158"/>
                    </a:cubicBezTo>
                    <a:cubicBezTo>
                      <a:pt x="303354" y="131338"/>
                      <a:pt x="221338" y="103308"/>
                      <a:pt x="151522" y="72966"/>
                    </a:cubicBezTo>
                    <a:cubicBezTo>
                      <a:pt x="115079" y="57137"/>
                      <a:pt x="79234" y="38995"/>
                      <a:pt x="42552" y="24202"/>
                    </a:cubicBezTo>
                    <a:cubicBezTo>
                      <a:pt x="28517" y="18541"/>
                      <a:pt x="14442" y="13676"/>
                      <a:pt x="248" y="9131"/>
                    </a:cubicBezTo>
                    <a:cubicBezTo>
                      <a:pt x="-390" y="4147"/>
                      <a:pt x="168" y="558"/>
                      <a:pt x="2321" y="0"/>
                    </a:cubicBezTo>
                    <a:cubicBezTo>
                      <a:pt x="7106" y="2153"/>
                      <a:pt x="11851" y="4266"/>
                      <a:pt x="16635" y="6380"/>
                    </a:cubicBezTo>
                    <a:cubicBezTo>
                      <a:pt x="16755" y="6459"/>
                      <a:pt x="16835" y="6499"/>
                      <a:pt x="16954" y="6539"/>
                    </a:cubicBezTo>
                    <a:cubicBezTo>
                      <a:pt x="259575" y="128108"/>
                      <a:pt x="518423" y="167980"/>
                      <a:pt x="774441" y="197406"/>
                    </a:cubicBezTo>
                    <a:cubicBezTo>
                      <a:pt x="789433" y="199120"/>
                      <a:pt x="889232" y="223801"/>
                      <a:pt x="972684" y="208969"/>
                    </a:cubicBezTo>
                    <a:cubicBezTo>
                      <a:pt x="974757" y="208610"/>
                      <a:pt x="976711" y="208371"/>
                      <a:pt x="978545" y="208291"/>
                    </a:cubicBezTo>
                    <a:cubicBezTo>
                      <a:pt x="1001671" y="218817"/>
                      <a:pt x="1001790" y="246927"/>
                      <a:pt x="999478" y="261958"/>
                    </a:cubicBezTo>
                    <a:cubicBezTo>
                      <a:pt x="998082" y="270690"/>
                      <a:pt x="995371" y="274678"/>
                      <a:pt x="964391" y="268418"/>
                    </a:cubicBezTo>
                    <a:close/>
                  </a:path>
                </a:pathLst>
              </a:custGeom>
              <a:solidFill>
                <a:srgbClr val="EDEDE3">
                  <a:alpha val="60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6" name="Freeform: Shape 2185">
                <a:extLst>
                  <a:ext uri="{FF2B5EF4-FFF2-40B4-BE49-F238E27FC236}">
                    <a16:creationId xmlns="" xmlns:a16="http://schemas.microsoft.com/office/drawing/2014/main" id="{AF017A6C-30F2-4B8F-9ED1-3137D7F74470}"/>
                  </a:ext>
                </a:extLst>
              </p:cNvPr>
              <p:cNvSpPr/>
              <p:nvPr/>
            </p:nvSpPr>
            <p:spPr>
              <a:xfrm>
                <a:off x="5221232" y="1429519"/>
                <a:ext cx="69935" cy="77512"/>
              </a:xfrm>
              <a:custGeom>
                <a:avLst/>
                <a:gdLst>
                  <a:gd name="connsiteX0" fmla="*/ 57176 w 69935"/>
                  <a:gd name="connsiteY0" fmla="*/ 77391 h 77512"/>
                  <a:gd name="connsiteX1" fmla="*/ 39672 w 69935"/>
                  <a:gd name="connsiteY1" fmla="*/ 72288 h 77512"/>
                  <a:gd name="connsiteX2" fmla="*/ 0 w 69935"/>
                  <a:gd name="connsiteY2" fmla="*/ 54146 h 77512"/>
                  <a:gd name="connsiteX3" fmla="*/ 11124 w 69935"/>
                  <a:gd name="connsiteY3" fmla="*/ 32177 h 77512"/>
                  <a:gd name="connsiteX4" fmla="*/ 9370 w 69935"/>
                  <a:gd name="connsiteY4" fmla="*/ 4625 h 77512"/>
                  <a:gd name="connsiteX5" fmla="*/ 43102 w 69935"/>
                  <a:gd name="connsiteY5" fmla="*/ 678 h 77512"/>
                  <a:gd name="connsiteX6" fmla="*/ 48963 w 69935"/>
                  <a:gd name="connsiteY6" fmla="*/ 0 h 77512"/>
                  <a:gd name="connsiteX7" fmla="*/ 69935 w 69935"/>
                  <a:gd name="connsiteY7" fmla="*/ 53668 h 77512"/>
                  <a:gd name="connsiteX8" fmla="*/ 57176 w 69935"/>
                  <a:gd name="connsiteY8" fmla="*/ 77391 h 7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935" h="77512">
                    <a:moveTo>
                      <a:pt x="57176" y="77391"/>
                    </a:moveTo>
                    <a:cubicBezTo>
                      <a:pt x="52471" y="77950"/>
                      <a:pt x="46730" y="76634"/>
                      <a:pt x="39672" y="72288"/>
                    </a:cubicBezTo>
                    <a:cubicBezTo>
                      <a:pt x="28189" y="65231"/>
                      <a:pt x="13596" y="59050"/>
                      <a:pt x="0" y="54146"/>
                    </a:cubicBezTo>
                    <a:cubicBezTo>
                      <a:pt x="3190" y="47488"/>
                      <a:pt x="6978" y="39872"/>
                      <a:pt x="11124" y="32177"/>
                    </a:cubicBezTo>
                    <a:cubicBezTo>
                      <a:pt x="15351" y="24242"/>
                      <a:pt x="13476" y="14194"/>
                      <a:pt x="9370" y="4625"/>
                    </a:cubicBezTo>
                    <a:cubicBezTo>
                      <a:pt x="20733" y="3868"/>
                      <a:pt x="32057" y="2632"/>
                      <a:pt x="43102" y="678"/>
                    </a:cubicBezTo>
                    <a:cubicBezTo>
                      <a:pt x="45175" y="319"/>
                      <a:pt x="47168" y="120"/>
                      <a:pt x="48963" y="0"/>
                    </a:cubicBezTo>
                    <a:lnTo>
                      <a:pt x="69935" y="53668"/>
                    </a:lnTo>
                    <a:lnTo>
                      <a:pt x="57176" y="77391"/>
                    </a:ln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187" name="Graphic 2">
                <a:extLst>
                  <a:ext uri="{FF2B5EF4-FFF2-40B4-BE49-F238E27FC236}">
                    <a16:creationId xmlns="" xmlns:a16="http://schemas.microsoft.com/office/drawing/2014/main" id="{2ABAF7A8-2DC6-424E-949B-90C9BFFE2B35}"/>
                  </a:ext>
                </a:extLst>
              </p:cNvPr>
              <p:cNvGrpSpPr/>
              <p:nvPr/>
            </p:nvGrpSpPr>
            <p:grpSpPr>
              <a:xfrm>
                <a:off x="5247820" y="1392034"/>
                <a:ext cx="92565" cy="167322"/>
                <a:chOff x="5247820" y="1392034"/>
                <a:chExt cx="92565" cy="167322"/>
              </a:xfrm>
            </p:grpSpPr>
            <p:sp>
              <p:nvSpPr>
                <p:cNvPr id="2188" name="Freeform: Shape 2187">
                  <a:extLst>
                    <a:ext uri="{FF2B5EF4-FFF2-40B4-BE49-F238E27FC236}">
                      <a16:creationId xmlns="" xmlns:a16="http://schemas.microsoft.com/office/drawing/2014/main" id="{5A302D5A-45C4-4EB5-A7D3-FB858ECDC228}"/>
                    </a:ext>
                  </a:extLst>
                </p:cNvPr>
                <p:cNvSpPr/>
                <p:nvPr/>
              </p:nvSpPr>
              <p:spPr>
                <a:xfrm>
                  <a:off x="5248638" y="1392604"/>
                  <a:ext cx="91748" cy="166752"/>
                </a:xfrm>
                <a:custGeom>
                  <a:avLst/>
                  <a:gdLst>
                    <a:gd name="connsiteX0" fmla="*/ 44085 w 91748"/>
                    <a:gd name="connsiteY0" fmla="*/ 166619 h 166752"/>
                    <a:gd name="connsiteX1" fmla="*/ 29611 w 91748"/>
                    <a:gd name="connsiteY1" fmla="*/ 163070 h 166752"/>
                    <a:gd name="connsiteX2" fmla="*/ 10872 w 91748"/>
                    <a:gd name="connsiteY2" fmla="*/ 136197 h 166752"/>
                    <a:gd name="connsiteX3" fmla="*/ 10792 w 91748"/>
                    <a:gd name="connsiteY3" fmla="*/ 135997 h 166752"/>
                    <a:gd name="connsiteX4" fmla="*/ 16493 w 91748"/>
                    <a:gd name="connsiteY4" fmla="*/ 9883 h 166752"/>
                    <a:gd name="connsiteX5" fmla="*/ 68726 w 91748"/>
                    <a:gd name="connsiteY5" fmla="*/ 18655 h 166752"/>
                    <a:gd name="connsiteX6" fmla="*/ 87545 w 91748"/>
                    <a:gd name="connsiteY6" fmla="*/ 57848 h 166752"/>
                    <a:gd name="connsiteX7" fmla="*/ 70640 w 91748"/>
                    <a:gd name="connsiteY7" fmla="*/ 148597 h 166752"/>
                    <a:gd name="connsiteX8" fmla="*/ 52897 w 91748"/>
                    <a:gd name="connsiteY8" fmla="*/ 163748 h 166752"/>
                    <a:gd name="connsiteX9" fmla="*/ 44085 w 91748"/>
                    <a:gd name="connsiteY9" fmla="*/ 166619 h 166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1748" h="166752">
                      <a:moveTo>
                        <a:pt x="44085" y="166619"/>
                      </a:moveTo>
                      <a:cubicBezTo>
                        <a:pt x="39579" y="167137"/>
                        <a:pt x="34755" y="166181"/>
                        <a:pt x="29611" y="163070"/>
                      </a:cubicBezTo>
                      <a:cubicBezTo>
                        <a:pt x="21517" y="158206"/>
                        <a:pt x="15297" y="148477"/>
                        <a:pt x="10872" y="136197"/>
                      </a:cubicBezTo>
                      <a:lnTo>
                        <a:pt x="10792" y="135997"/>
                      </a:lnTo>
                      <a:cubicBezTo>
                        <a:pt x="-3522" y="96165"/>
                        <a:pt x="-5476" y="32291"/>
                        <a:pt x="16493" y="9883"/>
                      </a:cubicBezTo>
                      <a:cubicBezTo>
                        <a:pt x="33320" y="-7222"/>
                        <a:pt x="54292" y="-723"/>
                        <a:pt x="68726" y="18655"/>
                      </a:cubicBezTo>
                      <a:cubicBezTo>
                        <a:pt x="77458" y="30377"/>
                        <a:pt x="83797" y="43854"/>
                        <a:pt x="87545" y="57848"/>
                      </a:cubicBezTo>
                      <a:cubicBezTo>
                        <a:pt x="96437" y="90703"/>
                        <a:pt x="91413" y="126428"/>
                        <a:pt x="70640" y="148597"/>
                      </a:cubicBezTo>
                      <a:cubicBezTo>
                        <a:pt x="65416" y="154179"/>
                        <a:pt x="59515" y="160240"/>
                        <a:pt x="52897" y="163748"/>
                      </a:cubicBezTo>
                      <a:cubicBezTo>
                        <a:pt x="50106" y="165263"/>
                        <a:pt x="47195" y="166260"/>
                        <a:pt x="44085" y="166619"/>
                      </a:cubicBezTo>
                      <a:close/>
                    </a:path>
                  </a:pathLst>
                </a:custGeom>
                <a:solidFill>
                  <a:srgbClr val="F6F3EC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89" name="Freeform: Shape 2188">
                  <a:extLst>
                    <a:ext uri="{FF2B5EF4-FFF2-40B4-BE49-F238E27FC236}">
                      <a16:creationId xmlns="" xmlns:a16="http://schemas.microsoft.com/office/drawing/2014/main" id="{5C451063-C701-42D0-8778-CD54F6FD16C5}"/>
                    </a:ext>
                  </a:extLst>
                </p:cNvPr>
                <p:cNvSpPr/>
                <p:nvPr/>
              </p:nvSpPr>
              <p:spPr>
                <a:xfrm>
                  <a:off x="5247820" y="1392034"/>
                  <a:ext cx="88362" cy="167322"/>
                </a:xfrm>
                <a:custGeom>
                  <a:avLst/>
                  <a:gdLst>
                    <a:gd name="connsiteX0" fmla="*/ 44902 w 88362"/>
                    <a:gd name="connsiteY0" fmla="*/ 167189 h 167322"/>
                    <a:gd name="connsiteX1" fmla="*/ 30429 w 88362"/>
                    <a:gd name="connsiteY1" fmla="*/ 163640 h 167322"/>
                    <a:gd name="connsiteX2" fmla="*/ 11689 w 88362"/>
                    <a:gd name="connsiteY2" fmla="*/ 136767 h 167322"/>
                    <a:gd name="connsiteX3" fmla="*/ 11609 w 88362"/>
                    <a:gd name="connsiteY3" fmla="*/ 136568 h 167322"/>
                    <a:gd name="connsiteX4" fmla="*/ 86 w 88362"/>
                    <a:gd name="connsiteY4" fmla="*/ 85492 h 167322"/>
                    <a:gd name="connsiteX5" fmla="*/ 8459 w 88362"/>
                    <a:gd name="connsiteY5" fmla="*/ 47653 h 167322"/>
                    <a:gd name="connsiteX6" fmla="*/ 17311 w 88362"/>
                    <a:gd name="connsiteY6" fmla="*/ 10453 h 167322"/>
                    <a:gd name="connsiteX7" fmla="*/ 69543 w 88362"/>
                    <a:gd name="connsiteY7" fmla="*/ 19225 h 167322"/>
                    <a:gd name="connsiteX8" fmla="*/ 88363 w 88362"/>
                    <a:gd name="connsiteY8" fmla="*/ 58418 h 167322"/>
                    <a:gd name="connsiteX9" fmla="*/ 35214 w 88362"/>
                    <a:gd name="connsiteY9" fmla="*/ 29950 h 167322"/>
                    <a:gd name="connsiteX10" fmla="*/ 40237 w 88362"/>
                    <a:gd name="connsiteY10" fmla="*/ 79152 h 167322"/>
                    <a:gd name="connsiteX11" fmla="*/ 25883 w 88362"/>
                    <a:gd name="connsiteY11" fmla="*/ 117628 h 167322"/>
                    <a:gd name="connsiteX12" fmla="*/ 44902 w 88362"/>
                    <a:gd name="connsiteY12" fmla="*/ 167189 h 167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8362" h="167322">
                      <a:moveTo>
                        <a:pt x="44902" y="167189"/>
                      </a:moveTo>
                      <a:cubicBezTo>
                        <a:pt x="40397" y="167708"/>
                        <a:pt x="35572" y="166751"/>
                        <a:pt x="30429" y="163640"/>
                      </a:cubicBezTo>
                      <a:cubicBezTo>
                        <a:pt x="22335" y="158776"/>
                        <a:pt x="16115" y="149047"/>
                        <a:pt x="11689" y="136767"/>
                      </a:cubicBezTo>
                      <a:lnTo>
                        <a:pt x="11609" y="136568"/>
                      </a:lnTo>
                      <a:cubicBezTo>
                        <a:pt x="6705" y="122971"/>
                        <a:pt x="1402" y="102397"/>
                        <a:pt x="86" y="85492"/>
                      </a:cubicBezTo>
                      <a:cubicBezTo>
                        <a:pt x="-950" y="72095"/>
                        <a:pt x="7662" y="57262"/>
                        <a:pt x="8459" y="47653"/>
                      </a:cubicBezTo>
                      <a:cubicBezTo>
                        <a:pt x="10174" y="26202"/>
                        <a:pt x="9975" y="19225"/>
                        <a:pt x="17311" y="10453"/>
                      </a:cubicBezTo>
                      <a:cubicBezTo>
                        <a:pt x="32702" y="-7968"/>
                        <a:pt x="55110" y="-153"/>
                        <a:pt x="69543" y="19225"/>
                      </a:cubicBezTo>
                      <a:cubicBezTo>
                        <a:pt x="78275" y="30947"/>
                        <a:pt x="84615" y="44424"/>
                        <a:pt x="88363" y="58418"/>
                      </a:cubicBezTo>
                      <a:cubicBezTo>
                        <a:pt x="80707" y="60532"/>
                        <a:pt x="54033" y="-3542"/>
                        <a:pt x="35214" y="29950"/>
                      </a:cubicBezTo>
                      <a:cubicBezTo>
                        <a:pt x="24966" y="48132"/>
                        <a:pt x="38842" y="57222"/>
                        <a:pt x="40237" y="79152"/>
                      </a:cubicBezTo>
                      <a:cubicBezTo>
                        <a:pt x="40636" y="85532"/>
                        <a:pt x="25923" y="111169"/>
                        <a:pt x="25883" y="117628"/>
                      </a:cubicBezTo>
                      <a:cubicBezTo>
                        <a:pt x="25844" y="140595"/>
                        <a:pt x="28834" y="149486"/>
                        <a:pt x="44902" y="167189"/>
                      </a:cubicBezTo>
                      <a:close/>
                    </a:path>
                  </a:pathLst>
                </a:custGeom>
                <a:solidFill>
                  <a:srgbClr val="D8D6CA">
                    <a:alpha val="71000"/>
                  </a:srgbClr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190" name="Graphic 2">
              <a:extLst>
                <a:ext uri="{FF2B5EF4-FFF2-40B4-BE49-F238E27FC236}">
                  <a16:creationId xmlns="" xmlns:a16="http://schemas.microsoft.com/office/drawing/2014/main" id="{E99C1040-B0EF-42C4-AFF8-CB9D44649DB9}"/>
                </a:ext>
              </a:extLst>
            </p:cNvPr>
            <p:cNvGrpSpPr/>
            <p:nvPr/>
          </p:nvGrpSpPr>
          <p:grpSpPr>
            <a:xfrm>
              <a:off x="18527813" y="-2258319"/>
              <a:ext cx="3026086" cy="525084"/>
              <a:chOff x="4096804" y="953767"/>
              <a:chExt cx="1082566" cy="187846"/>
            </a:xfrm>
          </p:grpSpPr>
          <p:sp>
            <p:nvSpPr>
              <p:cNvPr id="2191" name="Freeform: Shape 2190">
                <a:extLst>
                  <a:ext uri="{FF2B5EF4-FFF2-40B4-BE49-F238E27FC236}">
                    <a16:creationId xmlns="" xmlns:a16="http://schemas.microsoft.com/office/drawing/2014/main" id="{F2CE10DC-18DA-44FD-841B-5338F6FFF642}"/>
                  </a:ext>
                </a:extLst>
              </p:cNvPr>
              <p:cNvSpPr/>
              <p:nvPr/>
            </p:nvSpPr>
            <p:spPr>
              <a:xfrm>
                <a:off x="4096844" y="993499"/>
                <a:ext cx="1037248" cy="148114"/>
              </a:xfrm>
              <a:custGeom>
                <a:avLst/>
                <a:gdLst>
                  <a:gd name="connsiteX0" fmla="*/ 1026024 w 1037248"/>
                  <a:gd name="connsiteY0" fmla="*/ 73425 h 148114"/>
                  <a:gd name="connsiteX1" fmla="*/ 1007803 w 1037248"/>
                  <a:gd name="connsiteY1" fmla="*/ 73704 h 148114"/>
                  <a:gd name="connsiteX2" fmla="*/ 964542 w 1037248"/>
                  <a:gd name="connsiteY2" fmla="*/ 68083 h 148114"/>
                  <a:gd name="connsiteX3" fmla="*/ 921122 w 1037248"/>
                  <a:gd name="connsiteY3" fmla="*/ 68681 h 148114"/>
                  <a:gd name="connsiteX4" fmla="*/ 861992 w 1037248"/>
                  <a:gd name="connsiteY4" fmla="*/ 78609 h 148114"/>
                  <a:gd name="connsiteX5" fmla="*/ 459844 w 1037248"/>
                  <a:gd name="connsiteY5" fmla="*/ 134669 h 148114"/>
                  <a:gd name="connsiteX6" fmla="*/ 60088 w 1037248"/>
                  <a:gd name="connsiteY6" fmla="*/ 136862 h 148114"/>
                  <a:gd name="connsiteX7" fmla="*/ 24682 w 1037248"/>
                  <a:gd name="connsiteY7" fmla="*/ 125578 h 148114"/>
                  <a:gd name="connsiteX8" fmla="*/ 1875 w 1037248"/>
                  <a:gd name="connsiteY8" fmla="*/ 100179 h 148114"/>
                  <a:gd name="connsiteX9" fmla="*/ 1157 w 1037248"/>
                  <a:gd name="connsiteY9" fmla="*/ 90810 h 148114"/>
                  <a:gd name="connsiteX10" fmla="*/ 3908 w 1037248"/>
                  <a:gd name="connsiteY10" fmla="*/ 90491 h 148114"/>
                  <a:gd name="connsiteX11" fmla="*/ 16707 w 1037248"/>
                  <a:gd name="connsiteY11" fmla="*/ 92723 h 148114"/>
                  <a:gd name="connsiteX12" fmla="*/ 17026 w 1037248"/>
                  <a:gd name="connsiteY12" fmla="*/ 92763 h 148114"/>
                  <a:gd name="connsiteX13" fmla="*/ 797120 w 1037248"/>
                  <a:gd name="connsiteY13" fmla="*/ 51695 h 148114"/>
                  <a:gd name="connsiteX14" fmla="*/ 958880 w 1037248"/>
                  <a:gd name="connsiteY14" fmla="*/ 18003 h 148114"/>
                  <a:gd name="connsiteX15" fmla="*/ 989940 w 1037248"/>
                  <a:gd name="connsiteY15" fmla="*/ 4248 h 148114"/>
                  <a:gd name="connsiteX16" fmla="*/ 995363 w 1037248"/>
                  <a:gd name="connsiteY16" fmla="*/ 1895 h 148114"/>
                  <a:gd name="connsiteX17" fmla="*/ 1036949 w 1037248"/>
                  <a:gd name="connsiteY17" fmla="*/ 47030 h 148114"/>
                  <a:gd name="connsiteX18" fmla="*/ 1026024 w 1037248"/>
                  <a:gd name="connsiteY18" fmla="*/ 73425 h 148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37248" h="148114">
                    <a:moveTo>
                      <a:pt x="1026024" y="73425"/>
                    </a:moveTo>
                    <a:cubicBezTo>
                      <a:pt x="1021679" y="75339"/>
                      <a:pt x="1015817" y="75778"/>
                      <a:pt x="1007803" y="73704"/>
                    </a:cubicBezTo>
                    <a:cubicBezTo>
                      <a:pt x="994725" y="70355"/>
                      <a:pt x="979016" y="68720"/>
                      <a:pt x="964542" y="68083"/>
                    </a:cubicBezTo>
                    <a:cubicBezTo>
                      <a:pt x="943131" y="67046"/>
                      <a:pt x="924431" y="68123"/>
                      <a:pt x="921122" y="68681"/>
                    </a:cubicBezTo>
                    <a:cubicBezTo>
                      <a:pt x="901425" y="71950"/>
                      <a:pt x="881688" y="75299"/>
                      <a:pt x="861992" y="78609"/>
                    </a:cubicBezTo>
                    <a:cubicBezTo>
                      <a:pt x="729059" y="100977"/>
                      <a:pt x="595687" y="122428"/>
                      <a:pt x="459844" y="134669"/>
                    </a:cubicBezTo>
                    <a:cubicBezTo>
                      <a:pt x="331336" y="146271"/>
                      <a:pt x="193579" y="156957"/>
                      <a:pt x="60088" y="136862"/>
                    </a:cubicBezTo>
                    <a:cubicBezTo>
                      <a:pt x="54147" y="135984"/>
                      <a:pt x="35008" y="131160"/>
                      <a:pt x="24682" y="125578"/>
                    </a:cubicBezTo>
                    <a:cubicBezTo>
                      <a:pt x="15312" y="120554"/>
                      <a:pt x="5822" y="108712"/>
                      <a:pt x="1875" y="100179"/>
                    </a:cubicBezTo>
                    <a:cubicBezTo>
                      <a:pt x="-198" y="95634"/>
                      <a:pt x="-717" y="92006"/>
                      <a:pt x="1157" y="90810"/>
                    </a:cubicBezTo>
                    <a:cubicBezTo>
                      <a:pt x="1795" y="90411"/>
                      <a:pt x="2712" y="90291"/>
                      <a:pt x="3908" y="90491"/>
                    </a:cubicBezTo>
                    <a:cubicBezTo>
                      <a:pt x="8175" y="91248"/>
                      <a:pt x="12441" y="92006"/>
                      <a:pt x="16707" y="92723"/>
                    </a:cubicBezTo>
                    <a:cubicBezTo>
                      <a:pt x="16827" y="92723"/>
                      <a:pt x="16947" y="92763"/>
                      <a:pt x="17026" y="92763"/>
                    </a:cubicBezTo>
                    <a:cubicBezTo>
                      <a:pt x="284726" y="137340"/>
                      <a:pt x="543854" y="99103"/>
                      <a:pt x="797120" y="51695"/>
                    </a:cubicBezTo>
                    <a:cubicBezTo>
                      <a:pt x="809999" y="49263"/>
                      <a:pt x="889025" y="44558"/>
                      <a:pt x="958880" y="18003"/>
                    </a:cubicBezTo>
                    <a:cubicBezTo>
                      <a:pt x="969526" y="13936"/>
                      <a:pt x="979972" y="9391"/>
                      <a:pt x="989940" y="4248"/>
                    </a:cubicBezTo>
                    <a:cubicBezTo>
                      <a:pt x="991815" y="3291"/>
                      <a:pt x="993649" y="2493"/>
                      <a:pt x="995363" y="1895"/>
                    </a:cubicBezTo>
                    <a:cubicBezTo>
                      <a:pt x="1025107" y="-8830"/>
                      <a:pt x="1034238" y="28649"/>
                      <a:pt x="1036949" y="47030"/>
                    </a:cubicBezTo>
                    <a:cubicBezTo>
                      <a:pt x="1037827" y="53091"/>
                      <a:pt x="1037468" y="68402"/>
                      <a:pt x="1026024" y="73425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2" name="Freeform: Shape 2191">
                <a:extLst>
                  <a:ext uri="{FF2B5EF4-FFF2-40B4-BE49-F238E27FC236}">
                    <a16:creationId xmlns="" xmlns:a16="http://schemas.microsoft.com/office/drawing/2014/main" id="{51BE18A6-8EC6-482F-A576-B20A9D6D1E26}"/>
                  </a:ext>
                </a:extLst>
              </p:cNvPr>
              <p:cNvSpPr/>
              <p:nvPr/>
            </p:nvSpPr>
            <p:spPr>
              <a:xfrm>
                <a:off x="4096804" y="995434"/>
                <a:ext cx="1031526" cy="123780"/>
              </a:xfrm>
              <a:custGeom>
                <a:avLst/>
                <a:gdLst>
                  <a:gd name="connsiteX0" fmla="*/ 999669 w 1031526"/>
                  <a:gd name="connsiteY0" fmla="*/ 61602 h 123780"/>
                  <a:gd name="connsiteX1" fmla="*/ 953139 w 1031526"/>
                  <a:gd name="connsiteY1" fmla="*/ 52671 h 123780"/>
                  <a:gd name="connsiteX2" fmla="*/ 892852 w 1031526"/>
                  <a:gd name="connsiteY2" fmla="*/ 48843 h 123780"/>
                  <a:gd name="connsiteX3" fmla="*/ 794249 w 1031526"/>
                  <a:gd name="connsiteY3" fmla="*/ 65111 h 123780"/>
                  <a:gd name="connsiteX4" fmla="*/ 401631 w 1031526"/>
                  <a:gd name="connsiteY4" fmla="*/ 122487 h 123780"/>
                  <a:gd name="connsiteX5" fmla="*/ 165270 w 1031526"/>
                  <a:gd name="connsiteY5" fmla="*/ 114632 h 123780"/>
                  <a:gd name="connsiteX6" fmla="*/ 46771 w 1031526"/>
                  <a:gd name="connsiteY6" fmla="*/ 100158 h 123780"/>
                  <a:gd name="connsiteX7" fmla="*/ 1875 w 1031526"/>
                  <a:gd name="connsiteY7" fmla="*/ 98244 h 123780"/>
                  <a:gd name="connsiteX8" fmla="*/ 1157 w 1031526"/>
                  <a:gd name="connsiteY8" fmla="*/ 88915 h 123780"/>
                  <a:gd name="connsiteX9" fmla="*/ 16707 w 1031526"/>
                  <a:gd name="connsiteY9" fmla="*/ 90788 h 123780"/>
                  <a:gd name="connsiteX10" fmla="*/ 17026 w 1031526"/>
                  <a:gd name="connsiteY10" fmla="*/ 90868 h 123780"/>
                  <a:gd name="connsiteX11" fmla="*/ 797120 w 1031526"/>
                  <a:gd name="connsiteY11" fmla="*/ 49800 h 123780"/>
                  <a:gd name="connsiteX12" fmla="*/ 989940 w 1031526"/>
                  <a:gd name="connsiteY12" fmla="*/ 2353 h 123780"/>
                  <a:gd name="connsiteX13" fmla="*/ 995363 w 1031526"/>
                  <a:gd name="connsiteY13" fmla="*/ 0 h 123780"/>
                  <a:gd name="connsiteX14" fmla="*/ 1031208 w 1031526"/>
                  <a:gd name="connsiteY14" fmla="*/ 45095 h 123780"/>
                  <a:gd name="connsiteX15" fmla="*/ 999669 w 1031526"/>
                  <a:gd name="connsiteY15" fmla="*/ 61602 h 123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31526" h="123780">
                    <a:moveTo>
                      <a:pt x="999669" y="61602"/>
                    </a:moveTo>
                    <a:cubicBezTo>
                      <a:pt x="994964" y="58173"/>
                      <a:pt x="958123" y="55422"/>
                      <a:pt x="953139" y="52671"/>
                    </a:cubicBezTo>
                    <a:cubicBezTo>
                      <a:pt x="938187" y="44417"/>
                      <a:pt x="908363" y="48923"/>
                      <a:pt x="892852" y="48843"/>
                    </a:cubicBezTo>
                    <a:cubicBezTo>
                      <a:pt x="859559" y="48604"/>
                      <a:pt x="833882" y="60845"/>
                      <a:pt x="794249" y="65111"/>
                    </a:cubicBezTo>
                    <a:cubicBezTo>
                      <a:pt x="763468" y="68420"/>
                      <a:pt x="475832" y="119297"/>
                      <a:pt x="401631" y="122487"/>
                    </a:cubicBezTo>
                    <a:cubicBezTo>
                      <a:pt x="327589" y="125636"/>
                      <a:pt x="240947" y="123045"/>
                      <a:pt x="165270" y="114632"/>
                    </a:cubicBezTo>
                    <a:cubicBezTo>
                      <a:pt x="125797" y="110246"/>
                      <a:pt x="86204" y="103508"/>
                      <a:pt x="46771" y="100158"/>
                    </a:cubicBezTo>
                    <a:cubicBezTo>
                      <a:pt x="31699" y="98883"/>
                      <a:pt x="16787" y="98404"/>
                      <a:pt x="1875" y="98244"/>
                    </a:cubicBezTo>
                    <a:cubicBezTo>
                      <a:pt x="-198" y="93699"/>
                      <a:pt x="-717" y="90071"/>
                      <a:pt x="1157" y="88915"/>
                    </a:cubicBezTo>
                    <a:cubicBezTo>
                      <a:pt x="6341" y="89592"/>
                      <a:pt x="11524" y="90190"/>
                      <a:pt x="16707" y="90788"/>
                    </a:cubicBezTo>
                    <a:cubicBezTo>
                      <a:pt x="16827" y="90828"/>
                      <a:pt x="16947" y="90828"/>
                      <a:pt x="17026" y="90868"/>
                    </a:cubicBezTo>
                    <a:cubicBezTo>
                      <a:pt x="284726" y="135485"/>
                      <a:pt x="543814" y="97208"/>
                      <a:pt x="797120" y="49800"/>
                    </a:cubicBezTo>
                    <a:cubicBezTo>
                      <a:pt x="811952" y="47009"/>
                      <a:pt x="914583" y="41148"/>
                      <a:pt x="989940" y="2353"/>
                    </a:cubicBezTo>
                    <a:cubicBezTo>
                      <a:pt x="991815" y="1396"/>
                      <a:pt x="993609" y="598"/>
                      <a:pt x="995363" y="0"/>
                    </a:cubicBezTo>
                    <a:cubicBezTo>
                      <a:pt x="1020602" y="3230"/>
                      <a:pt x="1028975" y="30064"/>
                      <a:pt x="1031208" y="45095"/>
                    </a:cubicBezTo>
                    <a:cubicBezTo>
                      <a:pt x="1032524" y="53867"/>
                      <a:pt x="1031128" y="58452"/>
                      <a:pt x="999669" y="61602"/>
                    </a:cubicBezTo>
                    <a:close/>
                  </a:path>
                </a:pathLst>
              </a:custGeom>
              <a:solidFill>
                <a:srgbClr val="EDEDE3">
                  <a:alpha val="60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3" name="Freeform: Shape 2192">
                <a:extLst>
                  <a:ext uri="{FF2B5EF4-FFF2-40B4-BE49-F238E27FC236}">
                    <a16:creationId xmlns="" xmlns:a16="http://schemas.microsoft.com/office/drawing/2014/main" id="{011AD53E-E61E-49FA-B8B6-C85C8B0393E5}"/>
                  </a:ext>
                </a:extLst>
              </p:cNvPr>
              <p:cNvSpPr/>
              <p:nvPr/>
            </p:nvSpPr>
            <p:spPr>
              <a:xfrm>
                <a:off x="5055724" y="995394"/>
                <a:ext cx="72327" cy="73176"/>
              </a:xfrm>
              <a:custGeom>
                <a:avLst/>
                <a:gdLst>
                  <a:gd name="connsiteX0" fmla="*/ 67144 w 72327"/>
                  <a:gd name="connsiteY0" fmla="*/ 71530 h 73176"/>
                  <a:gd name="connsiteX1" fmla="*/ 48923 w 72327"/>
                  <a:gd name="connsiteY1" fmla="*/ 71809 h 73176"/>
                  <a:gd name="connsiteX2" fmla="*/ 5662 w 72327"/>
                  <a:gd name="connsiteY2" fmla="*/ 66187 h 73176"/>
                  <a:gd name="connsiteX3" fmla="*/ 9808 w 72327"/>
                  <a:gd name="connsiteY3" fmla="*/ 41905 h 73176"/>
                  <a:gd name="connsiteX4" fmla="*/ 0 w 72327"/>
                  <a:gd name="connsiteY4" fmla="*/ 16108 h 73176"/>
                  <a:gd name="connsiteX5" fmla="*/ 31060 w 72327"/>
                  <a:gd name="connsiteY5" fmla="*/ 2352 h 73176"/>
                  <a:gd name="connsiteX6" fmla="*/ 36483 w 72327"/>
                  <a:gd name="connsiteY6" fmla="*/ 0 h 73176"/>
                  <a:gd name="connsiteX7" fmla="*/ 72327 w 72327"/>
                  <a:gd name="connsiteY7" fmla="*/ 45095 h 73176"/>
                  <a:gd name="connsiteX8" fmla="*/ 67144 w 72327"/>
                  <a:gd name="connsiteY8" fmla="*/ 71530 h 73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327" h="73176">
                    <a:moveTo>
                      <a:pt x="67144" y="71530"/>
                    </a:moveTo>
                    <a:cubicBezTo>
                      <a:pt x="62798" y="73444"/>
                      <a:pt x="56937" y="73883"/>
                      <a:pt x="48923" y="71809"/>
                    </a:cubicBezTo>
                    <a:cubicBezTo>
                      <a:pt x="35845" y="68460"/>
                      <a:pt x="20135" y="66825"/>
                      <a:pt x="5662" y="66187"/>
                    </a:cubicBezTo>
                    <a:cubicBezTo>
                      <a:pt x="6738" y="58891"/>
                      <a:pt x="8134" y="50478"/>
                      <a:pt x="9808" y="41905"/>
                    </a:cubicBezTo>
                    <a:cubicBezTo>
                      <a:pt x="11523" y="33094"/>
                      <a:pt x="6738" y="24043"/>
                      <a:pt x="0" y="16108"/>
                    </a:cubicBezTo>
                    <a:cubicBezTo>
                      <a:pt x="10646" y="12041"/>
                      <a:pt x="21092" y="7496"/>
                      <a:pt x="31060" y="2352"/>
                    </a:cubicBezTo>
                    <a:cubicBezTo>
                      <a:pt x="32934" y="1395"/>
                      <a:pt x="34768" y="598"/>
                      <a:pt x="36483" y="0"/>
                    </a:cubicBezTo>
                    <a:lnTo>
                      <a:pt x="72327" y="45095"/>
                    </a:lnTo>
                    <a:lnTo>
                      <a:pt x="67144" y="71530"/>
                    </a:ln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194" name="Graphic 2">
                <a:extLst>
                  <a:ext uri="{FF2B5EF4-FFF2-40B4-BE49-F238E27FC236}">
                    <a16:creationId xmlns="" xmlns:a16="http://schemas.microsoft.com/office/drawing/2014/main" id="{828AAEAF-B339-465C-9CCB-327D86D40251}"/>
                  </a:ext>
                </a:extLst>
              </p:cNvPr>
              <p:cNvGrpSpPr/>
              <p:nvPr/>
            </p:nvGrpSpPr>
            <p:grpSpPr>
              <a:xfrm>
                <a:off x="5074698" y="953767"/>
                <a:ext cx="104672" cy="160624"/>
                <a:chOff x="5074698" y="953767"/>
                <a:chExt cx="104672" cy="160624"/>
              </a:xfrm>
            </p:grpSpPr>
            <p:sp>
              <p:nvSpPr>
                <p:cNvPr id="2195" name="Freeform: Shape 2194">
                  <a:extLst>
                    <a:ext uri="{FF2B5EF4-FFF2-40B4-BE49-F238E27FC236}">
                      <a16:creationId xmlns="" xmlns:a16="http://schemas.microsoft.com/office/drawing/2014/main" id="{506BBA8E-51CD-46A0-B41C-EC6530715B9F}"/>
                    </a:ext>
                  </a:extLst>
                </p:cNvPr>
                <p:cNvSpPr/>
                <p:nvPr/>
              </p:nvSpPr>
              <p:spPr>
                <a:xfrm>
                  <a:off x="5074698" y="954076"/>
                  <a:ext cx="104672" cy="160315"/>
                </a:xfrm>
                <a:custGeom>
                  <a:avLst/>
                  <a:gdLst>
                    <a:gd name="connsiteX0" fmla="*/ 77316 w 104672"/>
                    <a:gd name="connsiteY0" fmla="*/ 158582 h 160315"/>
                    <a:gd name="connsiteX1" fmla="*/ 62444 w 104672"/>
                    <a:gd name="connsiteY1" fmla="*/ 159459 h 160315"/>
                    <a:gd name="connsiteX2" fmla="*/ 36607 w 104672"/>
                    <a:gd name="connsiteY2" fmla="*/ 139323 h 160315"/>
                    <a:gd name="connsiteX3" fmla="*/ 36487 w 104672"/>
                    <a:gd name="connsiteY3" fmla="*/ 139164 h 160315"/>
                    <a:gd name="connsiteX4" fmla="*/ 4749 w 104672"/>
                    <a:gd name="connsiteY4" fmla="*/ 16996 h 160315"/>
                    <a:gd name="connsiteX5" fmla="*/ 57221 w 104672"/>
                    <a:gd name="connsiteY5" fmla="*/ 9939 h 160315"/>
                    <a:gd name="connsiteX6" fmla="*/ 86766 w 104672"/>
                    <a:gd name="connsiteY6" fmla="*/ 41837 h 160315"/>
                    <a:gd name="connsiteX7" fmla="*/ 97412 w 104672"/>
                    <a:gd name="connsiteY7" fmla="*/ 133542 h 160315"/>
                    <a:gd name="connsiteX8" fmla="*/ 84892 w 104672"/>
                    <a:gd name="connsiteY8" fmla="*/ 153239 h 160315"/>
                    <a:gd name="connsiteX9" fmla="*/ 77316 w 104672"/>
                    <a:gd name="connsiteY9" fmla="*/ 158582 h 160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4672" h="160315">
                      <a:moveTo>
                        <a:pt x="77316" y="158582"/>
                      </a:moveTo>
                      <a:cubicBezTo>
                        <a:pt x="73169" y="160416"/>
                        <a:pt x="68305" y="160934"/>
                        <a:pt x="62444" y="159459"/>
                      </a:cubicBezTo>
                      <a:cubicBezTo>
                        <a:pt x="53273" y="157186"/>
                        <a:pt x="44462" y="149730"/>
                        <a:pt x="36607" y="139323"/>
                      </a:cubicBezTo>
                      <a:lnTo>
                        <a:pt x="36487" y="139164"/>
                      </a:lnTo>
                      <a:cubicBezTo>
                        <a:pt x="11049" y="105313"/>
                        <a:pt x="-9684" y="44867"/>
                        <a:pt x="4749" y="16996"/>
                      </a:cubicBezTo>
                      <a:cubicBezTo>
                        <a:pt x="15754" y="-4335"/>
                        <a:pt x="37723" y="-4295"/>
                        <a:pt x="57221" y="9939"/>
                      </a:cubicBezTo>
                      <a:cubicBezTo>
                        <a:pt x="69023" y="18551"/>
                        <a:pt x="79031" y="29556"/>
                        <a:pt x="86766" y="41837"/>
                      </a:cubicBezTo>
                      <a:cubicBezTo>
                        <a:pt x="104947" y="70584"/>
                        <a:pt x="110689" y="106190"/>
                        <a:pt x="97412" y="133542"/>
                      </a:cubicBezTo>
                      <a:cubicBezTo>
                        <a:pt x="94062" y="140440"/>
                        <a:pt x="90235" y="147936"/>
                        <a:pt x="84892" y="153239"/>
                      </a:cubicBezTo>
                      <a:cubicBezTo>
                        <a:pt x="82659" y="155511"/>
                        <a:pt x="80147" y="157346"/>
                        <a:pt x="77316" y="158582"/>
                      </a:cubicBezTo>
                      <a:close/>
                    </a:path>
                  </a:pathLst>
                </a:custGeom>
                <a:solidFill>
                  <a:srgbClr val="F6F3EC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96" name="Freeform: Shape 2195">
                  <a:extLst>
                    <a:ext uri="{FF2B5EF4-FFF2-40B4-BE49-F238E27FC236}">
                      <a16:creationId xmlns="" xmlns:a16="http://schemas.microsoft.com/office/drawing/2014/main" id="{36FA6768-C447-4C6F-8954-9240DDCF939E}"/>
                    </a:ext>
                  </a:extLst>
                </p:cNvPr>
                <p:cNvSpPr/>
                <p:nvPr/>
              </p:nvSpPr>
              <p:spPr>
                <a:xfrm>
                  <a:off x="5077057" y="953767"/>
                  <a:ext cx="84407" cy="160624"/>
                </a:xfrm>
                <a:custGeom>
                  <a:avLst/>
                  <a:gdLst>
                    <a:gd name="connsiteX0" fmla="*/ 74958 w 84407"/>
                    <a:gd name="connsiteY0" fmla="*/ 158890 h 160624"/>
                    <a:gd name="connsiteX1" fmla="*/ 60085 w 84407"/>
                    <a:gd name="connsiteY1" fmla="*/ 159767 h 160624"/>
                    <a:gd name="connsiteX2" fmla="*/ 34248 w 84407"/>
                    <a:gd name="connsiteY2" fmla="*/ 139632 h 160624"/>
                    <a:gd name="connsiteX3" fmla="*/ 34129 w 84407"/>
                    <a:gd name="connsiteY3" fmla="*/ 139473 h 160624"/>
                    <a:gd name="connsiteX4" fmla="*/ 8093 w 84407"/>
                    <a:gd name="connsiteY4" fmla="*/ 94059 h 160624"/>
                    <a:gd name="connsiteX5" fmla="*/ 4903 w 84407"/>
                    <a:gd name="connsiteY5" fmla="*/ 55423 h 160624"/>
                    <a:gd name="connsiteX6" fmla="*/ 2391 w 84407"/>
                    <a:gd name="connsiteY6" fmla="*/ 17265 h 160624"/>
                    <a:gd name="connsiteX7" fmla="*/ 54862 w 84407"/>
                    <a:gd name="connsiteY7" fmla="*/ 10208 h 160624"/>
                    <a:gd name="connsiteX8" fmla="*/ 84407 w 84407"/>
                    <a:gd name="connsiteY8" fmla="*/ 42106 h 160624"/>
                    <a:gd name="connsiteX9" fmla="*/ 25237 w 84407"/>
                    <a:gd name="connsiteY9" fmla="*/ 30583 h 160624"/>
                    <a:gd name="connsiteX10" fmla="*/ 44535 w 84407"/>
                    <a:gd name="connsiteY10" fmla="*/ 76116 h 160624"/>
                    <a:gd name="connsiteX11" fmla="*/ 42183 w 84407"/>
                    <a:gd name="connsiteY11" fmla="*/ 117105 h 160624"/>
                    <a:gd name="connsiteX12" fmla="*/ 74958 w 84407"/>
                    <a:gd name="connsiteY12" fmla="*/ 158890 h 160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407" h="160624">
                      <a:moveTo>
                        <a:pt x="74958" y="158890"/>
                      </a:moveTo>
                      <a:cubicBezTo>
                        <a:pt x="70811" y="160725"/>
                        <a:pt x="65946" y="161243"/>
                        <a:pt x="60085" y="159767"/>
                      </a:cubicBezTo>
                      <a:cubicBezTo>
                        <a:pt x="50915" y="157495"/>
                        <a:pt x="42103" y="150039"/>
                        <a:pt x="34248" y="139632"/>
                      </a:cubicBezTo>
                      <a:lnTo>
                        <a:pt x="34129" y="139473"/>
                      </a:lnTo>
                      <a:cubicBezTo>
                        <a:pt x="25437" y="127910"/>
                        <a:pt x="14313" y="109848"/>
                        <a:pt x="8093" y="94059"/>
                      </a:cubicBezTo>
                      <a:cubicBezTo>
                        <a:pt x="3148" y="81579"/>
                        <a:pt x="7016" y="64872"/>
                        <a:pt x="4903" y="55423"/>
                      </a:cubicBezTo>
                      <a:cubicBezTo>
                        <a:pt x="198" y="34410"/>
                        <a:pt x="-2035" y="27831"/>
                        <a:pt x="2391" y="17265"/>
                      </a:cubicBezTo>
                      <a:cubicBezTo>
                        <a:pt x="11641" y="-4864"/>
                        <a:pt x="35365" y="-4026"/>
                        <a:pt x="54862" y="10208"/>
                      </a:cubicBezTo>
                      <a:cubicBezTo>
                        <a:pt x="66664" y="18820"/>
                        <a:pt x="76672" y="29825"/>
                        <a:pt x="84407" y="42106"/>
                      </a:cubicBezTo>
                      <a:cubicBezTo>
                        <a:pt x="77709" y="46372"/>
                        <a:pt x="33331" y="-6977"/>
                        <a:pt x="25237" y="30583"/>
                      </a:cubicBezTo>
                      <a:cubicBezTo>
                        <a:pt x="20812" y="50997"/>
                        <a:pt x="36760" y="55582"/>
                        <a:pt x="44535" y="76116"/>
                      </a:cubicBezTo>
                      <a:cubicBezTo>
                        <a:pt x="46808" y="82097"/>
                        <a:pt x="40309" y="110924"/>
                        <a:pt x="42183" y="117105"/>
                      </a:cubicBezTo>
                      <a:cubicBezTo>
                        <a:pt x="48881" y="139114"/>
                        <a:pt x="54384" y="146729"/>
                        <a:pt x="74958" y="158890"/>
                      </a:cubicBezTo>
                      <a:close/>
                    </a:path>
                  </a:pathLst>
                </a:custGeom>
                <a:solidFill>
                  <a:srgbClr val="D8D6CA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197" name="Graphic 2">
              <a:extLst>
                <a:ext uri="{FF2B5EF4-FFF2-40B4-BE49-F238E27FC236}">
                  <a16:creationId xmlns="" xmlns:a16="http://schemas.microsoft.com/office/drawing/2014/main" id="{3662BFB0-152E-4ECF-96BC-F5E918CA5AF3}"/>
                </a:ext>
              </a:extLst>
            </p:cNvPr>
            <p:cNvGrpSpPr/>
            <p:nvPr/>
          </p:nvGrpSpPr>
          <p:grpSpPr>
            <a:xfrm>
              <a:off x="18495301" y="-1665379"/>
              <a:ext cx="3071703" cy="606368"/>
              <a:chOff x="4085173" y="1165888"/>
              <a:chExt cx="1098885" cy="216925"/>
            </a:xfrm>
          </p:grpSpPr>
          <p:sp>
            <p:nvSpPr>
              <p:cNvPr id="2198" name="Freeform: Shape 2197">
                <a:extLst>
                  <a:ext uri="{FF2B5EF4-FFF2-40B4-BE49-F238E27FC236}">
                    <a16:creationId xmlns="" xmlns:a16="http://schemas.microsoft.com/office/drawing/2014/main" id="{35D12550-9C64-4CB2-A4F9-2A1108C9F10B}"/>
                  </a:ext>
                </a:extLst>
              </p:cNvPr>
              <p:cNvSpPr/>
              <p:nvPr/>
            </p:nvSpPr>
            <p:spPr>
              <a:xfrm>
                <a:off x="4085252" y="1165888"/>
                <a:ext cx="1048939" cy="216908"/>
              </a:xfrm>
              <a:custGeom>
                <a:avLst/>
                <a:gdLst>
                  <a:gd name="connsiteX0" fmla="*/ 2860 w 1048939"/>
                  <a:gd name="connsiteY0" fmla="*/ 15868 h 216908"/>
                  <a:gd name="connsiteX1" fmla="*/ 9160 w 1048939"/>
                  <a:gd name="connsiteY1" fmla="*/ 6936 h 216908"/>
                  <a:gd name="connsiteX2" fmla="*/ 33123 w 1048939"/>
                  <a:gd name="connsiteY2" fmla="*/ 2909 h 216908"/>
                  <a:gd name="connsiteX3" fmla="*/ 422951 w 1048939"/>
                  <a:gd name="connsiteY3" fmla="*/ 153306 h 216908"/>
                  <a:gd name="connsiteX4" fmla="*/ 833950 w 1048939"/>
                  <a:gd name="connsiteY4" fmla="*/ 152788 h 216908"/>
                  <a:gd name="connsiteX5" fmla="*/ 973063 w 1048939"/>
                  <a:gd name="connsiteY5" fmla="*/ 102350 h 216908"/>
                  <a:gd name="connsiteX6" fmla="*/ 1003167 w 1048939"/>
                  <a:gd name="connsiteY6" fmla="*/ 43977 h 216908"/>
                  <a:gd name="connsiteX7" fmla="*/ 1048940 w 1048939"/>
                  <a:gd name="connsiteY7" fmla="*/ 148760 h 216908"/>
                  <a:gd name="connsiteX8" fmla="*/ 987218 w 1048939"/>
                  <a:gd name="connsiteY8" fmla="*/ 136320 h 216908"/>
                  <a:gd name="connsiteX9" fmla="*/ 846151 w 1048939"/>
                  <a:gd name="connsiteY9" fmla="*/ 191344 h 216908"/>
                  <a:gd name="connsiteX10" fmla="*/ 429928 w 1048939"/>
                  <a:gd name="connsiteY10" fmla="*/ 200953 h 216908"/>
                  <a:gd name="connsiteX11" fmla="*/ 9041 w 1048939"/>
                  <a:gd name="connsiteY11" fmla="*/ 40748 h 216908"/>
                  <a:gd name="connsiteX12" fmla="*/ 2860 w 1048939"/>
                  <a:gd name="connsiteY12" fmla="*/ 15868 h 216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48939" h="216908">
                    <a:moveTo>
                      <a:pt x="2860" y="15868"/>
                    </a:moveTo>
                    <a:cubicBezTo>
                      <a:pt x="4974" y="12877"/>
                      <a:pt x="7047" y="9927"/>
                      <a:pt x="9160" y="6936"/>
                    </a:cubicBezTo>
                    <a:cubicBezTo>
                      <a:pt x="14423" y="-480"/>
                      <a:pt x="24949" y="-2155"/>
                      <a:pt x="33123" y="2909"/>
                    </a:cubicBezTo>
                    <a:cubicBezTo>
                      <a:pt x="79733" y="34488"/>
                      <a:pt x="242012" y="123601"/>
                      <a:pt x="422951" y="153306"/>
                    </a:cubicBezTo>
                    <a:cubicBezTo>
                      <a:pt x="578850" y="184207"/>
                      <a:pt x="745993" y="176631"/>
                      <a:pt x="833950" y="152788"/>
                    </a:cubicBezTo>
                    <a:cubicBezTo>
                      <a:pt x="867203" y="144973"/>
                      <a:pt x="927928" y="123522"/>
                      <a:pt x="973063" y="102350"/>
                    </a:cubicBezTo>
                    <a:cubicBezTo>
                      <a:pt x="996149" y="91903"/>
                      <a:pt x="1003485" y="43858"/>
                      <a:pt x="1003167" y="43977"/>
                    </a:cubicBezTo>
                    <a:cubicBezTo>
                      <a:pt x="1018557" y="78825"/>
                      <a:pt x="1033788" y="113753"/>
                      <a:pt x="1048940" y="148760"/>
                    </a:cubicBezTo>
                    <a:cubicBezTo>
                      <a:pt x="1048700" y="148880"/>
                      <a:pt x="1010025" y="125276"/>
                      <a:pt x="987218" y="136320"/>
                    </a:cubicBezTo>
                    <a:cubicBezTo>
                      <a:pt x="941445" y="159167"/>
                      <a:pt x="880162" y="182971"/>
                      <a:pt x="846151" y="191344"/>
                    </a:cubicBezTo>
                    <a:cubicBezTo>
                      <a:pt x="757316" y="216264"/>
                      <a:pt x="589934" y="229102"/>
                      <a:pt x="429928" y="200953"/>
                    </a:cubicBezTo>
                    <a:cubicBezTo>
                      <a:pt x="235792" y="173242"/>
                      <a:pt x="59718" y="76074"/>
                      <a:pt x="9041" y="40748"/>
                    </a:cubicBezTo>
                    <a:cubicBezTo>
                      <a:pt x="69" y="35006"/>
                      <a:pt x="-2682" y="23682"/>
                      <a:pt x="2860" y="15868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9" name="Freeform: Shape 2198">
                <a:extLst>
                  <a:ext uri="{FF2B5EF4-FFF2-40B4-BE49-F238E27FC236}">
                    <a16:creationId xmlns="" xmlns:a16="http://schemas.microsoft.com/office/drawing/2014/main" id="{462252C0-BF4F-4995-BBEF-47020B69EC65}"/>
                  </a:ext>
                </a:extLst>
              </p:cNvPr>
              <p:cNvSpPr/>
              <p:nvPr/>
            </p:nvSpPr>
            <p:spPr>
              <a:xfrm>
                <a:off x="4085173" y="1165910"/>
                <a:ext cx="1049019" cy="216902"/>
              </a:xfrm>
              <a:custGeom>
                <a:avLst/>
                <a:gdLst>
                  <a:gd name="connsiteX0" fmla="*/ 1049019 w 1049019"/>
                  <a:gd name="connsiteY0" fmla="*/ 148738 h 216902"/>
                  <a:gd name="connsiteX1" fmla="*/ 1003246 w 1049019"/>
                  <a:gd name="connsiteY1" fmla="*/ 43955 h 216902"/>
                  <a:gd name="connsiteX2" fmla="*/ 982473 w 1049019"/>
                  <a:gd name="connsiteY2" fmla="*/ 95310 h 216902"/>
                  <a:gd name="connsiteX3" fmla="*/ 990208 w 1049019"/>
                  <a:gd name="connsiteY3" fmla="*/ 101729 h 216902"/>
                  <a:gd name="connsiteX4" fmla="*/ 831518 w 1049019"/>
                  <a:gd name="connsiteY4" fmla="*/ 182430 h 216902"/>
                  <a:gd name="connsiteX5" fmla="*/ 634232 w 1049019"/>
                  <a:gd name="connsiteY5" fmla="*/ 202486 h 216902"/>
                  <a:gd name="connsiteX6" fmla="*/ 369881 w 1049019"/>
                  <a:gd name="connsiteY6" fmla="*/ 171066 h 216902"/>
                  <a:gd name="connsiteX7" fmla="*/ 42613 w 1049019"/>
                  <a:gd name="connsiteY7" fmla="*/ 35861 h 216902"/>
                  <a:gd name="connsiteX8" fmla="*/ 33402 w 1049019"/>
                  <a:gd name="connsiteY8" fmla="*/ 3086 h 216902"/>
                  <a:gd name="connsiteX9" fmla="*/ 33123 w 1049019"/>
                  <a:gd name="connsiteY9" fmla="*/ 2927 h 216902"/>
                  <a:gd name="connsiteX10" fmla="*/ 9160 w 1049019"/>
                  <a:gd name="connsiteY10" fmla="*/ 6954 h 216902"/>
                  <a:gd name="connsiteX11" fmla="*/ 2860 w 1049019"/>
                  <a:gd name="connsiteY11" fmla="*/ 15885 h 216902"/>
                  <a:gd name="connsiteX12" fmla="*/ 9041 w 1049019"/>
                  <a:gd name="connsiteY12" fmla="*/ 40725 h 216902"/>
                  <a:gd name="connsiteX13" fmla="*/ 429928 w 1049019"/>
                  <a:gd name="connsiteY13" fmla="*/ 200930 h 216902"/>
                  <a:gd name="connsiteX14" fmla="*/ 846151 w 1049019"/>
                  <a:gd name="connsiteY14" fmla="*/ 191321 h 216902"/>
                  <a:gd name="connsiteX15" fmla="*/ 987218 w 1049019"/>
                  <a:gd name="connsiteY15" fmla="*/ 136298 h 216902"/>
                  <a:gd name="connsiteX16" fmla="*/ 1049019 w 1049019"/>
                  <a:gd name="connsiteY16" fmla="*/ 148738 h 216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49019" h="216902">
                    <a:moveTo>
                      <a:pt x="1049019" y="148738"/>
                    </a:moveTo>
                    <a:cubicBezTo>
                      <a:pt x="1033908" y="113771"/>
                      <a:pt x="1018637" y="78843"/>
                      <a:pt x="1003246" y="43955"/>
                    </a:cubicBezTo>
                    <a:cubicBezTo>
                      <a:pt x="1003366" y="43915"/>
                      <a:pt x="998462" y="78404"/>
                      <a:pt x="982473" y="95310"/>
                    </a:cubicBezTo>
                    <a:cubicBezTo>
                      <a:pt x="985464" y="97064"/>
                      <a:pt x="988175" y="99137"/>
                      <a:pt x="990208" y="101729"/>
                    </a:cubicBezTo>
                    <a:cubicBezTo>
                      <a:pt x="1002489" y="117518"/>
                      <a:pt x="875816" y="174136"/>
                      <a:pt x="831518" y="182430"/>
                    </a:cubicBezTo>
                    <a:cubicBezTo>
                      <a:pt x="810346" y="187892"/>
                      <a:pt x="727652" y="203602"/>
                      <a:pt x="634232" y="202486"/>
                    </a:cubicBezTo>
                    <a:cubicBezTo>
                      <a:pt x="540732" y="203203"/>
                      <a:pt x="436547" y="187095"/>
                      <a:pt x="369881" y="171066"/>
                    </a:cubicBezTo>
                    <a:cubicBezTo>
                      <a:pt x="235314" y="146705"/>
                      <a:pt x="59997" y="77288"/>
                      <a:pt x="42613" y="35861"/>
                    </a:cubicBezTo>
                    <a:cubicBezTo>
                      <a:pt x="36433" y="23022"/>
                      <a:pt x="34040" y="12017"/>
                      <a:pt x="33402" y="3086"/>
                    </a:cubicBezTo>
                    <a:cubicBezTo>
                      <a:pt x="33323" y="3046"/>
                      <a:pt x="33203" y="2966"/>
                      <a:pt x="33123" y="2927"/>
                    </a:cubicBezTo>
                    <a:cubicBezTo>
                      <a:pt x="24950" y="-2177"/>
                      <a:pt x="14423" y="-463"/>
                      <a:pt x="9160" y="6954"/>
                    </a:cubicBezTo>
                    <a:cubicBezTo>
                      <a:pt x="7047" y="9944"/>
                      <a:pt x="4974" y="12895"/>
                      <a:pt x="2860" y="15885"/>
                    </a:cubicBezTo>
                    <a:cubicBezTo>
                      <a:pt x="-2682" y="23660"/>
                      <a:pt x="69" y="35024"/>
                      <a:pt x="9041" y="40725"/>
                    </a:cubicBezTo>
                    <a:cubicBezTo>
                      <a:pt x="59718" y="76092"/>
                      <a:pt x="235792" y="173259"/>
                      <a:pt x="429928" y="200930"/>
                    </a:cubicBezTo>
                    <a:cubicBezTo>
                      <a:pt x="589974" y="229120"/>
                      <a:pt x="757316" y="216241"/>
                      <a:pt x="846151" y="191321"/>
                    </a:cubicBezTo>
                    <a:cubicBezTo>
                      <a:pt x="880202" y="182948"/>
                      <a:pt x="941445" y="159145"/>
                      <a:pt x="987218" y="136298"/>
                    </a:cubicBezTo>
                    <a:cubicBezTo>
                      <a:pt x="1010104" y="125254"/>
                      <a:pt x="1048780" y="148858"/>
                      <a:pt x="1049019" y="148738"/>
                    </a:cubicBezTo>
                    <a:close/>
                  </a:path>
                </a:pathLst>
              </a:custGeom>
              <a:solidFill>
                <a:srgbClr val="EDEDE3">
                  <a:alpha val="67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0" name="Freeform: Shape 2199">
                <a:extLst>
                  <a:ext uri="{FF2B5EF4-FFF2-40B4-BE49-F238E27FC236}">
                    <a16:creationId xmlns="" xmlns:a16="http://schemas.microsoft.com/office/drawing/2014/main" id="{80144600-9C9C-4A92-89A6-17654372A973}"/>
                  </a:ext>
                </a:extLst>
              </p:cNvPr>
              <p:cNvSpPr/>
              <p:nvPr/>
            </p:nvSpPr>
            <p:spPr>
              <a:xfrm>
                <a:off x="5059432" y="1214092"/>
                <a:ext cx="74759" cy="100557"/>
              </a:xfrm>
              <a:custGeom>
                <a:avLst/>
                <a:gdLst>
                  <a:gd name="connsiteX0" fmla="*/ 74760 w 74759"/>
                  <a:gd name="connsiteY0" fmla="*/ 100557 h 100557"/>
                  <a:gd name="connsiteX1" fmla="*/ 30861 w 74759"/>
                  <a:gd name="connsiteY1" fmla="*/ 0 h 100557"/>
                  <a:gd name="connsiteX2" fmla="*/ 27910 w 74759"/>
                  <a:gd name="connsiteY2" fmla="*/ 1994 h 100557"/>
                  <a:gd name="connsiteX3" fmla="*/ 12958 w 74759"/>
                  <a:gd name="connsiteY3" fmla="*/ 41188 h 100557"/>
                  <a:gd name="connsiteX4" fmla="*/ 20175 w 74759"/>
                  <a:gd name="connsiteY4" fmla="*/ 46251 h 100557"/>
                  <a:gd name="connsiteX5" fmla="*/ 0 w 74759"/>
                  <a:gd name="connsiteY5" fmla="*/ 94377 h 100557"/>
                  <a:gd name="connsiteX6" fmla="*/ 13038 w 74759"/>
                  <a:gd name="connsiteY6" fmla="*/ 88117 h 100557"/>
                  <a:gd name="connsiteX7" fmla="*/ 74760 w 74759"/>
                  <a:gd name="connsiteY7" fmla="*/ 100557 h 100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759" h="100557">
                    <a:moveTo>
                      <a:pt x="74760" y="100557"/>
                    </a:moveTo>
                    <a:cubicBezTo>
                      <a:pt x="60246" y="66985"/>
                      <a:pt x="45613" y="33453"/>
                      <a:pt x="30861" y="0"/>
                    </a:cubicBezTo>
                    <a:cubicBezTo>
                      <a:pt x="29864" y="678"/>
                      <a:pt x="28907" y="1316"/>
                      <a:pt x="27910" y="1994"/>
                    </a:cubicBezTo>
                    <a:cubicBezTo>
                      <a:pt x="26116" y="11124"/>
                      <a:pt x="21611" y="28509"/>
                      <a:pt x="12958" y="41188"/>
                    </a:cubicBezTo>
                    <a:cubicBezTo>
                      <a:pt x="16427" y="42862"/>
                      <a:pt x="19138" y="44617"/>
                      <a:pt x="20175" y="46251"/>
                    </a:cubicBezTo>
                    <a:cubicBezTo>
                      <a:pt x="23524" y="51714"/>
                      <a:pt x="29386" y="69018"/>
                      <a:pt x="0" y="94377"/>
                    </a:cubicBezTo>
                    <a:cubicBezTo>
                      <a:pt x="4426" y="92304"/>
                      <a:pt x="8812" y="90190"/>
                      <a:pt x="13038" y="88117"/>
                    </a:cubicBezTo>
                    <a:cubicBezTo>
                      <a:pt x="35845" y="77072"/>
                      <a:pt x="74521" y="100677"/>
                      <a:pt x="74760" y="100557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1" name="Freeform: Shape 2200">
                <a:extLst>
                  <a:ext uri="{FF2B5EF4-FFF2-40B4-BE49-F238E27FC236}">
                    <a16:creationId xmlns="" xmlns:a16="http://schemas.microsoft.com/office/drawing/2014/main" id="{55CDD596-94A1-4C3E-993D-2B3BF92CCB16}"/>
                  </a:ext>
                </a:extLst>
              </p:cNvPr>
              <p:cNvSpPr/>
              <p:nvPr/>
            </p:nvSpPr>
            <p:spPr>
              <a:xfrm>
                <a:off x="5072387" y="1192772"/>
                <a:ext cx="111671" cy="125342"/>
              </a:xfrm>
              <a:custGeom>
                <a:avLst/>
                <a:gdLst>
                  <a:gd name="connsiteX0" fmla="*/ 80066 w 111671"/>
                  <a:gd name="connsiteY0" fmla="*/ 119165 h 125342"/>
                  <a:gd name="connsiteX1" fmla="*/ 39836 w 111671"/>
                  <a:gd name="connsiteY1" fmla="*/ 121517 h 125342"/>
                  <a:gd name="connsiteX2" fmla="*/ 38081 w 111671"/>
                  <a:gd name="connsiteY2" fmla="*/ 99707 h 125342"/>
                  <a:gd name="connsiteX3" fmla="*/ 18544 w 111671"/>
                  <a:gd name="connsiteY3" fmla="*/ 77897 h 125342"/>
                  <a:gd name="connsiteX4" fmla="*/ 13680 w 111671"/>
                  <a:gd name="connsiteY4" fmla="*/ 53575 h 125342"/>
                  <a:gd name="connsiteX5" fmla="*/ 362 w 111671"/>
                  <a:gd name="connsiteY5" fmla="*/ 44724 h 125342"/>
                  <a:gd name="connsiteX6" fmla="*/ 23568 w 111671"/>
                  <a:gd name="connsiteY6" fmla="*/ 5131 h 125342"/>
                  <a:gd name="connsiteX7" fmla="*/ 102913 w 111671"/>
                  <a:gd name="connsiteY7" fmla="*/ 34955 h 125342"/>
                  <a:gd name="connsiteX8" fmla="*/ 80066 w 111671"/>
                  <a:gd name="connsiteY8" fmla="*/ 119165 h 12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671" h="125342">
                    <a:moveTo>
                      <a:pt x="80066" y="119165"/>
                    </a:moveTo>
                    <a:cubicBezTo>
                      <a:pt x="66510" y="125903"/>
                      <a:pt x="48926" y="127777"/>
                      <a:pt x="39836" y="121517"/>
                    </a:cubicBezTo>
                    <a:cubicBezTo>
                      <a:pt x="34413" y="117769"/>
                      <a:pt x="42587" y="106366"/>
                      <a:pt x="38081" y="99707"/>
                    </a:cubicBezTo>
                    <a:cubicBezTo>
                      <a:pt x="33297" y="92650"/>
                      <a:pt x="22651" y="87068"/>
                      <a:pt x="18544" y="77897"/>
                    </a:cubicBezTo>
                    <a:cubicBezTo>
                      <a:pt x="15035" y="70082"/>
                      <a:pt x="14238" y="61510"/>
                      <a:pt x="13680" y="53575"/>
                    </a:cubicBezTo>
                    <a:cubicBezTo>
                      <a:pt x="13321" y="48432"/>
                      <a:pt x="1000" y="49030"/>
                      <a:pt x="362" y="44724"/>
                    </a:cubicBezTo>
                    <a:cubicBezTo>
                      <a:pt x="-2030" y="28576"/>
                      <a:pt x="7619" y="13066"/>
                      <a:pt x="23568" y="5131"/>
                    </a:cubicBezTo>
                    <a:cubicBezTo>
                      <a:pt x="49963" y="-7907"/>
                      <a:pt x="85170" y="4573"/>
                      <a:pt x="102913" y="34955"/>
                    </a:cubicBezTo>
                    <a:cubicBezTo>
                      <a:pt x="120616" y="65298"/>
                      <a:pt x="110728" y="103973"/>
                      <a:pt x="80066" y="119165"/>
                    </a:cubicBezTo>
                    <a:close/>
                  </a:path>
                </a:pathLst>
              </a:custGeom>
              <a:solidFill>
                <a:srgbClr val="F6F3EC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2" name="Freeform: Shape 2201">
                <a:extLst>
                  <a:ext uri="{FF2B5EF4-FFF2-40B4-BE49-F238E27FC236}">
                    <a16:creationId xmlns="" xmlns:a16="http://schemas.microsoft.com/office/drawing/2014/main" id="{4CC789E5-95C1-4348-A07B-3025D7F7C7EB}"/>
                  </a:ext>
                </a:extLst>
              </p:cNvPr>
              <p:cNvSpPr/>
              <p:nvPr/>
            </p:nvSpPr>
            <p:spPr>
              <a:xfrm>
                <a:off x="5072388" y="1194076"/>
                <a:ext cx="111205" cy="124079"/>
              </a:xfrm>
              <a:custGeom>
                <a:avLst/>
                <a:gdLst>
                  <a:gd name="connsiteX0" fmla="*/ 111205 w 111205"/>
                  <a:gd name="connsiteY0" fmla="*/ 72846 h 124079"/>
                  <a:gd name="connsiteX1" fmla="*/ 92346 w 111205"/>
                  <a:gd name="connsiteY1" fmla="*/ 97567 h 124079"/>
                  <a:gd name="connsiteX2" fmla="*/ 47370 w 111205"/>
                  <a:gd name="connsiteY2" fmla="*/ 87479 h 124079"/>
                  <a:gd name="connsiteX3" fmla="*/ 23926 w 111205"/>
                  <a:gd name="connsiteY3" fmla="*/ 33134 h 124079"/>
                  <a:gd name="connsiteX4" fmla="*/ 34492 w 111205"/>
                  <a:gd name="connsiteY4" fmla="*/ 0 h 124079"/>
                  <a:gd name="connsiteX5" fmla="*/ 23567 w 111205"/>
                  <a:gd name="connsiteY5" fmla="*/ 3868 h 124079"/>
                  <a:gd name="connsiteX6" fmla="*/ 361 w 111205"/>
                  <a:gd name="connsiteY6" fmla="*/ 43460 h 124079"/>
                  <a:gd name="connsiteX7" fmla="*/ 13678 w 111205"/>
                  <a:gd name="connsiteY7" fmla="*/ 52312 h 124079"/>
                  <a:gd name="connsiteX8" fmla="*/ 18543 w 111205"/>
                  <a:gd name="connsiteY8" fmla="*/ 76634 h 124079"/>
                  <a:gd name="connsiteX9" fmla="*/ 38080 w 111205"/>
                  <a:gd name="connsiteY9" fmla="*/ 98444 h 124079"/>
                  <a:gd name="connsiteX10" fmla="*/ 39834 w 111205"/>
                  <a:gd name="connsiteY10" fmla="*/ 120254 h 124079"/>
                  <a:gd name="connsiteX11" fmla="*/ 80065 w 111205"/>
                  <a:gd name="connsiteY11" fmla="*/ 117901 h 124079"/>
                  <a:gd name="connsiteX12" fmla="*/ 111205 w 111205"/>
                  <a:gd name="connsiteY12" fmla="*/ 72846 h 124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1205" h="124079">
                    <a:moveTo>
                      <a:pt x="111205" y="72846"/>
                    </a:moveTo>
                    <a:cubicBezTo>
                      <a:pt x="105543" y="82894"/>
                      <a:pt x="98406" y="93380"/>
                      <a:pt x="92346" y="97567"/>
                    </a:cubicBezTo>
                    <a:cubicBezTo>
                      <a:pt x="79268" y="106657"/>
                      <a:pt x="60608" y="104504"/>
                      <a:pt x="47370" y="87479"/>
                    </a:cubicBezTo>
                    <a:cubicBezTo>
                      <a:pt x="34173" y="70454"/>
                      <a:pt x="29787" y="42583"/>
                      <a:pt x="23926" y="33134"/>
                    </a:cubicBezTo>
                    <a:cubicBezTo>
                      <a:pt x="19141" y="25159"/>
                      <a:pt x="24245" y="7895"/>
                      <a:pt x="34492" y="0"/>
                    </a:cubicBezTo>
                    <a:cubicBezTo>
                      <a:pt x="30744" y="837"/>
                      <a:pt x="27075" y="2113"/>
                      <a:pt x="23567" y="3868"/>
                    </a:cubicBezTo>
                    <a:cubicBezTo>
                      <a:pt x="7658" y="11802"/>
                      <a:pt x="-2031" y="27312"/>
                      <a:pt x="361" y="43460"/>
                    </a:cubicBezTo>
                    <a:cubicBezTo>
                      <a:pt x="999" y="47767"/>
                      <a:pt x="13320" y="47169"/>
                      <a:pt x="13678" y="52312"/>
                    </a:cubicBezTo>
                    <a:cubicBezTo>
                      <a:pt x="14197" y="60246"/>
                      <a:pt x="14994" y="68859"/>
                      <a:pt x="18543" y="76634"/>
                    </a:cubicBezTo>
                    <a:cubicBezTo>
                      <a:pt x="22650" y="85804"/>
                      <a:pt x="33295" y="91387"/>
                      <a:pt x="38080" y="98444"/>
                    </a:cubicBezTo>
                    <a:cubicBezTo>
                      <a:pt x="42626" y="105102"/>
                      <a:pt x="34452" y="116506"/>
                      <a:pt x="39834" y="120254"/>
                    </a:cubicBezTo>
                    <a:cubicBezTo>
                      <a:pt x="48885" y="126514"/>
                      <a:pt x="66509" y="124640"/>
                      <a:pt x="80065" y="117901"/>
                    </a:cubicBezTo>
                    <a:cubicBezTo>
                      <a:pt x="98047" y="108930"/>
                      <a:pt x="109092" y="91626"/>
                      <a:pt x="111205" y="72846"/>
                    </a:cubicBezTo>
                    <a:close/>
                  </a:path>
                </a:pathLst>
              </a:custGeom>
              <a:solidFill>
                <a:srgbClr val="D8D6CA">
                  <a:alpha val="51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03" name="Graphic 2">
              <a:extLst>
                <a:ext uri="{FF2B5EF4-FFF2-40B4-BE49-F238E27FC236}">
                  <a16:creationId xmlns="" xmlns:a16="http://schemas.microsoft.com/office/drawing/2014/main" id="{04F47C01-6408-4C91-ABE7-3F5766919F86}"/>
                </a:ext>
              </a:extLst>
            </p:cNvPr>
            <p:cNvGrpSpPr/>
            <p:nvPr/>
          </p:nvGrpSpPr>
          <p:grpSpPr>
            <a:xfrm>
              <a:off x="18071443" y="-2333320"/>
              <a:ext cx="3071655" cy="606368"/>
              <a:chOff x="3933540" y="926936"/>
              <a:chExt cx="1098868" cy="216925"/>
            </a:xfrm>
          </p:grpSpPr>
          <p:sp>
            <p:nvSpPr>
              <p:cNvPr id="2204" name="Freeform: Shape 2203">
                <a:extLst>
                  <a:ext uri="{FF2B5EF4-FFF2-40B4-BE49-F238E27FC236}">
                    <a16:creationId xmlns="" xmlns:a16="http://schemas.microsoft.com/office/drawing/2014/main" id="{3ED01AF2-FC55-4748-93E0-F18C7034D872}"/>
                  </a:ext>
                </a:extLst>
              </p:cNvPr>
              <p:cNvSpPr/>
              <p:nvPr/>
            </p:nvSpPr>
            <p:spPr>
              <a:xfrm>
                <a:off x="3933607" y="926936"/>
                <a:ext cx="1048912" cy="216908"/>
              </a:xfrm>
              <a:custGeom>
                <a:avLst/>
                <a:gdLst>
                  <a:gd name="connsiteX0" fmla="*/ 2833 w 1048912"/>
                  <a:gd name="connsiteY0" fmla="*/ 15868 h 216908"/>
                  <a:gd name="connsiteX1" fmla="*/ 9133 w 1048912"/>
                  <a:gd name="connsiteY1" fmla="*/ 6936 h 216908"/>
                  <a:gd name="connsiteX2" fmla="*/ 33096 w 1048912"/>
                  <a:gd name="connsiteY2" fmla="*/ 2909 h 216908"/>
                  <a:gd name="connsiteX3" fmla="*/ 422924 w 1048912"/>
                  <a:gd name="connsiteY3" fmla="*/ 153306 h 216908"/>
                  <a:gd name="connsiteX4" fmla="*/ 833923 w 1048912"/>
                  <a:gd name="connsiteY4" fmla="*/ 152788 h 216908"/>
                  <a:gd name="connsiteX5" fmla="*/ 973036 w 1048912"/>
                  <a:gd name="connsiteY5" fmla="*/ 102350 h 216908"/>
                  <a:gd name="connsiteX6" fmla="*/ 1003139 w 1048912"/>
                  <a:gd name="connsiteY6" fmla="*/ 43977 h 216908"/>
                  <a:gd name="connsiteX7" fmla="*/ 1048912 w 1048912"/>
                  <a:gd name="connsiteY7" fmla="*/ 148761 h 216908"/>
                  <a:gd name="connsiteX8" fmla="*/ 987191 w 1048912"/>
                  <a:gd name="connsiteY8" fmla="*/ 136320 h 216908"/>
                  <a:gd name="connsiteX9" fmla="*/ 846124 w 1048912"/>
                  <a:gd name="connsiteY9" fmla="*/ 191344 h 216908"/>
                  <a:gd name="connsiteX10" fmla="*/ 429901 w 1048912"/>
                  <a:gd name="connsiteY10" fmla="*/ 200953 h 216908"/>
                  <a:gd name="connsiteX11" fmla="*/ 9013 w 1048912"/>
                  <a:gd name="connsiteY11" fmla="*/ 40748 h 216908"/>
                  <a:gd name="connsiteX12" fmla="*/ 2833 w 1048912"/>
                  <a:gd name="connsiteY12" fmla="*/ 15868 h 216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48912" h="216908">
                    <a:moveTo>
                      <a:pt x="2833" y="15868"/>
                    </a:moveTo>
                    <a:cubicBezTo>
                      <a:pt x="4946" y="12877"/>
                      <a:pt x="7020" y="9927"/>
                      <a:pt x="9133" y="6936"/>
                    </a:cubicBezTo>
                    <a:cubicBezTo>
                      <a:pt x="14396" y="-480"/>
                      <a:pt x="24922" y="-2155"/>
                      <a:pt x="33096" y="2909"/>
                    </a:cubicBezTo>
                    <a:cubicBezTo>
                      <a:pt x="79706" y="34488"/>
                      <a:pt x="241985" y="123601"/>
                      <a:pt x="422924" y="153306"/>
                    </a:cubicBezTo>
                    <a:cubicBezTo>
                      <a:pt x="578823" y="184207"/>
                      <a:pt x="745966" y="176631"/>
                      <a:pt x="833923" y="152788"/>
                    </a:cubicBezTo>
                    <a:cubicBezTo>
                      <a:pt x="867176" y="144973"/>
                      <a:pt x="927901" y="123522"/>
                      <a:pt x="973036" y="102350"/>
                    </a:cubicBezTo>
                    <a:cubicBezTo>
                      <a:pt x="996122" y="91903"/>
                      <a:pt x="1003458" y="43858"/>
                      <a:pt x="1003139" y="43977"/>
                    </a:cubicBezTo>
                    <a:cubicBezTo>
                      <a:pt x="1018530" y="78825"/>
                      <a:pt x="1033761" y="113753"/>
                      <a:pt x="1048912" y="148761"/>
                    </a:cubicBezTo>
                    <a:cubicBezTo>
                      <a:pt x="1048673" y="148880"/>
                      <a:pt x="1009997" y="125276"/>
                      <a:pt x="987191" y="136320"/>
                    </a:cubicBezTo>
                    <a:cubicBezTo>
                      <a:pt x="941418" y="159167"/>
                      <a:pt x="880135" y="182971"/>
                      <a:pt x="846124" y="191344"/>
                    </a:cubicBezTo>
                    <a:cubicBezTo>
                      <a:pt x="757289" y="216264"/>
                      <a:pt x="589907" y="229102"/>
                      <a:pt x="429901" y="200953"/>
                    </a:cubicBezTo>
                    <a:cubicBezTo>
                      <a:pt x="235765" y="173242"/>
                      <a:pt x="59691" y="76074"/>
                      <a:pt x="9013" y="40748"/>
                    </a:cubicBezTo>
                    <a:cubicBezTo>
                      <a:pt x="82" y="35006"/>
                      <a:pt x="-2669" y="23642"/>
                      <a:pt x="2833" y="15868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5" name="Freeform: Shape 2204">
                <a:extLst>
                  <a:ext uri="{FF2B5EF4-FFF2-40B4-BE49-F238E27FC236}">
                    <a16:creationId xmlns="" xmlns:a16="http://schemas.microsoft.com/office/drawing/2014/main" id="{88423B9A-2637-479E-B540-567F7825FEDA}"/>
                  </a:ext>
                </a:extLst>
              </p:cNvPr>
              <p:cNvSpPr/>
              <p:nvPr/>
            </p:nvSpPr>
            <p:spPr>
              <a:xfrm>
                <a:off x="3933540" y="926958"/>
                <a:ext cx="1049019" cy="216902"/>
              </a:xfrm>
              <a:custGeom>
                <a:avLst/>
                <a:gdLst>
                  <a:gd name="connsiteX0" fmla="*/ 1049019 w 1049019"/>
                  <a:gd name="connsiteY0" fmla="*/ 148738 h 216902"/>
                  <a:gd name="connsiteX1" fmla="*/ 1003246 w 1049019"/>
                  <a:gd name="connsiteY1" fmla="*/ 43955 h 216902"/>
                  <a:gd name="connsiteX2" fmla="*/ 982473 w 1049019"/>
                  <a:gd name="connsiteY2" fmla="*/ 95310 h 216902"/>
                  <a:gd name="connsiteX3" fmla="*/ 990208 w 1049019"/>
                  <a:gd name="connsiteY3" fmla="*/ 101729 h 216902"/>
                  <a:gd name="connsiteX4" fmla="*/ 831518 w 1049019"/>
                  <a:gd name="connsiteY4" fmla="*/ 182430 h 216902"/>
                  <a:gd name="connsiteX5" fmla="*/ 634232 w 1049019"/>
                  <a:gd name="connsiteY5" fmla="*/ 202486 h 216902"/>
                  <a:gd name="connsiteX6" fmla="*/ 369881 w 1049019"/>
                  <a:gd name="connsiteY6" fmla="*/ 171066 h 216902"/>
                  <a:gd name="connsiteX7" fmla="*/ 42613 w 1049019"/>
                  <a:gd name="connsiteY7" fmla="*/ 35861 h 216902"/>
                  <a:gd name="connsiteX8" fmla="*/ 33402 w 1049019"/>
                  <a:gd name="connsiteY8" fmla="*/ 3086 h 216902"/>
                  <a:gd name="connsiteX9" fmla="*/ 33123 w 1049019"/>
                  <a:gd name="connsiteY9" fmla="*/ 2926 h 216902"/>
                  <a:gd name="connsiteX10" fmla="*/ 9160 w 1049019"/>
                  <a:gd name="connsiteY10" fmla="*/ 6954 h 216902"/>
                  <a:gd name="connsiteX11" fmla="*/ 2860 w 1049019"/>
                  <a:gd name="connsiteY11" fmla="*/ 15885 h 216902"/>
                  <a:gd name="connsiteX12" fmla="*/ 9041 w 1049019"/>
                  <a:gd name="connsiteY12" fmla="*/ 40725 h 216902"/>
                  <a:gd name="connsiteX13" fmla="*/ 429928 w 1049019"/>
                  <a:gd name="connsiteY13" fmla="*/ 200930 h 216902"/>
                  <a:gd name="connsiteX14" fmla="*/ 846151 w 1049019"/>
                  <a:gd name="connsiteY14" fmla="*/ 191321 h 216902"/>
                  <a:gd name="connsiteX15" fmla="*/ 987218 w 1049019"/>
                  <a:gd name="connsiteY15" fmla="*/ 136298 h 216902"/>
                  <a:gd name="connsiteX16" fmla="*/ 1049019 w 1049019"/>
                  <a:gd name="connsiteY16" fmla="*/ 148738 h 216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49019" h="216902">
                    <a:moveTo>
                      <a:pt x="1049019" y="148738"/>
                    </a:moveTo>
                    <a:cubicBezTo>
                      <a:pt x="1033908" y="113771"/>
                      <a:pt x="1018637" y="78843"/>
                      <a:pt x="1003246" y="43955"/>
                    </a:cubicBezTo>
                    <a:cubicBezTo>
                      <a:pt x="1003366" y="43915"/>
                      <a:pt x="998462" y="78404"/>
                      <a:pt x="982473" y="95310"/>
                    </a:cubicBezTo>
                    <a:cubicBezTo>
                      <a:pt x="985463" y="97024"/>
                      <a:pt x="988175" y="99137"/>
                      <a:pt x="990208" y="101729"/>
                    </a:cubicBezTo>
                    <a:cubicBezTo>
                      <a:pt x="1002489" y="117519"/>
                      <a:pt x="875816" y="174136"/>
                      <a:pt x="831518" y="182430"/>
                    </a:cubicBezTo>
                    <a:cubicBezTo>
                      <a:pt x="810346" y="187892"/>
                      <a:pt x="727652" y="203602"/>
                      <a:pt x="634232" y="202486"/>
                    </a:cubicBezTo>
                    <a:cubicBezTo>
                      <a:pt x="540732" y="203203"/>
                      <a:pt x="436547" y="187095"/>
                      <a:pt x="369881" y="171066"/>
                    </a:cubicBezTo>
                    <a:cubicBezTo>
                      <a:pt x="235314" y="146705"/>
                      <a:pt x="59997" y="77288"/>
                      <a:pt x="42613" y="35861"/>
                    </a:cubicBezTo>
                    <a:cubicBezTo>
                      <a:pt x="36433" y="23022"/>
                      <a:pt x="34040" y="12017"/>
                      <a:pt x="33402" y="3086"/>
                    </a:cubicBezTo>
                    <a:cubicBezTo>
                      <a:pt x="33323" y="3046"/>
                      <a:pt x="33203" y="2966"/>
                      <a:pt x="33123" y="2926"/>
                    </a:cubicBezTo>
                    <a:cubicBezTo>
                      <a:pt x="24950" y="-2177"/>
                      <a:pt x="14423" y="-463"/>
                      <a:pt x="9160" y="6954"/>
                    </a:cubicBezTo>
                    <a:cubicBezTo>
                      <a:pt x="7047" y="9944"/>
                      <a:pt x="4974" y="12894"/>
                      <a:pt x="2860" y="15885"/>
                    </a:cubicBezTo>
                    <a:cubicBezTo>
                      <a:pt x="-2682" y="23660"/>
                      <a:pt x="69" y="35024"/>
                      <a:pt x="9041" y="40725"/>
                    </a:cubicBezTo>
                    <a:cubicBezTo>
                      <a:pt x="59718" y="76092"/>
                      <a:pt x="235792" y="173259"/>
                      <a:pt x="429928" y="200930"/>
                    </a:cubicBezTo>
                    <a:cubicBezTo>
                      <a:pt x="589974" y="229120"/>
                      <a:pt x="757317" y="216241"/>
                      <a:pt x="846151" y="191321"/>
                    </a:cubicBezTo>
                    <a:cubicBezTo>
                      <a:pt x="880202" y="182948"/>
                      <a:pt x="941445" y="159145"/>
                      <a:pt x="987218" y="136298"/>
                    </a:cubicBezTo>
                    <a:cubicBezTo>
                      <a:pt x="1010104" y="125254"/>
                      <a:pt x="1048780" y="148858"/>
                      <a:pt x="1049019" y="148738"/>
                    </a:cubicBezTo>
                    <a:close/>
                  </a:path>
                </a:pathLst>
              </a:custGeom>
              <a:solidFill>
                <a:srgbClr val="EDEDE3">
                  <a:alpha val="67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6" name="Freeform: Shape 2205">
                <a:extLst>
                  <a:ext uri="{FF2B5EF4-FFF2-40B4-BE49-F238E27FC236}">
                    <a16:creationId xmlns="" xmlns:a16="http://schemas.microsoft.com/office/drawing/2014/main" id="{D7A7AF80-9537-4333-80A9-932A01B4080A}"/>
                  </a:ext>
                </a:extLst>
              </p:cNvPr>
              <p:cNvSpPr/>
              <p:nvPr/>
            </p:nvSpPr>
            <p:spPr>
              <a:xfrm>
                <a:off x="4907799" y="975139"/>
                <a:ext cx="74759" cy="100557"/>
              </a:xfrm>
              <a:custGeom>
                <a:avLst/>
                <a:gdLst>
                  <a:gd name="connsiteX0" fmla="*/ 74760 w 74759"/>
                  <a:gd name="connsiteY0" fmla="*/ 100557 h 100557"/>
                  <a:gd name="connsiteX1" fmla="*/ 30861 w 74759"/>
                  <a:gd name="connsiteY1" fmla="*/ 0 h 100557"/>
                  <a:gd name="connsiteX2" fmla="*/ 27910 w 74759"/>
                  <a:gd name="connsiteY2" fmla="*/ 1994 h 100557"/>
                  <a:gd name="connsiteX3" fmla="*/ 12958 w 74759"/>
                  <a:gd name="connsiteY3" fmla="*/ 41188 h 100557"/>
                  <a:gd name="connsiteX4" fmla="*/ 20175 w 74759"/>
                  <a:gd name="connsiteY4" fmla="*/ 46251 h 100557"/>
                  <a:gd name="connsiteX5" fmla="*/ 0 w 74759"/>
                  <a:gd name="connsiteY5" fmla="*/ 94377 h 100557"/>
                  <a:gd name="connsiteX6" fmla="*/ 13038 w 74759"/>
                  <a:gd name="connsiteY6" fmla="*/ 88117 h 100557"/>
                  <a:gd name="connsiteX7" fmla="*/ 74760 w 74759"/>
                  <a:gd name="connsiteY7" fmla="*/ 100557 h 100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759" h="100557">
                    <a:moveTo>
                      <a:pt x="74760" y="100557"/>
                    </a:moveTo>
                    <a:cubicBezTo>
                      <a:pt x="60247" y="66985"/>
                      <a:pt x="45613" y="33453"/>
                      <a:pt x="30861" y="0"/>
                    </a:cubicBezTo>
                    <a:cubicBezTo>
                      <a:pt x="29864" y="678"/>
                      <a:pt x="28907" y="1316"/>
                      <a:pt x="27910" y="1994"/>
                    </a:cubicBezTo>
                    <a:cubicBezTo>
                      <a:pt x="26116" y="11124"/>
                      <a:pt x="21611" y="28508"/>
                      <a:pt x="12958" y="41188"/>
                    </a:cubicBezTo>
                    <a:cubicBezTo>
                      <a:pt x="16427" y="42862"/>
                      <a:pt x="19139" y="44617"/>
                      <a:pt x="20175" y="46251"/>
                    </a:cubicBezTo>
                    <a:cubicBezTo>
                      <a:pt x="23525" y="51714"/>
                      <a:pt x="29386" y="69018"/>
                      <a:pt x="0" y="94377"/>
                    </a:cubicBezTo>
                    <a:cubicBezTo>
                      <a:pt x="4426" y="92303"/>
                      <a:pt x="8812" y="90190"/>
                      <a:pt x="13038" y="88117"/>
                    </a:cubicBezTo>
                    <a:cubicBezTo>
                      <a:pt x="35845" y="77072"/>
                      <a:pt x="74521" y="100677"/>
                      <a:pt x="74760" y="100557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7" name="Freeform: Shape 2206">
                <a:extLst>
                  <a:ext uri="{FF2B5EF4-FFF2-40B4-BE49-F238E27FC236}">
                    <a16:creationId xmlns="" xmlns:a16="http://schemas.microsoft.com/office/drawing/2014/main" id="{EF9AF45D-2FAA-4EA8-B8D6-BC6F288924CE}"/>
                  </a:ext>
                </a:extLst>
              </p:cNvPr>
              <p:cNvSpPr/>
              <p:nvPr/>
            </p:nvSpPr>
            <p:spPr>
              <a:xfrm>
                <a:off x="4920754" y="953780"/>
                <a:ext cx="111653" cy="125342"/>
              </a:xfrm>
              <a:custGeom>
                <a:avLst/>
                <a:gdLst>
                  <a:gd name="connsiteX0" fmla="*/ 80066 w 111653"/>
                  <a:gd name="connsiteY0" fmla="*/ 119165 h 125342"/>
                  <a:gd name="connsiteX1" fmla="*/ 39835 w 111653"/>
                  <a:gd name="connsiteY1" fmla="*/ 121517 h 125342"/>
                  <a:gd name="connsiteX2" fmla="*/ 38081 w 111653"/>
                  <a:gd name="connsiteY2" fmla="*/ 99707 h 125342"/>
                  <a:gd name="connsiteX3" fmla="*/ 18544 w 111653"/>
                  <a:gd name="connsiteY3" fmla="*/ 77897 h 125342"/>
                  <a:gd name="connsiteX4" fmla="*/ 13679 w 111653"/>
                  <a:gd name="connsiteY4" fmla="*/ 53576 h 125342"/>
                  <a:gd name="connsiteX5" fmla="*/ 362 w 111653"/>
                  <a:gd name="connsiteY5" fmla="*/ 44724 h 125342"/>
                  <a:gd name="connsiteX6" fmla="*/ 23568 w 111653"/>
                  <a:gd name="connsiteY6" fmla="*/ 5131 h 125342"/>
                  <a:gd name="connsiteX7" fmla="*/ 102913 w 111653"/>
                  <a:gd name="connsiteY7" fmla="*/ 34955 h 125342"/>
                  <a:gd name="connsiteX8" fmla="*/ 80066 w 111653"/>
                  <a:gd name="connsiteY8" fmla="*/ 119165 h 12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653" h="125342">
                    <a:moveTo>
                      <a:pt x="80066" y="119165"/>
                    </a:moveTo>
                    <a:cubicBezTo>
                      <a:pt x="66510" y="125903"/>
                      <a:pt x="48926" y="127777"/>
                      <a:pt x="39835" y="121517"/>
                    </a:cubicBezTo>
                    <a:cubicBezTo>
                      <a:pt x="34413" y="117769"/>
                      <a:pt x="42587" y="106366"/>
                      <a:pt x="38081" y="99707"/>
                    </a:cubicBezTo>
                    <a:cubicBezTo>
                      <a:pt x="33297" y="92650"/>
                      <a:pt x="22651" y="87068"/>
                      <a:pt x="18544" y="77897"/>
                    </a:cubicBezTo>
                    <a:cubicBezTo>
                      <a:pt x="15035" y="70082"/>
                      <a:pt x="14238" y="61510"/>
                      <a:pt x="13679" y="53576"/>
                    </a:cubicBezTo>
                    <a:cubicBezTo>
                      <a:pt x="13321" y="48432"/>
                      <a:pt x="1000" y="49030"/>
                      <a:pt x="362" y="44724"/>
                    </a:cubicBezTo>
                    <a:cubicBezTo>
                      <a:pt x="-2030" y="28576"/>
                      <a:pt x="7619" y="13066"/>
                      <a:pt x="23568" y="5131"/>
                    </a:cubicBezTo>
                    <a:cubicBezTo>
                      <a:pt x="49963" y="-7907"/>
                      <a:pt x="85210" y="4573"/>
                      <a:pt x="102913" y="34955"/>
                    </a:cubicBezTo>
                    <a:cubicBezTo>
                      <a:pt x="120576" y="65338"/>
                      <a:pt x="110728" y="104013"/>
                      <a:pt x="80066" y="119165"/>
                    </a:cubicBezTo>
                    <a:close/>
                  </a:path>
                </a:pathLst>
              </a:custGeom>
              <a:solidFill>
                <a:srgbClr val="F6F3EC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8" name="Freeform: Shape 2207">
                <a:extLst>
                  <a:ext uri="{FF2B5EF4-FFF2-40B4-BE49-F238E27FC236}">
                    <a16:creationId xmlns="" xmlns:a16="http://schemas.microsoft.com/office/drawing/2014/main" id="{1E6177A2-17A8-457C-B2E7-FD77A095C9CF}"/>
                  </a:ext>
                </a:extLst>
              </p:cNvPr>
              <p:cNvSpPr/>
              <p:nvPr/>
            </p:nvSpPr>
            <p:spPr>
              <a:xfrm>
                <a:off x="4920715" y="955084"/>
                <a:ext cx="111204" cy="124079"/>
              </a:xfrm>
              <a:custGeom>
                <a:avLst/>
                <a:gdLst>
                  <a:gd name="connsiteX0" fmla="*/ 111205 w 111204"/>
                  <a:gd name="connsiteY0" fmla="*/ 72846 h 124079"/>
                  <a:gd name="connsiteX1" fmla="*/ 92346 w 111204"/>
                  <a:gd name="connsiteY1" fmla="*/ 97567 h 124079"/>
                  <a:gd name="connsiteX2" fmla="*/ 47370 w 111204"/>
                  <a:gd name="connsiteY2" fmla="*/ 87479 h 124079"/>
                  <a:gd name="connsiteX3" fmla="*/ 23925 w 111204"/>
                  <a:gd name="connsiteY3" fmla="*/ 33134 h 124079"/>
                  <a:gd name="connsiteX4" fmla="*/ 34492 w 111204"/>
                  <a:gd name="connsiteY4" fmla="*/ 0 h 124079"/>
                  <a:gd name="connsiteX5" fmla="*/ 23567 w 111204"/>
                  <a:gd name="connsiteY5" fmla="*/ 3868 h 124079"/>
                  <a:gd name="connsiteX6" fmla="*/ 361 w 111204"/>
                  <a:gd name="connsiteY6" fmla="*/ 43460 h 124079"/>
                  <a:gd name="connsiteX7" fmla="*/ 13678 w 111204"/>
                  <a:gd name="connsiteY7" fmla="*/ 52312 h 124079"/>
                  <a:gd name="connsiteX8" fmla="*/ 18543 w 111204"/>
                  <a:gd name="connsiteY8" fmla="*/ 76634 h 124079"/>
                  <a:gd name="connsiteX9" fmla="*/ 38080 w 111204"/>
                  <a:gd name="connsiteY9" fmla="*/ 98444 h 124079"/>
                  <a:gd name="connsiteX10" fmla="*/ 39834 w 111204"/>
                  <a:gd name="connsiteY10" fmla="*/ 120254 h 124079"/>
                  <a:gd name="connsiteX11" fmla="*/ 80065 w 111204"/>
                  <a:gd name="connsiteY11" fmla="*/ 117901 h 124079"/>
                  <a:gd name="connsiteX12" fmla="*/ 111205 w 111204"/>
                  <a:gd name="connsiteY12" fmla="*/ 72846 h 124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1204" h="124079">
                    <a:moveTo>
                      <a:pt x="111205" y="72846"/>
                    </a:moveTo>
                    <a:cubicBezTo>
                      <a:pt x="105543" y="82894"/>
                      <a:pt x="98406" y="93380"/>
                      <a:pt x="92346" y="97567"/>
                    </a:cubicBezTo>
                    <a:cubicBezTo>
                      <a:pt x="79268" y="106657"/>
                      <a:pt x="60608" y="104504"/>
                      <a:pt x="47370" y="87479"/>
                    </a:cubicBezTo>
                    <a:cubicBezTo>
                      <a:pt x="34172" y="70454"/>
                      <a:pt x="29787" y="42583"/>
                      <a:pt x="23925" y="33134"/>
                    </a:cubicBezTo>
                    <a:cubicBezTo>
                      <a:pt x="19141" y="25159"/>
                      <a:pt x="24244" y="7895"/>
                      <a:pt x="34492" y="0"/>
                    </a:cubicBezTo>
                    <a:cubicBezTo>
                      <a:pt x="30744" y="837"/>
                      <a:pt x="27075" y="2113"/>
                      <a:pt x="23567" y="3868"/>
                    </a:cubicBezTo>
                    <a:cubicBezTo>
                      <a:pt x="7658" y="11802"/>
                      <a:pt x="-2031" y="27312"/>
                      <a:pt x="361" y="43460"/>
                    </a:cubicBezTo>
                    <a:cubicBezTo>
                      <a:pt x="999" y="47767"/>
                      <a:pt x="13320" y="47169"/>
                      <a:pt x="13678" y="52312"/>
                    </a:cubicBezTo>
                    <a:cubicBezTo>
                      <a:pt x="14197" y="60247"/>
                      <a:pt x="14994" y="68859"/>
                      <a:pt x="18543" y="76634"/>
                    </a:cubicBezTo>
                    <a:cubicBezTo>
                      <a:pt x="22650" y="85804"/>
                      <a:pt x="33295" y="91387"/>
                      <a:pt x="38080" y="98444"/>
                    </a:cubicBezTo>
                    <a:cubicBezTo>
                      <a:pt x="42625" y="105103"/>
                      <a:pt x="34452" y="116506"/>
                      <a:pt x="39834" y="120254"/>
                    </a:cubicBezTo>
                    <a:cubicBezTo>
                      <a:pt x="48885" y="126514"/>
                      <a:pt x="66509" y="124640"/>
                      <a:pt x="80065" y="117901"/>
                    </a:cubicBezTo>
                    <a:cubicBezTo>
                      <a:pt x="98047" y="108970"/>
                      <a:pt x="109132" y="91665"/>
                      <a:pt x="111205" y="72846"/>
                    </a:cubicBezTo>
                    <a:close/>
                  </a:path>
                </a:pathLst>
              </a:custGeom>
              <a:solidFill>
                <a:srgbClr val="D8D6CA">
                  <a:alpha val="64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09" name="Graphic 2">
              <a:extLst>
                <a:ext uri="{FF2B5EF4-FFF2-40B4-BE49-F238E27FC236}">
                  <a16:creationId xmlns="" xmlns:a16="http://schemas.microsoft.com/office/drawing/2014/main" id="{FCB185E3-7FE9-4471-99D4-73E87E651C28}"/>
                </a:ext>
              </a:extLst>
            </p:cNvPr>
            <p:cNvGrpSpPr/>
            <p:nvPr/>
          </p:nvGrpSpPr>
          <p:grpSpPr>
            <a:xfrm>
              <a:off x="18551556" y="-2081193"/>
              <a:ext cx="2679490" cy="537492"/>
              <a:chOff x="4105298" y="1017133"/>
              <a:chExt cx="958573" cy="192285"/>
            </a:xfrm>
          </p:grpSpPr>
          <p:sp>
            <p:nvSpPr>
              <p:cNvPr id="2210" name="Freeform: Shape 2209">
                <a:extLst>
                  <a:ext uri="{FF2B5EF4-FFF2-40B4-BE49-F238E27FC236}">
                    <a16:creationId xmlns="" xmlns:a16="http://schemas.microsoft.com/office/drawing/2014/main" id="{9022450C-05BE-4805-9A09-311BE136B9C3}"/>
                  </a:ext>
                </a:extLst>
              </p:cNvPr>
              <p:cNvSpPr/>
              <p:nvPr/>
            </p:nvSpPr>
            <p:spPr>
              <a:xfrm>
                <a:off x="4105298" y="1017133"/>
                <a:ext cx="919356" cy="147370"/>
              </a:xfrm>
              <a:custGeom>
                <a:avLst/>
                <a:gdLst>
                  <a:gd name="connsiteX0" fmla="*/ 905570 w 919356"/>
                  <a:gd name="connsiteY0" fmla="*/ 146919 h 147370"/>
                  <a:gd name="connsiteX1" fmla="*/ 889502 w 919356"/>
                  <a:gd name="connsiteY1" fmla="*/ 144288 h 147370"/>
                  <a:gd name="connsiteX2" fmla="*/ 852341 w 919356"/>
                  <a:gd name="connsiteY2" fmla="*/ 132486 h 147370"/>
                  <a:gd name="connsiteX3" fmla="*/ 814064 w 919356"/>
                  <a:gd name="connsiteY3" fmla="*/ 126146 h 147370"/>
                  <a:gd name="connsiteX4" fmla="*/ 760476 w 919356"/>
                  <a:gd name="connsiteY4" fmla="*/ 125548 h 147370"/>
                  <a:gd name="connsiteX5" fmla="*/ 397961 w 919356"/>
                  <a:gd name="connsiteY5" fmla="*/ 111234 h 147370"/>
                  <a:gd name="connsiteX6" fmla="*/ 46091 w 919356"/>
                  <a:gd name="connsiteY6" fmla="*/ 49951 h 147370"/>
                  <a:gd name="connsiteX7" fmla="*/ 16746 w 919356"/>
                  <a:gd name="connsiteY7" fmla="*/ 34441 h 147370"/>
                  <a:gd name="connsiteX8" fmla="*/ 717 w 919356"/>
                  <a:gd name="connsiteY8" fmla="*/ 8484 h 147370"/>
                  <a:gd name="connsiteX9" fmla="*/ 1554 w 919356"/>
                  <a:gd name="connsiteY9" fmla="*/ 151 h 147370"/>
                  <a:gd name="connsiteX10" fmla="*/ 4027 w 919356"/>
                  <a:gd name="connsiteY10" fmla="*/ 310 h 147370"/>
                  <a:gd name="connsiteX11" fmla="*/ 14912 w 919356"/>
                  <a:gd name="connsiteY11" fmla="*/ 4297 h 147370"/>
                  <a:gd name="connsiteX12" fmla="*/ 15191 w 919356"/>
                  <a:gd name="connsiteY12" fmla="*/ 4417 h 147370"/>
                  <a:gd name="connsiteX13" fmla="*/ 707686 w 919356"/>
                  <a:gd name="connsiteY13" fmla="*/ 91657 h 147370"/>
                  <a:gd name="connsiteX14" fmla="*/ 855252 w 919356"/>
                  <a:gd name="connsiteY14" fmla="*/ 87590 h 147370"/>
                  <a:gd name="connsiteX15" fmla="*/ 884717 w 919356"/>
                  <a:gd name="connsiteY15" fmla="*/ 80413 h 147370"/>
                  <a:gd name="connsiteX16" fmla="*/ 889861 w 919356"/>
                  <a:gd name="connsiteY16" fmla="*/ 79177 h 147370"/>
                  <a:gd name="connsiteX17" fmla="*/ 919286 w 919356"/>
                  <a:gd name="connsiteY17" fmla="*/ 125428 h 147370"/>
                  <a:gd name="connsiteX18" fmla="*/ 905570 w 919356"/>
                  <a:gd name="connsiteY18" fmla="*/ 146919 h 147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19356" h="147370">
                    <a:moveTo>
                      <a:pt x="905570" y="146919"/>
                    </a:moveTo>
                    <a:cubicBezTo>
                      <a:pt x="901463" y="147916"/>
                      <a:pt x="896200" y="147358"/>
                      <a:pt x="889502" y="144288"/>
                    </a:cubicBezTo>
                    <a:cubicBezTo>
                      <a:pt x="878537" y="139264"/>
                      <a:pt x="864941" y="135356"/>
                      <a:pt x="852341" y="132486"/>
                    </a:cubicBezTo>
                    <a:cubicBezTo>
                      <a:pt x="833681" y="128219"/>
                      <a:pt x="817054" y="126186"/>
                      <a:pt x="814064" y="126146"/>
                    </a:cubicBezTo>
                    <a:cubicBezTo>
                      <a:pt x="796201" y="125907"/>
                      <a:pt x="778379" y="125707"/>
                      <a:pt x="760476" y="125548"/>
                    </a:cubicBezTo>
                    <a:cubicBezTo>
                      <a:pt x="640063" y="124192"/>
                      <a:pt x="519371" y="121959"/>
                      <a:pt x="397961" y="111234"/>
                    </a:cubicBezTo>
                    <a:cubicBezTo>
                      <a:pt x="283130" y="101107"/>
                      <a:pt x="160284" y="88706"/>
                      <a:pt x="46091" y="49951"/>
                    </a:cubicBezTo>
                    <a:cubicBezTo>
                      <a:pt x="41028" y="48236"/>
                      <a:pt x="24959" y="40980"/>
                      <a:pt x="16746" y="34441"/>
                    </a:cubicBezTo>
                    <a:cubicBezTo>
                      <a:pt x="9290" y="28540"/>
                      <a:pt x="2830" y="16658"/>
                      <a:pt x="717" y="8484"/>
                    </a:cubicBezTo>
                    <a:cubicBezTo>
                      <a:pt x="-399" y="4178"/>
                      <a:pt x="-280" y="869"/>
                      <a:pt x="1554" y="151"/>
                    </a:cubicBezTo>
                    <a:cubicBezTo>
                      <a:pt x="2192" y="-88"/>
                      <a:pt x="2990" y="-49"/>
                      <a:pt x="4027" y="310"/>
                    </a:cubicBezTo>
                    <a:cubicBezTo>
                      <a:pt x="7655" y="1666"/>
                      <a:pt x="11283" y="2982"/>
                      <a:pt x="14912" y="4297"/>
                    </a:cubicBezTo>
                    <a:cubicBezTo>
                      <a:pt x="14991" y="4337"/>
                      <a:pt x="15111" y="4377"/>
                      <a:pt x="15191" y="4417"/>
                    </a:cubicBezTo>
                    <a:cubicBezTo>
                      <a:pt x="243537" y="85955"/>
                      <a:pt x="477466" y="93292"/>
                      <a:pt x="707686" y="91657"/>
                    </a:cubicBezTo>
                    <a:cubicBezTo>
                      <a:pt x="719408" y="91577"/>
                      <a:pt x="789623" y="99910"/>
                      <a:pt x="855252" y="87590"/>
                    </a:cubicBezTo>
                    <a:cubicBezTo>
                      <a:pt x="865259" y="85716"/>
                      <a:pt x="875188" y="83363"/>
                      <a:pt x="884717" y="80413"/>
                    </a:cubicBezTo>
                    <a:cubicBezTo>
                      <a:pt x="886511" y="79855"/>
                      <a:pt x="888266" y="79456"/>
                      <a:pt x="889861" y="79177"/>
                    </a:cubicBezTo>
                    <a:cubicBezTo>
                      <a:pt x="917731" y="74432"/>
                      <a:pt x="919844" y="108881"/>
                      <a:pt x="919286" y="125428"/>
                    </a:cubicBezTo>
                    <a:cubicBezTo>
                      <a:pt x="919126" y="130931"/>
                      <a:pt x="916415" y="144328"/>
                      <a:pt x="905570" y="146919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1" name="Freeform: Shape 2210">
                <a:extLst>
                  <a:ext uri="{FF2B5EF4-FFF2-40B4-BE49-F238E27FC236}">
                    <a16:creationId xmlns="" xmlns:a16="http://schemas.microsoft.com/office/drawing/2014/main" id="{7F3843CB-ED9C-495F-AEEE-AFA605E31396}"/>
                  </a:ext>
                </a:extLst>
              </p:cNvPr>
              <p:cNvSpPr/>
              <p:nvPr/>
            </p:nvSpPr>
            <p:spPr>
              <a:xfrm>
                <a:off x="4105338" y="1017403"/>
                <a:ext cx="914333" cy="134407"/>
              </a:xfrm>
              <a:custGeom>
                <a:avLst/>
                <a:gdLst>
                  <a:gd name="connsiteX0" fmla="*/ 883880 w 914333"/>
                  <a:gd name="connsiteY0" fmla="*/ 133810 h 134407"/>
                  <a:gd name="connsiteX1" fmla="*/ 844367 w 914333"/>
                  <a:gd name="connsiteY1" fmla="*/ 118619 h 134407"/>
                  <a:gd name="connsiteX2" fmla="*/ 791975 w 914333"/>
                  <a:gd name="connsiteY2" fmla="*/ 105740 h 134407"/>
                  <a:gd name="connsiteX3" fmla="*/ 702702 w 914333"/>
                  <a:gd name="connsiteY3" fmla="*/ 104464 h 134407"/>
                  <a:gd name="connsiteX4" fmla="*/ 348400 w 914333"/>
                  <a:gd name="connsiteY4" fmla="*/ 92822 h 134407"/>
                  <a:gd name="connsiteX5" fmla="*/ 141784 w 914333"/>
                  <a:gd name="connsiteY5" fmla="*/ 48564 h 134407"/>
                  <a:gd name="connsiteX6" fmla="*/ 39871 w 914333"/>
                  <a:gd name="connsiteY6" fmla="*/ 17105 h 134407"/>
                  <a:gd name="connsiteX7" fmla="*/ 717 w 914333"/>
                  <a:gd name="connsiteY7" fmla="*/ 8333 h 134407"/>
                  <a:gd name="connsiteX8" fmla="*/ 1554 w 914333"/>
                  <a:gd name="connsiteY8" fmla="*/ 0 h 134407"/>
                  <a:gd name="connsiteX9" fmla="*/ 14912 w 914333"/>
                  <a:gd name="connsiteY9" fmla="*/ 4107 h 134407"/>
                  <a:gd name="connsiteX10" fmla="*/ 15191 w 914333"/>
                  <a:gd name="connsiteY10" fmla="*/ 4226 h 134407"/>
                  <a:gd name="connsiteX11" fmla="*/ 707686 w 914333"/>
                  <a:gd name="connsiteY11" fmla="*/ 91466 h 134407"/>
                  <a:gd name="connsiteX12" fmla="*/ 884757 w 914333"/>
                  <a:gd name="connsiteY12" fmla="*/ 80222 h 134407"/>
                  <a:gd name="connsiteX13" fmla="*/ 889900 w 914333"/>
                  <a:gd name="connsiteY13" fmla="*/ 78986 h 134407"/>
                  <a:gd name="connsiteX14" fmla="*/ 914302 w 914333"/>
                  <a:gd name="connsiteY14" fmla="*/ 124321 h 134407"/>
                  <a:gd name="connsiteX15" fmla="*/ 883880 w 914333"/>
                  <a:gd name="connsiteY15" fmla="*/ 133810 h 134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14333" h="134407">
                    <a:moveTo>
                      <a:pt x="883880" y="133810"/>
                    </a:moveTo>
                    <a:cubicBezTo>
                      <a:pt x="880291" y="130062"/>
                      <a:pt x="848354" y="121809"/>
                      <a:pt x="844367" y="118619"/>
                    </a:cubicBezTo>
                    <a:cubicBezTo>
                      <a:pt x="832525" y="109010"/>
                      <a:pt x="805571" y="108252"/>
                      <a:pt x="791975" y="105740"/>
                    </a:cubicBezTo>
                    <a:cubicBezTo>
                      <a:pt x="762749" y="100278"/>
                      <a:pt x="738228" y="106976"/>
                      <a:pt x="702702" y="104464"/>
                    </a:cubicBezTo>
                    <a:cubicBezTo>
                      <a:pt x="675110" y="102511"/>
                      <a:pt x="414109" y="101753"/>
                      <a:pt x="348400" y="92822"/>
                    </a:cubicBezTo>
                    <a:cubicBezTo>
                      <a:pt x="282771" y="83891"/>
                      <a:pt x="207014" y="67902"/>
                      <a:pt x="141784" y="48564"/>
                    </a:cubicBezTo>
                    <a:cubicBezTo>
                      <a:pt x="107773" y="38476"/>
                      <a:pt x="74002" y="26276"/>
                      <a:pt x="39871" y="17105"/>
                    </a:cubicBezTo>
                    <a:cubicBezTo>
                      <a:pt x="26793" y="13596"/>
                      <a:pt x="13795" y="10805"/>
                      <a:pt x="717" y="8333"/>
                    </a:cubicBezTo>
                    <a:cubicBezTo>
                      <a:pt x="-399" y="3987"/>
                      <a:pt x="-280" y="718"/>
                      <a:pt x="1554" y="0"/>
                    </a:cubicBezTo>
                    <a:cubicBezTo>
                      <a:pt x="6020" y="1396"/>
                      <a:pt x="10486" y="2751"/>
                      <a:pt x="14912" y="4107"/>
                    </a:cubicBezTo>
                    <a:cubicBezTo>
                      <a:pt x="15031" y="4147"/>
                      <a:pt x="15111" y="4187"/>
                      <a:pt x="15191" y="4226"/>
                    </a:cubicBezTo>
                    <a:cubicBezTo>
                      <a:pt x="243537" y="85765"/>
                      <a:pt x="477426" y="93101"/>
                      <a:pt x="707686" y="91466"/>
                    </a:cubicBezTo>
                    <a:cubicBezTo>
                      <a:pt x="721163" y="91347"/>
                      <a:pt x="812350" y="102431"/>
                      <a:pt x="884757" y="80222"/>
                    </a:cubicBezTo>
                    <a:cubicBezTo>
                      <a:pt x="886551" y="79664"/>
                      <a:pt x="888266" y="79265"/>
                      <a:pt x="889900" y="78986"/>
                    </a:cubicBezTo>
                    <a:cubicBezTo>
                      <a:pt x="911551" y="85844"/>
                      <a:pt x="914701" y="110724"/>
                      <a:pt x="914302" y="124321"/>
                    </a:cubicBezTo>
                    <a:cubicBezTo>
                      <a:pt x="914023" y="132175"/>
                      <a:pt x="912029" y="135963"/>
                      <a:pt x="883880" y="133810"/>
                    </a:cubicBezTo>
                    <a:close/>
                  </a:path>
                </a:pathLst>
              </a:custGeom>
              <a:solidFill>
                <a:srgbClr val="EDEDE3">
                  <a:alpha val="60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2" name="Freeform: Shape 2211">
                <a:extLst>
                  <a:ext uri="{FF2B5EF4-FFF2-40B4-BE49-F238E27FC236}">
                    <a16:creationId xmlns="" xmlns:a16="http://schemas.microsoft.com/office/drawing/2014/main" id="{EE0D4335-0917-4298-8BF9-871994A36834}"/>
                  </a:ext>
                </a:extLst>
              </p:cNvPr>
              <p:cNvSpPr/>
              <p:nvPr/>
            </p:nvSpPr>
            <p:spPr>
              <a:xfrm>
                <a:off x="4957639" y="1096270"/>
                <a:ext cx="61961" cy="68233"/>
              </a:xfrm>
              <a:custGeom>
                <a:avLst/>
                <a:gdLst>
                  <a:gd name="connsiteX0" fmla="*/ 53229 w 61961"/>
                  <a:gd name="connsiteY0" fmla="*/ 67782 h 68233"/>
                  <a:gd name="connsiteX1" fmla="*/ 37161 w 61961"/>
                  <a:gd name="connsiteY1" fmla="*/ 65151 h 68233"/>
                  <a:gd name="connsiteX2" fmla="*/ 0 w 61961"/>
                  <a:gd name="connsiteY2" fmla="*/ 53349 h 68233"/>
                  <a:gd name="connsiteX3" fmla="*/ 7496 w 61961"/>
                  <a:gd name="connsiteY3" fmla="*/ 32655 h 68233"/>
                  <a:gd name="connsiteX4" fmla="*/ 2950 w 61961"/>
                  <a:gd name="connsiteY4" fmla="*/ 8413 h 68233"/>
                  <a:gd name="connsiteX5" fmla="*/ 32416 w 61961"/>
                  <a:gd name="connsiteY5" fmla="*/ 1236 h 68233"/>
                  <a:gd name="connsiteX6" fmla="*/ 37560 w 61961"/>
                  <a:gd name="connsiteY6" fmla="*/ 0 h 68233"/>
                  <a:gd name="connsiteX7" fmla="*/ 61961 w 61961"/>
                  <a:gd name="connsiteY7" fmla="*/ 45334 h 68233"/>
                  <a:gd name="connsiteX8" fmla="*/ 53229 w 61961"/>
                  <a:gd name="connsiteY8" fmla="*/ 67782 h 68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61" h="68233">
                    <a:moveTo>
                      <a:pt x="53229" y="67782"/>
                    </a:moveTo>
                    <a:cubicBezTo>
                      <a:pt x="49122" y="68779"/>
                      <a:pt x="43859" y="68221"/>
                      <a:pt x="37161" y="65151"/>
                    </a:cubicBezTo>
                    <a:cubicBezTo>
                      <a:pt x="26196" y="60127"/>
                      <a:pt x="12600" y="56219"/>
                      <a:pt x="0" y="53349"/>
                    </a:cubicBezTo>
                    <a:cubicBezTo>
                      <a:pt x="2113" y="47089"/>
                      <a:pt x="4665" y="39951"/>
                      <a:pt x="7496" y="32655"/>
                    </a:cubicBezTo>
                    <a:cubicBezTo>
                      <a:pt x="10407" y="25159"/>
                      <a:pt x="7656" y="16467"/>
                      <a:pt x="2950" y="8413"/>
                    </a:cubicBezTo>
                    <a:cubicBezTo>
                      <a:pt x="12958" y="6539"/>
                      <a:pt x="22886" y="4187"/>
                      <a:pt x="32416" y="1236"/>
                    </a:cubicBezTo>
                    <a:cubicBezTo>
                      <a:pt x="34210" y="678"/>
                      <a:pt x="35965" y="279"/>
                      <a:pt x="37560" y="0"/>
                    </a:cubicBezTo>
                    <a:lnTo>
                      <a:pt x="61961" y="45334"/>
                    </a:lnTo>
                    <a:lnTo>
                      <a:pt x="53229" y="67782"/>
                    </a:ln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213" name="Graphic 2">
                <a:extLst>
                  <a:ext uri="{FF2B5EF4-FFF2-40B4-BE49-F238E27FC236}">
                    <a16:creationId xmlns="" xmlns:a16="http://schemas.microsoft.com/office/drawing/2014/main" id="{6A5DABA0-9978-42A9-A6E5-2B9705B6CDC0}"/>
                  </a:ext>
                </a:extLst>
              </p:cNvPr>
              <p:cNvGrpSpPr/>
              <p:nvPr/>
            </p:nvGrpSpPr>
            <p:grpSpPr>
              <a:xfrm>
                <a:off x="4978557" y="1061238"/>
                <a:ext cx="85314" cy="148180"/>
                <a:chOff x="4978557" y="1061238"/>
                <a:chExt cx="85314" cy="148180"/>
              </a:xfrm>
            </p:grpSpPr>
            <p:sp>
              <p:nvSpPr>
                <p:cNvPr id="2214" name="Freeform: Shape 2213">
                  <a:extLst>
                    <a:ext uri="{FF2B5EF4-FFF2-40B4-BE49-F238E27FC236}">
                      <a16:creationId xmlns="" xmlns:a16="http://schemas.microsoft.com/office/drawing/2014/main" id="{0FD6674D-67B9-4A85-8C48-E55E9C7CB9F2}"/>
                    </a:ext>
                  </a:extLst>
                </p:cNvPr>
                <p:cNvSpPr/>
                <p:nvPr/>
              </p:nvSpPr>
              <p:spPr>
                <a:xfrm>
                  <a:off x="4978557" y="1061642"/>
                  <a:ext cx="85314" cy="147776"/>
                </a:xfrm>
                <a:custGeom>
                  <a:avLst/>
                  <a:gdLst>
                    <a:gd name="connsiteX0" fmla="*/ 50692 w 85314"/>
                    <a:gd name="connsiteY0" fmla="*/ 147266 h 147776"/>
                    <a:gd name="connsiteX1" fmla="*/ 37495 w 85314"/>
                    <a:gd name="connsiteY1" fmla="*/ 145711 h 147776"/>
                    <a:gd name="connsiteX2" fmla="*/ 17957 w 85314"/>
                    <a:gd name="connsiteY2" fmla="*/ 123901 h 147776"/>
                    <a:gd name="connsiteX3" fmla="*/ 17878 w 85314"/>
                    <a:gd name="connsiteY3" fmla="*/ 123742 h 147776"/>
                    <a:gd name="connsiteX4" fmla="*/ 9265 w 85314"/>
                    <a:gd name="connsiteY4" fmla="*/ 11263 h 147776"/>
                    <a:gd name="connsiteX5" fmla="*/ 56514 w 85314"/>
                    <a:gd name="connsiteY5" fmla="*/ 13376 h 147776"/>
                    <a:gd name="connsiteX6" fmla="*/ 77486 w 85314"/>
                    <a:gd name="connsiteY6" fmla="*/ 46111 h 147776"/>
                    <a:gd name="connsiteX7" fmla="*/ 72343 w 85314"/>
                    <a:gd name="connsiteY7" fmla="*/ 128407 h 147776"/>
                    <a:gd name="connsiteX8" fmla="*/ 58228 w 85314"/>
                    <a:gd name="connsiteY8" fmla="*/ 143757 h 147776"/>
                    <a:gd name="connsiteX9" fmla="*/ 50692 w 85314"/>
                    <a:gd name="connsiteY9" fmla="*/ 147266 h 1477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5314" h="147776">
                      <a:moveTo>
                        <a:pt x="50692" y="147266"/>
                      </a:moveTo>
                      <a:cubicBezTo>
                        <a:pt x="46745" y="148223"/>
                        <a:pt x="42399" y="147904"/>
                        <a:pt x="37495" y="145711"/>
                      </a:cubicBezTo>
                      <a:cubicBezTo>
                        <a:pt x="29759" y="142282"/>
                        <a:pt x="23220" y="134308"/>
                        <a:pt x="17957" y="123901"/>
                      </a:cubicBezTo>
                      <a:lnTo>
                        <a:pt x="17878" y="123742"/>
                      </a:lnTo>
                      <a:cubicBezTo>
                        <a:pt x="852" y="89970"/>
                        <a:pt x="-7800" y="33511"/>
                        <a:pt x="9265" y="11263"/>
                      </a:cubicBezTo>
                      <a:cubicBezTo>
                        <a:pt x="22303" y="-5722"/>
                        <a:pt x="41641" y="-2254"/>
                        <a:pt x="56514" y="13376"/>
                      </a:cubicBezTo>
                      <a:cubicBezTo>
                        <a:pt x="65524" y="22826"/>
                        <a:pt x="72582" y="34070"/>
                        <a:pt x="77486" y="46111"/>
                      </a:cubicBezTo>
                      <a:cubicBezTo>
                        <a:pt x="88929" y="74261"/>
                        <a:pt x="88331" y="106517"/>
                        <a:pt x="72343" y="128407"/>
                      </a:cubicBezTo>
                      <a:cubicBezTo>
                        <a:pt x="68315" y="133949"/>
                        <a:pt x="63730" y="139930"/>
                        <a:pt x="58228" y="143757"/>
                      </a:cubicBezTo>
                      <a:cubicBezTo>
                        <a:pt x="55875" y="145392"/>
                        <a:pt x="53403" y="146588"/>
                        <a:pt x="50692" y="147266"/>
                      </a:cubicBezTo>
                      <a:close/>
                    </a:path>
                  </a:pathLst>
                </a:custGeom>
                <a:solidFill>
                  <a:srgbClr val="F6F3EC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15" name="Freeform: Shape 2214">
                  <a:extLst>
                    <a:ext uri="{FF2B5EF4-FFF2-40B4-BE49-F238E27FC236}">
                      <a16:creationId xmlns="" xmlns:a16="http://schemas.microsoft.com/office/drawing/2014/main" id="{45F11CD9-271B-495D-889E-782DF9428A44}"/>
                    </a:ext>
                  </a:extLst>
                </p:cNvPr>
                <p:cNvSpPr/>
                <p:nvPr/>
              </p:nvSpPr>
              <p:spPr>
                <a:xfrm>
                  <a:off x="4980138" y="1061238"/>
                  <a:ext cx="75904" cy="148180"/>
                </a:xfrm>
                <a:custGeom>
                  <a:avLst/>
                  <a:gdLst>
                    <a:gd name="connsiteX0" fmla="*/ 49111 w 75904"/>
                    <a:gd name="connsiteY0" fmla="*/ 147670 h 148180"/>
                    <a:gd name="connsiteX1" fmla="*/ 35913 w 75904"/>
                    <a:gd name="connsiteY1" fmla="*/ 146115 h 148180"/>
                    <a:gd name="connsiteX2" fmla="*/ 16376 w 75904"/>
                    <a:gd name="connsiteY2" fmla="*/ 124305 h 148180"/>
                    <a:gd name="connsiteX3" fmla="*/ 16296 w 75904"/>
                    <a:gd name="connsiteY3" fmla="*/ 124146 h 148180"/>
                    <a:gd name="connsiteX4" fmla="*/ 547 w 75904"/>
                    <a:gd name="connsiteY4" fmla="*/ 80087 h 148180"/>
                    <a:gd name="connsiteX5" fmla="*/ 3856 w 75904"/>
                    <a:gd name="connsiteY5" fmla="*/ 45638 h 148180"/>
                    <a:gd name="connsiteX6" fmla="*/ 7684 w 75904"/>
                    <a:gd name="connsiteY6" fmla="*/ 11667 h 148180"/>
                    <a:gd name="connsiteX7" fmla="*/ 54932 w 75904"/>
                    <a:gd name="connsiteY7" fmla="*/ 13781 h 148180"/>
                    <a:gd name="connsiteX8" fmla="*/ 75905 w 75904"/>
                    <a:gd name="connsiteY8" fmla="*/ 46515 h 148180"/>
                    <a:gd name="connsiteX9" fmla="*/ 25706 w 75904"/>
                    <a:gd name="connsiteY9" fmla="*/ 27018 h 148180"/>
                    <a:gd name="connsiteX10" fmla="*/ 35475 w 75904"/>
                    <a:gd name="connsiteY10" fmla="*/ 70120 h 148180"/>
                    <a:gd name="connsiteX11" fmla="*/ 26942 w 75904"/>
                    <a:gd name="connsiteY11" fmla="*/ 105765 h 148180"/>
                    <a:gd name="connsiteX12" fmla="*/ 49111 w 75904"/>
                    <a:gd name="connsiteY12" fmla="*/ 147670 h 148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5904" h="148180">
                      <a:moveTo>
                        <a:pt x="49111" y="147670"/>
                      </a:moveTo>
                      <a:cubicBezTo>
                        <a:pt x="45164" y="148627"/>
                        <a:pt x="40817" y="148308"/>
                        <a:pt x="35913" y="146115"/>
                      </a:cubicBezTo>
                      <a:cubicBezTo>
                        <a:pt x="28178" y="142686"/>
                        <a:pt x="21639" y="134712"/>
                        <a:pt x="16376" y="124305"/>
                      </a:cubicBezTo>
                      <a:lnTo>
                        <a:pt x="16296" y="124146"/>
                      </a:lnTo>
                      <a:cubicBezTo>
                        <a:pt x="10475" y="112623"/>
                        <a:pt x="3537" y="94960"/>
                        <a:pt x="547" y="80087"/>
                      </a:cubicBezTo>
                      <a:cubicBezTo>
                        <a:pt x="-1806" y="68325"/>
                        <a:pt x="4215" y="54251"/>
                        <a:pt x="3856" y="45638"/>
                      </a:cubicBezTo>
                      <a:cubicBezTo>
                        <a:pt x="3059" y="26420"/>
                        <a:pt x="2102" y="20280"/>
                        <a:pt x="7684" y="11667"/>
                      </a:cubicBezTo>
                      <a:cubicBezTo>
                        <a:pt x="19326" y="-6315"/>
                        <a:pt x="40060" y="-1849"/>
                        <a:pt x="54932" y="13781"/>
                      </a:cubicBezTo>
                      <a:cubicBezTo>
                        <a:pt x="63943" y="23230"/>
                        <a:pt x="71000" y="34474"/>
                        <a:pt x="75905" y="46515"/>
                      </a:cubicBezTo>
                      <a:cubicBezTo>
                        <a:pt x="69366" y="49227"/>
                        <a:pt x="38744" y="-4720"/>
                        <a:pt x="25706" y="27018"/>
                      </a:cubicBezTo>
                      <a:cubicBezTo>
                        <a:pt x="18609" y="44283"/>
                        <a:pt x="31886" y="50821"/>
                        <a:pt x="35475" y="70120"/>
                      </a:cubicBezTo>
                      <a:cubicBezTo>
                        <a:pt x="36511" y="75741"/>
                        <a:pt x="26264" y="100063"/>
                        <a:pt x="26942" y="105765"/>
                      </a:cubicBezTo>
                      <a:cubicBezTo>
                        <a:pt x="29334" y="126139"/>
                        <a:pt x="32963" y="133675"/>
                        <a:pt x="49111" y="147670"/>
                      </a:cubicBezTo>
                      <a:close/>
                    </a:path>
                  </a:pathLst>
                </a:custGeom>
                <a:solidFill>
                  <a:srgbClr val="D8D6CA">
                    <a:alpha val="46000"/>
                  </a:srgbClr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216" name="Graphic 2">
              <a:extLst>
                <a:ext uri="{FF2B5EF4-FFF2-40B4-BE49-F238E27FC236}">
                  <a16:creationId xmlns="" xmlns:a16="http://schemas.microsoft.com/office/drawing/2014/main" id="{6433B925-0209-49EC-BD93-64AFBEC0BC4D}"/>
                </a:ext>
              </a:extLst>
            </p:cNvPr>
            <p:cNvGrpSpPr/>
            <p:nvPr/>
          </p:nvGrpSpPr>
          <p:grpSpPr>
            <a:xfrm>
              <a:off x="18613975" y="-1242698"/>
              <a:ext cx="2998924" cy="601281"/>
              <a:chOff x="4127628" y="1317100"/>
              <a:chExt cx="1072849" cy="215105"/>
            </a:xfrm>
          </p:grpSpPr>
          <p:sp>
            <p:nvSpPr>
              <p:cNvPr id="2217" name="Freeform: Shape 2216">
                <a:extLst>
                  <a:ext uri="{FF2B5EF4-FFF2-40B4-BE49-F238E27FC236}">
                    <a16:creationId xmlns="" xmlns:a16="http://schemas.microsoft.com/office/drawing/2014/main" id="{98327F3A-A545-4FE6-BCFF-9F290C24601F}"/>
                  </a:ext>
                </a:extLst>
              </p:cNvPr>
              <p:cNvSpPr/>
              <p:nvPr/>
            </p:nvSpPr>
            <p:spPr>
              <a:xfrm>
                <a:off x="4127628" y="1317100"/>
                <a:ext cx="1029046" cy="164883"/>
              </a:xfrm>
              <a:custGeom>
                <a:avLst/>
                <a:gdLst>
                  <a:gd name="connsiteX0" fmla="*/ 1013542 w 1029046"/>
                  <a:gd name="connsiteY0" fmla="*/ 164372 h 164883"/>
                  <a:gd name="connsiteX1" fmla="*/ 995560 w 1029046"/>
                  <a:gd name="connsiteY1" fmla="*/ 161422 h 164883"/>
                  <a:gd name="connsiteX2" fmla="*/ 953973 w 1029046"/>
                  <a:gd name="connsiteY2" fmla="*/ 148224 h 164883"/>
                  <a:gd name="connsiteX3" fmla="*/ 911151 w 1029046"/>
                  <a:gd name="connsiteY3" fmla="*/ 141127 h 164883"/>
                  <a:gd name="connsiteX4" fmla="*/ 851183 w 1029046"/>
                  <a:gd name="connsiteY4" fmla="*/ 140449 h 164883"/>
                  <a:gd name="connsiteX5" fmla="*/ 445447 w 1029046"/>
                  <a:gd name="connsiteY5" fmla="*/ 124461 h 164883"/>
                  <a:gd name="connsiteX6" fmla="*/ 51592 w 1029046"/>
                  <a:gd name="connsiteY6" fmla="*/ 55881 h 164883"/>
                  <a:gd name="connsiteX7" fmla="*/ 18738 w 1029046"/>
                  <a:gd name="connsiteY7" fmla="*/ 38537 h 164883"/>
                  <a:gd name="connsiteX8" fmla="*/ 796 w 1029046"/>
                  <a:gd name="connsiteY8" fmla="*/ 9510 h 164883"/>
                  <a:gd name="connsiteX9" fmla="*/ 1753 w 1029046"/>
                  <a:gd name="connsiteY9" fmla="*/ 180 h 164883"/>
                  <a:gd name="connsiteX10" fmla="*/ 4544 w 1029046"/>
                  <a:gd name="connsiteY10" fmla="*/ 339 h 164883"/>
                  <a:gd name="connsiteX11" fmla="*/ 16744 w 1029046"/>
                  <a:gd name="connsiteY11" fmla="*/ 4765 h 164883"/>
                  <a:gd name="connsiteX12" fmla="*/ 17063 w 1029046"/>
                  <a:gd name="connsiteY12" fmla="*/ 4885 h 164883"/>
                  <a:gd name="connsiteX13" fmla="*/ 792133 w 1029046"/>
                  <a:gd name="connsiteY13" fmla="*/ 102531 h 164883"/>
                  <a:gd name="connsiteX14" fmla="*/ 957283 w 1029046"/>
                  <a:gd name="connsiteY14" fmla="*/ 97986 h 164883"/>
                  <a:gd name="connsiteX15" fmla="*/ 990297 w 1029046"/>
                  <a:gd name="connsiteY15" fmla="*/ 89972 h 164883"/>
                  <a:gd name="connsiteX16" fmla="*/ 996038 w 1029046"/>
                  <a:gd name="connsiteY16" fmla="*/ 88616 h 164883"/>
                  <a:gd name="connsiteX17" fmla="*/ 1028972 w 1029046"/>
                  <a:gd name="connsiteY17" fmla="*/ 140369 h 164883"/>
                  <a:gd name="connsiteX18" fmla="*/ 1013542 w 1029046"/>
                  <a:gd name="connsiteY18" fmla="*/ 164372 h 164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29046" h="164883">
                    <a:moveTo>
                      <a:pt x="1013542" y="164372"/>
                    </a:moveTo>
                    <a:cubicBezTo>
                      <a:pt x="1008957" y="165489"/>
                      <a:pt x="1003056" y="164891"/>
                      <a:pt x="995560" y="161422"/>
                    </a:cubicBezTo>
                    <a:cubicBezTo>
                      <a:pt x="983279" y="155800"/>
                      <a:pt x="968088" y="151414"/>
                      <a:pt x="953973" y="148224"/>
                    </a:cubicBezTo>
                    <a:cubicBezTo>
                      <a:pt x="933080" y="143440"/>
                      <a:pt x="914500" y="141167"/>
                      <a:pt x="911151" y="141127"/>
                    </a:cubicBezTo>
                    <a:cubicBezTo>
                      <a:pt x="891175" y="140848"/>
                      <a:pt x="871199" y="140649"/>
                      <a:pt x="851183" y="140449"/>
                    </a:cubicBezTo>
                    <a:cubicBezTo>
                      <a:pt x="716416" y="138934"/>
                      <a:pt x="581330" y="136422"/>
                      <a:pt x="445447" y="124461"/>
                    </a:cubicBezTo>
                    <a:cubicBezTo>
                      <a:pt x="316900" y="113137"/>
                      <a:pt x="179422" y="99262"/>
                      <a:pt x="51592" y="55881"/>
                    </a:cubicBezTo>
                    <a:cubicBezTo>
                      <a:pt x="45891" y="53967"/>
                      <a:pt x="27948" y="45833"/>
                      <a:pt x="18738" y="38537"/>
                    </a:cubicBezTo>
                    <a:cubicBezTo>
                      <a:pt x="10405" y="31918"/>
                      <a:pt x="3188" y="18601"/>
                      <a:pt x="796" y="9510"/>
                    </a:cubicBezTo>
                    <a:cubicBezTo>
                      <a:pt x="-440" y="4686"/>
                      <a:pt x="-321" y="1017"/>
                      <a:pt x="1753" y="180"/>
                    </a:cubicBezTo>
                    <a:cubicBezTo>
                      <a:pt x="2470" y="-99"/>
                      <a:pt x="3347" y="-59"/>
                      <a:pt x="4544" y="339"/>
                    </a:cubicBezTo>
                    <a:cubicBezTo>
                      <a:pt x="8611" y="1855"/>
                      <a:pt x="12677" y="3330"/>
                      <a:pt x="16744" y="4765"/>
                    </a:cubicBezTo>
                    <a:cubicBezTo>
                      <a:pt x="16864" y="4805"/>
                      <a:pt x="16944" y="4845"/>
                      <a:pt x="17063" y="4885"/>
                    </a:cubicBezTo>
                    <a:cubicBezTo>
                      <a:pt x="272642" y="96152"/>
                      <a:pt x="534441" y="104365"/>
                      <a:pt x="792133" y="102531"/>
                    </a:cubicBezTo>
                    <a:cubicBezTo>
                      <a:pt x="805251" y="102412"/>
                      <a:pt x="883839" y="111741"/>
                      <a:pt x="957283" y="97986"/>
                    </a:cubicBezTo>
                    <a:cubicBezTo>
                      <a:pt x="968487" y="95873"/>
                      <a:pt x="979571" y="93241"/>
                      <a:pt x="990297" y="89972"/>
                    </a:cubicBezTo>
                    <a:cubicBezTo>
                      <a:pt x="992330" y="89373"/>
                      <a:pt x="994244" y="88895"/>
                      <a:pt x="996038" y="88616"/>
                    </a:cubicBezTo>
                    <a:cubicBezTo>
                      <a:pt x="1027218" y="83313"/>
                      <a:pt x="1029570" y="121829"/>
                      <a:pt x="1028972" y="140369"/>
                    </a:cubicBezTo>
                    <a:cubicBezTo>
                      <a:pt x="1028733" y="146430"/>
                      <a:pt x="1025703" y="161462"/>
                      <a:pt x="1013542" y="164372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8" name="Freeform: Shape 2217">
                <a:extLst>
                  <a:ext uri="{FF2B5EF4-FFF2-40B4-BE49-F238E27FC236}">
                    <a16:creationId xmlns="" xmlns:a16="http://schemas.microsoft.com/office/drawing/2014/main" id="{F8543073-9249-4293-856A-7F1E5CEEB8BE}"/>
                  </a:ext>
                </a:extLst>
              </p:cNvPr>
              <p:cNvSpPr/>
              <p:nvPr/>
            </p:nvSpPr>
            <p:spPr>
              <a:xfrm>
                <a:off x="4127667" y="1317240"/>
                <a:ext cx="1023350" cy="150514"/>
              </a:xfrm>
              <a:custGeom>
                <a:avLst/>
                <a:gdLst>
                  <a:gd name="connsiteX0" fmla="*/ 989260 w 1023350"/>
                  <a:gd name="connsiteY0" fmla="*/ 149839 h 150514"/>
                  <a:gd name="connsiteX1" fmla="*/ 945042 w 1023350"/>
                  <a:gd name="connsiteY1" fmla="*/ 132813 h 150514"/>
                  <a:gd name="connsiteX2" fmla="*/ 886390 w 1023350"/>
                  <a:gd name="connsiteY2" fmla="*/ 118380 h 150514"/>
                  <a:gd name="connsiteX3" fmla="*/ 786472 w 1023350"/>
                  <a:gd name="connsiteY3" fmla="*/ 116944 h 150514"/>
                  <a:gd name="connsiteX4" fmla="*/ 389906 w 1023350"/>
                  <a:gd name="connsiteY4" fmla="*/ 103906 h 150514"/>
                  <a:gd name="connsiteX5" fmla="*/ 158688 w 1023350"/>
                  <a:gd name="connsiteY5" fmla="*/ 54345 h 150514"/>
                  <a:gd name="connsiteX6" fmla="*/ 44615 w 1023350"/>
                  <a:gd name="connsiteY6" fmla="*/ 19138 h 150514"/>
                  <a:gd name="connsiteX7" fmla="*/ 796 w 1023350"/>
                  <a:gd name="connsiteY7" fmla="*/ 9330 h 150514"/>
                  <a:gd name="connsiteX8" fmla="*/ 1753 w 1023350"/>
                  <a:gd name="connsiteY8" fmla="*/ 0 h 150514"/>
                  <a:gd name="connsiteX9" fmla="*/ 16705 w 1023350"/>
                  <a:gd name="connsiteY9" fmla="*/ 4585 h 150514"/>
                  <a:gd name="connsiteX10" fmla="*/ 17024 w 1023350"/>
                  <a:gd name="connsiteY10" fmla="*/ 4705 h 150514"/>
                  <a:gd name="connsiteX11" fmla="*/ 792093 w 1023350"/>
                  <a:gd name="connsiteY11" fmla="*/ 102351 h 150514"/>
                  <a:gd name="connsiteX12" fmla="*/ 990257 w 1023350"/>
                  <a:gd name="connsiteY12" fmla="*/ 89792 h 150514"/>
                  <a:gd name="connsiteX13" fmla="*/ 995998 w 1023350"/>
                  <a:gd name="connsiteY13" fmla="*/ 88436 h 150514"/>
                  <a:gd name="connsiteX14" fmla="*/ 1023310 w 1023350"/>
                  <a:gd name="connsiteY14" fmla="*/ 139193 h 150514"/>
                  <a:gd name="connsiteX15" fmla="*/ 989260 w 1023350"/>
                  <a:gd name="connsiteY15" fmla="*/ 149839 h 150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23350" h="150514">
                    <a:moveTo>
                      <a:pt x="989260" y="149839"/>
                    </a:moveTo>
                    <a:cubicBezTo>
                      <a:pt x="985233" y="145612"/>
                      <a:pt x="949468" y="136402"/>
                      <a:pt x="945042" y="132813"/>
                    </a:cubicBezTo>
                    <a:cubicBezTo>
                      <a:pt x="931805" y="122048"/>
                      <a:pt x="901622" y="121211"/>
                      <a:pt x="886390" y="118380"/>
                    </a:cubicBezTo>
                    <a:cubicBezTo>
                      <a:pt x="853695" y="112279"/>
                      <a:pt x="826224" y="119775"/>
                      <a:pt x="786472" y="116944"/>
                    </a:cubicBezTo>
                    <a:cubicBezTo>
                      <a:pt x="755571" y="114751"/>
                      <a:pt x="463509" y="113914"/>
                      <a:pt x="389906" y="103906"/>
                    </a:cubicBezTo>
                    <a:cubicBezTo>
                      <a:pt x="316462" y="93898"/>
                      <a:pt x="231654" y="76036"/>
                      <a:pt x="158688" y="54345"/>
                    </a:cubicBezTo>
                    <a:cubicBezTo>
                      <a:pt x="120611" y="43062"/>
                      <a:pt x="82852" y="29386"/>
                      <a:pt x="44615" y="19138"/>
                    </a:cubicBezTo>
                    <a:cubicBezTo>
                      <a:pt x="29982" y="15191"/>
                      <a:pt x="15429" y="12121"/>
                      <a:pt x="796" y="9330"/>
                    </a:cubicBezTo>
                    <a:cubicBezTo>
                      <a:pt x="-440" y="4466"/>
                      <a:pt x="-321" y="837"/>
                      <a:pt x="1753" y="0"/>
                    </a:cubicBezTo>
                    <a:cubicBezTo>
                      <a:pt x="6737" y="1595"/>
                      <a:pt x="11721" y="3110"/>
                      <a:pt x="16705" y="4585"/>
                    </a:cubicBezTo>
                    <a:cubicBezTo>
                      <a:pt x="16824" y="4625"/>
                      <a:pt x="16904" y="4665"/>
                      <a:pt x="17024" y="4705"/>
                    </a:cubicBezTo>
                    <a:cubicBezTo>
                      <a:pt x="272602" y="95972"/>
                      <a:pt x="534401" y="104185"/>
                      <a:pt x="792093" y="102351"/>
                    </a:cubicBezTo>
                    <a:cubicBezTo>
                      <a:pt x="807205" y="102232"/>
                      <a:pt x="909237" y="114632"/>
                      <a:pt x="990257" y="89792"/>
                    </a:cubicBezTo>
                    <a:cubicBezTo>
                      <a:pt x="992290" y="89193"/>
                      <a:pt x="994204" y="88715"/>
                      <a:pt x="995998" y="88436"/>
                    </a:cubicBezTo>
                    <a:cubicBezTo>
                      <a:pt x="1020240" y="96091"/>
                      <a:pt x="1023789" y="123962"/>
                      <a:pt x="1023310" y="139193"/>
                    </a:cubicBezTo>
                    <a:cubicBezTo>
                      <a:pt x="1022992" y="148004"/>
                      <a:pt x="1020799" y="152271"/>
                      <a:pt x="989260" y="149839"/>
                    </a:cubicBezTo>
                    <a:close/>
                  </a:path>
                </a:pathLst>
              </a:custGeom>
              <a:solidFill>
                <a:srgbClr val="EDEDE3">
                  <a:alpha val="60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9" name="Freeform: Shape 2218">
                <a:extLst>
                  <a:ext uri="{FF2B5EF4-FFF2-40B4-BE49-F238E27FC236}">
                    <a16:creationId xmlns="" xmlns:a16="http://schemas.microsoft.com/office/drawing/2014/main" id="{AE3AA651-D9D3-4FA8-9D37-76A306BD2F80}"/>
                  </a:ext>
                </a:extLst>
              </p:cNvPr>
              <p:cNvSpPr/>
              <p:nvPr/>
            </p:nvSpPr>
            <p:spPr>
              <a:xfrm>
                <a:off x="5081601" y="1405676"/>
                <a:ext cx="69376" cy="76307"/>
              </a:xfrm>
              <a:custGeom>
                <a:avLst/>
                <a:gdLst>
                  <a:gd name="connsiteX0" fmla="*/ 59569 w 69376"/>
                  <a:gd name="connsiteY0" fmla="*/ 75797 h 76307"/>
                  <a:gd name="connsiteX1" fmla="*/ 41586 w 69376"/>
                  <a:gd name="connsiteY1" fmla="*/ 72846 h 76307"/>
                  <a:gd name="connsiteX2" fmla="*/ 0 w 69376"/>
                  <a:gd name="connsiteY2" fmla="*/ 59648 h 76307"/>
                  <a:gd name="connsiteX3" fmla="*/ 8373 w 69376"/>
                  <a:gd name="connsiteY3" fmla="*/ 36483 h 76307"/>
                  <a:gd name="connsiteX4" fmla="*/ 3309 w 69376"/>
                  <a:gd name="connsiteY4" fmla="*/ 9370 h 76307"/>
                  <a:gd name="connsiteX5" fmla="*/ 36323 w 69376"/>
                  <a:gd name="connsiteY5" fmla="*/ 1356 h 76307"/>
                  <a:gd name="connsiteX6" fmla="*/ 42065 w 69376"/>
                  <a:gd name="connsiteY6" fmla="*/ 0 h 76307"/>
                  <a:gd name="connsiteX7" fmla="*/ 69377 w 69376"/>
                  <a:gd name="connsiteY7" fmla="*/ 50717 h 76307"/>
                  <a:gd name="connsiteX8" fmla="*/ 59569 w 69376"/>
                  <a:gd name="connsiteY8" fmla="*/ 75797 h 76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376" h="76307">
                    <a:moveTo>
                      <a:pt x="59569" y="75797"/>
                    </a:moveTo>
                    <a:cubicBezTo>
                      <a:pt x="54983" y="76913"/>
                      <a:pt x="49082" y="76315"/>
                      <a:pt x="41586" y="72846"/>
                    </a:cubicBezTo>
                    <a:cubicBezTo>
                      <a:pt x="29306" y="67224"/>
                      <a:pt x="14115" y="62838"/>
                      <a:pt x="0" y="59648"/>
                    </a:cubicBezTo>
                    <a:cubicBezTo>
                      <a:pt x="2352" y="52671"/>
                      <a:pt x="5223" y="44657"/>
                      <a:pt x="8373" y="36483"/>
                    </a:cubicBezTo>
                    <a:cubicBezTo>
                      <a:pt x="11603" y="28110"/>
                      <a:pt x="8533" y="18341"/>
                      <a:pt x="3309" y="9370"/>
                    </a:cubicBezTo>
                    <a:cubicBezTo>
                      <a:pt x="14513" y="7257"/>
                      <a:pt x="25598" y="4625"/>
                      <a:pt x="36323" y="1356"/>
                    </a:cubicBezTo>
                    <a:cubicBezTo>
                      <a:pt x="38357" y="758"/>
                      <a:pt x="40271" y="279"/>
                      <a:pt x="42065" y="0"/>
                    </a:cubicBezTo>
                    <a:lnTo>
                      <a:pt x="69377" y="50717"/>
                    </a:lnTo>
                    <a:lnTo>
                      <a:pt x="59569" y="75797"/>
                    </a:ln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220" name="Graphic 2">
                <a:extLst>
                  <a:ext uri="{FF2B5EF4-FFF2-40B4-BE49-F238E27FC236}">
                    <a16:creationId xmlns="" xmlns:a16="http://schemas.microsoft.com/office/drawing/2014/main" id="{37521E4A-16BB-4889-BFB7-73107FB64066}"/>
                  </a:ext>
                </a:extLst>
              </p:cNvPr>
              <p:cNvGrpSpPr/>
              <p:nvPr/>
            </p:nvGrpSpPr>
            <p:grpSpPr>
              <a:xfrm>
                <a:off x="5104975" y="1366383"/>
                <a:ext cx="95502" cy="165822"/>
                <a:chOff x="5104975" y="1366383"/>
                <a:chExt cx="95502" cy="165822"/>
              </a:xfrm>
            </p:grpSpPr>
            <p:sp>
              <p:nvSpPr>
                <p:cNvPr id="2221" name="Freeform: Shape 2220">
                  <a:extLst>
                    <a:ext uri="{FF2B5EF4-FFF2-40B4-BE49-F238E27FC236}">
                      <a16:creationId xmlns="" xmlns:a16="http://schemas.microsoft.com/office/drawing/2014/main" id="{33DEFBFC-26B5-4C08-B470-8D1C614BD190}"/>
                    </a:ext>
                  </a:extLst>
                </p:cNvPr>
                <p:cNvSpPr/>
                <p:nvPr/>
              </p:nvSpPr>
              <p:spPr>
                <a:xfrm>
                  <a:off x="5104975" y="1366796"/>
                  <a:ext cx="95502" cy="165409"/>
                </a:xfrm>
                <a:custGeom>
                  <a:avLst/>
                  <a:gdLst>
                    <a:gd name="connsiteX0" fmla="*/ 56769 w 95502"/>
                    <a:gd name="connsiteY0" fmla="*/ 164836 h 165409"/>
                    <a:gd name="connsiteX1" fmla="*/ 41976 w 95502"/>
                    <a:gd name="connsiteY1" fmla="*/ 163081 h 165409"/>
                    <a:gd name="connsiteX2" fmla="*/ 20126 w 95502"/>
                    <a:gd name="connsiteY2" fmla="*/ 138680 h 165409"/>
                    <a:gd name="connsiteX3" fmla="*/ 20007 w 95502"/>
                    <a:gd name="connsiteY3" fmla="*/ 138480 h 165409"/>
                    <a:gd name="connsiteX4" fmla="*/ 10398 w 95502"/>
                    <a:gd name="connsiteY4" fmla="*/ 12605 h 165409"/>
                    <a:gd name="connsiteX5" fmla="*/ 63308 w 95502"/>
                    <a:gd name="connsiteY5" fmla="*/ 14957 h 165409"/>
                    <a:gd name="connsiteX6" fmla="*/ 86752 w 95502"/>
                    <a:gd name="connsiteY6" fmla="*/ 51599 h 165409"/>
                    <a:gd name="connsiteX7" fmla="*/ 80971 w 95502"/>
                    <a:gd name="connsiteY7" fmla="*/ 143703 h 165409"/>
                    <a:gd name="connsiteX8" fmla="*/ 65182 w 95502"/>
                    <a:gd name="connsiteY8" fmla="*/ 160889 h 165409"/>
                    <a:gd name="connsiteX9" fmla="*/ 56769 w 95502"/>
                    <a:gd name="connsiteY9" fmla="*/ 164836 h 165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5502" h="165409">
                      <a:moveTo>
                        <a:pt x="56769" y="164836"/>
                      </a:moveTo>
                      <a:cubicBezTo>
                        <a:pt x="52343" y="165912"/>
                        <a:pt x="47479" y="165553"/>
                        <a:pt x="41976" y="163081"/>
                      </a:cubicBezTo>
                      <a:cubicBezTo>
                        <a:pt x="33324" y="159214"/>
                        <a:pt x="26028" y="150322"/>
                        <a:pt x="20126" y="138680"/>
                      </a:cubicBezTo>
                      <a:lnTo>
                        <a:pt x="20007" y="138480"/>
                      </a:lnTo>
                      <a:cubicBezTo>
                        <a:pt x="948" y="100642"/>
                        <a:pt x="-8741" y="37485"/>
                        <a:pt x="10398" y="12605"/>
                      </a:cubicBezTo>
                      <a:cubicBezTo>
                        <a:pt x="24991" y="-6414"/>
                        <a:pt x="46601" y="-2507"/>
                        <a:pt x="63308" y="14957"/>
                      </a:cubicBezTo>
                      <a:cubicBezTo>
                        <a:pt x="73395" y="25523"/>
                        <a:pt x="81290" y="38123"/>
                        <a:pt x="86752" y="51599"/>
                      </a:cubicBezTo>
                      <a:cubicBezTo>
                        <a:pt x="99551" y="83138"/>
                        <a:pt x="98873" y="119182"/>
                        <a:pt x="80971" y="143703"/>
                      </a:cubicBezTo>
                      <a:cubicBezTo>
                        <a:pt x="76465" y="149884"/>
                        <a:pt x="71362" y="156622"/>
                        <a:pt x="65182" y="160889"/>
                      </a:cubicBezTo>
                      <a:cubicBezTo>
                        <a:pt x="62590" y="162762"/>
                        <a:pt x="59799" y="164118"/>
                        <a:pt x="56769" y="164836"/>
                      </a:cubicBezTo>
                      <a:close/>
                    </a:path>
                  </a:pathLst>
                </a:custGeom>
                <a:solidFill>
                  <a:srgbClr val="F6F3EC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22" name="Freeform: Shape 2221">
                  <a:extLst>
                    <a:ext uri="{FF2B5EF4-FFF2-40B4-BE49-F238E27FC236}">
                      <a16:creationId xmlns="" xmlns:a16="http://schemas.microsoft.com/office/drawing/2014/main" id="{9E75AEAA-4BDF-45FB-8833-45C1111A3DB2}"/>
                    </a:ext>
                  </a:extLst>
                </p:cNvPr>
                <p:cNvSpPr/>
                <p:nvPr/>
              </p:nvSpPr>
              <p:spPr>
                <a:xfrm>
                  <a:off x="5106747" y="1366383"/>
                  <a:ext cx="84940" cy="165822"/>
                </a:xfrm>
                <a:custGeom>
                  <a:avLst/>
                  <a:gdLst>
                    <a:gd name="connsiteX0" fmla="*/ 54997 w 84940"/>
                    <a:gd name="connsiteY0" fmla="*/ 165249 h 165822"/>
                    <a:gd name="connsiteX1" fmla="*/ 40204 w 84940"/>
                    <a:gd name="connsiteY1" fmla="*/ 163494 h 165822"/>
                    <a:gd name="connsiteX2" fmla="*/ 18354 w 84940"/>
                    <a:gd name="connsiteY2" fmla="*/ 139093 h 165822"/>
                    <a:gd name="connsiteX3" fmla="*/ 18235 w 84940"/>
                    <a:gd name="connsiteY3" fmla="*/ 138893 h 165822"/>
                    <a:gd name="connsiteX4" fmla="*/ 612 w 84940"/>
                    <a:gd name="connsiteY4" fmla="*/ 89612 h 165822"/>
                    <a:gd name="connsiteX5" fmla="*/ 4320 w 84940"/>
                    <a:gd name="connsiteY5" fmla="*/ 51056 h 165822"/>
                    <a:gd name="connsiteX6" fmla="*/ 8586 w 84940"/>
                    <a:gd name="connsiteY6" fmla="*/ 13058 h 165822"/>
                    <a:gd name="connsiteX7" fmla="*/ 61496 w 84940"/>
                    <a:gd name="connsiteY7" fmla="*/ 15410 h 165822"/>
                    <a:gd name="connsiteX8" fmla="*/ 84940 w 84940"/>
                    <a:gd name="connsiteY8" fmla="*/ 52052 h 165822"/>
                    <a:gd name="connsiteX9" fmla="*/ 28761 w 84940"/>
                    <a:gd name="connsiteY9" fmla="*/ 30242 h 165822"/>
                    <a:gd name="connsiteX10" fmla="*/ 39686 w 84940"/>
                    <a:gd name="connsiteY10" fmla="*/ 78488 h 165822"/>
                    <a:gd name="connsiteX11" fmla="*/ 30117 w 84940"/>
                    <a:gd name="connsiteY11" fmla="*/ 118399 h 165822"/>
                    <a:gd name="connsiteX12" fmla="*/ 54997 w 84940"/>
                    <a:gd name="connsiteY12" fmla="*/ 165249 h 165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940" h="165822">
                      <a:moveTo>
                        <a:pt x="54997" y="165249"/>
                      </a:moveTo>
                      <a:cubicBezTo>
                        <a:pt x="50571" y="166325"/>
                        <a:pt x="45707" y="165967"/>
                        <a:pt x="40204" y="163494"/>
                      </a:cubicBezTo>
                      <a:cubicBezTo>
                        <a:pt x="31552" y="159627"/>
                        <a:pt x="24256" y="150735"/>
                        <a:pt x="18354" y="139093"/>
                      </a:cubicBezTo>
                      <a:lnTo>
                        <a:pt x="18235" y="138893"/>
                      </a:lnTo>
                      <a:cubicBezTo>
                        <a:pt x="11736" y="125975"/>
                        <a:pt x="3961" y="106238"/>
                        <a:pt x="612" y="89612"/>
                      </a:cubicBezTo>
                      <a:cubicBezTo>
                        <a:pt x="-2020" y="76454"/>
                        <a:pt x="4718" y="60705"/>
                        <a:pt x="4320" y="51056"/>
                      </a:cubicBezTo>
                      <a:cubicBezTo>
                        <a:pt x="3402" y="29565"/>
                        <a:pt x="2366" y="22667"/>
                        <a:pt x="8586" y="13058"/>
                      </a:cubicBezTo>
                      <a:cubicBezTo>
                        <a:pt x="21624" y="-7078"/>
                        <a:pt x="44789" y="-2054"/>
                        <a:pt x="61496" y="15410"/>
                      </a:cubicBezTo>
                      <a:cubicBezTo>
                        <a:pt x="71583" y="25976"/>
                        <a:pt x="79478" y="38576"/>
                        <a:pt x="84940" y="52052"/>
                      </a:cubicBezTo>
                      <a:cubicBezTo>
                        <a:pt x="77604" y="55083"/>
                        <a:pt x="43354" y="-5283"/>
                        <a:pt x="28761" y="30242"/>
                      </a:cubicBezTo>
                      <a:cubicBezTo>
                        <a:pt x="20826" y="49541"/>
                        <a:pt x="35659" y="56877"/>
                        <a:pt x="39686" y="78488"/>
                      </a:cubicBezTo>
                      <a:cubicBezTo>
                        <a:pt x="40842" y="84747"/>
                        <a:pt x="29359" y="111980"/>
                        <a:pt x="30117" y="118399"/>
                      </a:cubicBezTo>
                      <a:cubicBezTo>
                        <a:pt x="32868" y="141166"/>
                        <a:pt x="36935" y="149619"/>
                        <a:pt x="54997" y="165249"/>
                      </a:cubicBezTo>
                      <a:close/>
                    </a:path>
                  </a:pathLst>
                </a:custGeom>
                <a:solidFill>
                  <a:srgbClr val="D8D6CA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223" name="Graphic 2">
              <a:extLst>
                <a:ext uri="{FF2B5EF4-FFF2-40B4-BE49-F238E27FC236}">
                  <a16:creationId xmlns="" xmlns:a16="http://schemas.microsoft.com/office/drawing/2014/main" id="{1682061D-C4C2-480D-8416-0A371F69A3C9}"/>
                </a:ext>
              </a:extLst>
            </p:cNvPr>
            <p:cNvGrpSpPr/>
            <p:nvPr/>
          </p:nvGrpSpPr>
          <p:grpSpPr>
            <a:xfrm>
              <a:off x="18116892" y="-1836524"/>
              <a:ext cx="2998813" cy="601281"/>
              <a:chOff x="3949799" y="1104662"/>
              <a:chExt cx="1072809" cy="215105"/>
            </a:xfrm>
          </p:grpSpPr>
          <p:sp>
            <p:nvSpPr>
              <p:cNvPr id="2224" name="Freeform: Shape 2223">
                <a:extLst>
                  <a:ext uri="{FF2B5EF4-FFF2-40B4-BE49-F238E27FC236}">
                    <a16:creationId xmlns="" xmlns:a16="http://schemas.microsoft.com/office/drawing/2014/main" id="{CED2F8F4-E067-4AFA-B67D-A209A22DB7FE}"/>
                  </a:ext>
                </a:extLst>
              </p:cNvPr>
              <p:cNvSpPr/>
              <p:nvPr/>
            </p:nvSpPr>
            <p:spPr>
              <a:xfrm>
                <a:off x="3949799" y="1104662"/>
                <a:ext cx="1029046" cy="164883"/>
              </a:xfrm>
              <a:custGeom>
                <a:avLst/>
                <a:gdLst>
                  <a:gd name="connsiteX0" fmla="*/ 1013542 w 1029046"/>
                  <a:gd name="connsiteY0" fmla="*/ 164372 h 164883"/>
                  <a:gd name="connsiteX1" fmla="*/ 995560 w 1029046"/>
                  <a:gd name="connsiteY1" fmla="*/ 161422 h 164883"/>
                  <a:gd name="connsiteX2" fmla="*/ 953973 w 1029046"/>
                  <a:gd name="connsiteY2" fmla="*/ 148224 h 164883"/>
                  <a:gd name="connsiteX3" fmla="*/ 911151 w 1029046"/>
                  <a:gd name="connsiteY3" fmla="*/ 141127 h 164883"/>
                  <a:gd name="connsiteX4" fmla="*/ 851184 w 1029046"/>
                  <a:gd name="connsiteY4" fmla="*/ 140449 h 164883"/>
                  <a:gd name="connsiteX5" fmla="*/ 445447 w 1029046"/>
                  <a:gd name="connsiteY5" fmla="*/ 124461 h 164883"/>
                  <a:gd name="connsiteX6" fmla="*/ 51592 w 1029046"/>
                  <a:gd name="connsiteY6" fmla="*/ 55881 h 164883"/>
                  <a:gd name="connsiteX7" fmla="*/ 18738 w 1029046"/>
                  <a:gd name="connsiteY7" fmla="*/ 38537 h 164883"/>
                  <a:gd name="connsiteX8" fmla="*/ 796 w 1029046"/>
                  <a:gd name="connsiteY8" fmla="*/ 9510 h 164883"/>
                  <a:gd name="connsiteX9" fmla="*/ 1753 w 1029046"/>
                  <a:gd name="connsiteY9" fmla="*/ 180 h 164883"/>
                  <a:gd name="connsiteX10" fmla="*/ 4544 w 1029046"/>
                  <a:gd name="connsiteY10" fmla="*/ 340 h 164883"/>
                  <a:gd name="connsiteX11" fmla="*/ 16744 w 1029046"/>
                  <a:gd name="connsiteY11" fmla="*/ 4765 h 164883"/>
                  <a:gd name="connsiteX12" fmla="*/ 17063 w 1029046"/>
                  <a:gd name="connsiteY12" fmla="*/ 4885 h 164883"/>
                  <a:gd name="connsiteX13" fmla="*/ 792133 w 1029046"/>
                  <a:gd name="connsiteY13" fmla="*/ 102531 h 164883"/>
                  <a:gd name="connsiteX14" fmla="*/ 957283 w 1029046"/>
                  <a:gd name="connsiteY14" fmla="*/ 97986 h 164883"/>
                  <a:gd name="connsiteX15" fmla="*/ 990297 w 1029046"/>
                  <a:gd name="connsiteY15" fmla="*/ 89972 h 164883"/>
                  <a:gd name="connsiteX16" fmla="*/ 996038 w 1029046"/>
                  <a:gd name="connsiteY16" fmla="*/ 88616 h 164883"/>
                  <a:gd name="connsiteX17" fmla="*/ 1028972 w 1029046"/>
                  <a:gd name="connsiteY17" fmla="*/ 140370 h 164883"/>
                  <a:gd name="connsiteX18" fmla="*/ 1013542 w 1029046"/>
                  <a:gd name="connsiteY18" fmla="*/ 164372 h 164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29046" h="164883">
                    <a:moveTo>
                      <a:pt x="1013542" y="164372"/>
                    </a:moveTo>
                    <a:cubicBezTo>
                      <a:pt x="1008957" y="165489"/>
                      <a:pt x="1003056" y="164891"/>
                      <a:pt x="995560" y="161422"/>
                    </a:cubicBezTo>
                    <a:cubicBezTo>
                      <a:pt x="983279" y="155800"/>
                      <a:pt x="968088" y="151414"/>
                      <a:pt x="953973" y="148224"/>
                    </a:cubicBezTo>
                    <a:cubicBezTo>
                      <a:pt x="933080" y="143440"/>
                      <a:pt x="914500" y="141167"/>
                      <a:pt x="911151" y="141127"/>
                    </a:cubicBezTo>
                    <a:cubicBezTo>
                      <a:pt x="891175" y="140848"/>
                      <a:pt x="871199" y="140649"/>
                      <a:pt x="851184" y="140449"/>
                    </a:cubicBezTo>
                    <a:cubicBezTo>
                      <a:pt x="716417" y="138934"/>
                      <a:pt x="581331" y="136422"/>
                      <a:pt x="445447" y="124461"/>
                    </a:cubicBezTo>
                    <a:cubicBezTo>
                      <a:pt x="316900" y="113137"/>
                      <a:pt x="179422" y="99262"/>
                      <a:pt x="51592" y="55881"/>
                    </a:cubicBezTo>
                    <a:cubicBezTo>
                      <a:pt x="45891" y="53967"/>
                      <a:pt x="27948" y="45833"/>
                      <a:pt x="18738" y="38537"/>
                    </a:cubicBezTo>
                    <a:cubicBezTo>
                      <a:pt x="10405" y="31918"/>
                      <a:pt x="3188" y="18601"/>
                      <a:pt x="796" y="9510"/>
                    </a:cubicBezTo>
                    <a:cubicBezTo>
                      <a:pt x="-440" y="4685"/>
                      <a:pt x="-321" y="1017"/>
                      <a:pt x="1753" y="180"/>
                    </a:cubicBezTo>
                    <a:cubicBezTo>
                      <a:pt x="2470" y="-99"/>
                      <a:pt x="3347" y="-59"/>
                      <a:pt x="4544" y="340"/>
                    </a:cubicBezTo>
                    <a:cubicBezTo>
                      <a:pt x="8611" y="1855"/>
                      <a:pt x="12678" y="3330"/>
                      <a:pt x="16744" y="4765"/>
                    </a:cubicBezTo>
                    <a:cubicBezTo>
                      <a:pt x="16864" y="4805"/>
                      <a:pt x="16944" y="4845"/>
                      <a:pt x="17063" y="4885"/>
                    </a:cubicBezTo>
                    <a:cubicBezTo>
                      <a:pt x="272642" y="96152"/>
                      <a:pt x="534441" y="104365"/>
                      <a:pt x="792133" y="102531"/>
                    </a:cubicBezTo>
                    <a:cubicBezTo>
                      <a:pt x="805251" y="102412"/>
                      <a:pt x="883839" y="111742"/>
                      <a:pt x="957283" y="97986"/>
                    </a:cubicBezTo>
                    <a:cubicBezTo>
                      <a:pt x="968487" y="95873"/>
                      <a:pt x="979571" y="93241"/>
                      <a:pt x="990297" y="89972"/>
                    </a:cubicBezTo>
                    <a:cubicBezTo>
                      <a:pt x="992330" y="89373"/>
                      <a:pt x="994244" y="88895"/>
                      <a:pt x="996038" y="88616"/>
                    </a:cubicBezTo>
                    <a:cubicBezTo>
                      <a:pt x="1027218" y="83313"/>
                      <a:pt x="1029570" y="121829"/>
                      <a:pt x="1028972" y="140370"/>
                    </a:cubicBezTo>
                    <a:cubicBezTo>
                      <a:pt x="1028733" y="146430"/>
                      <a:pt x="1025703" y="161422"/>
                      <a:pt x="1013542" y="164372"/>
                    </a:cubicBez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5" name="Freeform: Shape 2224">
                <a:extLst>
                  <a:ext uri="{FF2B5EF4-FFF2-40B4-BE49-F238E27FC236}">
                    <a16:creationId xmlns="" xmlns:a16="http://schemas.microsoft.com/office/drawing/2014/main" id="{CC4806BD-1DCC-436B-AEB5-1FE7B229550C}"/>
                  </a:ext>
                </a:extLst>
              </p:cNvPr>
              <p:cNvSpPr/>
              <p:nvPr/>
            </p:nvSpPr>
            <p:spPr>
              <a:xfrm>
                <a:off x="3949799" y="1104763"/>
                <a:ext cx="1023350" cy="150532"/>
              </a:xfrm>
              <a:custGeom>
                <a:avLst/>
                <a:gdLst>
                  <a:gd name="connsiteX0" fmla="*/ 989260 w 1023350"/>
                  <a:gd name="connsiteY0" fmla="*/ 149838 h 150532"/>
                  <a:gd name="connsiteX1" fmla="*/ 945042 w 1023350"/>
                  <a:gd name="connsiteY1" fmla="*/ 132813 h 150532"/>
                  <a:gd name="connsiteX2" fmla="*/ 886390 w 1023350"/>
                  <a:gd name="connsiteY2" fmla="*/ 118380 h 150532"/>
                  <a:gd name="connsiteX3" fmla="*/ 786472 w 1023350"/>
                  <a:gd name="connsiteY3" fmla="*/ 116944 h 150532"/>
                  <a:gd name="connsiteX4" fmla="*/ 389906 w 1023350"/>
                  <a:gd name="connsiteY4" fmla="*/ 103906 h 150532"/>
                  <a:gd name="connsiteX5" fmla="*/ 158688 w 1023350"/>
                  <a:gd name="connsiteY5" fmla="*/ 54345 h 150532"/>
                  <a:gd name="connsiteX6" fmla="*/ 44615 w 1023350"/>
                  <a:gd name="connsiteY6" fmla="*/ 19138 h 150532"/>
                  <a:gd name="connsiteX7" fmla="*/ 796 w 1023350"/>
                  <a:gd name="connsiteY7" fmla="*/ 9330 h 150532"/>
                  <a:gd name="connsiteX8" fmla="*/ 1753 w 1023350"/>
                  <a:gd name="connsiteY8" fmla="*/ 0 h 150532"/>
                  <a:gd name="connsiteX9" fmla="*/ 16705 w 1023350"/>
                  <a:gd name="connsiteY9" fmla="*/ 4585 h 150532"/>
                  <a:gd name="connsiteX10" fmla="*/ 17024 w 1023350"/>
                  <a:gd name="connsiteY10" fmla="*/ 4705 h 150532"/>
                  <a:gd name="connsiteX11" fmla="*/ 792093 w 1023350"/>
                  <a:gd name="connsiteY11" fmla="*/ 102351 h 150532"/>
                  <a:gd name="connsiteX12" fmla="*/ 990257 w 1023350"/>
                  <a:gd name="connsiteY12" fmla="*/ 89791 h 150532"/>
                  <a:gd name="connsiteX13" fmla="*/ 995998 w 1023350"/>
                  <a:gd name="connsiteY13" fmla="*/ 88436 h 150532"/>
                  <a:gd name="connsiteX14" fmla="*/ 1023310 w 1023350"/>
                  <a:gd name="connsiteY14" fmla="*/ 139193 h 150532"/>
                  <a:gd name="connsiteX15" fmla="*/ 989260 w 1023350"/>
                  <a:gd name="connsiteY15" fmla="*/ 149838 h 150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23350" h="150532">
                    <a:moveTo>
                      <a:pt x="989260" y="149838"/>
                    </a:moveTo>
                    <a:cubicBezTo>
                      <a:pt x="985233" y="145612"/>
                      <a:pt x="949468" y="136402"/>
                      <a:pt x="945042" y="132813"/>
                    </a:cubicBezTo>
                    <a:cubicBezTo>
                      <a:pt x="931804" y="122048"/>
                      <a:pt x="901622" y="121210"/>
                      <a:pt x="886390" y="118380"/>
                    </a:cubicBezTo>
                    <a:cubicBezTo>
                      <a:pt x="853695" y="112279"/>
                      <a:pt x="826224" y="119775"/>
                      <a:pt x="786472" y="116944"/>
                    </a:cubicBezTo>
                    <a:cubicBezTo>
                      <a:pt x="755571" y="114751"/>
                      <a:pt x="463509" y="113914"/>
                      <a:pt x="389906" y="103906"/>
                    </a:cubicBezTo>
                    <a:cubicBezTo>
                      <a:pt x="316461" y="93898"/>
                      <a:pt x="231654" y="76036"/>
                      <a:pt x="158688" y="54345"/>
                    </a:cubicBezTo>
                    <a:cubicBezTo>
                      <a:pt x="120611" y="43062"/>
                      <a:pt x="82852" y="29386"/>
                      <a:pt x="44615" y="19138"/>
                    </a:cubicBezTo>
                    <a:cubicBezTo>
                      <a:pt x="29982" y="15191"/>
                      <a:pt x="15429" y="12121"/>
                      <a:pt x="796" y="9330"/>
                    </a:cubicBezTo>
                    <a:cubicBezTo>
                      <a:pt x="-440" y="4466"/>
                      <a:pt x="-321" y="837"/>
                      <a:pt x="1753" y="0"/>
                    </a:cubicBezTo>
                    <a:cubicBezTo>
                      <a:pt x="6737" y="1595"/>
                      <a:pt x="11721" y="3110"/>
                      <a:pt x="16705" y="4585"/>
                    </a:cubicBezTo>
                    <a:cubicBezTo>
                      <a:pt x="16824" y="4625"/>
                      <a:pt x="16904" y="4665"/>
                      <a:pt x="17024" y="4705"/>
                    </a:cubicBezTo>
                    <a:cubicBezTo>
                      <a:pt x="272602" y="95972"/>
                      <a:pt x="534401" y="104185"/>
                      <a:pt x="792093" y="102351"/>
                    </a:cubicBezTo>
                    <a:cubicBezTo>
                      <a:pt x="807205" y="102231"/>
                      <a:pt x="909237" y="114632"/>
                      <a:pt x="990257" y="89791"/>
                    </a:cubicBezTo>
                    <a:cubicBezTo>
                      <a:pt x="992290" y="89193"/>
                      <a:pt x="994204" y="88715"/>
                      <a:pt x="995998" y="88436"/>
                    </a:cubicBezTo>
                    <a:cubicBezTo>
                      <a:pt x="1020240" y="96091"/>
                      <a:pt x="1023789" y="123962"/>
                      <a:pt x="1023310" y="139193"/>
                    </a:cubicBezTo>
                    <a:cubicBezTo>
                      <a:pt x="1022992" y="148044"/>
                      <a:pt x="1020799" y="152310"/>
                      <a:pt x="989260" y="149838"/>
                    </a:cubicBezTo>
                    <a:close/>
                  </a:path>
                </a:pathLst>
              </a:custGeom>
              <a:solidFill>
                <a:srgbClr val="EDEDE3">
                  <a:alpha val="60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6" name="Freeform: Shape 2225">
                <a:extLst>
                  <a:ext uri="{FF2B5EF4-FFF2-40B4-BE49-F238E27FC236}">
                    <a16:creationId xmlns="" xmlns:a16="http://schemas.microsoft.com/office/drawing/2014/main" id="{9F78BE90-5511-4759-9AD5-9DD2A90F3F51}"/>
                  </a:ext>
                </a:extLst>
              </p:cNvPr>
              <p:cNvSpPr/>
              <p:nvPr/>
            </p:nvSpPr>
            <p:spPr>
              <a:xfrm>
                <a:off x="4903772" y="1193239"/>
                <a:ext cx="69377" cy="76307"/>
              </a:xfrm>
              <a:custGeom>
                <a:avLst/>
                <a:gdLst>
                  <a:gd name="connsiteX0" fmla="*/ 59569 w 69377"/>
                  <a:gd name="connsiteY0" fmla="*/ 75796 h 76307"/>
                  <a:gd name="connsiteX1" fmla="*/ 41587 w 69377"/>
                  <a:gd name="connsiteY1" fmla="*/ 72846 h 76307"/>
                  <a:gd name="connsiteX2" fmla="*/ 0 w 69377"/>
                  <a:gd name="connsiteY2" fmla="*/ 59648 h 76307"/>
                  <a:gd name="connsiteX3" fmla="*/ 8373 w 69377"/>
                  <a:gd name="connsiteY3" fmla="*/ 36483 h 76307"/>
                  <a:gd name="connsiteX4" fmla="*/ 3309 w 69377"/>
                  <a:gd name="connsiteY4" fmla="*/ 9370 h 76307"/>
                  <a:gd name="connsiteX5" fmla="*/ 36323 w 69377"/>
                  <a:gd name="connsiteY5" fmla="*/ 1356 h 76307"/>
                  <a:gd name="connsiteX6" fmla="*/ 42065 w 69377"/>
                  <a:gd name="connsiteY6" fmla="*/ 0 h 76307"/>
                  <a:gd name="connsiteX7" fmla="*/ 69377 w 69377"/>
                  <a:gd name="connsiteY7" fmla="*/ 50717 h 76307"/>
                  <a:gd name="connsiteX8" fmla="*/ 59569 w 69377"/>
                  <a:gd name="connsiteY8" fmla="*/ 75796 h 76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377" h="76307">
                    <a:moveTo>
                      <a:pt x="59569" y="75796"/>
                    </a:moveTo>
                    <a:cubicBezTo>
                      <a:pt x="54984" y="76913"/>
                      <a:pt x="49083" y="76315"/>
                      <a:pt x="41587" y="72846"/>
                    </a:cubicBezTo>
                    <a:cubicBezTo>
                      <a:pt x="29306" y="67224"/>
                      <a:pt x="14115" y="62838"/>
                      <a:pt x="0" y="59648"/>
                    </a:cubicBezTo>
                    <a:cubicBezTo>
                      <a:pt x="2353" y="52671"/>
                      <a:pt x="5223" y="44656"/>
                      <a:pt x="8373" y="36483"/>
                    </a:cubicBezTo>
                    <a:cubicBezTo>
                      <a:pt x="11603" y="28110"/>
                      <a:pt x="8533" y="18341"/>
                      <a:pt x="3309" y="9370"/>
                    </a:cubicBezTo>
                    <a:cubicBezTo>
                      <a:pt x="14513" y="7256"/>
                      <a:pt x="25598" y="4625"/>
                      <a:pt x="36323" y="1356"/>
                    </a:cubicBezTo>
                    <a:cubicBezTo>
                      <a:pt x="38357" y="758"/>
                      <a:pt x="40271" y="279"/>
                      <a:pt x="42065" y="0"/>
                    </a:cubicBezTo>
                    <a:lnTo>
                      <a:pt x="69377" y="50717"/>
                    </a:lnTo>
                    <a:lnTo>
                      <a:pt x="59569" y="75796"/>
                    </a:lnTo>
                    <a:close/>
                  </a:path>
                </a:pathLst>
              </a:custGeom>
              <a:solidFill>
                <a:srgbClr val="EDEDE3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227" name="Graphic 2">
                <a:extLst>
                  <a:ext uri="{FF2B5EF4-FFF2-40B4-BE49-F238E27FC236}">
                    <a16:creationId xmlns="" xmlns:a16="http://schemas.microsoft.com/office/drawing/2014/main" id="{BFA12421-3052-4686-B386-C979DD56854D}"/>
                  </a:ext>
                </a:extLst>
              </p:cNvPr>
              <p:cNvGrpSpPr/>
              <p:nvPr/>
            </p:nvGrpSpPr>
            <p:grpSpPr>
              <a:xfrm>
                <a:off x="4927106" y="1153945"/>
                <a:ext cx="95502" cy="165822"/>
                <a:chOff x="4927106" y="1153945"/>
                <a:chExt cx="95502" cy="165822"/>
              </a:xfrm>
            </p:grpSpPr>
            <p:sp>
              <p:nvSpPr>
                <p:cNvPr id="2228" name="Freeform: Shape 2227">
                  <a:extLst>
                    <a:ext uri="{FF2B5EF4-FFF2-40B4-BE49-F238E27FC236}">
                      <a16:creationId xmlns="" xmlns:a16="http://schemas.microsoft.com/office/drawing/2014/main" id="{AADD06CE-5E98-4000-A772-D58E05B3E521}"/>
                    </a:ext>
                  </a:extLst>
                </p:cNvPr>
                <p:cNvSpPr/>
                <p:nvPr/>
              </p:nvSpPr>
              <p:spPr>
                <a:xfrm>
                  <a:off x="4927106" y="1154358"/>
                  <a:ext cx="95502" cy="165409"/>
                </a:xfrm>
                <a:custGeom>
                  <a:avLst/>
                  <a:gdLst>
                    <a:gd name="connsiteX0" fmla="*/ 56769 w 95502"/>
                    <a:gd name="connsiteY0" fmla="*/ 164836 h 165409"/>
                    <a:gd name="connsiteX1" fmla="*/ 41976 w 95502"/>
                    <a:gd name="connsiteY1" fmla="*/ 163081 h 165409"/>
                    <a:gd name="connsiteX2" fmla="*/ 20126 w 95502"/>
                    <a:gd name="connsiteY2" fmla="*/ 138680 h 165409"/>
                    <a:gd name="connsiteX3" fmla="*/ 20007 w 95502"/>
                    <a:gd name="connsiteY3" fmla="*/ 138480 h 165409"/>
                    <a:gd name="connsiteX4" fmla="*/ 10398 w 95502"/>
                    <a:gd name="connsiteY4" fmla="*/ 12605 h 165409"/>
                    <a:gd name="connsiteX5" fmla="*/ 63308 w 95502"/>
                    <a:gd name="connsiteY5" fmla="*/ 14957 h 165409"/>
                    <a:gd name="connsiteX6" fmla="*/ 86752 w 95502"/>
                    <a:gd name="connsiteY6" fmla="*/ 51600 h 165409"/>
                    <a:gd name="connsiteX7" fmla="*/ 80971 w 95502"/>
                    <a:gd name="connsiteY7" fmla="*/ 143704 h 165409"/>
                    <a:gd name="connsiteX8" fmla="*/ 65182 w 95502"/>
                    <a:gd name="connsiteY8" fmla="*/ 160888 h 165409"/>
                    <a:gd name="connsiteX9" fmla="*/ 56769 w 95502"/>
                    <a:gd name="connsiteY9" fmla="*/ 164836 h 165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5502" h="165409">
                      <a:moveTo>
                        <a:pt x="56769" y="164836"/>
                      </a:moveTo>
                      <a:cubicBezTo>
                        <a:pt x="52343" y="165912"/>
                        <a:pt x="47478" y="165553"/>
                        <a:pt x="41976" y="163081"/>
                      </a:cubicBezTo>
                      <a:cubicBezTo>
                        <a:pt x="33324" y="159214"/>
                        <a:pt x="26027" y="150322"/>
                        <a:pt x="20126" y="138680"/>
                      </a:cubicBezTo>
                      <a:lnTo>
                        <a:pt x="20007" y="138480"/>
                      </a:lnTo>
                      <a:cubicBezTo>
                        <a:pt x="948" y="100642"/>
                        <a:pt x="-8741" y="37485"/>
                        <a:pt x="10398" y="12605"/>
                      </a:cubicBezTo>
                      <a:cubicBezTo>
                        <a:pt x="24991" y="-6414"/>
                        <a:pt x="46601" y="-2507"/>
                        <a:pt x="63308" y="14957"/>
                      </a:cubicBezTo>
                      <a:cubicBezTo>
                        <a:pt x="73395" y="25523"/>
                        <a:pt x="81290" y="38123"/>
                        <a:pt x="86752" y="51600"/>
                      </a:cubicBezTo>
                      <a:cubicBezTo>
                        <a:pt x="99551" y="83138"/>
                        <a:pt x="98873" y="119182"/>
                        <a:pt x="80971" y="143704"/>
                      </a:cubicBezTo>
                      <a:cubicBezTo>
                        <a:pt x="76465" y="149884"/>
                        <a:pt x="71362" y="156622"/>
                        <a:pt x="65182" y="160888"/>
                      </a:cubicBezTo>
                      <a:cubicBezTo>
                        <a:pt x="62590" y="162762"/>
                        <a:pt x="59799" y="164118"/>
                        <a:pt x="56769" y="164836"/>
                      </a:cubicBezTo>
                      <a:close/>
                    </a:path>
                  </a:pathLst>
                </a:custGeom>
                <a:solidFill>
                  <a:srgbClr val="F6F3EC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29" name="Freeform: Shape 2228">
                  <a:extLst>
                    <a:ext uri="{FF2B5EF4-FFF2-40B4-BE49-F238E27FC236}">
                      <a16:creationId xmlns="" xmlns:a16="http://schemas.microsoft.com/office/drawing/2014/main" id="{1E19694E-AC17-4303-B22B-B39389AC33C5}"/>
                    </a:ext>
                  </a:extLst>
                </p:cNvPr>
                <p:cNvSpPr/>
                <p:nvPr/>
              </p:nvSpPr>
              <p:spPr>
                <a:xfrm>
                  <a:off x="4928878" y="1153945"/>
                  <a:ext cx="84940" cy="165822"/>
                </a:xfrm>
                <a:custGeom>
                  <a:avLst/>
                  <a:gdLst>
                    <a:gd name="connsiteX0" fmla="*/ 54997 w 84940"/>
                    <a:gd name="connsiteY0" fmla="*/ 165249 h 165822"/>
                    <a:gd name="connsiteX1" fmla="*/ 40204 w 84940"/>
                    <a:gd name="connsiteY1" fmla="*/ 163494 h 165822"/>
                    <a:gd name="connsiteX2" fmla="*/ 18354 w 84940"/>
                    <a:gd name="connsiteY2" fmla="*/ 139093 h 165822"/>
                    <a:gd name="connsiteX3" fmla="*/ 18235 w 84940"/>
                    <a:gd name="connsiteY3" fmla="*/ 138893 h 165822"/>
                    <a:gd name="connsiteX4" fmla="*/ 611 w 84940"/>
                    <a:gd name="connsiteY4" fmla="*/ 89612 h 165822"/>
                    <a:gd name="connsiteX5" fmla="*/ 4320 w 84940"/>
                    <a:gd name="connsiteY5" fmla="*/ 51055 h 165822"/>
                    <a:gd name="connsiteX6" fmla="*/ 8586 w 84940"/>
                    <a:gd name="connsiteY6" fmla="*/ 13058 h 165822"/>
                    <a:gd name="connsiteX7" fmla="*/ 61496 w 84940"/>
                    <a:gd name="connsiteY7" fmla="*/ 15410 h 165822"/>
                    <a:gd name="connsiteX8" fmla="*/ 84941 w 84940"/>
                    <a:gd name="connsiteY8" fmla="*/ 52052 h 165822"/>
                    <a:gd name="connsiteX9" fmla="*/ 28761 w 84940"/>
                    <a:gd name="connsiteY9" fmla="*/ 30242 h 165822"/>
                    <a:gd name="connsiteX10" fmla="*/ 39686 w 84940"/>
                    <a:gd name="connsiteY10" fmla="*/ 78487 h 165822"/>
                    <a:gd name="connsiteX11" fmla="*/ 30117 w 84940"/>
                    <a:gd name="connsiteY11" fmla="*/ 118399 h 165822"/>
                    <a:gd name="connsiteX12" fmla="*/ 54997 w 84940"/>
                    <a:gd name="connsiteY12" fmla="*/ 165249 h 165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940" h="165822">
                      <a:moveTo>
                        <a:pt x="54997" y="165249"/>
                      </a:moveTo>
                      <a:cubicBezTo>
                        <a:pt x="50571" y="166325"/>
                        <a:pt x="45707" y="165966"/>
                        <a:pt x="40204" y="163494"/>
                      </a:cubicBezTo>
                      <a:cubicBezTo>
                        <a:pt x="31552" y="159627"/>
                        <a:pt x="24255" y="150735"/>
                        <a:pt x="18354" y="139093"/>
                      </a:cubicBezTo>
                      <a:lnTo>
                        <a:pt x="18235" y="138893"/>
                      </a:lnTo>
                      <a:cubicBezTo>
                        <a:pt x="11736" y="125975"/>
                        <a:pt x="3961" y="106238"/>
                        <a:pt x="611" y="89612"/>
                      </a:cubicBezTo>
                      <a:cubicBezTo>
                        <a:pt x="-2020" y="76454"/>
                        <a:pt x="4718" y="60705"/>
                        <a:pt x="4320" y="51055"/>
                      </a:cubicBezTo>
                      <a:cubicBezTo>
                        <a:pt x="3403" y="29565"/>
                        <a:pt x="2366" y="22667"/>
                        <a:pt x="8586" y="13058"/>
                      </a:cubicBezTo>
                      <a:cubicBezTo>
                        <a:pt x="21624" y="-7078"/>
                        <a:pt x="44790" y="-2054"/>
                        <a:pt x="61496" y="15410"/>
                      </a:cubicBezTo>
                      <a:cubicBezTo>
                        <a:pt x="71583" y="25976"/>
                        <a:pt x="79478" y="38576"/>
                        <a:pt x="84941" y="52052"/>
                      </a:cubicBezTo>
                      <a:cubicBezTo>
                        <a:pt x="77604" y="55083"/>
                        <a:pt x="43354" y="-5284"/>
                        <a:pt x="28761" y="30242"/>
                      </a:cubicBezTo>
                      <a:cubicBezTo>
                        <a:pt x="20827" y="49540"/>
                        <a:pt x="35659" y="56877"/>
                        <a:pt x="39686" y="78487"/>
                      </a:cubicBezTo>
                      <a:cubicBezTo>
                        <a:pt x="40842" y="84747"/>
                        <a:pt x="29359" y="111980"/>
                        <a:pt x="30117" y="118399"/>
                      </a:cubicBezTo>
                      <a:cubicBezTo>
                        <a:pt x="32868" y="141166"/>
                        <a:pt x="36935" y="149619"/>
                        <a:pt x="54997" y="165249"/>
                      </a:cubicBezTo>
                      <a:close/>
                    </a:path>
                  </a:pathLst>
                </a:custGeom>
                <a:solidFill>
                  <a:srgbClr val="D8D6CA"/>
                </a:solidFill>
                <a:ln w="39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230" name="Freeform: Shape 2229">
              <a:extLst>
                <a:ext uri="{FF2B5EF4-FFF2-40B4-BE49-F238E27FC236}">
                  <a16:creationId xmlns="" xmlns:a16="http://schemas.microsoft.com/office/drawing/2014/main" id="{85AA1DDF-4A0B-4A27-A669-56DBD2B6747F}"/>
                </a:ext>
              </a:extLst>
            </p:cNvPr>
            <p:cNvSpPr/>
            <p:nvPr/>
          </p:nvSpPr>
          <p:spPr>
            <a:xfrm>
              <a:off x="18576599" y="773444"/>
              <a:ext cx="1876076" cy="1878564"/>
            </a:xfrm>
            <a:custGeom>
              <a:avLst/>
              <a:gdLst>
                <a:gd name="connsiteX0" fmla="*/ 576360 w 671156"/>
                <a:gd name="connsiteY0" fmla="*/ 434205 h 672046"/>
                <a:gd name="connsiteX1" fmla="*/ 670776 w 671156"/>
                <a:gd name="connsiteY1" fmla="*/ 380258 h 672046"/>
                <a:gd name="connsiteX2" fmla="*/ 592986 w 671156"/>
                <a:gd name="connsiteY2" fmla="*/ 299677 h 672046"/>
                <a:gd name="connsiteX3" fmla="*/ 644142 w 671156"/>
                <a:gd name="connsiteY3" fmla="*/ 197565 h 672046"/>
                <a:gd name="connsiteX4" fmla="*/ 539677 w 671156"/>
                <a:gd name="connsiteY4" fmla="*/ 174599 h 672046"/>
                <a:gd name="connsiteX5" fmla="*/ 538441 w 671156"/>
                <a:gd name="connsiteY5" fmla="*/ 65509 h 672046"/>
                <a:gd name="connsiteX6" fmla="*/ 432741 w 671156"/>
                <a:gd name="connsiteY6" fmla="*/ 94775 h 672046"/>
                <a:gd name="connsiteX7" fmla="*/ 374249 w 671156"/>
                <a:gd name="connsiteY7" fmla="*/ 319 h 672046"/>
                <a:gd name="connsiteX8" fmla="*/ 294864 w 671156"/>
                <a:gd name="connsiteY8" fmla="*/ 79464 h 672046"/>
                <a:gd name="connsiteX9" fmla="*/ 195942 w 671156"/>
                <a:gd name="connsiteY9" fmla="*/ 28628 h 672046"/>
                <a:gd name="connsiteX10" fmla="*/ 172378 w 671156"/>
                <a:gd name="connsiteY10" fmla="*/ 134169 h 672046"/>
                <a:gd name="connsiteX11" fmla="*/ 70545 w 671156"/>
                <a:gd name="connsiteY11" fmla="*/ 128985 h 672046"/>
                <a:gd name="connsiteX12" fmla="*/ 92953 w 671156"/>
                <a:gd name="connsiteY12" fmla="*/ 244574 h 672046"/>
                <a:gd name="connsiteX13" fmla="*/ 410 w 671156"/>
                <a:gd name="connsiteY13" fmla="*/ 301351 h 672046"/>
                <a:gd name="connsiteX14" fmla="*/ 79954 w 671156"/>
                <a:gd name="connsiteY14" fmla="*/ 378025 h 672046"/>
                <a:gd name="connsiteX15" fmla="*/ 30115 w 671156"/>
                <a:gd name="connsiteY15" fmla="*/ 478502 h 672046"/>
                <a:gd name="connsiteX16" fmla="*/ 136214 w 671156"/>
                <a:gd name="connsiteY16" fmla="*/ 501548 h 672046"/>
                <a:gd name="connsiteX17" fmla="*/ 144068 w 671156"/>
                <a:gd name="connsiteY17" fmla="*/ 613509 h 672046"/>
                <a:gd name="connsiteX18" fmla="*/ 247895 w 671156"/>
                <a:gd name="connsiteY18" fmla="*/ 580016 h 672046"/>
                <a:gd name="connsiteX19" fmla="*/ 302878 w 671156"/>
                <a:gd name="connsiteY19" fmla="*/ 671761 h 672046"/>
                <a:gd name="connsiteX20" fmla="*/ 381625 w 671156"/>
                <a:gd name="connsiteY20" fmla="*/ 591340 h 672046"/>
                <a:gd name="connsiteX21" fmla="*/ 474327 w 671156"/>
                <a:gd name="connsiteY21" fmla="*/ 641738 h 672046"/>
                <a:gd name="connsiteX22" fmla="*/ 505467 w 671156"/>
                <a:gd name="connsiteY22" fmla="*/ 532608 h 672046"/>
                <a:gd name="connsiteX23" fmla="*/ 606543 w 671156"/>
                <a:gd name="connsiteY23" fmla="*/ 537951 h 672046"/>
                <a:gd name="connsiteX24" fmla="*/ 576360 w 671156"/>
                <a:gd name="connsiteY24" fmla="*/ 434205 h 672046"/>
                <a:gd name="connsiteX25" fmla="*/ 576360 w 671156"/>
                <a:gd name="connsiteY25" fmla="*/ 434205 h 67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71156" h="672046">
                  <a:moveTo>
                    <a:pt x="576360" y="434205"/>
                  </a:moveTo>
                  <a:cubicBezTo>
                    <a:pt x="590673" y="399357"/>
                    <a:pt x="664317" y="405816"/>
                    <a:pt x="670776" y="380258"/>
                  </a:cubicBezTo>
                  <a:cubicBezTo>
                    <a:pt x="677355" y="354102"/>
                    <a:pt x="596415" y="322125"/>
                    <a:pt x="592986" y="299677"/>
                  </a:cubicBezTo>
                  <a:cubicBezTo>
                    <a:pt x="589557" y="277229"/>
                    <a:pt x="657658" y="221249"/>
                    <a:pt x="644142" y="197565"/>
                  </a:cubicBezTo>
                  <a:cubicBezTo>
                    <a:pt x="629429" y="171768"/>
                    <a:pt x="554589" y="191385"/>
                    <a:pt x="539677" y="174599"/>
                  </a:cubicBezTo>
                  <a:cubicBezTo>
                    <a:pt x="524765" y="157813"/>
                    <a:pt x="557899" y="83372"/>
                    <a:pt x="538441" y="65509"/>
                  </a:cubicBezTo>
                  <a:cubicBezTo>
                    <a:pt x="518984" y="47647"/>
                    <a:pt x="470819" y="101155"/>
                    <a:pt x="432741" y="94775"/>
                  </a:cubicBezTo>
                  <a:cubicBezTo>
                    <a:pt x="413722" y="91585"/>
                    <a:pt x="400883" y="6419"/>
                    <a:pt x="374249" y="319"/>
                  </a:cubicBezTo>
                  <a:cubicBezTo>
                    <a:pt x="347774" y="-5742"/>
                    <a:pt x="318947" y="76633"/>
                    <a:pt x="294864" y="79464"/>
                  </a:cubicBezTo>
                  <a:cubicBezTo>
                    <a:pt x="270781" y="82335"/>
                    <a:pt x="222377" y="20733"/>
                    <a:pt x="195942" y="28628"/>
                  </a:cubicBezTo>
                  <a:cubicBezTo>
                    <a:pt x="171102" y="36044"/>
                    <a:pt x="187569" y="113634"/>
                    <a:pt x="172378" y="134169"/>
                  </a:cubicBezTo>
                  <a:cubicBezTo>
                    <a:pt x="157186" y="154742"/>
                    <a:pt x="88447" y="121968"/>
                    <a:pt x="70545" y="128985"/>
                  </a:cubicBezTo>
                  <a:cubicBezTo>
                    <a:pt x="44787" y="139073"/>
                    <a:pt x="111653" y="217820"/>
                    <a:pt x="92953" y="244574"/>
                  </a:cubicBezTo>
                  <a:cubicBezTo>
                    <a:pt x="78080" y="265786"/>
                    <a:pt x="-2022" y="274557"/>
                    <a:pt x="410" y="301351"/>
                  </a:cubicBezTo>
                  <a:cubicBezTo>
                    <a:pt x="-6448" y="321806"/>
                    <a:pt x="74931" y="354381"/>
                    <a:pt x="79954" y="378025"/>
                  </a:cubicBezTo>
                  <a:cubicBezTo>
                    <a:pt x="84181" y="403344"/>
                    <a:pt x="13687" y="451669"/>
                    <a:pt x="30115" y="478502"/>
                  </a:cubicBezTo>
                  <a:cubicBezTo>
                    <a:pt x="46303" y="504977"/>
                    <a:pt x="114683" y="483566"/>
                    <a:pt x="136214" y="501548"/>
                  </a:cubicBezTo>
                  <a:cubicBezTo>
                    <a:pt x="158263" y="528063"/>
                    <a:pt x="114085" y="596922"/>
                    <a:pt x="144068" y="613509"/>
                  </a:cubicBezTo>
                  <a:cubicBezTo>
                    <a:pt x="165480" y="625350"/>
                    <a:pt x="235893" y="574913"/>
                    <a:pt x="247895" y="580016"/>
                  </a:cubicBezTo>
                  <a:cubicBezTo>
                    <a:pt x="271659" y="590144"/>
                    <a:pt x="261930" y="663707"/>
                    <a:pt x="302878" y="671761"/>
                  </a:cubicBezTo>
                  <a:cubicBezTo>
                    <a:pt x="331187" y="677343"/>
                    <a:pt x="359377" y="599155"/>
                    <a:pt x="381625" y="591340"/>
                  </a:cubicBezTo>
                  <a:cubicBezTo>
                    <a:pt x="412606" y="585798"/>
                    <a:pt x="445699" y="662750"/>
                    <a:pt x="474327" y="641738"/>
                  </a:cubicBezTo>
                  <a:cubicBezTo>
                    <a:pt x="491911" y="628819"/>
                    <a:pt x="476042" y="558725"/>
                    <a:pt x="505467" y="532608"/>
                  </a:cubicBezTo>
                  <a:cubicBezTo>
                    <a:pt x="518107" y="521723"/>
                    <a:pt x="591910" y="555415"/>
                    <a:pt x="606543" y="537951"/>
                  </a:cubicBezTo>
                  <a:cubicBezTo>
                    <a:pt x="623089" y="518135"/>
                    <a:pt x="563122" y="466421"/>
                    <a:pt x="576360" y="434205"/>
                  </a:cubicBezTo>
                  <a:lnTo>
                    <a:pt x="576360" y="434205"/>
                  </a:lnTo>
                  <a:close/>
                </a:path>
              </a:pathLst>
            </a:custGeom>
            <a:solidFill>
              <a:srgbClr val="93959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1" name="Freeform: Shape 2230">
              <a:extLst>
                <a:ext uri="{FF2B5EF4-FFF2-40B4-BE49-F238E27FC236}">
                  <a16:creationId xmlns="" xmlns:a16="http://schemas.microsoft.com/office/drawing/2014/main" id="{4D97CC96-0D22-4D0F-AF05-449B4159D2CD}"/>
                </a:ext>
              </a:extLst>
            </p:cNvPr>
            <p:cNvSpPr/>
            <p:nvPr/>
          </p:nvSpPr>
          <p:spPr>
            <a:xfrm>
              <a:off x="19049115" y="1365895"/>
              <a:ext cx="865137" cy="791749"/>
            </a:xfrm>
            <a:custGeom>
              <a:avLst/>
              <a:gdLst>
                <a:gd name="connsiteX0" fmla="*/ 160234 w 309498"/>
                <a:gd name="connsiteY0" fmla="*/ 197019 h 283244"/>
                <a:gd name="connsiteX1" fmla="*/ 138105 w 309498"/>
                <a:gd name="connsiteY1" fmla="*/ 200967 h 283244"/>
                <a:gd name="connsiteX2" fmla="*/ 134158 w 309498"/>
                <a:gd name="connsiteY2" fmla="*/ 178837 h 283244"/>
                <a:gd name="connsiteX3" fmla="*/ 212626 w 309498"/>
                <a:gd name="connsiteY3" fmla="*/ 249530 h 283244"/>
                <a:gd name="connsiteX4" fmla="*/ 1464 w 309498"/>
                <a:gd name="connsiteY4" fmla="*/ 177043 h 283244"/>
                <a:gd name="connsiteX5" fmla="*/ 303653 w 309498"/>
                <a:gd name="connsiteY5" fmla="*/ 51806 h 283244"/>
                <a:gd name="connsiteX6" fmla="*/ 305886 w 309498"/>
                <a:gd name="connsiteY6" fmla="*/ 74214 h 283244"/>
                <a:gd name="connsiteX7" fmla="*/ 283478 w 309498"/>
                <a:gd name="connsiteY7" fmla="*/ 76446 h 283244"/>
                <a:gd name="connsiteX8" fmla="*/ 51144 w 309498"/>
                <a:gd name="connsiteY8" fmla="*/ 188447 h 283244"/>
                <a:gd name="connsiteX9" fmla="*/ 189221 w 309498"/>
                <a:gd name="connsiteY9" fmla="*/ 227840 h 283244"/>
                <a:gd name="connsiteX10" fmla="*/ 160234 w 309498"/>
                <a:gd name="connsiteY10" fmla="*/ 197019 h 283244"/>
                <a:gd name="connsiteX11" fmla="*/ 160234 w 309498"/>
                <a:gd name="connsiteY11" fmla="*/ 197019 h 28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9498" h="283244">
                  <a:moveTo>
                    <a:pt x="160234" y="197019"/>
                  </a:moveTo>
                  <a:cubicBezTo>
                    <a:pt x="155210" y="204236"/>
                    <a:pt x="145322" y="205990"/>
                    <a:pt x="138105" y="200967"/>
                  </a:cubicBezTo>
                  <a:cubicBezTo>
                    <a:pt x="130888" y="195943"/>
                    <a:pt x="129134" y="186054"/>
                    <a:pt x="134158" y="178837"/>
                  </a:cubicBezTo>
                  <a:cubicBezTo>
                    <a:pt x="188144" y="100689"/>
                    <a:pt x="271277" y="186054"/>
                    <a:pt x="212626" y="249530"/>
                  </a:cubicBezTo>
                  <a:cubicBezTo>
                    <a:pt x="147874" y="319625"/>
                    <a:pt x="14422" y="273135"/>
                    <a:pt x="1464" y="177043"/>
                  </a:cubicBezTo>
                  <a:cubicBezTo>
                    <a:pt x="-18073" y="32388"/>
                    <a:pt x="161909" y="-64900"/>
                    <a:pt x="303653" y="51806"/>
                  </a:cubicBezTo>
                  <a:cubicBezTo>
                    <a:pt x="310471" y="57388"/>
                    <a:pt x="311468" y="67395"/>
                    <a:pt x="305886" y="74214"/>
                  </a:cubicBezTo>
                  <a:cubicBezTo>
                    <a:pt x="300304" y="81032"/>
                    <a:pt x="290296" y="81989"/>
                    <a:pt x="283478" y="76446"/>
                  </a:cubicBezTo>
                  <a:cubicBezTo>
                    <a:pt x="143727" y="-38664"/>
                    <a:pt x="3896" y="84182"/>
                    <a:pt x="51144" y="188447"/>
                  </a:cubicBezTo>
                  <a:cubicBezTo>
                    <a:pt x="76902" y="245344"/>
                    <a:pt x="157044" y="268151"/>
                    <a:pt x="189221" y="227840"/>
                  </a:cubicBezTo>
                  <a:cubicBezTo>
                    <a:pt x="216334" y="198495"/>
                    <a:pt x="188902" y="155552"/>
                    <a:pt x="160234" y="197019"/>
                  </a:cubicBezTo>
                  <a:lnTo>
                    <a:pt x="160234" y="197019"/>
                  </a:lnTo>
                  <a:close/>
                </a:path>
              </a:pathLst>
            </a:custGeom>
            <a:solidFill>
              <a:srgbClr val="93959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2" name="Freeform: Shape 2231">
              <a:extLst>
                <a:ext uri="{FF2B5EF4-FFF2-40B4-BE49-F238E27FC236}">
                  <a16:creationId xmlns="" xmlns:a16="http://schemas.microsoft.com/office/drawing/2014/main" id="{CE243ED9-CA28-4BE1-99A2-571F69D24390}"/>
                </a:ext>
              </a:extLst>
            </p:cNvPr>
            <p:cNvSpPr/>
            <p:nvPr/>
          </p:nvSpPr>
          <p:spPr>
            <a:xfrm>
              <a:off x="18650940" y="670125"/>
              <a:ext cx="1876076" cy="1878564"/>
            </a:xfrm>
            <a:custGeom>
              <a:avLst/>
              <a:gdLst>
                <a:gd name="connsiteX0" fmla="*/ 576359 w 671156"/>
                <a:gd name="connsiteY0" fmla="*/ 434205 h 672046"/>
                <a:gd name="connsiteX1" fmla="*/ 670776 w 671156"/>
                <a:gd name="connsiteY1" fmla="*/ 380258 h 672046"/>
                <a:gd name="connsiteX2" fmla="*/ 592986 w 671156"/>
                <a:gd name="connsiteY2" fmla="*/ 299677 h 672046"/>
                <a:gd name="connsiteX3" fmla="*/ 644142 w 671156"/>
                <a:gd name="connsiteY3" fmla="*/ 197565 h 672046"/>
                <a:gd name="connsiteX4" fmla="*/ 539677 w 671156"/>
                <a:gd name="connsiteY4" fmla="*/ 174599 h 672046"/>
                <a:gd name="connsiteX5" fmla="*/ 538441 w 671156"/>
                <a:gd name="connsiteY5" fmla="*/ 65509 h 672046"/>
                <a:gd name="connsiteX6" fmla="*/ 432741 w 671156"/>
                <a:gd name="connsiteY6" fmla="*/ 94775 h 672046"/>
                <a:gd name="connsiteX7" fmla="*/ 374249 w 671156"/>
                <a:gd name="connsiteY7" fmla="*/ 319 h 672046"/>
                <a:gd name="connsiteX8" fmla="*/ 294864 w 671156"/>
                <a:gd name="connsiteY8" fmla="*/ 79464 h 672046"/>
                <a:gd name="connsiteX9" fmla="*/ 195942 w 671156"/>
                <a:gd name="connsiteY9" fmla="*/ 28628 h 672046"/>
                <a:gd name="connsiteX10" fmla="*/ 172377 w 671156"/>
                <a:gd name="connsiteY10" fmla="*/ 134169 h 672046"/>
                <a:gd name="connsiteX11" fmla="*/ 70545 w 671156"/>
                <a:gd name="connsiteY11" fmla="*/ 128985 h 672046"/>
                <a:gd name="connsiteX12" fmla="*/ 92953 w 671156"/>
                <a:gd name="connsiteY12" fmla="*/ 244574 h 672046"/>
                <a:gd name="connsiteX13" fmla="*/ 410 w 671156"/>
                <a:gd name="connsiteY13" fmla="*/ 301351 h 672046"/>
                <a:gd name="connsiteX14" fmla="*/ 79954 w 671156"/>
                <a:gd name="connsiteY14" fmla="*/ 378025 h 672046"/>
                <a:gd name="connsiteX15" fmla="*/ 30114 w 671156"/>
                <a:gd name="connsiteY15" fmla="*/ 478502 h 672046"/>
                <a:gd name="connsiteX16" fmla="*/ 136214 w 671156"/>
                <a:gd name="connsiteY16" fmla="*/ 501548 h 672046"/>
                <a:gd name="connsiteX17" fmla="*/ 144068 w 671156"/>
                <a:gd name="connsiteY17" fmla="*/ 613508 h 672046"/>
                <a:gd name="connsiteX18" fmla="*/ 247895 w 671156"/>
                <a:gd name="connsiteY18" fmla="*/ 580016 h 672046"/>
                <a:gd name="connsiteX19" fmla="*/ 302878 w 671156"/>
                <a:gd name="connsiteY19" fmla="*/ 671761 h 672046"/>
                <a:gd name="connsiteX20" fmla="*/ 381625 w 671156"/>
                <a:gd name="connsiteY20" fmla="*/ 591340 h 672046"/>
                <a:gd name="connsiteX21" fmla="*/ 474327 w 671156"/>
                <a:gd name="connsiteY21" fmla="*/ 641738 h 672046"/>
                <a:gd name="connsiteX22" fmla="*/ 505467 w 671156"/>
                <a:gd name="connsiteY22" fmla="*/ 532609 h 672046"/>
                <a:gd name="connsiteX23" fmla="*/ 606543 w 671156"/>
                <a:gd name="connsiteY23" fmla="*/ 537951 h 672046"/>
                <a:gd name="connsiteX24" fmla="*/ 576359 w 671156"/>
                <a:gd name="connsiteY24" fmla="*/ 434205 h 672046"/>
                <a:gd name="connsiteX25" fmla="*/ 576359 w 671156"/>
                <a:gd name="connsiteY25" fmla="*/ 434205 h 67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71156" h="672046">
                  <a:moveTo>
                    <a:pt x="576359" y="434205"/>
                  </a:moveTo>
                  <a:cubicBezTo>
                    <a:pt x="590674" y="399357"/>
                    <a:pt x="664317" y="405816"/>
                    <a:pt x="670776" y="380258"/>
                  </a:cubicBezTo>
                  <a:cubicBezTo>
                    <a:pt x="677355" y="354102"/>
                    <a:pt x="596415" y="322125"/>
                    <a:pt x="592986" y="299677"/>
                  </a:cubicBezTo>
                  <a:cubicBezTo>
                    <a:pt x="589557" y="277229"/>
                    <a:pt x="657658" y="221249"/>
                    <a:pt x="644142" y="197565"/>
                  </a:cubicBezTo>
                  <a:cubicBezTo>
                    <a:pt x="629429" y="171768"/>
                    <a:pt x="554589" y="191385"/>
                    <a:pt x="539677" y="174599"/>
                  </a:cubicBezTo>
                  <a:cubicBezTo>
                    <a:pt x="524765" y="157813"/>
                    <a:pt x="557899" y="83372"/>
                    <a:pt x="538441" y="65509"/>
                  </a:cubicBezTo>
                  <a:cubicBezTo>
                    <a:pt x="518984" y="47647"/>
                    <a:pt x="470819" y="101155"/>
                    <a:pt x="432741" y="94775"/>
                  </a:cubicBezTo>
                  <a:cubicBezTo>
                    <a:pt x="413722" y="91585"/>
                    <a:pt x="400883" y="6419"/>
                    <a:pt x="374249" y="319"/>
                  </a:cubicBezTo>
                  <a:cubicBezTo>
                    <a:pt x="347774" y="-5742"/>
                    <a:pt x="318947" y="76633"/>
                    <a:pt x="294864" y="79464"/>
                  </a:cubicBezTo>
                  <a:cubicBezTo>
                    <a:pt x="270781" y="82335"/>
                    <a:pt x="222377" y="20733"/>
                    <a:pt x="195942" y="28628"/>
                  </a:cubicBezTo>
                  <a:cubicBezTo>
                    <a:pt x="171102" y="36044"/>
                    <a:pt x="187569" y="113635"/>
                    <a:pt x="172377" y="134169"/>
                  </a:cubicBezTo>
                  <a:cubicBezTo>
                    <a:pt x="157186" y="154743"/>
                    <a:pt x="88447" y="121968"/>
                    <a:pt x="70545" y="128985"/>
                  </a:cubicBezTo>
                  <a:cubicBezTo>
                    <a:pt x="44787" y="139073"/>
                    <a:pt x="111653" y="217820"/>
                    <a:pt x="92953" y="244574"/>
                  </a:cubicBezTo>
                  <a:cubicBezTo>
                    <a:pt x="78080" y="265786"/>
                    <a:pt x="-2022" y="274558"/>
                    <a:pt x="410" y="301351"/>
                  </a:cubicBezTo>
                  <a:cubicBezTo>
                    <a:pt x="-6448" y="321806"/>
                    <a:pt x="74931" y="354381"/>
                    <a:pt x="79954" y="378025"/>
                  </a:cubicBezTo>
                  <a:cubicBezTo>
                    <a:pt x="84181" y="403344"/>
                    <a:pt x="13687" y="451669"/>
                    <a:pt x="30114" y="478502"/>
                  </a:cubicBezTo>
                  <a:cubicBezTo>
                    <a:pt x="46302" y="504977"/>
                    <a:pt x="114683" y="483566"/>
                    <a:pt x="136214" y="501548"/>
                  </a:cubicBezTo>
                  <a:cubicBezTo>
                    <a:pt x="158263" y="528063"/>
                    <a:pt x="114085" y="596922"/>
                    <a:pt x="144068" y="613508"/>
                  </a:cubicBezTo>
                  <a:cubicBezTo>
                    <a:pt x="165480" y="625351"/>
                    <a:pt x="235893" y="574913"/>
                    <a:pt x="247895" y="580016"/>
                  </a:cubicBezTo>
                  <a:cubicBezTo>
                    <a:pt x="271659" y="590144"/>
                    <a:pt x="261930" y="663708"/>
                    <a:pt x="302878" y="671761"/>
                  </a:cubicBezTo>
                  <a:cubicBezTo>
                    <a:pt x="331187" y="677343"/>
                    <a:pt x="359377" y="599155"/>
                    <a:pt x="381625" y="591340"/>
                  </a:cubicBezTo>
                  <a:cubicBezTo>
                    <a:pt x="412606" y="585798"/>
                    <a:pt x="445699" y="662751"/>
                    <a:pt x="474327" y="641738"/>
                  </a:cubicBezTo>
                  <a:cubicBezTo>
                    <a:pt x="491911" y="628820"/>
                    <a:pt x="476042" y="558725"/>
                    <a:pt x="505467" y="532609"/>
                  </a:cubicBezTo>
                  <a:cubicBezTo>
                    <a:pt x="518107" y="521723"/>
                    <a:pt x="591910" y="555415"/>
                    <a:pt x="606543" y="537951"/>
                  </a:cubicBezTo>
                  <a:cubicBezTo>
                    <a:pt x="623089" y="518135"/>
                    <a:pt x="563162" y="466421"/>
                    <a:pt x="576359" y="434205"/>
                  </a:cubicBezTo>
                  <a:lnTo>
                    <a:pt x="576359" y="434205"/>
                  </a:ln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3" name="Freeform: Shape 2232">
              <a:extLst>
                <a:ext uri="{FF2B5EF4-FFF2-40B4-BE49-F238E27FC236}">
                  <a16:creationId xmlns="" xmlns:a16="http://schemas.microsoft.com/office/drawing/2014/main" id="{87ECCB65-E67E-4486-B9DA-3751D5500DCF}"/>
                </a:ext>
              </a:extLst>
            </p:cNvPr>
            <p:cNvSpPr/>
            <p:nvPr/>
          </p:nvSpPr>
          <p:spPr>
            <a:xfrm>
              <a:off x="19123456" y="1262578"/>
              <a:ext cx="865137" cy="791749"/>
            </a:xfrm>
            <a:custGeom>
              <a:avLst/>
              <a:gdLst>
                <a:gd name="connsiteX0" fmla="*/ 160234 w 309498"/>
                <a:gd name="connsiteY0" fmla="*/ 197019 h 283244"/>
                <a:gd name="connsiteX1" fmla="*/ 138105 w 309498"/>
                <a:gd name="connsiteY1" fmla="*/ 200967 h 283244"/>
                <a:gd name="connsiteX2" fmla="*/ 134158 w 309498"/>
                <a:gd name="connsiteY2" fmla="*/ 178837 h 283244"/>
                <a:gd name="connsiteX3" fmla="*/ 212625 w 309498"/>
                <a:gd name="connsiteY3" fmla="*/ 249530 h 283244"/>
                <a:gd name="connsiteX4" fmla="*/ 1464 w 309498"/>
                <a:gd name="connsiteY4" fmla="*/ 177043 h 283244"/>
                <a:gd name="connsiteX5" fmla="*/ 303653 w 309498"/>
                <a:gd name="connsiteY5" fmla="*/ 51806 h 283244"/>
                <a:gd name="connsiteX6" fmla="*/ 305886 w 309498"/>
                <a:gd name="connsiteY6" fmla="*/ 74214 h 283244"/>
                <a:gd name="connsiteX7" fmla="*/ 283478 w 309498"/>
                <a:gd name="connsiteY7" fmla="*/ 76446 h 283244"/>
                <a:gd name="connsiteX8" fmla="*/ 51144 w 309498"/>
                <a:gd name="connsiteY8" fmla="*/ 188447 h 283244"/>
                <a:gd name="connsiteX9" fmla="*/ 189221 w 309498"/>
                <a:gd name="connsiteY9" fmla="*/ 227840 h 283244"/>
                <a:gd name="connsiteX10" fmla="*/ 160234 w 309498"/>
                <a:gd name="connsiteY10" fmla="*/ 197019 h 283244"/>
                <a:gd name="connsiteX11" fmla="*/ 160234 w 309498"/>
                <a:gd name="connsiteY11" fmla="*/ 197019 h 28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9498" h="283244">
                  <a:moveTo>
                    <a:pt x="160234" y="197019"/>
                  </a:moveTo>
                  <a:cubicBezTo>
                    <a:pt x="155210" y="204236"/>
                    <a:pt x="145322" y="205990"/>
                    <a:pt x="138105" y="200967"/>
                  </a:cubicBezTo>
                  <a:cubicBezTo>
                    <a:pt x="130888" y="195943"/>
                    <a:pt x="129134" y="186054"/>
                    <a:pt x="134158" y="178837"/>
                  </a:cubicBezTo>
                  <a:cubicBezTo>
                    <a:pt x="188144" y="100689"/>
                    <a:pt x="271277" y="186054"/>
                    <a:pt x="212625" y="249530"/>
                  </a:cubicBezTo>
                  <a:cubicBezTo>
                    <a:pt x="147874" y="319625"/>
                    <a:pt x="14422" y="273135"/>
                    <a:pt x="1464" y="177043"/>
                  </a:cubicBezTo>
                  <a:cubicBezTo>
                    <a:pt x="-18073" y="32388"/>
                    <a:pt x="161909" y="-64900"/>
                    <a:pt x="303653" y="51806"/>
                  </a:cubicBezTo>
                  <a:cubicBezTo>
                    <a:pt x="310471" y="57388"/>
                    <a:pt x="311468" y="67396"/>
                    <a:pt x="305886" y="74214"/>
                  </a:cubicBezTo>
                  <a:cubicBezTo>
                    <a:pt x="300304" y="81032"/>
                    <a:pt x="290296" y="81989"/>
                    <a:pt x="283478" y="76446"/>
                  </a:cubicBezTo>
                  <a:cubicBezTo>
                    <a:pt x="143727" y="-38664"/>
                    <a:pt x="3896" y="84182"/>
                    <a:pt x="51144" y="188447"/>
                  </a:cubicBezTo>
                  <a:cubicBezTo>
                    <a:pt x="76902" y="245344"/>
                    <a:pt x="157044" y="268151"/>
                    <a:pt x="189221" y="227840"/>
                  </a:cubicBezTo>
                  <a:cubicBezTo>
                    <a:pt x="216373" y="198495"/>
                    <a:pt x="188902" y="155552"/>
                    <a:pt x="160234" y="197019"/>
                  </a:cubicBezTo>
                  <a:lnTo>
                    <a:pt x="160234" y="197019"/>
                  </a:lnTo>
                  <a:close/>
                </a:path>
              </a:pathLst>
            </a:custGeom>
            <a:solidFill>
              <a:srgbClr val="FFA192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4" name="Freeform: Shape 2233">
              <a:extLst>
                <a:ext uri="{FF2B5EF4-FFF2-40B4-BE49-F238E27FC236}">
                  <a16:creationId xmlns="" xmlns:a16="http://schemas.microsoft.com/office/drawing/2014/main" id="{81D38201-253A-4932-A25D-1A3B62C96221}"/>
                </a:ext>
              </a:extLst>
            </p:cNvPr>
            <p:cNvSpPr/>
            <p:nvPr/>
          </p:nvSpPr>
          <p:spPr>
            <a:xfrm>
              <a:off x="19571759" y="967969"/>
              <a:ext cx="1863553" cy="1868380"/>
            </a:xfrm>
            <a:custGeom>
              <a:avLst/>
              <a:gdLst>
                <a:gd name="connsiteX0" fmla="*/ 547416 w 666676"/>
                <a:gd name="connsiteY0" fmla="*/ 185111 h 668403"/>
                <a:gd name="connsiteX1" fmla="*/ 553158 w 666676"/>
                <a:gd name="connsiteY1" fmla="*/ 76540 h 668403"/>
                <a:gd name="connsiteX2" fmla="*/ 443311 w 666676"/>
                <a:gd name="connsiteY2" fmla="*/ 98310 h 668403"/>
                <a:gd name="connsiteX3" fmla="*/ 385098 w 666676"/>
                <a:gd name="connsiteY3" fmla="*/ 26 h 668403"/>
                <a:gd name="connsiteX4" fmla="*/ 309222 w 666676"/>
                <a:gd name="connsiteY4" fmla="*/ 75423 h 668403"/>
                <a:gd name="connsiteX5" fmla="*/ 216839 w 666676"/>
                <a:gd name="connsiteY5" fmla="*/ 17410 h 668403"/>
                <a:gd name="connsiteX6" fmla="*/ 184263 w 666676"/>
                <a:gd name="connsiteY6" fmla="*/ 122153 h 668403"/>
                <a:gd name="connsiteX7" fmla="*/ 73180 w 666676"/>
                <a:gd name="connsiteY7" fmla="*/ 120200 h 668403"/>
                <a:gd name="connsiteX8" fmla="*/ 96784 w 666676"/>
                <a:gd name="connsiteY8" fmla="*/ 229807 h 668403"/>
                <a:gd name="connsiteX9" fmla="*/ 494 w 666676"/>
                <a:gd name="connsiteY9" fmla="*/ 285469 h 668403"/>
                <a:gd name="connsiteX10" fmla="*/ 76489 w 666676"/>
                <a:gd name="connsiteY10" fmla="*/ 362421 h 668403"/>
                <a:gd name="connsiteX11" fmla="*/ 17001 w 666676"/>
                <a:gd name="connsiteY11" fmla="*/ 445275 h 668403"/>
                <a:gd name="connsiteX12" fmla="*/ 126329 w 666676"/>
                <a:gd name="connsiteY12" fmla="*/ 488974 h 668403"/>
                <a:gd name="connsiteX13" fmla="*/ 123977 w 666676"/>
                <a:gd name="connsiteY13" fmla="*/ 597506 h 668403"/>
                <a:gd name="connsiteX14" fmla="*/ 231511 w 666676"/>
                <a:gd name="connsiteY14" fmla="*/ 572108 h 668403"/>
                <a:gd name="connsiteX15" fmla="*/ 289007 w 666676"/>
                <a:gd name="connsiteY15" fmla="*/ 668398 h 668403"/>
                <a:gd name="connsiteX16" fmla="*/ 365800 w 666676"/>
                <a:gd name="connsiteY16" fmla="*/ 591645 h 668403"/>
                <a:gd name="connsiteX17" fmla="*/ 464164 w 666676"/>
                <a:gd name="connsiteY17" fmla="*/ 645631 h 668403"/>
                <a:gd name="connsiteX18" fmla="*/ 492194 w 666676"/>
                <a:gd name="connsiteY18" fmla="*/ 540210 h 668403"/>
                <a:gd name="connsiteX19" fmla="*/ 599090 w 666676"/>
                <a:gd name="connsiteY19" fmla="*/ 543639 h 668403"/>
                <a:gd name="connsiteX20" fmla="*/ 574091 w 666676"/>
                <a:gd name="connsiteY20" fmla="*/ 433912 h 668403"/>
                <a:gd name="connsiteX21" fmla="*/ 666633 w 666676"/>
                <a:gd name="connsiteY21" fmla="*/ 383235 h 668403"/>
                <a:gd name="connsiteX22" fmla="*/ 591714 w 666676"/>
                <a:gd name="connsiteY22" fmla="*/ 297988 h 668403"/>
                <a:gd name="connsiteX23" fmla="*/ 650924 w 666676"/>
                <a:gd name="connsiteY23" fmla="*/ 215892 h 668403"/>
                <a:gd name="connsiteX24" fmla="*/ 547416 w 666676"/>
                <a:gd name="connsiteY24" fmla="*/ 185111 h 668403"/>
                <a:gd name="connsiteX25" fmla="*/ 547416 w 666676"/>
                <a:gd name="connsiteY25" fmla="*/ 185111 h 668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66676" h="668403">
                  <a:moveTo>
                    <a:pt x="547416" y="185111"/>
                  </a:moveTo>
                  <a:cubicBezTo>
                    <a:pt x="525846" y="154250"/>
                    <a:pt x="571140" y="95758"/>
                    <a:pt x="553158" y="76540"/>
                  </a:cubicBezTo>
                  <a:cubicBezTo>
                    <a:pt x="534737" y="56843"/>
                    <a:pt x="464044" y="107600"/>
                    <a:pt x="443311" y="98310"/>
                  </a:cubicBezTo>
                  <a:cubicBezTo>
                    <a:pt x="422577" y="89020"/>
                    <a:pt x="412370" y="1501"/>
                    <a:pt x="385098" y="26"/>
                  </a:cubicBezTo>
                  <a:cubicBezTo>
                    <a:pt x="355433" y="-1569"/>
                    <a:pt x="331390" y="71994"/>
                    <a:pt x="309222" y="75423"/>
                  </a:cubicBezTo>
                  <a:cubicBezTo>
                    <a:pt x="287053" y="78892"/>
                    <a:pt x="242357" y="10751"/>
                    <a:pt x="216839" y="17410"/>
                  </a:cubicBezTo>
                  <a:cubicBezTo>
                    <a:pt x="191281" y="24108"/>
                    <a:pt x="210220" y="93565"/>
                    <a:pt x="184263" y="122153"/>
                  </a:cubicBezTo>
                  <a:cubicBezTo>
                    <a:pt x="171305" y="136427"/>
                    <a:pt x="92717" y="101141"/>
                    <a:pt x="73180" y="120200"/>
                  </a:cubicBezTo>
                  <a:cubicBezTo>
                    <a:pt x="53722" y="139178"/>
                    <a:pt x="107430" y="207997"/>
                    <a:pt x="96784" y="229807"/>
                  </a:cubicBezTo>
                  <a:cubicBezTo>
                    <a:pt x="86138" y="251617"/>
                    <a:pt x="8189" y="258994"/>
                    <a:pt x="494" y="285469"/>
                  </a:cubicBezTo>
                  <a:cubicBezTo>
                    <a:pt x="-6723" y="310349"/>
                    <a:pt x="67438" y="338498"/>
                    <a:pt x="76489" y="362421"/>
                  </a:cubicBezTo>
                  <a:cubicBezTo>
                    <a:pt x="85540" y="386344"/>
                    <a:pt x="20789" y="426416"/>
                    <a:pt x="17001" y="445275"/>
                  </a:cubicBezTo>
                  <a:cubicBezTo>
                    <a:pt x="11578" y="472388"/>
                    <a:pt x="113929" y="458792"/>
                    <a:pt x="126329" y="488974"/>
                  </a:cubicBezTo>
                  <a:cubicBezTo>
                    <a:pt x="136138" y="512938"/>
                    <a:pt x="100133" y="585066"/>
                    <a:pt x="123977" y="597506"/>
                  </a:cubicBezTo>
                  <a:cubicBezTo>
                    <a:pt x="137453" y="614372"/>
                    <a:pt x="208904" y="563575"/>
                    <a:pt x="231511" y="572108"/>
                  </a:cubicBezTo>
                  <a:cubicBezTo>
                    <a:pt x="255076" y="582275"/>
                    <a:pt x="257588" y="667681"/>
                    <a:pt x="289007" y="668398"/>
                  </a:cubicBezTo>
                  <a:cubicBezTo>
                    <a:pt x="320027" y="669116"/>
                    <a:pt x="339046" y="600018"/>
                    <a:pt x="365800" y="591645"/>
                  </a:cubicBezTo>
                  <a:cubicBezTo>
                    <a:pt x="400010" y="587458"/>
                    <a:pt x="434021" y="661899"/>
                    <a:pt x="464164" y="645631"/>
                  </a:cubicBezTo>
                  <a:cubicBezTo>
                    <a:pt x="485695" y="634028"/>
                    <a:pt x="481428" y="547507"/>
                    <a:pt x="492194" y="540210"/>
                  </a:cubicBezTo>
                  <a:cubicBezTo>
                    <a:pt x="513565" y="525737"/>
                    <a:pt x="570143" y="573702"/>
                    <a:pt x="599090" y="543639"/>
                  </a:cubicBezTo>
                  <a:cubicBezTo>
                    <a:pt x="619146" y="522866"/>
                    <a:pt x="568628" y="456838"/>
                    <a:pt x="574091" y="433912"/>
                  </a:cubicBezTo>
                  <a:cubicBezTo>
                    <a:pt x="586212" y="404885"/>
                    <a:pt x="668826" y="418680"/>
                    <a:pt x="666633" y="383235"/>
                  </a:cubicBezTo>
                  <a:cubicBezTo>
                    <a:pt x="665278" y="361464"/>
                    <a:pt x="597775" y="336864"/>
                    <a:pt x="591714" y="297988"/>
                  </a:cubicBezTo>
                  <a:cubicBezTo>
                    <a:pt x="589402" y="281442"/>
                    <a:pt x="657702" y="237622"/>
                    <a:pt x="650924" y="215892"/>
                  </a:cubicBezTo>
                  <a:cubicBezTo>
                    <a:pt x="643269" y="191251"/>
                    <a:pt x="567352" y="213659"/>
                    <a:pt x="547416" y="185111"/>
                  </a:cubicBezTo>
                  <a:lnTo>
                    <a:pt x="547416" y="185111"/>
                  </a:lnTo>
                  <a:close/>
                </a:path>
              </a:pathLst>
            </a:custGeom>
            <a:solidFill>
              <a:srgbClr val="93959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5" name="Freeform: Shape 2234">
              <a:extLst>
                <a:ext uri="{FF2B5EF4-FFF2-40B4-BE49-F238E27FC236}">
                  <a16:creationId xmlns="" xmlns:a16="http://schemas.microsoft.com/office/drawing/2014/main" id="{522469A2-6555-480F-91FD-18B5CF86ED4F}"/>
                </a:ext>
              </a:extLst>
            </p:cNvPr>
            <p:cNvSpPr/>
            <p:nvPr/>
          </p:nvSpPr>
          <p:spPr>
            <a:xfrm>
              <a:off x="20136620" y="1469184"/>
              <a:ext cx="744129" cy="931189"/>
            </a:xfrm>
            <a:custGeom>
              <a:avLst/>
              <a:gdLst>
                <a:gd name="connsiteX0" fmla="*/ 190398 w 266208"/>
                <a:gd name="connsiteY0" fmla="*/ 199940 h 333128"/>
                <a:gd name="connsiteX1" fmla="*/ 181746 w 266208"/>
                <a:gd name="connsiteY1" fmla="*/ 220673 h 333128"/>
                <a:gd name="connsiteX2" fmla="*/ 161012 w 266208"/>
                <a:gd name="connsiteY2" fmla="*/ 212021 h 333128"/>
                <a:gd name="connsiteX3" fmla="*/ 262925 w 266208"/>
                <a:gd name="connsiteY3" fmla="*/ 184310 h 333128"/>
                <a:gd name="connsiteX4" fmla="*/ 87688 w 266208"/>
                <a:gd name="connsiteY4" fmla="*/ 322666 h 333128"/>
                <a:gd name="connsiteX5" fmla="*/ 145941 w 266208"/>
                <a:gd name="connsiteY5" fmla="*/ 780 h 333128"/>
                <a:gd name="connsiteX6" fmla="*/ 165996 w 266208"/>
                <a:gd name="connsiteY6" fmla="*/ 11027 h 333128"/>
                <a:gd name="connsiteX7" fmla="*/ 155749 w 266208"/>
                <a:gd name="connsiteY7" fmla="*/ 31083 h 333128"/>
                <a:gd name="connsiteX8" fmla="*/ 124171 w 266208"/>
                <a:gd name="connsiteY8" fmla="*/ 287100 h 333128"/>
                <a:gd name="connsiteX9" fmla="*/ 232064 w 266208"/>
                <a:gd name="connsiteY9" fmla="*/ 192325 h 333128"/>
                <a:gd name="connsiteX10" fmla="*/ 190398 w 266208"/>
                <a:gd name="connsiteY10" fmla="*/ 199940 h 333128"/>
                <a:gd name="connsiteX11" fmla="*/ 190398 w 266208"/>
                <a:gd name="connsiteY11" fmla="*/ 199940 h 333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6208" h="333128">
                  <a:moveTo>
                    <a:pt x="190398" y="199940"/>
                  </a:moveTo>
                  <a:cubicBezTo>
                    <a:pt x="193747" y="208034"/>
                    <a:pt x="189879" y="217364"/>
                    <a:pt x="181746" y="220673"/>
                  </a:cubicBezTo>
                  <a:cubicBezTo>
                    <a:pt x="173612" y="224022"/>
                    <a:pt x="164322" y="220155"/>
                    <a:pt x="161012" y="212021"/>
                  </a:cubicBezTo>
                  <a:cubicBezTo>
                    <a:pt x="124490" y="124303"/>
                    <a:pt x="241274" y="100619"/>
                    <a:pt x="262925" y="184310"/>
                  </a:cubicBezTo>
                  <a:cubicBezTo>
                    <a:pt x="286808" y="276694"/>
                    <a:pt x="175526" y="363774"/>
                    <a:pt x="87688" y="322666"/>
                  </a:cubicBezTo>
                  <a:cubicBezTo>
                    <a:pt x="-44527" y="260784"/>
                    <a:pt x="-28898" y="56800"/>
                    <a:pt x="145941" y="780"/>
                  </a:cubicBezTo>
                  <a:cubicBezTo>
                    <a:pt x="154314" y="-1932"/>
                    <a:pt x="163285" y="2654"/>
                    <a:pt x="165996" y="11027"/>
                  </a:cubicBezTo>
                  <a:cubicBezTo>
                    <a:pt x="168707" y="19400"/>
                    <a:pt x="164122" y="28371"/>
                    <a:pt x="155749" y="31083"/>
                  </a:cubicBezTo>
                  <a:cubicBezTo>
                    <a:pt x="-16657" y="86305"/>
                    <a:pt x="10934" y="270394"/>
                    <a:pt x="124171" y="287100"/>
                  </a:cubicBezTo>
                  <a:cubicBezTo>
                    <a:pt x="185972" y="296230"/>
                    <a:pt x="248491" y="241168"/>
                    <a:pt x="232064" y="192325"/>
                  </a:cubicBezTo>
                  <a:cubicBezTo>
                    <a:pt x="222016" y="153529"/>
                    <a:pt x="171020" y="153370"/>
                    <a:pt x="190398" y="199940"/>
                  </a:cubicBezTo>
                  <a:lnTo>
                    <a:pt x="190398" y="199940"/>
                  </a:lnTo>
                  <a:close/>
                </a:path>
              </a:pathLst>
            </a:custGeom>
            <a:solidFill>
              <a:srgbClr val="93959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6" name="Freeform: Shape 2235">
              <a:extLst>
                <a:ext uri="{FF2B5EF4-FFF2-40B4-BE49-F238E27FC236}">
                  <a16:creationId xmlns="" xmlns:a16="http://schemas.microsoft.com/office/drawing/2014/main" id="{C550636E-3289-435D-A2C9-A055FA1C2415}"/>
                </a:ext>
              </a:extLst>
            </p:cNvPr>
            <p:cNvSpPr/>
            <p:nvPr/>
          </p:nvSpPr>
          <p:spPr>
            <a:xfrm>
              <a:off x="19551809" y="917480"/>
              <a:ext cx="1863553" cy="1868383"/>
            </a:xfrm>
            <a:custGeom>
              <a:avLst/>
              <a:gdLst>
                <a:gd name="connsiteX0" fmla="*/ 547416 w 666676"/>
                <a:gd name="connsiteY0" fmla="*/ 185111 h 668404"/>
                <a:gd name="connsiteX1" fmla="*/ 553158 w 666676"/>
                <a:gd name="connsiteY1" fmla="*/ 76540 h 668404"/>
                <a:gd name="connsiteX2" fmla="*/ 443311 w 666676"/>
                <a:gd name="connsiteY2" fmla="*/ 98310 h 668404"/>
                <a:gd name="connsiteX3" fmla="*/ 385098 w 666676"/>
                <a:gd name="connsiteY3" fmla="*/ 26 h 668404"/>
                <a:gd name="connsiteX4" fmla="*/ 309222 w 666676"/>
                <a:gd name="connsiteY4" fmla="*/ 75423 h 668404"/>
                <a:gd name="connsiteX5" fmla="*/ 216839 w 666676"/>
                <a:gd name="connsiteY5" fmla="*/ 17410 h 668404"/>
                <a:gd name="connsiteX6" fmla="*/ 184263 w 666676"/>
                <a:gd name="connsiteY6" fmla="*/ 122153 h 668404"/>
                <a:gd name="connsiteX7" fmla="*/ 73180 w 666676"/>
                <a:gd name="connsiteY7" fmla="*/ 120200 h 668404"/>
                <a:gd name="connsiteX8" fmla="*/ 96784 w 666676"/>
                <a:gd name="connsiteY8" fmla="*/ 229807 h 668404"/>
                <a:gd name="connsiteX9" fmla="*/ 494 w 666676"/>
                <a:gd name="connsiteY9" fmla="*/ 285469 h 668404"/>
                <a:gd name="connsiteX10" fmla="*/ 76489 w 666676"/>
                <a:gd name="connsiteY10" fmla="*/ 362422 h 668404"/>
                <a:gd name="connsiteX11" fmla="*/ 17000 w 666676"/>
                <a:gd name="connsiteY11" fmla="*/ 445275 h 668404"/>
                <a:gd name="connsiteX12" fmla="*/ 126329 w 666676"/>
                <a:gd name="connsiteY12" fmla="*/ 488975 h 668404"/>
                <a:gd name="connsiteX13" fmla="*/ 123977 w 666676"/>
                <a:gd name="connsiteY13" fmla="*/ 597506 h 668404"/>
                <a:gd name="connsiteX14" fmla="*/ 231511 w 666676"/>
                <a:gd name="connsiteY14" fmla="*/ 572108 h 668404"/>
                <a:gd name="connsiteX15" fmla="*/ 289007 w 666676"/>
                <a:gd name="connsiteY15" fmla="*/ 668399 h 668404"/>
                <a:gd name="connsiteX16" fmla="*/ 365800 w 666676"/>
                <a:gd name="connsiteY16" fmla="*/ 591645 h 668404"/>
                <a:gd name="connsiteX17" fmla="*/ 464164 w 666676"/>
                <a:gd name="connsiteY17" fmla="*/ 645631 h 668404"/>
                <a:gd name="connsiteX18" fmla="*/ 492194 w 666676"/>
                <a:gd name="connsiteY18" fmla="*/ 540210 h 668404"/>
                <a:gd name="connsiteX19" fmla="*/ 599090 w 666676"/>
                <a:gd name="connsiteY19" fmla="*/ 543639 h 668404"/>
                <a:gd name="connsiteX20" fmla="*/ 574091 w 666676"/>
                <a:gd name="connsiteY20" fmla="*/ 433912 h 668404"/>
                <a:gd name="connsiteX21" fmla="*/ 666633 w 666676"/>
                <a:gd name="connsiteY21" fmla="*/ 383235 h 668404"/>
                <a:gd name="connsiteX22" fmla="*/ 591714 w 666676"/>
                <a:gd name="connsiteY22" fmla="*/ 297988 h 668404"/>
                <a:gd name="connsiteX23" fmla="*/ 650924 w 666676"/>
                <a:gd name="connsiteY23" fmla="*/ 215892 h 668404"/>
                <a:gd name="connsiteX24" fmla="*/ 547416 w 666676"/>
                <a:gd name="connsiteY24" fmla="*/ 185111 h 668404"/>
                <a:gd name="connsiteX25" fmla="*/ 547416 w 666676"/>
                <a:gd name="connsiteY25" fmla="*/ 185111 h 668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66676" h="668404">
                  <a:moveTo>
                    <a:pt x="547416" y="185111"/>
                  </a:moveTo>
                  <a:cubicBezTo>
                    <a:pt x="525885" y="154250"/>
                    <a:pt x="571140" y="95758"/>
                    <a:pt x="553158" y="76540"/>
                  </a:cubicBezTo>
                  <a:cubicBezTo>
                    <a:pt x="534737" y="56843"/>
                    <a:pt x="464044" y="107600"/>
                    <a:pt x="443311" y="98310"/>
                  </a:cubicBezTo>
                  <a:cubicBezTo>
                    <a:pt x="422577" y="89060"/>
                    <a:pt x="412370" y="1501"/>
                    <a:pt x="385098" y="26"/>
                  </a:cubicBezTo>
                  <a:cubicBezTo>
                    <a:pt x="355433" y="-1569"/>
                    <a:pt x="331390" y="71995"/>
                    <a:pt x="309222" y="75423"/>
                  </a:cubicBezTo>
                  <a:cubicBezTo>
                    <a:pt x="287053" y="78892"/>
                    <a:pt x="242356" y="10751"/>
                    <a:pt x="216839" y="17410"/>
                  </a:cubicBezTo>
                  <a:cubicBezTo>
                    <a:pt x="191281" y="24108"/>
                    <a:pt x="210220" y="93565"/>
                    <a:pt x="184263" y="122153"/>
                  </a:cubicBezTo>
                  <a:cubicBezTo>
                    <a:pt x="171305" y="136427"/>
                    <a:pt x="92717" y="101141"/>
                    <a:pt x="73180" y="120200"/>
                  </a:cubicBezTo>
                  <a:cubicBezTo>
                    <a:pt x="53722" y="139179"/>
                    <a:pt x="107430" y="207998"/>
                    <a:pt x="96784" y="229807"/>
                  </a:cubicBezTo>
                  <a:cubicBezTo>
                    <a:pt x="86138" y="251617"/>
                    <a:pt x="8149" y="258994"/>
                    <a:pt x="494" y="285469"/>
                  </a:cubicBezTo>
                  <a:cubicBezTo>
                    <a:pt x="-6723" y="310349"/>
                    <a:pt x="67438" y="338498"/>
                    <a:pt x="76489" y="362422"/>
                  </a:cubicBezTo>
                  <a:cubicBezTo>
                    <a:pt x="85540" y="386345"/>
                    <a:pt x="20788" y="426416"/>
                    <a:pt x="17000" y="445275"/>
                  </a:cubicBezTo>
                  <a:cubicBezTo>
                    <a:pt x="11578" y="472388"/>
                    <a:pt x="113929" y="458792"/>
                    <a:pt x="126329" y="488975"/>
                  </a:cubicBezTo>
                  <a:cubicBezTo>
                    <a:pt x="136138" y="512938"/>
                    <a:pt x="100133" y="585066"/>
                    <a:pt x="123977" y="597506"/>
                  </a:cubicBezTo>
                  <a:cubicBezTo>
                    <a:pt x="137453" y="614372"/>
                    <a:pt x="208904" y="563575"/>
                    <a:pt x="231511" y="572108"/>
                  </a:cubicBezTo>
                  <a:cubicBezTo>
                    <a:pt x="255076" y="582275"/>
                    <a:pt x="257588" y="667681"/>
                    <a:pt x="289007" y="668399"/>
                  </a:cubicBezTo>
                  <a:cubicBezTo>
                    <a:pt x="320027" y="669116"/>
                    <a:pt x="339046" y="600018"/>
                    <a:pt x="365800" y="591645"/>
                  </a:cubicBezTo>
                  <a:cubicBezTo>
                    <a:pt x="400010" y="587458"/>
                    <a:pt x="434021" y="661899"/>
                    <a:pt x="464164" y="645631"/>
                  </a:cubicBezTo>
                  <a:cubicBezTo>
                    <a:pt x="485695" y="634029"/>
                    <a:pt x="481428" y="547507"/>
                    <a:pt x="492194" y="540210"/>
                  </a:cubicBezTo>
                  <a:cubicBezTo>
                    <a:pt x="513565" y="525737"/>
                    <a:pt x="570143" y="573703"/>
                    <a:pt x="599090" y="543639"/>
                  </a:cubicBezTo>
                  <a:cubicBezTo>
                    <a:pt x="619146" y="522866"/>
                    <a:pt x="568628" y="456838"/>
                    <a:pt x="574091" y="433912"/>
                  </a:cubicBezTo>
                  <a:cubicBezTo>
                    <a:pt x="586212" y="404885"/>
                    <a:pt x="668826" y="418681"/>
                    <a:pt x="666633" y="383235"/>
                  </a:cubicBezTo>
                  <a:cubicBezTo>
                    <a:pt x="665278" y="361464"/>
                    <a:pt x="597775" y="336864"/>
                    <a:pt x="591714" y="297988"/>
                  </a:cubicBezTo>
                  <a:cubicBezTo>
                    <a:pt x="589402" y="281442"/>
                    <a:pt x="657702" y="237622"/>
                    <a:pt x="650924" y="215892"/>
                  </a:cubicBezTo>
                  <a:cubicBezTo>
                    <a:pt x="643308" y="191211"/>
                    <a:pt x="567352" y="213659"/>
                    <a:pt x="547416" y="185111"/>
                  </a:cubicBezTo>
                  <a:lnTo>
                    <a:pt x="547416" y="185111"/>
                  </a:ln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7" name="Freeform: Shape 2236">
              <a:extLst>
                <a:ext uri="{FF2B5EF4-FFF2-40B4-BE49-F238E27FC236}">
                  <a16:creationId xmlns="" xmlns:a16="http://schemas.microsoft.com/office/drawing/2014/main" id="{330F19A1-0A91-43E4-87AC-EBFE8C6F41D8}"/>
                </a:ext>
              </a:extLst>
            </p:cNvPr>
            <p:cNvSpPr/>
            <p:nvPr/>
          </p:nvSpPr>
          <p:spPr>
            <a:xfrm>
              <a:off x="20116670" y="1418586"/>
              <a:ext cx="744129" cy="931189"/>
            </a:xfrm>
            <a:custGeom>
              <a:avLst/>
              <a:gdLst>
                <a:gd name="connsiteX0" fmla="*/ 190398 w 266208"/>
                <a:gd name="connsiteY0" fmla="*/ 199940 h 333128"/>
                <a:gd name="connsiteX1" fmla="*/ 181745 w 266208"/>
                <a:gd name="connsiteY1" fmla="*/ 220673 h 333128"/>
                <a:gd name="connsiteX2" fmla="*/ 161012 w 266208"/>
                <a:gd name="connsiteY2" fmla="*/ 212021 h 333128"/>
                <a:gd name="connsiteX3" fmla="*/ 262925 w 266208"/>
                <a:gd name="connsiteY3" fmla="*/ 184310 h 333128"/>
                <a:gd name="connsiteX4" fmla="*/ 87688 w 266208"/>
                <a:gd name="connsiteY4" fmla="*/ 322666 h 333128"/>
                <a:gd name="connsiteX5" fmla="*/ 145941 w 266208"/>
                <a:gd name="connsiteY5" fmla="*/ 780 h 333128"/>
                <a:gd name="connsiteX6" fmla="*/ 165996 w 266208"/>
                <a:gd name="connsiteY6" fmla="*/ 11027 h 333128"/>
                <a:gd name="connsiteX7" fmla="*/ 155749 w 266208"/>
                <a:gd name="connsiteY7" fmla="*/ 31082 h 333128"/>
                <a:gd name="connsiteX8" fmla="*/ 124171 w 266208"/>
                <a:gd name="connsiteY8" fmla="*/ 287100 h 333128"/>
                <a:gd name="connsiteX9" fmla="*/ 232064 w 266208"/>
                <a:gd name="connsiteY9" fmla="*/ 192324 h 333128"/>
                <a:gd name="connsiteX10" fmla="*/ 190398 w 266208"/>
                <a:gd name="connsiteY10" fmla="*/ 199940 h 333128"/>
                <a:gd name="connsiteX11" fmla="*/ 190398 w 266208"/>
                <a:gd name="connsiteY11" fmla="*/ 199940 h 333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6208" h="333128">
                  <a:moveTo>
                    <a:pt x="190398" y="199940"/>
                  </a:moveTo>
                  <a:cubicBezTo>
                    <a:pt x="193747" y="208034"/>
                    <a:pt x="189880" y="217364"/>
                    <a:pt x="181745" y="220673"/>
                  </a:cubicBezTo>
                  <a:cubicBezTo>
                    <a:pt x="173612" y="224023"/>
                    <a:pt x="164321" y="220155"/>
                    <a:pt x="161012" y="212021"/>
                  </a:cubicBezTo>
                  <a:cubicBezTo>
                    <a:pt x="124489" y="124303"/>
                    <a:pt x="241274" y="100619"/>
                    <a:pt x="262925" y="184310"/>
                  </a:cubicBezTo>
                  <a:cubicBezTo>
                    <a:pt x="286808" y="276693"/>
                    <a:pt x="175525" y="363773"/>
                    <a:pt x="87688" y="322666"/>
                  </a:cubicBezTo>
                  <a:cubicBezTo>
                    <a:pt x="-44528" y="260785"/>
                    <a:pt x="-28898" y="56800"/>
                    <a:pt x="145941" y="780"/>
                  </a:cubicBezTo>
                  <a:cubicBezTo>
                    <a:pt x="154314" y="-1931"/>
                    <a:pt x="163285" y="2654"/>
                    <a:pt x="165996" y="11027"/>
                  </a:cubicBezTo>
                  <a:cubicBezTo>
                    <a:pt x="168708" y="19400"/>
                    <a:pt x="164122" y="28371"/>
                    <a:pt x="155749" y="31082"/>
                  </a:cubicBezTo>
                  <a:cubicBezTo>
                    <a:pt x="-16657" y="86305"/>
                    <a:pt x="10934" y="270394"/>
                    <a:pt x="124171" y="287100"/>
                  </a:cubicBezTo>
                  <a:cubicBezTo>
                    <a:pt x="185972" y="296231"/>
                    <a:pt x="248491" y="241167"/>
                    <a:pt x="232064" y="192324"/>
                  </a:cubicBezTo>
                  <a:cubicBezTo>
                    <a:pt x="222016" y="153569"/>
                    <a:pt x="171020" y="153409"/>
                    <a:pt x="190398" y="199940"/>
                  </a:cubicBezTo>
                  <a:lnTo>
                    <a:pt x="190398" y="199940"/>
                  </a:lnTo>
                  <a:close/>
                </a:path>
              </a:pathLst>
            </a:custGeom>
            <a:solidFill>
              <a:srgbClr val="FFA192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8" name="Freeform: Shape 2237">
              <a:extLst>
                <a:ext uri="{FF2B5EF4-FFF2-40B4-BE49-F238E27FC236}">
                  <a16:creationId xmlns="" xmlns:a16="http://schemas.microsoft.com/office/drawing/2014/main" id="{368CE780-E857-4973-A493-512872F94BC1}"/>
                </a:ext>
              </a:extLst>
            </p:cNvPr>
            <p:cNvSpPr/>
            <p:nvPr/>
          </p:nvSpPr>
          <p:spPr>
            <a:xfrm>
              <a:off x="20350085" y="86642"/>
              <a:ext cx="1262658" cy="1294418"/>
            </a:xfrm>
            <a:custGeom>
              <a:avLst/>
              <a:gdLst>
                <a:gd name="connsiteX0" fmla="*/ 178306 w 451709"/>
                <a:gd name="connsiteY0" fmla="*/ 7265 h 463071"/>
                <a:gd name="connsiteX1" fmla="*/ 118 w 451709"/>
                <a:gd name="connsiteY1" fmla="*/ 203993 h 463071"/>
                <a:gd name="connsiteX2" fmla="*/ 121010 w 451709"/>
                <a:gd name="connsiteY2" fmla="*/ 432021 h 463071"/>
                <a:gd name="connsiteX3" fmla="*/ 393853 w 451709"/>
                <a:gd name="connsiteY3" fmla="*/ 77400 h 463071"/>
                <a:gd name="connsiteX4" fmla="*/ 239748 w 451709"/>
                <a:gd name="connsiteY4" fmla="*/ 8 h 463071"/>
                <a:gd name="connsiteX5" fmla="*/ 178306 w 451709"/>
                <a:gd name="connsiteY5" fmla="*/ 7265 h 463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1709" h="463071">
                  <a:moveTo>
                    <a:pt x="178306" y="7265"/>
                  </a:moveTo>
                  <a:cubicBezTo>
                    <a:pt x="84766" y="28318"/>
                    <a:pt x="2750" y="103955"/>
                    <a:pt x="118" y="203993"/>
                  </a:cubicBezTo>
                  <a:cubicBezTo>
                    <a:pt x="-2394" y="300403"/>
                    <a:pt x="35046" y="384294"/>
                    <a:pt x="121010" y="432021"/>
                  </a:cubicBezTo>
                  <a:cubicBezTo>
                    <a:pt x="350552" y="559451"/>
                    <a:pt x="555534" y="265555"/>
                    <a:pt x="393853" y="77400"/>
                  </a:cubicBezTo>
                  <a:cubicBezTo>
                    <a:pt x="361358" y="39561"/>
                    <a:pt x="291343" y="-669"/>
                    <a:pt x="239748" y="8"/>
                  </a:cubicBezTo>
                  <a:cubicBezTo>
                    <a:pt x="219174" y="248"/>
                    <a:pt x="198481" y="2680"/>
                    <a:pt x="178306" y="7265"/>
                  </a:cubicBezTo>
                  <a:close/>
                </a:path>
              </a:pathLst>
            </a:custGeom>
            <a:solidFill>
              <a:srgbClr val="462E2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9" name="Freeform: Shape 2238">
              <a:extLst>
                <a:ext uri="{FF2B5EF4-FFF2-40B4-BE49-F238E27FC236}">
                  <a16:creationId xmlns="" xmlns:a16="http://schemas.microsoft.com/office/drawing/2014/main" id="{9CDF4743-7B1C-4E87-855C-D513ECC6A988}"/>
                </a:ext>
              </a:extLst>
            </p:cNvPr>
            <p:cNvSpPr/>
            <p:nvPr/>
          </p:nvSpPr>
          <p:spPr>
            <a:xfrm>
              <a:off x="20630769" y="352577"/>
              <a:ext cx="819615" cy="728422"/>
            </a:xfrm>
            <a:custGeom>
              <a:avLst/>
              <a:gdLst>
                <a:gd name="connsiteX0" fmla="*/ 234948 w 293213"/>
                <a:gd name="connsiteY0" fmla="*/ 133138 h 260589"/>
                <a:gd name="connsiteX1" fmla="*/ 258234 w 293213"/>
                <a:gd name="connsiteY1" fmla="*/ 125842 h 260589"/>
                <a:gd name="connsiteX2" fmla="*/ 289254 w 293213"/>
                <a:gd name="connsiteY2" fmla="*/ 114040 h 260589"/>
                <a:gd name="connsiteX3" fmla="*/ 287778 w 293213"/>
                <a:gd name="connsiteY3" fmla="*/ 101520 h 260589"/>
                <a:gd name="connsiteX4" fmla="*/ 254685 w 293213"/>
                <a:gd name="connsiteY4" fmla="*/ 97533 h 260589"/>
                <a:gd name="connsiteX5" fmla="*/ 229247 w 293213"/>
                <a:gd name="connsiteY5" fmla="*/ 96137 h 260589"/>
                <a:gd name="connsiteX6" fmla="*/ 201456 w 293213"/>
                <a:gd name="connsiteY6" fmla="*/ 97373 h 260589"/>
                <a:gd name="connsiteX7" fmla="*/ 194957 w 293213"/>
                <a:gd name="connsiteY7" fmla="*/ 98011 h 260589"/>
                <a:gd name="connsiteX8" fmla="*/ 188059 w 293213"/>
                <a:gd name="connsiteY8" fmla="*/ 89160 h 260589"/>
                <a:gd name="connsiteX9" fmla="*/ 203728 w 293213"/>
                <a:gd name="connsiteY9" fmla="*/ 39360 h 260589"/>
                <a:gd name="connsiteX10" fmla="*/ 210347 w 293213"/>
                <a:gd name="connsiteY10" fmla="*/ 7622 h 260589"/>
                <a:gd name="connsiteX11" fmla="*/ 199064 w 293213"/>
                <a:gd name="connsiteY11" fmla="*/ 2119 h 260589"/>
                <a:gd name="connsiteX12" fmla="*/ 178370 w 293213"/>
                <a:gd name="connsiteY12" fmla="*/ 26641 h 260589"/>
                <a:gd name="connsiteX13" fmla="*/ 142485 w 293213"/>
                <a:gd name="connsiteY13" fmla="*/ 80308 h 260589"/>
                <a:gd name="connsiteX14" fmla="*/ 132517 w 293213"/>
                <a:gd name="connsiteY14" fmla="*/ 81943 h 260589"/>
                <a:gd name="connsiteX15" fmla="*/ 99623 w 293213"/>
                <a:gd name="connsiteY15" fmla="*/ 55907 h 260589"/>
                <a:gd name="connsiteX16" fmla="*/ 58794 w 293213"/>
                <a:gd name="connsiteY16" fmla="*/ 31664 h 260589"/>
                <a:gd name="connsiteX17" fmla="*/ 31163 w 293213"/>
                <a:gd name="connsiteY17" fmla="*/ 19703 h 260589"/>
                <a:gd name="connsiteX18" fmla="*/ 23348 w 293213"/>
                <a:gd name="connsiteY18" fmla="*/ 29471 h 260589"/>
                <a:gd name="connsiteX19" fmla="*/ 41051 w 293213"/>
                <a:gd name="connsiteY19" fmla="*/ 53873 h 260589"/>
                <a:gd name="connsiteX20" fmla="*/ 71553 w 293213"/>
                <a:gd name="connsiteY20" fmla="*/ 89718 h 260589"/>
                <a:gd name="connsiteX21" fmla="*/ 88260 w 293213"/>
                <a:gd name="connsiteY21" fmla="*/ 107301 h 260589"/>
                <a:gd name="connsiteX22" fmla="*/ 85309 w 293213"/>
                <a:gd name="connsiteY22" fmla="*/ 118306 h 260589"/>
                <a:gd name="connsiteX23" fmla="*/ 85189 w 293213"/>
                <a:gd name="connsiteY23" fmla="*/ 118346 h 260589"/>
                <a:gd name="connsiteX24" fmla="*/ 35190 w 293213"/>
                <a:gd name="connsiteY24" fmla="*/ 133378 h 260589"/>
                <a:gd name="connsiteX25" fmla="*/ 4010 w 293213"/>
                <a:gd name="connsiteY25" fmla="*/ 144821 h 260589"/>
                <a:gd name="connsiteX26" fmla="*/ 5406 w 293213"/>
                <a:gd name="connsiteY26" fmla="*/ 157341 h 260589"/>
                <a:gd name="connsiteX27" fmla="*/ 38141 w 293213"/>
                <a:gd name="connsiteY27" fmla="*/ 161607 h 260589"/>
                <a:gd name="connsiteX28" fmla="*/ 90851 w 293213"/>
                <a:gd name="connsiteY28" fmla="*/ 161886 h 260589"/>
                <a:gd name="connsiteX29" fmla="*/ 92925 w 293213"/>
                <a:gd name="connsiteY29" fmla="*/ 161726 h 260589"/>
                <a:gd name="connsiteX30" fmla="*/ 99703 w 293213"/>
                <a:gd name="connsiteY30" fmla="*/ 170578 h 260589"/>
                <a:gd name="connsiteX31" fmla="*/ 83754 w 293213"/>
                <a:gd name="connsiteY31" fmla="*/ 221176 h 260589"/>
                <a:gd name="connsiteX32" fmla="*/ 77175 w 293213"/>
                <a:gd name="connsiteY32" fmla="*/ 252993 h 260589"/>
                <a:gd name="connsiteX33" fmla="*/ 88459 w 293213"/>
                <a:gd name="connsiteY33" fmla="*/ 258496 h 260589"/>
                <a:gd name="connsiteX34" fmla="*/ 109232 w 293213"/>
                <a:gd name="connsiteY34" fmla="*/ 233975 h 260589"/>
                <a:gd name="connsiteX35" fmla="*/ 150539 w 293213"/>
                <a:gd name="connsiteY35" fmla="*/ 170977 h 260589"/>
                <a:gd name="connsiteX36" fmla="*/ 160148 w 293213"/>
                <a:gd name="connsiteY36" fmla="*/ 168784 h 260589"/>
                <a:gd name="connsiteX37" fmla="*/ 189255 w 293213"/>
                <a:gd name="connsiteY37" fmla="*/ 187165 h 260589"/>
                <a:gd name="connsiteX38" fmla="*/ 216248 w 293213"/>
                <a:gd name="connsiteY38" fmla="*/ 200921 h 260589"/>
                <a:gd name="connsiteX39" fmla="*/ 224621 w 293213"/>
                <a:gd name="connsiteY39" fmla="*/ 191670 h 260589"/>
                <a:gd name="connsiteX40" fmla="*/ 208473 w 293213"/>
                <a:gd name="connsiteY40" fmla="*/ 166073 h 260589"/>
                <a:gd name="connsiteX41" fmla="*/ 198864 w 293213"/>
                <a:gd name="connsiteY41" fmla="*/ 152875 h 260589"/>
                <a:gd name="connsiteX42" fmla="*/ 202492 w 293213"/>
                <a:gd name="connsiteY42" fmla="*/ 142468 h 260589"/>
                <a:gd name="connsiteX43" fmla="*/ 208832 w 293213"/>
                <a:gd name="connsiteY43" fmla="*/ 140794 h 260589"/>
                <a:gd name="connsiteX44" fmla="*/ 234948 w 293213"/>
                <a:gd name="connsiteY44" fmla="*/ 133138 h 260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93213" h="260589">
                  <a:moveTo>
                    <a:pt x="234948" y="133138"/>
                  </a:moveTo>
                  <a:cubicBezTo>
                    <a:pt x="243202" y="130866"/>
                    <a:pt x="250977" y="128274"/>
                    <a:pt x="258234" y="125842"/>
                  </a:cubicBezTo>
                  <a:cubicBezTo>
                    <a:pt x="270514" y="121855"/>
                    <a:pt x="281120" y="117628"/>
                    <a:pt x="289254" y="114040"/>
                  </a:cubicBezTo>
                  <a:cubicBezTo>
                    <a:pt x="295235" y="111408"/>
                    <a:pt x="294198" y="102637"/>
                    <a:pt x="287778" y="101520"/>
                  </a:cubicBezTo>
                  <a:cubicBezTo>
                    <a:pt x="279126" y="100005"/>
                    <a:pt x="267843" y="98450"/>
                    <a:pt x="254685" y="97533"/>
                  </a:cubicBezTo>
                  <a:cubicBezTo>
                    <a:pt x="246830" y="96935"/>
                    <a:pt x="238258" y="96297"/>
                    <a:pt x="229247" y="96137"/>
                  </a:cubicBezTo>
                  <a:cubicBezTo>
                    <a:pt x="220116" y="95738"/>
                    <a:pt x="211065" y="96735"/>
                    <a:pt x="201456" y="97373"/>
                  </a:cubicBezTo>
                  <a:cubicBezTo>
                    <a:pt x="199343" y="97533"/>
                    <a:pt x="197150" y="97772"/>
                    <a:pt x="194957" y="98011"/>
                  </a:cubicBezTo>
                  <a:cubicBezTo>
                    <a:pt x="190052" y="98530"/>
                    <a:pt x="186344" y="93745"/>
                    <a:pt x="188059" y="89160"/>
                  </a:cubicBezTo>
                  <a:cubicBezTo>
                    <a:pt x="194717" y="71417"/>
                    <a:pt x="200140" y="54391"/>
                    <a:pt x="203728" y="39360"/>
                  </a:cubicBezTo>
                  <a:cubicBezTo>
                    <a:pt x="206958" y="27079"/>
                    <a:pt x="209031" y="16114"/>
                    <a:pt x="210347" y="7622"/>
                  </a:cubicBezTo>
                  <a:cubicBezTo>
                    <a:pt x="211344" y="1202"/>
                    <a:pt x="203489" y="-2625"/>
                    <a:pt x="199064" y="2119"/>
                  </a:cubicBezTo>
                  <a:cubicBezTo>
                    <a:pt x="193242" y="8339"/>
                    <a:pt x="185985" y="16593"/>
                    <a:pt x="178370" y="26641"/>
                  </a:cubicBezTo>
                  <a:cubicBezTo>
                    <a:pt x="166688" y="41274"/>
                    <a:pt x="154327" y="59934"/>
                    <a:pt x="142485" y="80308"/>
                  </a:cubicBezTo>
                  <a:cubicBezTo>
                    <a:pt x="140412" y="83857"/>
                    <a:pt x="135627" y="84614"/>
                    <a:pt x="132517" y="81943"/>
                  </a:cubicBezTo>
                  <a:cubicBezTo>
                    <a:pt x="121632" y="72653"/>
                    <a:pt x="110508" y="63801"/>
                    <a:pt x="99623" y="55907"/>
                  </a:cubicBezTo>
                  <a:cubicBezTo>
                    <a:pt x="85588" y="45340"/>
                    <a:pt x="71473" y="37605"/>
                    <a:pt x="58794" y="31664"/>
                  </a:cubicBezTo>
                  <a:cubicBezTo>
                    <a:pt x="48228" y="26401"/>
                    <a:pt x="38659" y="22454"/>
                    <a:pt x="31163" y="19703"/>
                  </a:cubicBezTo>
                  <a:cubicBezTo>
                    <a:pt x="25222" y="17510"/>
                    <a:pt x="19919" y="24129"/>
                    <a:pt x="23348" y="29471"/>
                  </a:cubicBezTo>
                  <a:cubicBezTo>
                    <a:pt x="27694" y="36210"/>
                    <a:pt x="33595" y="44703"/>
                    <a:pt x="41051" y="53873"/>
                  </a:cubicBezTo>
                  <a:cubicBezTo>
                    <a:pt x="49663" y="64997"/>
                    <a:pt x="60628" y="76919"/>
                    <a:pt x="71553" y="89718"/>
                  </a:cubicBezTo>
                  <a:cubicBezTo>
                    <a:pt x="76816" y="95619"/>
                    <a:pt x="82438" y="101480"/>
                    <a:pt x="88260" y="107301"/>
                  </a:cubicBezTo>
                  <a:cubicBezTo>
                    <a:pt x="91848" y="110890"/>
                    <a:pt x="90173" y="116950"/>
                    <a:pt x="85309" y="118306"/>
                  </a:cubicBezTo>
                  <a:cubicBezTo>
                    <a:pt x="85269" y="118306"/>
                    <a:pt x="85229" y="118346"/>
                    <a:pt x="85189" y="118346"/>
                  </a:cubicBezTo>
                  <a:cubicBezTo>
                    <a:pt x="67327" y="123888"/>
                    <a:pt x="49982" y="128593"/>
                    <a:pt x="35190" y="133378"/>
                  </a:cubicBezTo>
                  <a:cubicBezTo>
                    <a:pt x="22750" y="137245"/>
                    <a:pt x="12144" y="141352"/>
                    <a:pt x="4010" y="144821"/>
                  </a:cubicBezTo>
                  <a:cubicBezTo>
                    <a:pt x="-2010" y="147373"/>
                    <a:pt x="-1014" y="156184"/>
                    <a:pt x="5406" y="157341"/>
                  </a:cubicBezTo>
                  <a:cubicBezTo>
                    <a:pt x="14058" y="158936"/>
                    <a:pt x="25222" y="160570"/>
                    <a:pt x="38141" y="161607"/>
                  </a:cubicBezTo>
                  <a:cubicBezTo>
                    <a:pt x="53571" y="163401"/>
                    <a:pt x="71434" y="163920"/>
                    <a:pt x="90851" y="161886"/>
                  </a:cubicBezTo>
                  <a:cubicBezTo>
                    <a:pt x="91529" y="161846"/>
                    <a:pt x="92247" y="161766"/>
                    <a:pt x="92925" y="161726"/>
                  </a:cubicBezTo>
                  <a:cubicBezTo>
                    <a:pt x="97749" y="161288"/>
                    <a:pt x="101417" y="166033"/>
                    <a:pt x="99703" y="170578"/>
                  </a:cubicBezTo>
                  <a:cubicBezTo>
                    <a:pt x="92925" y="188600"/>
                    <a:pt x="87382" y="205944"/>
                    <a:pt x="83754" y="221176"/>
                  </a:cubicBezTo>
                  <a:cubicBezTo>
                    <a:pt x="80524" y="233496"/>
                    <a:pt x="78451" y="244461"/>
                    <a:pt x="77175" y="252993"/>
                  </a:cubicBezTo>
                  <a:cubicBezTo>
                    <a:pt x="76178" y="259373"/>
                    <a:pt x="84033" y="263200"/>
                    <a:pt x="88459" y="258496"/>
                  </a:cubicBezTo>
                  <a:cubicBezTo>
                    <a:pt x="94320" y="252276"/>
                    <a:pt x="101577" y="243982"/>
                    <a:pt x="109232" y="233975"/>
                  </a:cubicBezTo>
                  <a:cubicBezTo>
                    <a:pt x="122669" y="217109"/>
                    <a:pt x="137103" y="195060"/>
                    <a:pt x="150539" y="170977"/>
                  </a:cubicBezTo>
                  <a:cubicBezTo>
                    <a:pt x="152453" y="167508"/>
                    <a:pt x="156919" y="166511"/>
                    <a:pt x="160148" y="168784"/>
                  </a:cubicBezTo>
                  <a:cubicBezTo>
                    <a:pt x="170156" y="175881"/>
                    <a:pt x="180005" y="182181"/>
                    <a:pt x="189255" y="187165"/>
                  </a:cubicBezTo>
                  <a:cubicBezTo>
                    <a:pt x="199542" y="193146"/>
                    <a:pt x="208872" y="197691"/>
                    <a:pt x="216248" y="200921"/>
                  </a:cubicBezTo>
                  <a:cubicBezTo>
                    <a:pt x="222030" y="203472"/>
                    <a:pt x="227691" y="197213"/>
                    <a:pt x="224621" y="191670"/>
                  </a:cubicBezTo>
                  <a:cubicBezTo>
                    <a:pt x="220714" y="184613"/>
                    <a:pt x="215331" y="175722"/>
                    <a:pt x="208473" y="166073"/>
                  </a:cubicBezTo>
                  <a:cubicBezTo>
                    <a:pt x="205563" y="161846"/>
                    <a:pt x="202333" y="157420"/>
                    <a:pt x="198864" y="152875"/>
                  </a:cubicBezTo>
                  <a:cubicBezTo>
                    <a:pt x="195993" y="149087"/>
                    <a:pt x="197867" y="143625"/>
                    <a:pt x="202492" y="142468"/>
                  </a:cubicBezTo>
                  <a:cubicBezTo>
                    <a:pt x="204646" y="141910"/>
                    <a:pt x="206759" y="141352"/>
                    <a:pt x="208832" y="140794"/>
                  </a:cubicBezTo>
                  <a:cubicBezTo>
                    <a:pt x="217843" y="138481"/>
                    <a:pt x="226655" y="135212"/>
                    <a:pt x="234948" y="133138"/>
                  </a:cubicBezTo>
                  <a:close/>
                </a:path>
              </a:pathLst>
            </a:custGeom>
            <a:solidFill>
              <a:srgbClr val="D1BFA2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0" name="Freeform: Shape 2239">
              <a:extLst>
                <a:ext uri="{FF2B5EF4-FFF2-40B4-BE49-F238E27FC236}">
                  <a16:creationId xmlns="" xmlns:a16="http://schemas.microsoft.com/office/drawing/2014/main" id="{D0C5ABA2-A3F7-44CC-9782-1D5FFE1A8FCC}"/>
                </a:ext>
              </a:extLst>
            </p:cNvPr>
            <p:cNvSpPr/>
            <p:nvPr/>
          </p:nvSpPr>
          <p:spPr>
            <a:xfrm>
              <a:off x="20912624" y="574660"/>
              <a:ext cx="251059" cy="227274"/>
            </a:xfrm>
            <a:custGeom>
              <a:avLst/>
              <a:gdLst>
                <a:gd name="connsiteX0" fmla="*/ 69244 w 89815"/>
                <a:gd name="connsiteY0" fmla="*/ 64296 h 81306"/>
                <a:gd name="connsiteX1" fmla="*/ 76939 w 89815"/>
                <a:gd name="connsiteY1" fmla="*/ 65851 h 81306"/>
                <a:gd name="connsiteX2" fmla="*/ 87505 w 89815"/>
                <a:gd name="connsiteY2" fmla="*/ 67326 h 81306"/>
                <a:gd name="connsiteX3" fmla="*/ 89021 w 89815"/>
                <a:gd name="connsiteY3" fmla="*/ 63578 h 81306"/>
                <a:gd name="connsiteX4" fmla="*/ 80289 w 89815"/>
                <a:gd name="connsiteY4" fmla="*/ 57318 h 81306"/>
                <a:gd name="connsiteX5" fmla="*/ 73351 w 89815"/>
                <a:gd name="connsiteY5" fmla="*/ 52972 h 81306"/>
                <a:gd name="connsiteX6" fmla="*/ 65337 w 89815"/>
                <a:gd name="connsiteY6" fmla="*/ 49025 h 81306"/>
                <a:gd name="connsiteX7" fmla="*/ 63423 w 89815"/>
                <a:gd name="connsiteY7" fmla="*/ 48187 h 81306"/>
                <a:gd name="connsiteX8" fmla="*/ 62865 w 89815"/>
                <a:gd name="connsiteY8" fmla="*/ 44639 h 81306"/>
                <a:gd name="connsiteX9" fmla="*/ 74986 w 89815"/>
                <a:gd name="connsiteY9" fmla="*/ 33036 h 81306"/>
                <a:gd name="connsiteX10" fmla="*/ 81764 w 89815"/>
                <a:gd name="connsiteY10" fmla="*/ 25102 h 81306"/>
                <a:gd name="connsiteX11" fmla="*/ 79411 w 89815"/>
                <a:gd name="connsiteY11" fmla="*/ 21792 h 81306"/>
                <a:gd name="connsiteX12" fmla="*/ 69802 w 89815"/>
                <a:gd name="connsiteY12" fmla="*/ 25500 h 81306"/>
                <a:gd name="connsiteX13" fmla="*/ 51382 w 89815"/>
                <a:gd name="connsiteY13" fmla="*/ 35070 h 81306"/>
                <a:gd name="connsiteX14" fmla="*/ 48311 w 89815"/>
                <a:gd name="connsiteY14" fmla="*/ 33993 h 81306"/>
                <a:gd name="connsiteX15" fmla="*/ 43048 w 89815"/>
                <a:gd name="connsiteY15" fmla="*/ 21553 h 81306"/>
                <a:gd name="connsiteX16" fmla="*/ 35273 w 89815"/>
                <a:gd name="connsiteY16" fmla="*/ 8395 h 81306"/>
                <a:gd name="connsiteX17" fmla="*/ 29332 w 89815"/>
                <a:gd name="connsiteY17" fmla="*/ 740 h 81306"/>
                <a:gd name="connsiteX18" fmla="*/ 25624 w 89815"/>
                <a:gd name="connsiteY18" fmla="*/ 2295 h 81306"/>
                <a:gd name="connsiteX19" fmla="*/ 26860 w 89815"/>
                <a:gd name="connsiteY19" fmla="*/ 11904 h 81306"/>
                <a:gd name="connsiteX20" fmla="*/ 29930 w 89815"/>
                <a:gd name="connsiteY20" fmla="*/ 26736 h 81306"/>
                <a:gd name="connsiteX21" fmla="*/ 31924 w 89815"/>
                <a:gd name="connsiteY21" fmla="*/ 34272 h 81306"/>
                <a:gd name="connsiteX22" fmla="*/ 29372 w 89815"/>
                <a:gd name="connsiteY22" fmla="*/ 36904 h 81306"/>
                <a:gd name="connsiteX23" fmla="*/ 29332 w 89815"/>
                <a:gd name="connsiteY23" fmla="*/ 36904 h 81306"/>
                <a:gd name="connsiteX24" fmla="*/ 12905 w 89815"/>
                <a:gd name="connsiteY24" fmla="*/ 33395 h 81306"/>
                <a:gd name="connsiteX25" fmla="*/ 2339 w 89815"/>
                <a:gd name="connsiteY25" fmla="*/ 31800 h 81306"/>
                <a:gd name="connsiteX26" fmla="*/ 784 w 89815"/>
                <a:gd name="connsiteY26" fmla="*/ 35548 h 81306"/>
                <a:gd name="connsiteX27" fmla="*/ 9357 w 89815"/>
                <a:gd name="connsiteY27" fmla="*/ 41808 h 81306"/>
                <a:gd name="connsiteX28" fmla="*/ 24149 w 89815"/>
                <a:gd name="connsiteY28" fmla="*/ 50061 h 81306"/>
                <a:gd name="connsiteX29" fmla="*/ 24747 w 89815"/>
                <a:gd name="connsiteY29" fmla="*/ 50341 h 81306"/>
                <a:gd name="connsiteX30" fmla="*/ 25266 w 89815"/>
                <a:gd name="connsiteY30" fmla="*/ 53889 h 81306"/>
                <a:gd name="connsiteX31" fmla="*/ 12945 w 89815"/>
                <a:gd name="connsiteY31" fmla="*/ 65691 h 81306"/>
                <a:gd name="connsiteX32" fmla="*/ 6167 w 89815"/>
                <a:gd name="connsiteY32" fmla="*/ 73626 h 81306"/>
                <a:gd name="connsiteX33" fmla="*/ 8479 w 89815"/>
                <a:gd name="connsiteY33" fmla="*/ 76935 h 81306"/>
                <a:gd name="connsiteX34" fmla="*/ 18128 w 89815"/>
                <a:gd name="connsiteY34" fmla="*/ 73227 h 81306"/>
                <a:gd name="connsiteX35" fmla="*/ 39500 w 89815"/>
                <a:gd name="connsiteY35" fmla="*/ 61863 h 81306"/>
                <a:gd name="connsiteX36" fmla="*/ 42530 w 89815"/>
                <a:gd name="connsiteY36" fmla="*/ 62741 h 81306"/>
                <a:gd name="connsiteX37" fmla="*/ 47873 w 89815"/>
                <a:gd name="connsiteY37" fmla="*/ 72430 h 81306"/>
                <a:gd name="connsiteX38" fmla="*/ 53335 w 89815"/>
                <a:gd name="connsiteY38" fmla="*/ 80484 h 81306"/>
                <a:gd name="connsiteX39" fmla="*/ 57123 w 89815"/>
                <a:gd name="connsiteY39" fmla="*/ 79168 h 81306"/>
                <a:gd name="connsiteX40" fmla="*/ 56525 w 89815"/>
                <a:gd name="connsiteY40" fmla="*/ 69479 h 81306"/>
                <a:gd name="connsiteX41" fmla="*/ 55847 w 89815"/>
                <a:gd name="connsiteY41" fmla="*/ 64256 h 81306"/>
                <a:gd name="connsiteX42" fmla="*/ 58479 w 89815"/>
                <a:gd name="connsiteY42" fmla="*/ 61863 h 81306"/>
                <a:gd name="connsiteX43" fmla="*/ 60512 w 89815"/>
                <a:gd name="connsiteY43" fmla="*/ 62382 h 81306"/>
                <a:gd name="connsiteX44" fmla="*/ 69244 w 89815"/>
                <a:gd name="connsiteY44" fmla="*/ 64296 h 8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89815" h="81306">
                  <a:moveTo>
                    <a:pt x="69244" y="64296"/>
                  </a:moveTo>
                  <a:cubicBezTo>
                    <a:pt x="71916" y="64934"/>
                    <a:pt x="74507" y="65412"/>
                    <a:pt x="76939" y="65851"/>
                  </a:cubicBezTo>
                  <a:cubicBezTo>
                    <a:pt x="81006" y="66608"/>
                    <a:pt x="84674" y="67087"/>
                    <a:pt x="87505" y="67326"/>
                  </a:cubicBezTo>
                  <a:cubicBezTo>
                    <a:pt x="89579" y="67525"/>
                    <a:pt x="90655" y="64894"/>
                    <a:pt x="89021" y="63578"/>
                  </a:cubicBezTo>
                  <a:cubicBezTo>
                    <a:pt x="86828" y="61824"/>
                    <a:pt x="83877" y="59631"/>
                    <a:pt x="80289" y="57318"/>
                  </a:cubicBezTo>
                  <a:cubicBezTo>
                    <a:pt x="78175" y="55923"/>
                    <a:pt x="75863" y="54447"/>
                    <a:pt x="73351" y="52972"/>
                  </a:cubicBezTo>
                  <a:cubicBezTo>
                    <a:pt x="70839" y="51457"/>
                    <a:pt x="68128" y="50341"/>
                    <a:pt x="65337" y="49025"/>
                  </a:cubicBezTo>
                  <a:cubicBezTo>
                    <a:pt x="64699" y="48746"/>
                    <a:pt x="64061" y="48466"/>
                    <a:pt x="63423" y="48187"/>
                  </a:cubicBezTo>
                  <a:cubicBezTo>
                    <a:pt x="61948" y="47589"/>
                    <a:pt x="61629" y="45675"/>
                    <a:pt x="62865" y="44639"/>
                  </a:cubicBezTo>
                  <a:cubicBezTo>
                    <a:pt x="67490" y="40652"/>
                    <a:pt x="71637" y="36704"/>
                    <a:pt x="74986" y="33036"/>
                  </a:cubicBezTo>
                  <a:cubicBezTo>
                    <a:pt x="77777" y="30086"/>
                    <a:pt x="80049" y="27295"/>
                    <a:pt x="81764" y="25102"/>
                  </a:cubicBezTo>
                  <a:cubicBezTo>
                    <a:pt x="83040" y="23467"/>
                    <a:pt x="81405" y="21154"/>
                    <a:pt x="79411" y="21792"/>
                  </a:cubicBezTo>
                  <a:cubicBezTo>
                    <a:pt x="76820" y="22630"/>
                    <a:pt x="73470" y="23866"/>
                    <a:pt x="69802" y="25500"/>
                  </a:cubicBezTo>
                  <a:cubicBezTo>
                    <a:pt x="64260" y="27813"/>
                    <a:pt x="57881" y="31162"/>
                    <a:pt x="51382" y="35070"/>
                  </a:cubicBezTo>
                  <a:cubicBezTo>
                    <a:pt x="50265" y="35747"/>
                    <a:pt x="48790" y="35229"/>
                    <a:pt x="48311" y="33993"/>
                  </a:cubicBezTo>
                  <a:cubicBezTo>
                    <a:pt x="46677" y="29687"/>
                    <a:pt x="44922" y="25460"/>
                    <a:pt x="43048" y="21553"/>
                  </a:cubicBezTo>
                  <a:cubicBezTo>
                    <a:pt x="40736" y="16410"/>
                    <a:pt x="37945" y="12024"/>
                    <a:pt x="35273" y="8395"/>
                  </a:cubicBezTo>
                  <a:cubicBezTo>
                    <a:pt x="33120" y="5285"/>
                    <a:pt x="31007" y="2694"/>
                    <a:pt x="29332" y="740"/>
                  </a:cubicBezTo>
                  <a:cubicBezTo>
                    <a:pt x="27977" y="-815"/>
                    <a:pt x="25465" y="261"/>
                    <a:pt x="25624" y="2295"/>
                  </a:cubicBezTo>
                  <a:cubicBezTo>
                    <a:pt x="25824" y="4887"/>
                    <a:pt x="26143" y="8156"/>
                    <a:pt x="26860" y="11904"/>
                  </a:cubicBezTo>
                  <a:cubicBezTo>
                    <a:pt x="27578" y="16370"/>
                    <a:pt x="28814" y="21433"/>
                    <a:pt x="29930" y="26736"/>
                  </a:cubicBezTo>
                  <a:cubicBezTo>
                    <a:pt x="30489" y="29208"/>
                    <a:pt x="31166" y="31760"/>
                    <a:pt x="31924" y="34272"/>
                  </a:cubicBezTo>
                  <a:cubicBezTo>
                    <a:pt x="32402" y="35827"/>
                    <a:pt x="30967" y="37302"/>
                    <a:pt x="29372" y="36904"/>
                  </a:cubicBezTo>
                  <a:cubicBezTo>
                    <a:pt x="29372" y="36904"/>
                    <a:pt x="29332" y="36904"/>
                    <a:pt x="29332" y="36904"/>
                  </a:cubicBezTo>
                  <a:cubicBezTo>
                    <a:pt x="23431" y="35707"/>
                    <a:pt x="17809" y="34352"/>
                    <a:pt x="12905" y="33395"/>
                  </a:cubicBezTo>
                  <a:cubicBezTo>
                    <a:pt x="8798" y="32558"/>
                    <a:pt x="5170" y="32079"/>
                    <a:pt x="2339" y="31800"/>
                  </a:cubicBezTo>
                  <a:cubicBezTo>
                    <a:pt x="266" y="31601"/>
                    <a:pt x="-851" y="34232"/>
                    <a:pt x="784" y="35548"/>
                  </a:cubicBezTo>
                  <a:cubicBezTo>
                    <a:pt x="2977" y="37342"/>
                    <a:pt x="5888" y="39535"/>
                    <a:pt x="9357" y="41808"/>
                  </a:cubicBezTo>
                  <a:cubicBezTo>
                    <a:pt x="13423" y="44719"/>
                    <a:pt x="18368" y="47629"/>
                    <a:pt x="24149" y="50061"/>
                  </a:cubicBezTo>
                  <a:cubicBezTo>
                    <a:pt x="24348" y="50141"/>
                    <a:pt x="24548" y="50261"/>
                    <a:pt x="24747" y="50341"/>
                  </a:cubicBezTo>
                  <a:cubicBezTo>
                    <a:pt x="26182" y="50978"/>
                    <a:pt x="26462" y="52853"/>
                    <a:pt x="25266" y="53889"/>
                  </a:cubicBezTo>
                  <a:cubicBezTo>
                    <a:pt x="20561" y="57916"/>
                    <a:pt x="16334" y="61943"/>
                    <a:pt x="12945" y="65691"/>
                  </a:cubicBezTo>
                  <a:cubicBezTo>
                    <a:pt x="10114" y="68682"/>
                    <a:pt x="7842" y="71433"/>
                    <a:pt x="6167" y="73626"/>
                  </a:cubicBezTo>
                  <a:cubicBezTo>
                    <a:pt x="4891" y="75261"/>
                    <a:pt x="6526" y="77573"/>
                    <a:pt x="8479" y="76935"/>
                  </a:cubicBezTo>
                  <a:cubicBezTo>
                    <a:pt x="11111" y="76098"/>
                    <a:pt x="14420" y="74862"/>
                    <a:pt x="18128" y="73227"/>
                  </a:cubicBezTo>
                  <a:cubicBezTo>
                    <a:pt x="24508" y="70555"/>
                    <a:pt x="32004" y="66568"/>
                    <a:pt x="39500" y="61863"/>
                  </a:cubicBezTo>
                  <a:cubicBezTo>
                    <a:pt x="40576" y="61186"/>
                    <a:pt x="41972" y="61584"/>
                    <a:pt x="42530" y="62741"/>
                  </a:cubicBezTo>
                  <a:cubicBezTo>
                    <a:pt x="44245" y="66289"/>
                    <a:pt x="46039" y="69599"/>
                    <a:pt x="47873" y="72430"/>
                  </a:cubicBezTo>
                  <a:cubicBezTo>
                    <a:pt x="49866" y="75699"/>
                    <a:pt x="51780" y="78450"/>
                    <a:pt x="53335" y="80484"/>
                  </a:cubicBezTo>
                  <a:cubicBezTo>
                    <a:pt x="54571" y="82078"/>
                    <a:pt x="57123" y="81201"/>
                    <a:pt x="57123" y="79168"/>
                  </a:cubicBezTo>
                  <a:cubicBezTo>
                    <a:pt x="57123" y="76576"/>
                    <a:pt x="56964" y="73227"/>
                    <a:pt x="56525" y="69479"/>
                  </a:cubicBezTo>
                  <a:cubicBezTo>
                    <a:pt x="56366" y="67844"/>
                    <a:pt x="56126" y="66090"/>
                    <a:pt x="55847" y="64256"/>
                  </a:cubicBezTo>
                  <a:cubicBezTo>
                    <a:pt x="55608" y="62741"/>
                    <a:pt x="57003" y="61505"/>
                    <a:pt x="58479" y="61863"/>
                  </a:cubicBezTo>
                  <a:cubicBezTo>
                    <a:pt x="59157" y="62023"/>
                    <a:pt x="59834" y="62222"/>
                    <a:pt x="60512" y="62382"/>
                  </a:cubicBezTo>
                  <a:cubicBezTo>
                    <a:pt x="63582" y="63179"/>
                    <a:pt x="66613" y="63618"/>
                    <a:pt x="69244" y="64296"/>
                  </a:cubicBez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1" name="Freeform: Shape 2240">
              <a:extLst>
                <a:ext uri="{FF2B5EF4-FFF2-40B4-BE49-F238E27FC236}">
                  <a16:creationId xmlns="" xmlns:a16="http://schemas.microsoft.com/office/drawing/2014/main" id="{ABC266FC-927B-4E3C-8B9F-4C97284CA2D4}"/>
                </a:ext>
              </a:extLst>
            </p:cNvPr>
            <p:cNvSpPr/>
            <p:nvPr/>
          </p:nvSpPr>
          <p:spPr>
            <a:xfrm>
              <a:off x="20350049" y="106362"/>
              <a:ext cx="1106429" cy="1055605"/>
            </a:xfrm>
            <a:custGeom>
              <a:avLst/>
              <a:gdLst>
                <a:gd name="connsiteX0" fmla="*/ 395820 w 395819"/>
                <a:gd name="connsiteY0" fmla="*/ 108622 h 377637"/>
                <a:gd name="connsiteX1" fmla="*/ 269545 w 395819"/>
                <a:gd name="connsiteY1" fmla="*/ 51805 h 377637"/>
                <a:gd name="connsiteX2" fmla="*/ 211572 w 395819"/>
                <a:gd name="connsiteY2" fmla="*/ 59340 h 377637"/>
                <a:gd name="connsiteX3" fmla="*/ 42475 w 395819"/>
                <a:gd name="connsiteY3" fmla="*/ 255989 h 377637"/>
                <a:gd name="connsiteX4" fmla="*/ 63168 w 395819"/>
                <a:gd name="connsiteY4" fmla="*/ 377638 h 377637"/>
                <a:gd name="connsiteX5" fmla="*/ 131 w 395819"/>
                <a:gd name="connsiteY5" fmla="*/ 196978 h 377637"/>
                <a:gd name="connsiteX6" fmla="*/ 168590 w 395819"/>
                <a:gd name="connsiteY6" fmla="*/ 7148 h 377637"/>
                <a:gd name="connsiteX7" fmla="*/ 226524 w 395819"/>
                <a:gd name="connsiteY7" fmla="*/ 11 h 377637"/>
                <a:gd name="connsiteX8" fmla="*/ 371737 w 395819"/>
                <a:gd name="connsiteY8" fmla="*/ 74252 h 377637"/>
                <a:gd name="connsiteX9" fmla="*/ 395820 w 395819"/>
                <a:gd name="connsiteY9" fmla="*/ 108622 h 37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5819" h="377637">
                  <a:moveTo>
                    <a:pt x="395820" y="108622"/>
                  </a:moveTo>
                  <a:cubicBezTo>
                    <a:pt x="361769" y="78040"/>
                    <a:pt x="309816" y="51047"/>
                    <a:pt x="269545" y="51805"/>
                  </a:cubicBezTo>
                  <a:cubicBezTo>
                    <a:pt x="250128" y="52163"/>
                    <a:pt x="230630" y="54675"/>
                    <a:pt x="211572" y="59340"/>
                  </a:cubicBezTo>
                  <a:cubicBezTo>
                    <a:pt x="123215" y="80752"/>
                    <a:pt x="45465" y="156428"/>
                    <a:pt x="42475" y="255989"/>
                  </a:cubicBezTo>
                  <a:cubicBezTo>
                    <a:pt x="41119" y="299927"/>
                    <a:pt x="47778" y="341274"/>
                    <a:pt x="63168" y="377638"/>
                  </a:cubicBezTo>
                  <a:cubicBezTo>
                    <a:pt x="18033" y="331107"/>
                    <a:pt x="-1823" y="267551"/>
                    <a:pt x="131" y="196978"/>
                  </a:cubicBezTo>
                  <a:cubicBezTo>
                    <a:pt x="2803" y="100648"/>
                    <a:pt x="80353" y="27602"/>
                    <a:pt x="168590" y="7148"/>
                  </a:cubicBezTo>
                  <a:cubicBezTo>
                    <a:pt x="187649" y="2682"/>
                    <a:pt x="207146" y="290"/>
                    <a:pt x="226524" y="11"/>
                  </a:cubicBezTo>
                  <a:cubicBezTo>
                    <a:pt x="275207" y="-747"/>
                    <a:pt x="341155" y="37889"/>
                    <a:pt x="371737" y="74252"/>
                  </a:cubicBezTo>
                  <a:cubicBezTo>
                    <a:pt x="380987" y="85377"/>
                    <a:pt x="389042" y="96860"/>
                    <a:pt x="395820" y="108622"/>
                  </a:cubicBezTo>
                  <a:close/>
                </a:path>
              </a:pathLst>
            </a:custGeom>
            <a:solidFill>
              <a:srgbClr val="D1BFA2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2" name="Freeform: Shape 2241">
              <a:extLst>
                <a:ext uri="{FF2B5EF4-FFF2-40B4-BE49-F238E27FC236}">
                  <a16:creationId xmlns="" xmlns:a16="http://schemas.microsoft.com/office/drawing/2014/main" id="{0791722F-25B9-4B10-9529-B1231EAEC897}"/>
                </a:ext>
              </a:extLst>
            </p:cNvPr>
            <p:cNvSpPr/>
            <p:nvPr/>
          </p:nvSpPr>
          <p:spPr>
            <a:xfrm>
              <a:off x="19899144" y="-826831"/>
              <a:ext cx="1262658" cy="1294418"/>
            </a:xfrm>
            <a:custGeom>
              <a:avLst/>
              <a:gdLst>
                <a:gd name="connsiteX0" fmla="*/ 178306 w 451709"/>
                <a:gd name="connsiteY0" fmla="*/ 7265 h 463071"/>
                <a:gd name="connsiteX1" fmla="*/ 118 w 451709"/>
                <a:gd name="connsiteY1" fmla="*/ 203993 h 463071"/>
                <a:gd name="connsiteX2" fmla="*/ 121010 w 451709"/>
                <a:gd name="connsiteY2" fmla="*/ 432020 h 463071"/>
                <a:gd name="connsiteX3" fmla="*/ 393853 w 451709"/>
                <a:gd name="connsiteY3" fmla="*/ 77400 h 463071"/>
                <a:gd name="connsiteX4" fmla="*/ 239748 w 451709"/>
                <a:gd name="connsiteY4" fmla="*/ 8 h 463071"/>
                <a:gd name="connsiteX5" fmla="*/ 178306 w 451709"/>
                <a:gd name="connsiteY5" fmla="*/ 7265 h 463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1709" h="463071">
                  <a:moveTo>
                    <a:pt x="178306" y="7265"/>
                  </a:moveTo>
                  <a:cubicBezTo>
                    <a:pt x="84766" y="28317"/>
                    <a:pt x="2750" y="103954"/>
                    <a:pt x="118" y="203993"/>
                  </a:cubicBezTo>
                  <a:cubicBezTo>
                    <a:pt x="-2394" y="300403"/>
                    <a:pt x="35046" y="384294"/>
                    <a:pt x="121010" y="432020"/>
                  </a:cubicBezTo>
                  <a:cubicBezTo>
                    <a:pt x="350552" y="559451"/>
                    <a:pt x="555534" y="265555"/>
                    <a:pt x="393853" y="77400"/>
                  </a:cubicBezTo>
                  <a:cubicBezTo>
                    <a:pt x="361357" y="39561"/>
                    <a:pt x="291342" y="-670"/>
                    <a:pt x="239748" y="8"/>
                  </a:cubicBezTo>
                  <a:cubicBezTo>
                    <a:pt x="219134" y="287"/>
                    <a:pt x="198481" y="2680"/>
                    <a:pt x="178306" y="7265"/>
                  </a:cubicBezTo>
                  <a:close/>
                </a:path>
              </a:pathLst>
            </a:custGeom>
            <a:solidFill>
              <a:srgbClr val="462E2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3" name="Freeform: Shape 2242">
              <a:extLst>
                <a:ext uri="{FF2B5EF4-FFF2-40B4-BE49-F238E27FC236}">
                  <a16:creationId xmlns="" xmlns:a16="http://schemas.microsoft.com/office/drawing/2014/main" id="{D969E1CF-4A4D-4B6B-A08A-8900F98D7E30}"/>
                </a:ext>
              </a:extLst>
            </p:cNvPr>
            <p:cNvSpPr/>
            <p:nvPr/>
          </p:nvSpPr>
          <p:spPr>
            <a:xfrm>
              <a:off x="20179603" y="-560896"/>
              <a:ext cx="819727" cy="728422"/>
            </a:xfrm>
            <a:custGeom>
              <a:avLst/>
              <a:gdLst>
                <a:gd name="connsiteX0" fmla="*/ 234988 w 293253"/>
                <a:gd name="connsiteY0" fmla="*/ 133139 h 260589"/>
                <a:gd name="connsiteX1" fmla="*/ 258273 w 293253"/>
                <a:gd name="connsiteY1" fmla="*/ 125842 h 260589"/>
                <a:gd name="connsiteX2" fmla="*/ 289294 w 293253"/>
                <a:gd name="connsiteY2" fmla="*/ 114040 h 260589"/>
                <a:gd name="connsiteX3" fmla="*/ 287818 w 293253"/>
                <a:gd name="connsiteY3" fmla="*/ 101520 h 260589"/>
                <a:gd name="connsiteX4" fmla="*/ 254725 w 293253"/>
                <a:gd name="connsiteY4" fmla="*/ 97533 h 260589"/>
                <a:gd name="connsiteX5" fmla="*/ 229286 w 293253"/>
                <a:gd name="connsiteY5" fmla="*/ 96137 h 260589"/>
                <a:gd name="connsiteX6" fmla="*/ 201496 w 293253"/>
                <a:gd name="connsiteY6" fmla="*/ 97373 h 260589"/>
                <a:gd name="connsiteX7" fmla="*/ 194997 w 293253"/>
                <a:gd name="connsiteY7" fmla="*/ 98011 h 260589"/>
                <a:gd name="connsiteX8" fmla="*/ 188099 w 293253"/>
                <a:gd name="connsiteY8" fmla="*/ 89160 h 260589"/>
                <a:gd name="connsiteX9" fmla="*/ 203768 w 293253"/>
                <a:gd name="connsiteY9" fmla="*/ 39360 h 260589"/>
                <a:gd name="connsiteX10" fmla="*/ 210387 w 293253"/>
                <a:gd name="connsiteY10" fmla="*/ 7622 h 260589"/>
                <a:gd name="connsiteX11" fmla="*/ 199103 w 293253"/>
                <a:gd name="connsiteY11" fmla="*/ 2119 h 260589"/>
                <a:gd name="connsiteX12" fmla="*/ 178410 w 293253"/>
                <a:gd name="connsiteY12" fmla="*/ 26641 h 260589"/>
                <a:gd name="connsiteX13" fmla="*/ 142525 w 293253"/>
                <a:gd name="connsiteY13" fmla="*/ 80308 h 260589"/>
                <a:gd name="connsiteX14" fmla="*/ 132557 w 293253"/>
                <a:gd name="connsiteY14" fmla="*/ 81943 h 260589"/>
                <a:gd name="connsiteX15" fmla="*/ 99663 w 293253"/>
                <a:gd name="connsiteY15" fmla="*/ 55907 h 260589"/>
                <a:gd name="connsiteX16" fmla="*/ 58834 w 293253"/>
                <a:gd name="connsiteY16" fmla="*/ 31665 h 260589"/>
                <a:gd name="connsiteX17" fmla="*/ 31203 w 293253"/>
                <a:gd name="connsiteY17" fmla="*/ 19703 h 260589"/>
                <a:gd name="connsiteX18" fmla="*/ 23388 w 293253"/>
                <a:gd name="connsiteY18" fmla="*/ 29472 h 260589"/>
                <a:gd name="connsiteX19" fmla="*/ 41091 w 293253"/>
                <a:gd name="connsiteY19" fmla="*/ 53873 h 260589"/>
                <a:gd name="connsiteX20" fmla="*/ 71593 w 293253"/>
                <a:gd name="connsiteY20" fmla="*/ 89718 h 260589"/>
                <a:gd name="connsiteX21" fmla="*/ 88299 w 293253"/>
                <a:gd name="connsiteY21" fmla="*/ 107301 h 260589"/>
                <a:gd name="connsiteX22" fmla="*/ 85309 w 293253"/>
                <a:gd name="connsiteY22" fmla="*/ 118306 h 260589"/>
                <a:gd name="connsiteX23" fmla="*/ 85189 w 293253"/>
                <a:gd name="connsiteY23" fmla="*/ 118346 h 260589"/>
                <a:gd name="connsiteX24" fmla="*/ 35190 w 293253"/>
                <a:gd name="connsiteY24" fmla="*/ 133378 h 260589"/>
                <a:gd name="connsiteX25" fmla="*/ 4010 w 293253"/>
                <a:gd name="connsiteY25" fmla="*/ 144821 h 260589"/>
                <a:gd name="connsiteX26" fmla="*/ 5406 w 293253"/>
                <a:gd name="connsiteY26" fmla="*/ 157341 h 260589"/>
                <a:gd name="connsiteX27" fmla="*/ 38140 w 293253"/>
                <a:gd name="connsiteY27" fmla="*/ 161607 h 260589"/>
                <a:gd name="connsiteX28" fmla="*/ 90851 w 293253"/>
                <a:gd name="connsiteY28" fmla="*/ 161886 h 260589"/>
                <a:gd name="connsiteX29" fmla="*/ 92925 w 293253"/>
                <a:gd name="connsiteY29" fmla="*/ 161727 h 260589"/>
                <a:gd name="connsiteX30" fmla="*/ 99703 w 293253"/>
                <a:gd name="connsiteY30" fmla="*/ 170578 h 260589"/>
                <a:gd name="connsiteX31" fmla="*/ 83754 w 293253"/>
                <a:gd name="connsiteY31" fmla="*/ 221176 h 260589"/>
                <a:gd name="connsiteX32" fmla="*/ 77175 w 293253"/>
                <a:gd name="connsiteY32" fmla="*/ 252994 h 260589"/>
                <a:gd name="connsiteX33" fmla="*/ 88459 w 293253"/>
                <a:gd name="connsiteY33" fmla="*/ 258496 h 260589"/>
                <a:gd name="connsiteX34" fmla="*/ 109232 w 293253"/>
                <a:gd name="connsiteY34" fmla="*/ 233975 h 260589"/>
                <a:gd name="connsiteX35" fmla="*/ 150539 w 293253"/>
                <a:gd name="connsiteY35" fmla="*/ 170977 h 260589"/>
                <a:gd name="connsiteX36" fmla="*/ 160149 w 293253"/>
                <a:gd name="connsiteY36" fmla="*/ 168784 h 260589"/>
                <a:gd name="connsiteX37" fmla="*/ 189255 w 293253"/>
                <a:gd name="connsiteY37" fmla="*/ 187165 h 260589"/>
                <a:gd name="connsiteX38" fmla="*/ 216248 w 293253"/>
                <a:gd name="connsiteY38" fmla="*/ 200921 h 260589"/>
                <a:gd name="connsiteX39" fmla="*/ 224621 w 293253"/>
                <a:gd name="connsiteY39" fmla="*/ 191671 h 260589"/>
                <a:gd name="connsiteX40" fmla="*/ 208473 w 293253"/>
                <a:gd name="connsiteY40" fmla="*/ 166073 h 260589"/>
                <a:gd name="connsiteX41" fmla="*/ 198864 w 293253"/>
                <a:gd name="connsiteY41" fmla="*/ 152875 h 260589"/>
                <a:gd name="connsiteX42" fmla="*/ 202492 w 293253"/>
                <a:gd name="connsiteY42" fmla="*/ 142468 h 260589"/>
                <a:gd name="connsiteX43" fmla="*/ 208832 w 293253"/>
                <a:gd name="connsiteY43" fmla="*/ 140794 h 260589"/>
                <a:gd name="connsiteX44" fmla="*/ 234988 w 293253"/>
                <a:gd name="connsiteY44" fmla="*/ 133139 h 260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93253" h="260589">
                  <a:moveTo>
                    <a:pt x="234988" y="133139"/>
                  </a:moveTo>
                  <a:cubicBezTo>
                    <a:pt x="243241" y="130866"/>
                    <a:pt x="251016" y="128274"/>
                    <a:pt x="258273" y="125842"/>
                  </a:cubicBezTo>
                  <a:cubicBezTo>
                    <a:pt x="270554" y="121855"/>
                    <a:pt x="281160" y="117588"/>
                    <a:pt x="289294" y="114040"/>
                  </a:cubicBezTo>
                  <a:cubicBezTo>
                    <a:pt x="295274" y="111408"/>
                    <a:pt x="294238" y="102637"/>
                    <a:pt x="287818" y="101520"/>
                  </a:cubicBezTo>
                  <a:cubicBezTo>
                    <a:pt x="279166" y="100005"/>
                    <a:pt x="267882" y="98450"/>
                    <a:pt x="254725" y="97533"/>
                  </a:cubicBezTo>
                  <a:cubicBezTo>
                    <a:pt x="246870" y="96935"/>
                    <a:pt x="238297" y="96297"/>
                    <a:pt x="229286" y="96137"/>
                  </a:cubicBezTo>
                  <a:cubicBezTo>
                    <a:pt x="220156" y="95739"/>
                    <a:pt x="211105" y="96736"/>
                    <a:pt x="201496" y="97373"/>
                  </a:cubicBezTo>
                  <a:cubicBezTo>
                    <a:pt x="199382" y="97533"/>
                    <a:pt x="197189" y="97772"/>
                    <a:pt x="194997" y="98011"/>
                  </a:cubicBezTo>
                  <a:cubicBezTo>
                    <a:pt x="190092" y="98569"/>
                    <a:pt x="186384" y="93745"/>
                    <a:pt x="188099" y="89160"/>
                  </a:cubicBezTo>
                  <a:cubicBezTo>
                    <a:pt x="194757" y="71417"/>
                    <a:pt x="200180" y="54392"/>
                    <a:pt x="203768" y="39360"/>
                  </a:cubicBezTo>
                  <a:cubicBezTo>
                    <a:pt x="206998" y="27079"/>
                    <a:pt x="209071" y="16114"/>
                    <a:pt x="210387" y="7622"/>
                  </a:cubicBezTo>
                  <a:cubicBezTo>
                    <a:pt x="211384" y="1202"/>
                    <a:pt x="203529" y="-2625"/>
                    <a:pt x="199103" y="2119"/>
                  </a:cubicBezTo>
                  <a:cubicBezTo>
                    <a:pt x="193282" y="8339"/>
                    <a:pt x="186025" y="16593"/>
                    <a:pt x="178410" y="26641"/>
                  </a:cubicBezTo>
                  <a:cubicBezTo>
                    <a:pt x="166727" y="41274"/>
                    <a:pt x="154367" y="59934"/>
                    <a:pt x="142525" y="80308"/>
                  </a:cubicBezTo>
                  <a:cubicBezTo>
                    <a:pt x="140452" y="83857"/>
                    <a:pt x="135667" y="84614"/>
                    <a:pt x="132557" y="81943"/>
                  </a:cubicBezTo>
                  <a:cubicBezTo>
                    <a:pt x="121672" y="72653"/>
                    <a:pt x="110548" y="63801"/>
                    <a:pt x="99663" y="55907"/>
                  </a:cubicBezTo>
                  <a:cubicBezTo>
                    <a:pt x="85628" y="45341"/>
                    <a:pt x="71513" y="37605"/>
                    <a:pt x="58834" y="31665"/>
                  </a:cubicBezTo>
                  <a:cubicBezTo>
                    <a:pt x="48268" y="26401"/>
                    <a:pt x="38699" y="22454"/>
                    <a:pt x="31203" y="19703"/>
                  </a:cubicBezTo>
                  <a:cubicBezTo>
                    <a:pt x="25262" y="17510"/>
                    <a:pt x="19959" y="24129"/>
                    <a:pt x="23388" y="29472"/>
                  </a:cubicBezTo>
                  <a:cubicBezTo>
                    <a:pt x="27734" y="36210"/>
                    <a:pt x="33635" y="44703"/>
                    <a:pt x="41091" y="53873"/>
                  </a:cubicBezTo>
                  <a:cubicBezTo>
                    <a:pt x="49703" y="64997"/>
                    <a:pt x="60668" y="76919"/>
                    <a:pt x="71593" y="89718"/>
                  </a:cubicBezTo>
                  <a:cubicBezTo>
                    <a:pt x="76856" y="95619"/>
                    <a:pt x="82478" y="101480"/>
                    <a:pt x="88299" y="107301"/>
                  </a:cubicBezTo>
                  <a:cubicBezTo>
                    <a:pt x="91888" y="110890"/>
                    <a:pt x="90213" y="116950"/>
                    <a:pt x="85309" y="118306"/>
                  </a:cubicBezTo>
                  <a:cubicBezTo>
                    <a:pt x="85269" y="118306"/>
                    <a:pt x="85229" y="118346"/>
                    <a:pt x="85189" y="118346"/>
                  </a:cubicBezTo>
                  <a:cubicBezTo>
                    <a:pt x="67327" y="123888"/>
                    <a:pt x="49982" y="128593"/>
                    <a:pt x="35190" y="133378"/>
                  </a:cubicBezTo>
                  <a:cubicBezTo>
                    <a:pt x="22750" y="137245"/>
                    <a:pt x="12144" y="141352"/>
                    <a:pt x="4010" y="144821"/>
                  </a:cubicBezTo>
                  <a:cubicBezTo>
                    <a:pt x="-2010" y="147373"/>
                    <a:pt x="-1014" y="156184"/>
                    <a:pt x="5406" y="157341"/>
                  </a:cubicBezTo>
                  <a:cubicBezTo>
                    <a:pt x="14058" y="158936"/>
                    <a:pt x="25222" y="160570"/>
                    <a:pt x="38140" y="161607"/>
                  </a:cubicBezTo>
                  <a:cubicBezTo>
                    <a:pt x="53571" y="163401"/>
                    <a:pt x="71434" y="163920"/>
                    <a:pt x="90851" y="161886"/>
                  </a:cubicBezTo>
                  <a:cubicBezTo>
                    <a:pt x="91529" y="161846"/>
                    <a:pt x="92247" y="161767"/>
                    <a:pt x="92925" y="161727"/>
                  </a:cubicBezTo>
                  <a:cubicBezTo>
                    <a:pt x="97749" y="161288"/>
                    <a:pt x="101417" y="166033"/>
                    <a:pt x="99703" y="170578"/>
                  </a:cubicBezTo>
                  <a:cubicBezTo>
                    <a:pt x="92925" y="188600"/>
                    <a:pt x="87382" y="205944"/>
                    <a:pt x="83754" y="221176"/>
                  </a:cubicBezTo>
                  <a:cubicBezTo>
                    <a:pt x="80524" y="233496"/>
                    <a:pt x="78451" y="244461"/>
                    <a:pt x="77175" y="252994"/>
                  </a:cubicBezTo>
                  <a:cubicBezTo>
                    <a:pt x="76178" y="259373"/>
                    <a:pt x="84033" y="263201"/>
                    <a:pt x="88459" y="258496"/>
                  </a:cubicBezTo>
                  <a:cubicBezTo>
                    <a:pt x="94320" y="252276"/>
                    <a:pt x="101577" y="243982"/>
                    <a:pt x="109232" y="233975"/>
                  </a:cubicBezTo>
                  <a:cubicBezTo>
                    <a:pt x="122669" y="217109"/>
                    <a:pt x="137102" y="195060"/>
                    <a:pt x="150539" y="170977"/>
                  </a:cubicBezTo>
                  <a:cubicBezTo>
                    <a:pt x="152453" y="167508"/>
                    <a:pt x="156919" y="166511"/>
                    <a:pt x="160149" y="168784"/>
                  </a:cubicBezTo>
                  <a:cubicBezTo>
                    <a:pt x="170156" y="175881"/>
                    <a:pt x="180005" y="182181"/>
                    <a:pt x="189255" y="187165"/>
                  </a:cubicBezTo>
                  <a:cubicBezTo>
                    <a:pt x="199542" y="193146"/>
                    <a:pt x="208872" y="197691"/>
                    <a:pt x="216248" y="200921"/>
                  </a:cubicBezTo>
                  <a:cubicBezTo>
                    <a:pt x="222030" y="203472"/>
                    <a:pt x="227692" y="197213"/>
                    <a:pt x="224621" y="191671"/>
                  </a:cubicBezTo>
                  <a:cubicBezTo>
                    <a:pt x="220714" y="184613"/>
                    <a:pt x="215331" y="175722"/>
                    <a:pt x="208473" y="166073"/>
                  </a:cubicBezTo>
                  <a:cubicBezTo>
                    <a:pt x="205563" y="161846"/>
                    <a:pt x="202333" y="157420"/>
                    <a:pt x="198864" y="152875"/>
                  </a:cubicBezTo>
                  <a:cubicBezTo>
                    <a:pt x="195993" y="149087"/>
                    <a:pt x="197867" y="143625"/>
                    <a:pt x="202492" y="142468"/>
                  </a:cubicBezTo>
                  <a:cubicBezTo>
                    <a:pt x="204645" y="141910"/>
                    <a:pt x="206759" y="141352"/>
                    <a:pt x="208832" y="140794"/>
                  </a:cubicBezTo>
                  <a:cubicBezTo>
                    <a:pt x="217883" y="138481"/>
                    <a:pt x="226735" y="135212"/>
                    <a:pt x="234988" y="133139"/>
                  </a:cubicBezTo>
                  <a:close/>
                </a:path>
              </a:pathLst>
            </a:custGeom>
            <a:solidFill>
              <a:srgbClr val="D1BFA2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4" name="Freeform: Shape 2243">
              <a:extLst>
                <a:ext uri="{FF2B5EF4-FFF2-40B4-BE49-F238E27FC236}">
                  <a16:creationId xmlns="" xmlns:a16="http://schemas.microsoft.com/office/drawing/2014/main" id="{ADA73AE0-8120-4044-9579-C4EFC132D5A9}"/>
                </a:ext>
              </a:extLst>
            </p:cNvPr>
            <p:cNvSpPr/>
            <p:nvPr/>
          </p:nvSpPr>
          <p:spPr>
            <a:xfrm>
              <a:off x="20461682" y="-338816"/>
              <a:ext cx="251059" cy="227274"/>
            </a:xfrm>
            <a:custGeom>
              <a:avLst/>
              <a:gdLst>
                <a:gd name="connsiteX0" fmla="*/ 69244 w 89815"/>
                <a:gd name="connsiteY0" fmla="*/ 64296 h 81306"/>
                <a:gd name="connsiteX1" fmla="*/ 76940 w 89815"/>
                <a:gd name="connsiteY1" fmla="*/ 65851 h 81306"/>
                <a:gd name="connsiteX2" fmla="*/ 87505 w 89815"/>
                <a:gd name="connsiteY2" fmla="*/ 67326 h 81306"/>
                <a:gd name="connsiteX3" fmla="*/ 89021 w 89815"/>
                <a:gd name="connsiteY3" fmla="*/ 63578 h 81306"/>
                <a:gd name="connsiteX4" fmla="*/ 80289 w 89815"/>
                <a:gd name="connsiteY4" fmla="*/ 57318 h 81306"/>
                <a:gd name="connsiteX5" fmla="*/ 73351 w 89815"/>
                <a:gd name="connsiteY5" fmla="*/ 52972 h 81306"/>
                <a:gd name="connsiteX6" fmla="*/ 65337 w 89815"/>
                <a:gd name="connsiteY6" fmla="*/ 49025 h 81306"/>
                <a:gd name="connsiteX7" fmla="*/ 63423 w 89815"/>
                <a:gd name="connsiteY7" fmla="*/ 48188 h 81306"/>
                <a:gd name="connsiteX8" fmla="*/ 62865 w 89815"/>
                <a:gd name="connsiteY8" fmla="*/ 44639 h 81306"/>
                <a:gd name="connsiteX9" fmla="*/ 74986 w 89815"/>
                <a:gd name="connsiteY9" fmla="*/ 33036 h 81306"/>
                <a:gd name="connsiteX10" fmla="*/ 81764 w 89815"/>
                <a:gd name="connsiteY10" fmla="*/ 25102 h 81306"/>
                <a:gd name="connsiteX11" fmla="*/ 79412 w 89815"/>
                <a:gd name="connsiteY11" fmla="*/ 21792 h 81306"/>
                <a:gd name="connsiteX12" fmla="*/ 69802 w 89815"/>
                <a:gd name="connsiteY12" fmla="*/ 25500 h 81306"/>
                <a:gd name="connsiteX13" fmla="*/ 51382 w 89815"/>
                <a:gd name="connsiteY13" fmla="*/ 35070 h 81306"/>
                <a:gd name="connsiteX14" fmla="*/ 48312 w 89815"/>
                <a:gd name="connsiteY14" fmla="*/ 33993 h 81306"/>
                <a:gd name="connsiteX15" fmla="*/ 43048 w 89815"/>
                <a:gd name="connsiteY15" fmla="*/ 21553 h 81306"/>
                <a:gd name="connsiteX16" fmla="*/ 35273 w 89815"/>
                <a:gd name="connsiteY16" fmla="*/ 8395 h 81306"/>
                <a:gd name="connsiteX17" fmla="*/ 29333 w 89815"/>
                <a:gd name="connsiteY17" fmla="*/ 740 h 81306"/>
                <a:gd name="connsiteX18" fmla="*/ 25624 w 89815"/>
                <a:gd name="connsiteY18" fmla="*/ 2295 h 81306"/>
                <a:gd name="connsiteX19" fmla="*/ 26860 w 89815"/>
                <a:gd name="connsiteY19" fmla="*/ 11904 h 81306"/>
                <a:gd name="connsiteX20" fmla="*/ 29930 w 89815"/>
                <a:gd name="connsiteY20" fmla="*/ 26736 h 81306"/>
                <a:gd name="connsiteX21" fmla="*/ 31924 w 89815"/>
                <a:gd name="connsiteY21" fmla="*/ 34272 h 81306"/>
                <a:gd name="connsiteX22" fmla="*/ 29372 w 89815"/>
                <a:gd name="connsiteY22" fmla="*/ 36904 h 81306"/>
                <a:gd name="connsiteX23" fmla="*/ 29333 w 89815"/>
                <a:gd name="connsiteY23" fmla="*/ 36904 h 81306"/>
                <a:gd name="connsiteX24" fmla="*/ 12905 w 89815"/>
                <a:gd name="connsiteY24" fmla="*/ 33395 h 81306"/>
                <a:gd name="connsiteX25" fmla="*/ 2339 w 89815"/>
                <a:gd name="connsiteY25" fmla="*/ 31800 h 81306"/>
                <a:gd name="connsiteX26" fmla="*/ 784 w 89815"/>
                <a:gd name="connsiteY26" fmla="*/ 35548 h 81306"/>
                <a:gd name="connsiteX27" fmla="*/ 9357 w 89815"/>
                <a:gd name="connsiteY27" fmla="*/ 41808 h 81306"/>
                <a:gd name="connsiteX28" fmla="*/ 24189 w 89815"/>
                <a:gd name="connsiteY28" fmla="*/ 50061 h 81306"/>
                <a:gd name="connsiteX29" fmla="*/ 24787 w 89815"/>
                <a:gd name="connsiteY29" fmla="*/ 50341 h 81306"/>
                <a:gd name="connsiteX30" fmla="*/ 25305 w 89815"/>
                <a:gd name="connsiteY30" fmla="*/ 53889 h 81306"/>
                <a:gd name="connsiteX31" fmla="*/ 12985 w 89815"/>
                <a:gd name="connsiteY31" fmla="*/ 65691 h 81306"/>
                <a:gd name="connsiteX32" fmla="*/ 6207 w 89815"/>
                <a:gd name="connsiteY32" fmla="*/ 73626 h 81306"/>
                <a:gd name="connsiteX33" fmla="*/ 8519 w 89815"/>
                <a:gd name="connsiteY33" fmla="*/ 76935 h 81306"/>
                <a:gd name="connsiteX34" fmla="*/ 18168 w 89815"/>
                <a:gd name="connsiteY34" fmla="*/ 73227 h 81306"/>
                <a:gd name="connsiteX35" fmla="*/ 39540 w 89815"/>
                <a:gd name="connsiteY35" fmla="*/ 61864 h 81306"/>
                <a:gd name="connsiteX36" fmla="*/ 42570 w 89815"/>
                <a:gd name="connsiteY36" fmla="*/ 62741 h 81306"/>
                <a:gd name="connsiteX37" fmla="*/ 47953 w 89815"/>
                <a:gd name="connsiteY37" fmla="*/ 72430 h 81306"/>
                <a:gd name="connsiteX38" fmla="*/ 53415 w 89815"/>
                <a:gd name="connsiteY38" fmla="*/ 80484 h 81306"/>
                <a:gd name="connsiteX39" fmla="*/ 57203 w 89815"/>
                <a:gd name="connsiteY39" fmla="*/ 79168 h 81306"/>
                <a:gd name="connsiteX40" fmla="*/ 56605 w 89815"/>
                <a:gd name="connsiteY40" fmla="*/ 69479 h 81306"/>
                <a:gd name="connsiteX41" fmla="*/ 55927 w 89815"/>
                <a:gd name="connsiteY41" fmla="*/ 64256 h 81306"/>
                <a:gd name="connsiteX42" fmla="*/ 58559 w 89815"/>
                <a:gd name="connsiteY42" fmla="*/ 61864 h 81306"/>
                <a:gd name="connsiteX43" fmla="*/ 60592 w 89815"/>
                <a:gd name="connsiteY43" fmla="*/ 62382 h 81306"/>
                <a:gd name="connsiteX44" fmla="*/ 69244 w 89815"/>
                <a:gd name="connsiteY44" fmla="*/ 64296 h 8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89815" h="81306">
                  <a:moveTo>
                    <a:pt x="69244" y="64296"/>
                  </a:moveTo>
                  <a:cubicBezTo>
                    <a:pt x="71916" y="64934"/>
                    <a:pt x="74507" y="65412"/>
                    <a:pt x="76940" y="65851"/>
                  </a:cubicBezTo>
                  <a:cubicBezTo>
                    <a:pt x="81006" y="66608"/>
                    <a:pt x="84675" y="67087"/>
                    <a:pt x="87505" y="67326"/>
                  </a:cubicBezTo>
                  <a:cubicBezTo>
                    <a:pt x="89579" y="67525"/>
                    <a:pt x="90656" y="64894"/>
                    <a:pt x="89021" y="63578"/>
                  </a:cubicBezTo>
                  <a:cubicBezTo>
                    <a:pt x="86828" y="61824"/>
                    <a:pt x="83877" y="59631"/>
                    <a:pt x="80289" y="57318"/>
                  </a:cubicBezTo>
                  <a:cubicBezTo>
                    <a:pt x="78176" y="55923"/>
                    <a:pt x="75863" y="54447"/>
                    <a:pt x="73351" y="52972"/>
                  </a:cubicBezTo>
                  <a:cubicBezTo>
                    <a:pt x="70839" y="51457"/>
                    <a:pt x="68128" y="50341"/>
                    <a:pt x="65337" y="49025"/>
                  </a:cubicBezTo>
                  <a:cubicBezTo>
                    <a:pt x="64699" y="48746"/>
                    <a:pt x="64061" y="48466"/>
                    <a:pt x="63423" y="48188"/>
                  </a:cubicBezTo>
                  <a:cubicBezTo>
                    <a:pt x="61948" y="47589"/>
                    <a:pt x="61629" y="45676"/>
                    <a:pt x="62865" y="44639"/>
                  </a:cubicBezTo>
                  <a:cubicBezTo>
                    <a:pt x="67490" y="40652"/>
                    <a:pt x="71637" y="36704"/>
                    <a:pt x="74986" y="33036"/>
                  </a:cubicBezTo>
                  <a:cubicBezTo>
                    <a:pt x="77777" y="30086"/>
                    <a:pt x="80089" y="27295"/>
                    <a:pt x="81764" y="25102"/>
                  </a:cubicBezTo>
                  <a:cubicBezTo>
                    <a:pt x="83040" y="23467"/>
                    <a:pt x="81405" y="21154"/>
                    <a:pt x="79412" y="21792"/>
                  </a:cubicBezTo>
                  <a:cubicBezTo>
                    <a:pt x="76820" y="22630"/>
                    <a:pt x="73471" y="23866"/>
                    <a:pt x="69802" y="25500"/>
                  </a:cubicBezTo>
                  <a:cubicBezTo>
                    <a:pt x="64260" y="27813"/>
                    <a:pt x="57881" y="31162"/>
                    <a:pt x="51382" y="35070"/>
                  </a:cubicBezTo>
                  <a:cubicBezTo>
                    <a:pt x="50265" y="35748"/>
                    <a:pt x="48790" y="35229"/>
                    <a:pt x="48312" y="33993"/>
                  </a:cubicBezTo>
                  <a:cubicBezTo>
                    <a:pt x="46677" y="29687"/>
                    <a:pt x="44922" y="25461"/>
                    <a:pt x="43048" y="21553"/>
                  </a:cubicBezTo>
                  <a:cubicBezTo>
                    <a:pt x="40736" y="16410"/>
                    <a:pt x="37945" y="12024"/>
                    <a:pt x="35273" y="8395"/>
                  </a:cubicBezTo>
                  <a:cubicBezTo>
                    <a:pt x="33120" y="5285"/>
                    <a:pt x="31007" y="2694"/>
                    <a:pt x="29333" y="740"/>
                  </a:cubicBezTo>
                  <a:cubicBezTo>
                    <a:pt x="27977" y="-815"/>
                    <a:pt x="25465" y="261"/>
                    <a:pt x="25624" y="2295"/>
                  </a:cubicBezTo>
                  <a:cubicBezTo>
                    <a:pt x="25824" y="4887"/>
                    <a:pt x="26143" y="8156"/>
                    <a:pt x="26860" y="11904"/>
                  </a:cubicBezTo>
                  <a:cubicBezTo>
                    <a:pt x="27578" y="16370"/>
                    <a:pt x="28814" y="21433"/>
                    <a:pt x="29930" y="26736"/>
                  </a:cubicBezTo>
                  <a:cubicBezTo>
                    <a:pt x="30489" y="29209"/>
                    <a:pt x="31166" y="31760"/>
                    <a:pt x="31924" y="34272"/>
                  </a:cubicBezTo>
                  <a:cubicBezTo>
                    <a:pt x="32402" y="35827"/>
                    <a:pt x="30967" y="37302"/>
                    <a:pt x="29372" y="36904"/>
                  </a:cubicBezTo>
                  <a:cubicBezTo>
                    <a:pt x="29372" y="36904"/>
                    <a:pt x="29333" y="36904"/>
                    <a:pt x="29333" y="36904"/>
                  </a:cubicBezTo>
                  <a:cubicBezTo>
                    <a:pt x="23431" y="35708"/>
                    <a:pt x="17809" y="34352"/>
                    <a:pt x="12905" y="33395"/>
                  </a:cubicBezTo>
                  <a:cubicBezTo>
                    <a:pt x="8798" y="32558"/>
                    <a:pt x="5170" y="32079"/>
                    <a:pt x="2339" y="31800"/>
                  </a:cubicBezTo>
                  <a:cubicBezTo>
                    <a:pt x="266" y="31601"/>
                    <a:pt x="-851" y="34232"/>
                    <a:pt x="784" y="35548"/>
                  </a:cubicBezTo>
                  <a:cubicBezTo>
                    <a:pt x="2977" y="37342"/>
                    <a:pt x="5888" y="39535"/>
                    <a:pt x="9357" y="41808"/>
                  </a:cubicBezTo>
                  <a:cubicBezTo>
                    <a:pt x="13424" y="44719"/>
                    <a:pt x="18368" y="47629"/>
                    <a:pt x="24189" y="50061"/>
                  </a:cubicBezTo>
                  <a:cubicBezTo>
                    <a:pt x="24388" y="50141"/>
                    <a:pt x="24588" y="50261"/>
                    <a:pt x="24787" y="50341"/>
                  </a:cubicBezTo>
                  <a:cubicBezTo>
                    <a:pt x="26222" y="50978"/>
                    <a:pt x="26502" y="52853"/>
                    <a:pt x="25305" y="53889"/>
                  </a:cubicBezTo>
                  <a:cubicBezTo>
                    <a:pt x="20601" y="57916"/>
                    <a:pt x="16374" y="61943"/>
                    <a:pt x="12985" y="65691"/>
                  </a:cubicBezTo>
                  <a:cubicBezTo>
                    <a:pt x="10154" y="68682"/>
                    <a:pt x="7881" y="71433"/>
                    <a:pt x="6207" y="73626"/>
                  </a:cubicBezTo>
                  <a:cubicBezTo>
                    <a:pt x="4931" y="75261"/>
                    <a:pt x="6566" y="77573"/>
                    <a:pt x="8519" y="76935"/>
                  </a:cubicBezTo>
                  <a:cubicBezTo>
                    <a:pt x="11151" y="76098"/>
                    <a:pt x="14460" y="74862"/>
                    <a:pt x="18168" y="73227"/>
                  </a:cubicBezTo>
                  <a:cubicBezTo>
                    <a:pt x="24548" y="70556"/>
                    <a:pt x="32044" y="66568"/>
                    <a:pt x="39540" y="61864"/>
                  </a:cubicBezTo>
                  <a:cubicBezTo>
                    <a:pt x="40616" y="61186"/>
                    <a:pt x="42012" y="61584"/>
                    <a:pt x="42570" y="62741"/>
                  </a:cubicBezTo>
                  <a:cubicBezTo>
                    <a:pt x="44284" y="66289"/>
                    <a:pt x="46079" y="69599"/>
                    <a:pt x="47953" y="72430"/>
                  </a:cubicBezTo>
                  <a:cubicBezTo>
                    <a:pt x="49946" y="75699"/>
                    <a:pt x="51860" y="78450"/>
                    <a:pt x="53415" y="80484"/>
                  </a:cubicBezTo>
                  <a:cubicBezTo>
                    <a:pt x="54651" y="82079"/>
                    <a:pt x="57203" y="81201"/>
                    <a:pt x="57203" y="79168"/>
                  </a:cubicBezTo>
                  <a:cubicBezTo>
                    <a:pt x="57203" y="76576"/>
                    <a:pt x="57044" y="73227"/>
                    <a:pt x="56605" y="69479"/>
                  </a:cubicBezTo>
                  <a:cubicBezTo>
                    <a:pt x="56445" y="67844"/>
                    <a:pt x="56206" y="66090"/>
                    <a:pt x="55927" y="64256"/>
                  </a:cubicBezTo>
                  <a:cubicBezTo>
                    <a:pt x="55688" y="62741"/>
                    <a:pt x="57083" y="61505"/>
                    <a:pt x="58559" y="61864"/>
                  </a:cubicBezTo>
                  <a:cubicBezTo>
                    <a:pt x="59236" y="62023"/>
                    <a:pt x="59914" y="62222"/>
                    <a:pt x="60592" y="62382"/>
                  </a:cubicBezTo>
                  <a:cubicBezTo>
                    <a:pt x="63582" y="63179"/>
                    <a:pt x="66573" y="63618"/>
                    <a:pt x="69244" y="64296"/>
                  </a:cubicBez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5" name="Freeform: Shape 2244">
              <a:extLst>
                <a:ext uri="{FF2B5EF4-FFF2-40B4-BE49-F238E27FC236}">
                  <a16:creationId xmlns="" xmlns:a16="http://schemas.microsoft.com/office/drawing/2014/main" id="{2A291B8D-B722-4CC4-8B58-4CE8968E3075}"/>
                </a:ext>
              </a:extLst>
            </p:cNvPr>
            <p:cNvSpPr/>
            <p:nvPr/>
          </p:nvSpPr>
          <p:spPr>
            <a:xfrm>
              <a:off x="19898998" y="-806999"/>
              <a:ext cx="1106429" cy="1055493"/>
            </a:xfrm>
            <a:custGeom>
              <a:avLst/>
              <a:gdLst>
                <a:gd name="connsiteX0" fmla="*/ 395820 w 395819"/>
                <a:gd name="connsiteY0" fmla="*/ 108582 h 377597"/>
                <a:gd name="connsiteX1" fmla="*/ 269545 w 395819"/>
                <a:gd name="connsiteY1" fmla="*/ 51765 h 377597"/>
                <a:gd name="connsiteX2" fmla="*/ 211571 w 395819"/>
                <a:gd name="connsiteY2" fmla="*/ 59300 h 377597"/>
                <a:gd name="connsiteX3" fmla="*/ 42475 w 395819"/>
                <a:gd name="connsiteY3" fmla="*/ 255949 h 377597"/>
                <a:gd name="connsiteX4" fmla="*/ 63168 w 395819"/>
                <a:gd name="connsiteY4" fmla="*/ 377598 h 377597"/>
                <a:gd name="connsiteX5" fmla="*/ 131 w 395819"/>
                <a:gd name="connsiteY5" fmla="*/ 196938 h 377597"/>
                <a:gd name="connsiteX6" fmla="*/ 168590 w 395819"/>
                <a:gd name="connsiteY6" fmla="*/ 7148 h 377597"/>
                <a:gd name="connsiteX7" fmla="*/ 226523 w 395819"/>
                <a:gd name="connsiteY7" fmla="*/ 11 h 377597"/>
                <a:gd name="connsiteX8" fmla="*/ 371737 w 395819"/>
                <a:gd name="connsiteY8" fmla="*/ 74252 h 377597"/>
                <a:gd name="connsiteX9" fmla="*/ 395820 w 395819"/>
                <a:gd name="connsiteY9" fmla="*/ 108582 h 377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5819" h="377597">
                  <a:moveTo>
                    <a:pt x="395820" y="108582"/>
                  </a:moveTo>
                  <a:cubicBezTo>
                    <a:pt x="361769" y="78000"/>
                    <a:pt x="309816" y="51007"/>
                    <a:pt x="269545" y="51765"/>
                  </a:cubicBezTo>
                  <a:cubicBezTo>
                    <a:pt x="250128" y="52124"/>
                    <a:pt x="230630" y="54636"/>
                    <a:pt x="211571" y="59300"/>
                  </a:cubicBezTo>
                  <a:cubicBezTo>
                    <a:pt x="123215" y="80712"/>
                    <a:pt x="45465" y="156389"/>
                    <a:pt x="42475" y="255949"/>
                  </a:cubicBezTo>
                  <a:cubicBezTo>
                    <a:pt x="41119" y="299888"/>
                    <a:pt x="47778" y="341235"/>
                    <a:pt x="63168" y="377598"/>
                  </a:cubicBezTo>
                  <a:cubicBezTo>
                    <a:pt x="18033" y="331067"/>
                    <a:pt x="-1823" y="267512"/>
                    <a:pt x="131" y="196938"/>
                  </a:cubicBezTo>
                  <a:cubicBezTo>
                    <a:pt x="2802" y="100608"/>
                    <a:pt x="80353" y="27562"/>
                    <a:pt x="168590" y="7148"/>
                  </a:cubicBezTo>
                  <a:cubicBezTo>
                    <a:pt x="187648" y="2682"/>
                    <a:pt x="207146" y="290"/>
                    <a:pt x="226523" y="11"/>
                  </a:cubicBezTo>
                  <a:cubicBezTo>
                    <a:pt x="275207" y="-747"/>
                    <a:pt x="341155" y="37889"/>
                    <a:pt x="371737" y="74252"/>
                  </a:cubicBezTo>
                  <a:cubicBezTo>
                    <a:pt x="381027" y="85337"/>
                    <a:pt x="389081" y="96820"/>
                    <a:pt x="395820" y="108582"/>
                  </a:cubicBezTo>
                  <a:close/>
                </a:path>
              </a:pathLst>
            </a:custGeom>
            <a:solidFill>
              <a:srgbClr val="D1BFA2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6" name="Freeform: Shape 2245">
              <a:extLst>
                <a:ext uri="{FF2B5EF4-FFF2-40B4-BE49-F238E27FC236}">
                  <a16:creationId xmlns="" xmlns:a16="http://schemas.microsoft.com/office/drawing/2014/main" id="{D7DC2A59-7540-4813-9A99-28F2B80DF609}"/>
                </a:ext>
              </a:extLst>
            </p:cNvPr>
            <p:cNvSpPr/>
            <p:nvPr/>
          </p:nvSpPr>
          <p:spPr>
            <a:xfrm>
              <a:off x="17700075" y="-2441953"/>
              <a:ext cx="2783290" cy="2218851"/>
            </a:xfrm>
            <a:custGeom>
              <a:avLst/>
              <a:gdLst>
                <a:gd name="connsiteX0" fmla="*/ 30494 w 995707"/>
                <a:gd name="connsiteY0" fmla="*/ 598623 h 793782"/>
                <a:gd name="connsiteX1" fmla="*/ 24353 w 995707"/>
                <a:gd name="connsiteY1" fmla="*/ 335708 h 793782"/>
                <a:gd name="connsiteX2" fmla="*/ 169886 w 995707"/>
                <a:gd name="connsiteY2" fmla="*/ 142728 h 793782"/>
                <a:gd name="connsiteX3" fmla="*/ 170005 w 995707"/>
                <a:gd name="connsiteY3" fmla="*/ 142768 h 793782"/>
                <a:gd name="connsiteX4" fmla="*/ 376103 w 995707"/>
                <a:gd name="connsiteY4" fmla="*/ 36629 h 793782"/>
                <a:gd name="connsiteX5" fmla="*/ 978488 w 995707"/>
                <a:gd name="connsiteY5" fmla="*/ 153653 h 793782"/>
                <a:gd name="connsiteX6" fmla="*/ 682319 w 995707"/>
                <a:gd name="connsiteY6" fmla="*/ 692481 h 793782"/>
                <a:gd name="connsiteX7" fmla="*/ 312866 w 995707"/>
                <a:gd name="connsiteY7" fmla="*/ 790686 h 793782"/>
                <a:gd name="connsiteX8" fmla="*/ 30494 w 995707"/>
                <a:gd name="connsiteY8" fmla="*/ 598623 h 793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5707" h="793782">
                  <a:moveTo>
                    <a:pt x="30494" y="598623"/>
                  </a:moveTo>
                  <a:cubicBezTo>
                    <a:pt x="-9697" y="512300"/>
                    <a:pt x="-8501" y="420436"/>
                    <a:pt x="24353" y="335708"/>
                  </a:cubicBezTo>
                  <a:cubicBezTo>
                    <a:pt x="52104" y="263659"/>
                    <a:pt x="102662" y="196714"/>
                    <a:pt x="169886" y="142728"/>
                  </a:cubicBezTo>
                  <a:lnTo>
                    <a:pt x="170005" y="142768"/>
                  </a:lnTo>
                  <a:cubicBezTo>
                    <a:pt x="227620" y="96237"/>
                    <a:pt x="297675" y="59276"/>
                    <a:pt x="376103" y="36629"/>
                  </a:cubicBezTo>
                  <a:cubicBezTo>
                    <a:pt x="653851" y="-43634"/>
                    <a:pt x="912021" y="13623"/>
                    <a:pt x="978488" y="153653"/>
                  </a:cubicBezTo>
                  <a:cubicBezTo>
                    <a:pt x="1043160" y="294600"/>
                    <a:pt x="921591" y="530043"/>
                    <a:pt x="682319" y="692481"/>
                  </a:cubicBezTo>
                  <a:cubicBezTo>
                    <a:pt x="565295" y="772026"/>
                    <a:pt x="431286" y="804522"/>
                    <a:pt x="312866" y="790686"/>
                  </a:cubicBezTo>
                  <a:cubicBezTo>
                    <a:pt x="189822" y="776452"/>
                    <a:pt x="83603" y="712178"/>
                    <a:pt x="30494" y="598623"/>
                  </a:cubicBezTo>
                  <a:close/>
                </a:path>
              </a:pathLst>
            </a:custGeom>
            <a:solidFill>
              <a:srgbClr val="939598">
                <a:alpha val="26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7" name="Freeform: Shape 2246">
              <a:extLst>
                <a:ext uri="{FF2B5EF4-FFF2-40B4-BE49-F238E27FC236}">
                  <a16:creationId xmlns="" xmlns:a16="http://schemas.microsoft.com/office/drawing/2014/main" id="{7833FB1D-703B-4FC6-B97D-8C41578E4415}"/>
                </a:ext>
              </a:extLst>
            </p:cNvPr>
            <p:cNvSpPr/>
            <p:nvPr/>
          </p:nvSpPr>
          <p:spPr>
            <a:xfrm>
              <a:off x="17837720" y="-2310773"/>
              <a:ext cx="2783290" cy="2218851"/>
            </a:xfrm>
            <a:custGeom>
              <a:avLst/>
              <a:gdLst>
                <a:gd name="connsiteX0" fmla="*/ 30494 w 995707"/>
                <a:gd name="connsiteY0" fmla="*/ 598663 h 793782"/>
                <a:gd name="connsiteX1" fmla="*/ 24353 w 995707"/>
                <a:gd name="connsiteY1" fmla="*/ 335748 h 793782"/>
                <a:gd name="connsiteX2" fmla="*/ 169886 w 995707"/>
                <a:gd name="connsiteY2" fmla="*/ 142728 h 793782"/>
                <a:gd name="connsiteX3" fmla="*/ 170005 w 995707"/>
                <a:gd name="connsiteY3" fmla="*/ 142768 h 793782"/>
                <a:gd name="connsiteX4" fmla="*/ 376103 w 995707"/>
                <a:gd name="connsiteY4" fmla="*/ 36629 h 793782"/>
                <a:gd name="connsiteX5" fmla="*/ 978488 w 995707"/>
                <a:gd name="connsiteY5" fmla="*/ 153653 h 793782"/>
                <a:gd name="connsiteX6" fmla="*/ 682319 w 995707"/>
                <a:gd name="connsiteY6" fmla="*/ 692482 h 793782"/>
                <a:gd name="connsiteX7" fmla="*/ 312866 w 995707"/>
                <a:gd name="connsiteY7" fmla="*/ 790686 h 793782"/>
                <a:gd name="connsiteX8" fmla="*/ 30494 w 995707"/>
                <a:gd name="connsiteY8" fmla="*/ 598663 h 793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5707" h="793782">
                  <a:moveTo>
                    <a:pt x="30494" y="598663"/>
                  </a:moveTo>
                  <a:cubicBezTo>
                    <a:pt x="-9697" y="512340"/>
                    <a:pt x="-8501" y="420476"/>
                    <a:pt x="24353" y="335748"/>
                  </a:cubicBezTo>
                  <a:cubicBezTo>
                    <a:pt x="52104" y="263699"/>
                    <a:pt x="102662" y="196754"/>
                    <a:pt x="169886" y="142728"/>
                  </a:cubicBezTo>
                  <a:lnTo>
                    <a:pt x="170005" y="142768"/>
                  </a:lnTo>
                  <a:cubicBezTo>
                    <a:pt x="227620" y="96237"/>
                    <a:pt x="297675" y="59276"/>
                    <a:pt x="376103" y="36629"/>
                  </a:cubicBezTo>
                  <a:cubicBezTo>
                    <a:pt x="653851" y="-43634"/>
                    <a:pt x="912021" y="13622"/>
                    <a:pt x="978488" y="153653"/>
                  </a:cubicBezTo>
                  <a:cubicBezTo>
                    <a:pt x="1043160" y="294600"/>
                    <a:pt x="921591" y="530043"/>
                    <a:pt x="682319" y="692482"/>
                  </a:cubicBezTo>
                  <a:cubicBezTo>
                    <a:pt x="565295" y="772026"/>
                    <a:pt x="431286" y="804521"/>
                    <a:pt x="312866" y="790686"/>
                  </a:cubicBezTo>
                  <a:cubicBezTo>
                    <a:pt x="189822" y="776492"/>
                    <a:pt x="83603" y="712258"/>
                    <a:pt x="30494" y="598663"/>
                  </a:cubicBezTo>
                  <a:close/>
                </a:path>
              </a:pathLst>
            </a:custGeom>
            <a:solidFill>
              <a:srgbClr val="F6F1F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8" name="Freeform: Shape 2247">
              <a:extLst>
                <a:ext uri="{FF2B5EF4-FFF2-40B4-BE49-F238E27FC236}">
                  <a16:creationId xmlns="" xmlns:a16="http://schemas.microsoft.com/office/drawing/2014/main" id="{25F700A6-1323-42CE-9174-AE770FD4C32A}"/>
                </a:ext>
              </a:extLst>
            </p:cNvPr>
            <p:cNvSpPr/>
            <p:nvPr/>
          </p:nvSpPr>
          <p:spPr>
            <a:xfrm rot="21146957">
              <a:off x="18181387" y="-1878193"/>
              <a:ext cx="1435479" cy="1560971"/>
            </a:xfrm>
            <a:custGeom>
              <a:avLst/>
              <a:gdLst>
                <a:gd name="connsiteX0" fmla="*/ 513535 w 513535"/>
                <a:gd name="connsiteY0" fmla="*/ 279215 h 558429"/>
                <a:gd name="connsiteX1" fmla="*/ 256768 w 513535"/>
                <a:gd name="connsiteY1" fmla="*/ 558430 h 558429"/>
                <a:gd name="connsiteX2" fmla="*/ 0 w 513535"/>
                <a:gd name="connsiteY2" fmla="*/ 279215 h 558429"/>
                <a:gd name="connsiteX3" fmla="*/ 256768 w 513535"/>
                <a:gd name="connsiteY3" fmla="*/ 0 h 558429"/>
                <a:gd name="connsiteX4" fmla="*/ 513535 w 513535"/>
                <a:gd name="connsiteY4" fmla="*/ 279215 h 558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3535" h="558429">
                  <a:moveTo>
                    <a:pt x="513535" y="279215"/>
                  </a:moveTo>
                  <a:cubicBezTo>
                    <a:pt x="513535" y="433421"/>
                    <a:pt x="398576" y="558430"/>
                    <a:pt x="256768" y="558430"/>
                  </a:cubicBezTo>
                  <a:cubicBezTo>
                    <a:pt x="114959" y="558430"/>
                    <a:pt x="0" y="433421"/>
                    <a:pt x="0" y="279215"/>
                  </a:cubicBezTo>
                  <a:cubicBezTo>
                    <a:pt x="0" y="125009"/>
                    <a:pt x="114959" y="0"/>
                    <a:pt x="256768" y="0"/>
                  </a:cubicBezTo>
                  <a:cubicBezTo>
                    <a:pt x="398576" y="0"/>
                    <a:pt x="513535" y="125009"/>
                    <a:pt x="513535" y="279215"/>
                  </a:cubicBezTo>
                  <a:close/>
                </a:path>
              </a:pathLst>
            </a:custGeom>
            <a:solidFill>
              <a:srgbClr val="FFBB2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9" name="Freeform: Shape 2248">
              <a:extLst>
                <a:ext uri="{FF2B5EF4-FFF2-40B4-BE49-F238E27FC236}">
                  <a16:creationId xmlns="" xmlns:a16="http://schemas.microsoft.com/office/drawing/2014/main" id="{BD09AFEE-8439-41AB-97EC-A728A27F10C3}"/>
                </a:ext>
              </a:extLst>
            </p:cNvPr>
            <p:cNvSpPr/>
            <p:nvPr/>
          </p:nvSpPr>
          <p:spPr>
            <a:xfrm>
              <a:off x="19073826" y="-2179738"/>
              <a:ext cx="1430604" cy="721993"/>
            </a:xfrm>
            <a:custGeom>
              <a:avLst/>
              <a:gdLst>
                <a:gd name="connsiteX0" fmla="*/ 509603 w 511791"/>
                <a:gd name="connsiteY0" fmla="*/ 258289 h 258289"/>
                <a:gd name="connsiteX1" fmla="*/ 0 w 511791"/>
                <a:gd name="connsiteY1" fmla="*/ 27032 h 258289"/>
                <a:gd name="connsiteX2" fmla="*/ 509603 w 511791"/>
                <a:gd name="connsiteY2" fmla="*/ 258289 h 258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1791" h="258289">
                  <a:moveTo>
                    <a:pt x="509603" y="258289"/>
                  </a:moveTo>
                  <a:cubicBezTo>
                    <a:pt x="509603" y="258289"/>
                    <a:pt x="574315" y="-99322"/>
                    <a:pt x="0" y="27032"/>
                  </a:cubicBezTo>
                  <a:cubicBezTo>
                    <a:pt x="193459" y="27510"/>
                    <a:pt x="464069" y="34249"/>
                    <a:pt x="509603" y="258289"/>
                  </a:cubicBezTo>
                  <a:close/>
                </a:path>
              </a:pathLst>
            </a:custGeom>
            <a:solidFill>
              <a:srgbClr val="F6F1FD">
                <a:alpha val="75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0" name="Freeform: Shape 2249">
              <a:extLst>
                <a:ext uri="{FF2B5EF4-FFF2-40B4-BE49-F238E27FC236}">
                  <a16:creationId xmlns="" xmlns:a16="http://schemas.microsoft.com/office/drawing/2014/main" id="{A6A7EA49-AF01-4583-9098-DC65FED1E513}"/>
                </a:ext>
              </a:extLst>
            </p:cNvPr>
            <p:cNvSpPr/>
            <p:nvPr/>
          </p:nvSpPr>
          <p:spPr>
            <a:xfrm>
              <a:off x="18325526" y="-1024973"/>
              <a:ext cx="1045989" cy="618025"/>
            </a:xfrm>
            <a:custGeom>
              <a:avLst/>
              <a:gdLst>
                <a:gd name="connsiteX0" fmla="*/ 0 w 374197"/>
                <a:gd name="connsiteY0" fmla="*/ 0 h 221095"/>
                <a:gd name="connsiteX1" fmla="*/ 374198 w 374197"/>
                <a:gd name="connsiteY1" fmla="*/ 158889 h 221095"/>
                <a:gd name="connsiteX2" fmla="*/ 0 w 374197"/>
                <a:gd name="connsiteY2" fmla="*/ 0 h 22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4197" h="221095">
                  <a:moveTo>
                    <a:pt x="0" y="0"/>
                  </a:moveTo>
                  <a:cubicBezTo>
                    <a:pt x="0" y="0"/>
                    <a:pt x="-40" y="362834"/>
                    <a:pt x="374198" y="158889"/>
                  </a:cubicBezTo>
                  <a:cubicBezTo>
                    <a:pt x="242860" y="184926"/>
                    <a:pt x="58412" y="215468"/>
                    <a:pt x="0" y="0"/>
                  </a:cubicBezTo>
                  <a:close/>
                </a:path>
              </a:pathLst>
            </a:custGeom>
            <a:solidFill>
              <a:srgbClr val="FBB040">
                <a:alpha val="75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1" name="Freeform: Shape 2250">
              <a:extLst>
                <a:ext uri="{FF2B5EF4-FFF2-40B4-BE49-F238E27FC236}">
                  <a16:creationId xmlns="" xmlns:a16="http://schemas.microsoft.com/office/drawing/2014/main" id="{CF727C08-AC44-499D-A0B0-43B20982B863}"/>
                </a:ext>
              </a:extLst>
            </p:cNvPr>
            <p:cNvSpPr/>
            <p:nvPr/>
          </p:nvSpPr>
          <p:spPr>
            <a:xfrm>
              <a:off x="18015143" y="-3370353"/>
              <a:ext cx="2802351" cy="2197045"/>
            </a:xfrm>
            <a:custGeom>
              <a:avLst/>
              <a:gdLst>
                <a:gd name="connsiteX0" fmla="*/ 976139 w 1002526"/>
                <a:gd name="connsiteY0" fmla="*/ 205842 h 785981"/>
                <a:gd name="connsiteX1" fmla="*/ 974065 w 1002526"/>
                <a:gd name="connsiteY1" fmla="*/ 468797 h 785981"/>
                <a:gd name="connsiteX2" fmla="*/ 822592 w 1002526"/>
                <a:gd name="connsiteY2" fmla="*/ 657152 h 785981"/>
                <a:gd name="connsiteX3" fmla="*/ 822472 w 1002526"/>
                <a:gd name="connsiteY3" fmla="*/ 657112 h 785981"/>
                <a:gd name="connsiteX4" fmla="*/ 613145 w 1002526"/>
                <a:gd name="connsiteY4" fmla="*/ 756752 h 785981"/>
                <a:gd name="connsiteX5" fmla="*/ 14708 w 1002526"/>
                <a:gd name="connsiteY5" fmla="*/ 620988 h 785981"/>
                <a:gd name="connsiteX6" fmla="*/ 327543 w 1002526"/>
                <a:gd name="connsiteY6" fmla="*/ 91649 h 785981"/>
                <a:gd name="connsiteX7" fmla="*/ 699906 w 1002526"/>
                <a:gd name="connsiteY7" fmla="*/ 5007 h 785981"/>
                <a:gd name="connsiteX8" fmla="*/ 976139 w 1002526"/>
                <a:gd name="connsiteY8" fmla="*/ 205842 h 785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2526" h="785981">
                  <a:moveTo>
                    <a:pt x="976139" y="205842"/>
                  </a:moveTo>
                  <a:cubicBezTo>
                    <a:pt x="1013618" y="293361"/>
                    <a:pt x="1009591" y="385186"/>
                    <a:pt x="974065" y="468797"/>
                  </a:cubicBezTo>
                  <a:cubicBezTo>
                    <a:pt x="944082" y="539969"/>
                    <a:pt x="891451" y="605279"/>
                    <a:pt x="822592" y="657152"/>
                  </a:cubicBezTo>
                  <a:lnTo>
                    <a:pt x="822472" y="657112"/>
                  </a:lnTo>
                  <a:cubicBezTo>
                    <a:pt x="763462" y="701809"/>
                    <a:pt x="692291" y="736577"/>
                    <a:pt x="613145" y="756752"/>
                  </a:cubicBezTo>
                  <a:cubicBezTo>
                    <a:pt x="333045" y="828282"/>
                    <a:pt x="76788" y="763012"/>
                    <a:pt x="14708" y="620988"/>
                  </a:cubicBezTo>
                  <a:cubicBezTo>
                    <a:pt x="-45539" y="478087"/>
                    <a:pt x="83327" y="246551"/>
                    <a:pt x="327543" y="91649"/>
                  </a:cubicBezTo>
                  <a:cubicBezTo>
                    <a:pt x="446999" y="15773"/>
                    <a:pt x="581925" y="-12496"/>
                    <a:pt x="699906" y="5007"/>
                  </a:cubicBezTo>
                  <a:cubicBezTo>
                    <a:pt x="822433" y="23109"/>
                    <a:pt x="926578" y="90652"/>
                    <a:pt x="976139" y="205842"/>
                  </a:cubicBezTo>
                  <a:close/>
                </a:path>
              </a:pathLst>
            </a:custGeom>
            <a:solidFill>
              <a:srgbClr val="939598">
                <a:alpha val="26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2" name="Freeform: Shape 2251">
              <a:extLst>
                <a:ext uri="{FF2B5EF4-FFF2-40B4-BE49-F238E27FC236}">
                  <a16:creationId xmlns="" xmlns:a16="http://schemas.microsoft.com/office/drawing/2014/main" id="{C14B5172-5389-437C-A56B-1C89494052EA}"/>
                </a:ext>
              </a:extLst>
            </p:cNvPr>
            <p:cNvSpPr/>
            <p:nvPr/>
          </p:nvSpPr>
          <p:spPr>
            <a:xfrm>
              <a:off x="17964431" y="-3421956"/>
              <a:ext cx="2802351" cy="2197045"/>
            </a:xfrm>
            <a:custGeom>
              <a:avLst/>
              <a:gdLst>
                <a:gd name="connsiteX0" fmla="*/ 976139 w 1002526"/>
                <a:gd name="connsiteY0" fmla="*/ 205842 h 785981"/>
                <a:gd name="connsiteX1" fmla="*/ 974066 w 1002526"/>
                <a:gd name="connsiteY1" fmla="*/ 468797 h 785981"/>
                <a:gd name="connsiteX2" fmla="*/ 822592 w 1002526"/>
                <a:gd name="connsiteY2" fmla="*/ 657152 h 785981"/>
                <a:gd name="connsiteX3" fmla="*/ 822472 w 1002526"/>
                <a:gd name="connsiteY3" fmla="*/ 657112 h 785981"/>
                <a:gd name="connsiteX4" fmla="*/ 613145 w 1002526"/>
                <a:gd name="connsiteY4" fmla="*/ 756752 h 785981"/>
                <a:gd name="connsiteX5" fmla="*/ 14708 w 1002526"/>
                <a:gd name="connsiteY5" fmla="*/ 620988 h 785981"/>
                <a:gd name="connsiteX6" fmla="*/ 327543 w 1002526"/>
                <a:gd name="connsiteY6" fmla="*/ 91649 h 785981"/>
                <a:gd name="connsiteX7" fmla="*/ 699906 w 1002526"/>
                <a:gd name="connsiteY7" fmla="*/ 5007 h 785981"/>
                <a:gd name="connsiteX8" fmla="*/ 976139 w 1002526"/>
                <a:gd name="connsiteY8" fmla="*/ 205842 h 785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2526" h="785981">
                  <a:moveTo>
                    <a:pt x="976139" y="205842"/>
                  </a:moveTo>
                  <a:cubicBezTo>
                    <a:pt x="1013618" y="293361"/>
                    <a:pt x="1009591" y="385186"/>
                    <a:pt x="974066" y="468797"/>
                  </a:cubicBezTo>
                  <a:cubicBezTo>
                    <a:pt x="944082" y="539969"/>
                    <a:pt x="891451" y="605279"/>
                    <a:pt x="822592" y="657152"/>
                  </a:cubicBezTo>
                  <a:lnTo>
                    <a:pt x="822472" y="657112"/>
                  </a:lnTo>
                  <a:cubicBezTo>
                    <a:pt x="763462" y="701809"/>
                    <a:pt x="692291" y="736577"/>
                    <a:pt x="613145" y="756752"/>
                  </a:cubicBezTo>
                  <a:cubicBezTo>
                    <a:pt x="333045" y="828282"/>
                    <a:pt x="76788" y="763012"/>
                    <a:pt x="14708" y="620988"/>
                  </a:cubicBezTo>
                  <a:cubicBezTo>
                    <a:pt x="-45539" y="478088"/>
                    <a:pt x="83327" y="246551"/>
                    <a:pt x="327543" y="91649"/>
                  </a:cubicBezTo>
                  <a:cubicBezTo>
                    <a:pt x="446999" y="15773"/>
                    <a:pt x="581925" y="-12496"/>
                    <a:pt x="699906" y="5007"/>
                  </a:cubicBezTo>
                  <a:cubicBezTo>
                    <a:pt x="822433" y="23149"/>
                    <a:pt x="926618" y="90652"/>
                    <a:pt x="976139" y="205842"/>
                  </a:cubicBezTo>
                  <a:close/>
                </a:path>
              </a:pathLst>
            </a:custGeom>
            <a:solidFill>
              <a:srgbClr val="F6F1F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3" name="Freeform: Shape 2252">
              <a:extLst>
                <a:ext uri="{FF2B5EF4-FFF2-40B4-BE49-F238E27FC236}">
                  <a16:creationId xmlns="" xmlns:a16="http://schemas.microsoft.com/office/drawing/2014/main" id="{2379065D-312E-439D-8111-7F3FB2529BC7}"/>
                </a:ext>
              </a:extLst>
            </p:cNvPr>
            <p:cNvSpPr/>
            <p:nvPr/>
          </p:nvSpPr>
          <p:spPr>
            <a:xfrm rot="21254251">
              <a:off x="18984231" y="-3197553"/>
              <a:ext cx="1435451" cy="1560943"/>
            </a:xfrm>
            <a:custGeom>
              <a:avLst/>
              <a:gdLst>
                <a:gd name="connsiteX0" fmla="*/ 513526 w 513525"/>
                <a:gd name="connsiteY0" fmla="*/ 279210 h 558419"/>
                <a:gd name="connsiteX1" fmla="*/ 256763 w 513525"/>
                <a:gd name="connsiteY1" fmla="*/ 558420 h 558419"/>
                <a:gd name="connsiteX2" fmla="*/ 0 w 513525"/>
                <a:gd name="connsiteY2" fmla="*/ 279210 h 558419"/>
                <a:gd name="connsiteX3" fmla="*/ 256763 w 513525"/>
                <a:gd name="connsiteY3" fmla="*/ 0 h 558419"/>
                <a:gd name="connsiteX4" fmla="*/ 513526 w 513525"/>
                <a:gd name="connsiteY4" fmla="*/ 279210 h 558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3525" h="558419">
                  <a:moveTo>
                    <a:pt x="513526" y="279210"/>
                  </a:moveTo>
                  <a:cubicBezTo>
                    <a:pt x="513526" y="433413"/>
                    <a:pt x="398569" y="558420"/>
                    <a:pt x="256763" y="558420"/>
                  </a:cubicBezTo>
                  <a:cubicBezTo>
                    <a:pt x="114957" y="558420"/>
                    <a:pt x="0" y="433413"/>
                    <a:pt x="0" y="279210"/>
                  </a:cubicBezTo>
                  <a:cubicBezTo>
                    <a:pt x="0" y="125006"/>
                    <a:pt x="114957" y="0"/>
                    <a:pt x="256763" y="0"/>
                  </a:cubicBezTo>
                  <a:cubicBezTo>
                    <a:pt x="398569" y="0"/>
                    <a:pt x="513526" y="125006"/>
                    <a:pt x="513526" y="279210"/>
                  </a:cubicBezTo>
                  <a:close/>
                </a:path>
              </a:pathLst>
            </a:custGeom>
            <a:solidFill>
              <a:srgbClr val="FFBB2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4" name="Freeform: Shape 2253">
              <a:extLst>
                <a:ext uri="{FF2B5EF4-FFF2-40B4-BE49-F238E27FC236}">
                  <a16:creationId xmlns="" xmlns:a16="http://schemas.microsoft.com/office/drawing/2014/main" id="{6CC664A7-B750-42AA-B22F-6544D7F9745F}"/>
                </a:ext>
              </a:extLst>
            </p:cNvPr>
            <p:cNvSpPr/>
            <p:nvPr/>
          </p:nvSpPr>
          <p:spPr>
            <a:xfrm>
              <a:off x="18084209" y="-2106851"/>
              <a:ext cx="1412804" cy="747953"/>
            </a:xfrm>
            <a:custGeom>
              <a:avLst/>
              <a:gdLst>
                <a:gd name="connsiteX0" fmla="*/ 3277 w 505423"/>
                <a:gd name="connsiteY0" fmla="*/ 0 h 267576"/>
                <a:gd name="connsiteX1" fmla="*/ 505423 w 505423"/>
                <a:gd name="connsiteY1" fmla="*/ 247006 h 267576"/>
                <a:gd name="connsiteX2" fmla="*/ 3277 w 505423"/>
                <a:gd name="connsiteY2" fmla="*/ 0 h 26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5423" h="267576">
                  <a:moveTo>
                    <a:pt x="3277" y="0"/>
                  </a:moveTo>
                  <a:cubicBezTo>
                    <a:pt x="3277" y="0"/>
                    <a:pt x="-72560" y="355418"/>
                    <a:pt x="505423" y="247006"/>
                  </a:cubicBezTo>
                  <a:cubicBezTo>
                    <a:pt x="312045" y="240507"/>
                    <a:pt x="41793" y="225356"/>
                    <a:pt x="3277" y="0"/>
                  </a:cubicBezTo>
                  <a:close/>
                </a:path>
              </a:pathLst>
            </a:custGeom>
            <a:solidFill>
              <a:srgbClr val="F6F1FD">
                <a:alpha val="75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5" name="Freeform: Shape 2254">
              <a:extLst>
                <a:ext uri="{FF2B5EF4-FFF2-40B4-BE49-F238E27FC236}">
                  <a16:creationId xmlns="" xmlns:a16="http://schemas.microsoft.com/office/drawing/2014/main" id="{0963458F-C7FD-4659-80ED-0176C7628417}"/>
                </a:ext>
              </a:extLst>
            </p:cNvPr>
            <p:cNvSpPr/>
            <p:nvPr/>
          </p:nvSpPr>
          <p:spPr>
            <a:xfrm>
              <a:off x="19246913" y="-3105113"/>
              <a:ext cx="1031714" cy="633471"/>
            </a:xfrm>
            <a:custGeom>
              <a:avLst/>
              <a:gdLst>
                <a:gd name="connsiteX0" fmla="*/ 369054 w 369090"/>
                <a:gd name="connsiteY0" fmla="*/ 226622 h 226621"/>
                <a:gd name="connsiteX1" fmla="*/ 0 w 369090"/>
                <a:gd name="connsiteY1" fmla="*/ 56170 h 226621"/>
                <a:gd name="connsiteX2" fmla="*/ 369054 w 369090"/>
                <a:gd name="connsiteY2" fmla="*/ 226622 h 226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9090" h="226621">
                  <a:moveTo>
                    <a:pt x="369054" y="226622"/>
                  </a:moveTo>
                  <a:cubicBezTo>
                    <a:pt x="369054" y="226622"/>
                    <a:pt x="380418" y="-136013"/>
                    <a:pt x="0" y="56170"/>
                  </a:cubicBezTo>
                  <a:cubicBezTo>
                    <a:pt x="132095" y="34200"/>
                    <a:pt x="317380" y="9400"/>
                    <a:pt x="369054" y="226622"/>
                  </a:cubicBezTo>
                  <a:close/>
                </a:path>
              </a:pathLst>
            </a:custGeom>
            <a:solidFill>
              <a:srgbClr val="FBB040">
                <a:alpha val="75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6" name="Freeform: Shape 2255">
              <a:extLst>
                <a:ext uri="{FF2B5EF4-FFF2-40B4-BE49-F238E27FC236}">
                  <a16:creationId xmlns="" xmlns:a16="http://schemas.microsoft.com/office/drawing/2014/main" id="{B50F33CE-8981-458D-9799-41417D7BA322}"/>
                </a:ext>
              </a:extLst>
            </p:cNvPr>
            <p:cNvSpPr/>
            <p:nvPr/>
          </p:nvSpPr>
          <p:spPr>
            <a:xfrm>
              <a:off x="19584394" y="302885"/>
              <a:ext cx="317975" cy="79353"/>
            </a:xfrm>
            <a:custGeom>
              <a:avLst/>
              <a:gdLst>
                <a:gd name="connsiteX0" fmla="*/ 99560 w 113754"/>
                <a:gd name="connsiteY0" fmla="*/ 28389 h 28388"/>
                <a:gd name="connsiteX1" fmla="*/ 14194 w 113754"/>
                <a:gd name="connsiteY1" fmla="*/ 28389 h 28388"/>
                <a:gd name="connsiteX2" fmla="*/ 0 w 113754"/>
                <a:gd name="connsiteY2" fmla="*/ 14194 h 28388"/>
                <a:gd name="connsiteX3" fmla="*/ 0 w 113754"/>
                <a:gd name="connsiteY3" fmla="*/ 14194 h 28388"/>
                <a:gd name="connsiteX4" fmla="*/ 14194 w 113754"/>
                <a:gd name="connsiteY4" fmla="*/ 0 h 28388"/>
                <a:gd name="connsiteX5" fmla="*/ 99560 w 113754"/>
                <a:gd name="connsiteY5" fmla="*/ 0 h 28388"/>
                <a:gd name="connsiteX6" fmla="*/ 113754 w 113754"/>
                <a:gd name="connsiteY6" fmla="*/ 14194 h 28388"/>
                <a:gd name="connsiteX7" fmla="*/ 113754 w 113754"/>
                <a:gd name="connsiteY7" fmla="*/ 14194 h 28388"/>
                <a:gd name="connsiteX8" fmla="*/ 99560 w 113754"/>
                <a:gd name="connsiteY8" fmla="*/ 28389 h 2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754" h="28388">
                  <a:moveTo>
                    <a:pt x="99560" y="28389"/>
                  </a:moveTo>
                  <a:lnTo>
                    <a:pt x="14194" y="28389"/>
                  </a:lnTo>
                  <a:cubicBezTo>
                    <a:pt x="6339" y="28389"/>
                    <a:pt x="0" y="22049"/>
                    <a:pt x="0" y="14194"/>
                  </a:cubicBezTo>
                  <a:lnTo>
                    <a:pt x="0" y="14194"/>
                  </a:lnTo>
                  <a:cubicBezTo>
                    <a:pt x="0" y="6339"/>
                    <a:pt x="6339" y="0"/>
                    <a:pt x="14194" y="0"/>
                  </a:cubicBezTo>
                  <a:lnTo>
                    <a:pt x="99560" y="0"/>
                  </a:lnTo>
                  <a:cubicBezTo>
                    <a:pt x="107415" y="0"/>
                    <a:pt x="113754" y="6339"/>
                    <a:pt x="113754" y="14194"/>
                  </a:cubicBezTo>
                  <a:lnTo>
                    <a:pt x="113754" y="14194"/>
                  </a:lnTo>
                  <a:cubicBezTo>
                    <a:pt x="113754" y="22009"/>
                    <a:pt x="107375" y="28389"/>
                    <a:pt x="99560" y="28389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7" name="Freeform: Shape 2256">
              <a:extLst>
                <a:ext uri="{FF2B5EF4-FFF2-40B4-BE49-F238E27FC236}">
                  <a16:creationId xmlns="" xmlns:a16="http://schemas.microsoft.com/office/drawing/2014/main" id="{89C0DCA8-965A-4CEF-A00E-2E8B397DE926}"/>
                </a:ext>
              </a:extLst>
            </p:cNvPr>
            <p:cNvSpPr/>
            <p:nvPr/>
          </p:nvSpPr>
          <p:spPr>
            <a:xfrm>
              <a:off x="20234936" y="608366"/>
              <a:ext cx="261497" cy="233524"/>
            </a:xfrm>
            <a:custGeom>
              <a:avLst/>
              <a:gdLst>
                <a:gd name="connsiteX0" fmla="*/ 70180 w 93549"/>
                <a:gd name="connsiteY0" fmla="*/ 80188 h 83542"/>
                <a:gd name="connsiteX1" fmla="*/ 5029 w 93549"/>
                <a:gd name="connsiteY1" fmla="*/ 25045 h 83542"/>
                <a:gd name="connsiteX2" fmla="*/ 3355 w 93549"/>
                <a:gd name="connsiteY2" fmla="*/ 5029 h 83542"/>
                <a:gd name="connsiteX3" fmla="*/ 3355 w 93549"/>
                <a:gd name="connsiteY3" fmla="*/ 5029 h 83542"/>
                <a:gd name="connsiteX4" fmla="*/ 23370 w 93549"/>
                <a:gd name="connsiteY4" fmla="*/ 3355 h 83542"/>
                <a:gd name="connsiteX5" fmla="*/ 88521 w 93549"/>
                <a:gd name="connsiteY5" fmla="*/ 58497 h 83542"/>
                <a:gd name="connsiteX6" fmla="*/ 90195 w 93549"/>
                <a:gd name="connsiteY6" fmla="*/ 78513 h 83542"/>
                <a:gd name="connsiteX7" fmla="*/ 90195 w 93549"/>
                <a:gd name="connsiteY7" fmla="*/ 78513 h 83542"/>
                <a:gd name="connsiteX8" fmla="*/ 70180 w 93549"/>
                <a:gd name="connsiteY8" fmla="*/ 80188 h 83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549" h="83542">
                  <a:moveTo>
                    <a:pt x="70180" y="80188"/>
                  </a:moveTo>
                  <a:lnTo>
                    <a:pt x="5029" y="25045"/>
                  </a:lnTo>
                  <a:cubicBezTo>
                    <a:pt x="-952" y="19981"/>
                    <a:pt x="-1709" y="11010"/>
                    <a:pt x="3355" y="5029"/>
                  </a:cubicBezTo>
                  <a:lnTo>
                    <a:pt x="3355" y="5029"/>
                  </a:lnTo>
                  <a:cubicBezTo>
                    <a:pt x="8418" y="-952"/>
                    <a:pt x="17389" y="-1709"/>
                    <a:pt x="23370" y="3355"/>
                  </a:cubicBezTo>
                  <a:lnTo>
                    <a:pt x="88521" y="58497"/>
                  </a:lnTo>
                  <a:cubicBezTo>
                    <a:pt x="94502" y="63561"/>
                    <a:pt x="95259" y="72532"/>
                    <a:pt x="90195" y="78513"/>
                  </a:cubicBezTo>
                  <a:lnTo>
                    <a:pt x="90195" y="78513"/>
                  </a:lnTo>
                  <a:cubicBezTo>
                    <a:pt x="85132" y="84494"/>
                    <a:pt x="76160" y="85251"/>
                    <a:pt x="70180" y="80188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8" name="Freeform: Shape 2257">
              <a:extLst>
                <a:ext uri="{FF2B5EF4-FFF2-40B4-BE49-F238E27FC236}">
                  <a16:creationId xmlns="" xmlns:a16="http://schemas.microsoft.com/office/drawing/2014/main" id="{1EDBFFA8-92C1-4CEF-8A14-C117DD082CA1}"/>
                </a:ext>
              </a:extLst>
            </p:cNvPr>
            <p:cNvSpPr/>
            <p:nvPr/>
          </p:nvSpPr>
          <p:spPr>
            <a:xfrm>
              <a:off x="19400679" y="1440451"/>
              <a:ext cx="317053" cy="99828"/>
            </a:xfrm>
            <a:custGeom>
              <a:avLst/>
              <a:gdLst>
                <a:gd name="connsiteX0" fmla="*/ 98019 w 113424"/>
                <a:gd name="connsiteY0" fmla="*/ 35660 h 35713"/>
                <a:gd name="connsiteX1" fmla="*/ 12973 w 113424"/>
                <a:gd name="connsiteY1" fmla="*/ 28323 h 35713"/>
                <a:gd name="connsiteX2" fmla="*/ 54 w 113424"/>
                <a:gd name="connsiteY2" fmla="*/ 12973 h 35713"/>
                <a:gd name="connsiteX3" fmla="*/ 54 w 113424"/>
                <a:gd name="connsiteY3" fmla="*/ 12973 h 35713"/>
                <a:gd name="connsiteX4" fmla="*/ 15405 w 113424"/>
                <a:gd name="connsiteY4" fmla="*/ 54 h 35713"/>
                <a:gd name="connsiteX5" fmla="*/ 100452 w 113424"/>
                <a:gd name="connsiteY5" fmla="*/ 7391 h 35713"/>
                <a:gd name="connsiteX6" fmla="*/ 113370 w 113424"/>
                <a:gd name="connsiteY6" fmla="*/ 22741 h 35713"/>
                <a:gd name="connsiteX7" fmla="*/ 113370 w 113424"/>
                <a:gd name="connsiteY7" fmla="*/ 22741 h 35713"/>
                <a:gd name="connsiteX8" fmla="*/ 98019 w 113424"/>
                <a:gd name="connsiteY8" fmla="*/ 35660 h 35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424" h="35713">
                  <a:moveTo>
                    <a:pt x="98019" y="35660"/>
                  </a:moveTo>
                  <a:lnTo>
                    <a:pt x="12973" y="28323"/>
                  </a:lnTo>
                  <a:cubicBezTo>
                    <a:pt x="5158" y="27646"/>
                    <a:pt x="-624" y="20787"/>
                    <a:pt x="54" y="12973"/>
                  </a:cubicBezTo>
                  <a:lnTo>
                    <a:pt x="54" y="12973"/>
                  </a:lnTo>
                  <a:cubicBezTo>
                    <a:pt x="732" y="5158"/>
                    <a:pt x="7590" y="-624"/>
                    <a:pt x="15405" y="54"/>
                  </a:cubicBezTo>
                  <a:lnTo>
                    <a:pt x="100452" y="7391"/>
                  </a:lnTo>
                  <a:cubicBezTo>
                    <a:pt x="108266" y="8068"/>
                    <a:pt x="114048" y="14926"/>
                    <a:pt x="113370" y="22741"/>
                  </a:cubicBezTo>
                  <a:lnTo>
                    <a:pt x="113370" y="22741"/>
                  </a:lnTo>
                  <a:cubicBezTo>
                    <a:pt x="112692" y="30516"/>
                    <a:pt x="105834" y="36338"/>
                    <a:pt x="98019" y="35660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9" name="Freeform: Shape 2258">
              <a:extLst>
                <a:ext uri="{FF2B5EF4-FFF2-40B4-BE49-F238E27FC236}">
                  <a16:creationId xmlns="" xmlns:a16="http://schemas.microsoft.com/office/drawing/2014/main" id="{BD22124A-6D9A-48E4-9AD8-21828C5C2673}"/>
                </a:ext>
              </a:extLst>
            </p:cNvPr>
            <p:cNvSpPr/>
            <p:nvPr/>
          </p:nvSpPr>
          <p:spPr>
            <a:xfrm>
              <a:off x="19870078" y="925159"/>
              <a:ext cx="144718" cy="308891"/>
            </a:xfrm>
            <a:custGeom>
              <a:avLst/>
              <a:gdLst>
                <a:gd name="connsiteX0" fmla="*/ 548 w 51772"/>
                <a:gd name="connsiteY0" fmla="*/ 92413 h 110504"/>
                <a:gd name="connsiteX1" fmla="*/ 23913 w 51772"/>
                <a:gd name="connsiteY1" fmla="*/ 10317 h 110504"/>
                <a:gd name="connsiteX2" fmla="*/ 41456 w 51772"/>
                <a:gd name="connsiteY2" fmla="*/ 548 h 110504"/>
                <a:gd name="connsiteX3" fmla="*/ 41456 w 51772"/>
                <a:gd name="connsiteY3" fmla="*/ 548 h 110504"/>
                <a:gd name="connsiteX4" fmla="*/ 51225 w 51772"/>
                <a:gd name="connsiteY4" fmla="*/ 18092 h 110504"/>
                <a:gd name="connsiteX5" fmla="*/ 27860 w 51772"/>
                <a:gd name="connsiteY5" fmla="*/ 100188 h 110504"/>
                <a:gd name="connsiteX6" fmla="*/ 10316 w 51772"/>
                <a:gd name="connsiteY6" fmla="*/ 109956 h 110504"/>
                <a:gd name="connsiteX7" fmla="*/ 10316 w 51772"/>
                <a:gd name="connsiteY7" fmla="*/ 109956 h 110504"/>
                <a:gd name="connsiteX8" fmla="*/ 548 w 51772"/>
                <a:gd name="connsiteY8" fmla="*/ 92413 h 1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772" h="110504">
                  <a:moveTo>
                    <a:pt x="548" y="92413"/>
                  </a:moveTo>
                  <a:lnTo>
                    <a:pt x="23913" y="10317"/>
                  </a:lnTo>
                  <a:cubicBezTo>
                    <a:pt x="26066" y="2781"/>
                    <a:pt x="33921" y="-1605"/>
                    <a:pt x="41456" y="548"/>
                  </a:cubicBezTo>
                  <a:lnTo>
                    <a:pt x="41456" y="548"/>
                  </a:lnTo>
                  <a:cubicBezTo>
                    <a:pt x="48992" y="2701"/>
                    <a:pt x="53378" y="10556"/>
                    <a:pt x="51225" y="18092"/>
                  </a:cubicBezTo>
                  <a:lnTo>
                    <a:pt x="27860" y="100188"/>
                  </a:lnTo>
                  <a:cubicBezTo>
                    <a:pt x="25707" y="107724"/>
                    <a:pt x="17852" y="112110"/>
                    <a:pt x="10316" y="109956"/>
                  </a:cubicBezTo>
                  <a:lnTo>
                    <a:pt x="10316" y="109956"/>
                  </a:lnTo>
                  <a:cubicBezTo>
                    <a:pt x="2781" y="107803"/>
                    <a:pt x="-1605" y="99948"/>
                    <a:pt x="548" y="92413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0" name="Freeform: Shape 2259">
              <a:extLst>
                <a:ext uri="{FF2B5EF4-FFF2-40B4-BE49-F238E27FC236}">
                  <a16:creationId xmlns="" xmlns:a16="http://schemas.microsoft.com/office/drawing/2014/main" id="{93660C2C-6038-43B7-9BB0-17D7494496C8}"/>
                </a:ext>
              </a:extLst>
            </p:cNvPr>
            <p:cNvSpPr/>
            <p:nvPr/>
          </p:nvSpPr>
          <p:spPr>
            <a:xfrm>
              <a:off x="19342165" y="771762"/>
              <a:ext cx="314571" cy="119163"/>
            </a:xfrm>
            <a:custGeom>
              <a:avLst/>
              <a:gdLst>
                <a:gd name="connsiteX0" fmla="*/ 11817 w 112536"/>
                <a:gd name="connsiteY0" fmla="*/ 14477 h 42630"/>
                <a:gd name="connsiteX1" fmla="*/ 95986 w 112536"/>
                <a:gd name="connsiteY1" fmla="*/ 203 h 42630"/>
                <a:gd name="connsiteX2" fmla="*/ 112334 w 112536"/>
                <a:gd name="connsiteY2" fmla="*/ 11806 h 42630"/>
                <a:gd name="connsiteX3" fmla="*/ 112334 w 112536"/>
                <a:gd name="connsiteY3" fmla="*/ 11806 h 42630"/>
                <a:gd name="connsiteX4" fmla="*/ 100731 w 112536"/>
                <a:gd name="connsiteY4" fmla="*/ 28153 h 42630"/>
                <a:gd name="connsiteX5" fmla="*/ 16562 w 112536"/>
                <a:gd name="connsiteY5" fmla="*/ 42427 h 42630"/>
                <a:gd name="connsiteX6" fmla="*/ 214 w 112536"/>
                <a:gd name="connsiteY6" fmla="*/ 30825 h 42630"/>
                <a:gd name="connsiteX7" fmla="*/ 214 w 112536"/>
                <a:gd name="connsiteY7" fmla="*/ 30825 h 42630"/>
                <a:gd name="connsiteX8" fmla="*/ 11817 w 112536"/>
                <a:gd name="connsiteY8" fmla="*/ 14477 h 42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536" h="42630">
                  <a:moveTo>
                    <a:pt x="11817" y="14477"/>
                  </a:moveTo>
                  <a:lnTo>
                    <a:pt x="95986" y="203"/>
                  </a:lnTo>
                  <a:cubicBezTo>
                    <a:pt x="103722" y="-1113"/>
                    <a:pt x="111058" y="4110"/>
                    <a:pt x="112334" y="11806"/>
                  </a:cubicBezTo>
                  <a:lnTo>
                    <a:pt x="112334" y="11806"/>
                  </a:lnTo>
                  <a:cubicBezTo>
                    <a:pt x="113650" y="19541"/>
                    <a:pt x="108427" y="26877"/>
                    <a:pt x="100731" y="28153"/>
                  </a:cubicBezTo>
                  <a:lnTo>
                    <a:pt x="16562" y="42427"/>
                  </a:lnTo>
                  <a:cubicBezTo>
                    <a:pt x="8826" y="43743"/>
                    <a:pt x="1490" y="38520"/>
                    <a:pt x="214" y="30825"/>
                  </a:cubicBezTo>
                  <a:lnTo>
                    <a:pt x="214" y="30825"/>
                  </a:lnTo>
                  <a:cubicBezTo>
                    <a:pt x="-1142" y="23129"/>
                    <a:pt x="4082" y="15793"/>
                    <a:pt x="11817" y="14477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1" name="Freeform: Shape 2260">
              <a:extLst>
                <a:ext uri="{FF2B5EF4-FFF2-40B4-BE49-F238E27FC236}">
                  <a16:creationId xmlns="" xmlns:a16="http://schemas.microsoft.com/office/drawing/2014/main" id="{5F2DC32C-3A28-4731-A8F4-3CA367D8A853}"/>
                </a:ext>
              </a:extLst>
            </p:cNvPr>
            <p:cNvSpPr/>
            <p:nvPr/>
          </p:nvSpPr>
          <p:spPr>
            <a:xfrm>
              <a:off x="18971686" y="537195"/>
              <a:ext cx="236403" cy="258835"/>
            </a:xfrm>
            <a:custGeom>
              <a:avLst/>
              <a:gdLst>
                <a:gd name="connsiteX0" fmla="*/ 3526 w 84572"/>
                <a:gd name="connsiteY0" fmla="*/ 69085 h 92597"/>
                <a:gd name="connsiteX1" fmla="*/ 59705 w 84572"/>
                <a:gd name="connsiteY1" fmla="*/ 4852 h 92597"/>
                <a:gd name="connsiteX2" fmla="*/ 79721 w 84572"/>
                <a:gd name="connsiteY2" fmla="*/ 3496 h 92597"/>
                <a:gd name="connsiteX3" fmla="*/ 79721 w 84572"/>
                <a:gd name="connsiteY3" fmla="*/ 3496 h 92597"/>
                <a:gd name="connsiteX4" fmla="*/ 81077 w 84572"/>
                <a:gd name="connsiteY4" fmla="*/ 23512 h 92597"/>
                <a:gd name="connsiteX5" fmla="*/ 24897 w 84572"/>
                <a:gd name="connsiteY5" fmla="*/ 87745 h 92597"/>
                <a:gd name="connsiteX6" fmla="*/ 4882 w 84572"/>
                <a:gd name="connsiteY6" fmla="*/ 89101 h 92597"/>
                <a:gd name="connsiteX7" fmla="*/ 4882 w 84572"/>
                <a:gd name="connsiteY7" fmla="*/ 89101 h 92597"/>
                <a:gd name="connsiteX8" fmla="*/ 3526 w 84572"/>
                <a:gd name="connsiteY8" fmla="*/ 69085 h 92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572" h="92597">
                  <a:moveTo>
                    <a:pt x="3526" y="69085"/>
                  </a:moveTo>
                  <a:lnTo>
                    <a:pt x="59705" y="4852"/>
                  </a:lnTo>
                  <a:cubicBezTo>
                    <a:pt x="64849" y="-1049"/>
                    <a:pt x="73820" y="-1647"/>
                    <a:pt x="79721" y="3496"/>
                  </a:cubicBezTo>
                  <a:lnTo>
                    <a:pt x="79721" y="3496"/>
                  </a:lnTo>
                  <a:cubicBezTo>
                    <a:pt x="85622" y="8640"/>
                    <a:pt x="86220" y="17611"/>
                    <a:pt x="81077" y="23512"/>
                  </a:cubicBezTo>
                  <a:lnTo>
                    <a:pt x="24897" y="87745"/>
                  </a:lnTo>
                  <a:cubicBezTo>
                    <a:pt x="19754" y="93647"/>
                    <a:pt x="10783" y="94245"/>
                    <a:pt x="4882" y="89101"/>
                  </a:cubicBezTo>
                  <a:lnTo>
                    <a:pt x="4882" y="89101"/>
                  </a:lnTo>
                  <a:cubicBezTo>
                    <a:pt x="-1059" y="83958"/>
                    <a:pt x="-1657" y="74986"/>
                    <a:pt x="3526" y="69085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2" name="Freeform: Shape 2261">
              <a:extLst>
                <a:ext uri="{FF2B5EF4-FFF2-40B4-BE49-F238E27FC236}">
                  <a16:creationId xmlns="" xmlns:a16="http://schemas.microsoft.com/office/drawing/2014/main" id="{70A8E56A-8942-4598-9B78-F61B870C4699}"/>
                </a:ext>
              </a:extLst>
            </p:cNvPr>
            <p:cNvSpPr/>
            <p:nvPr/>
          </p:nvSpPr>
          <p:spPr>
            <a:xfrm>
              <a:off x="20395419" y="1095666"/>
              <a:ext cx="262148" cy="232465"/>
            </a:xfrm>
            <a:custGeom>
              <a:avLst/>
              <a:gdLst>
                <a:gd name="connsiteX0" fmla="*/ 5072 w 93782"/>
                <a:gd name="connsiteY0" fmla="*/ 58129 h 83163"/>
                <a:gd name="connsiteX1" fmla="*/ 70502 w 93782"/>
                <a:gd name="connsiteY1" fmla="*/ 3305 h 83163"/>
                <a:gd name="connsiteX2" fmla="*/ 90478 w 93782"/>
                <a:gd name="connsiteY2" fmla="*/ 5059 h 83163"/>
                <a:gd name="connsiteX3" fmla="*/ 90478 w 93782"/>
                <a:gd name="connsiteY3" fmla="*/ 5059 h 83163"/>
                <a:gd name="connsiteX4" fmla="*/ 88724 w 93782"/>
                <a:gd name="connsiteY4" fmla="*/ 25035 h 83163"/>
                <a:gd name="connsiteX5" fmla="*/ 23294 w 93782"/>
                <a:gd name="connsiteY5" fmla="*/ 79859 h 83163"/>
                <a:gd name="connsiteX6" fmla="*/ 3318 w 93782"/>
                <a:gd name="connsiteY6" fmla="*/ 78105 h 83163"/>
                <a:gd name="connsiteX7" fmla="*/ 3318 w 93782"/>
                <a:gd name="connsiteY7" fmla="*/ 78105 h 83163"/>
                <a:gd name="connsiteX8" fmla="*/ 5072 w 93782"/>
                <a:gd name="connsiteY8" fmla="*/ 58129 h 83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782" h="83163">
                  <a:moveTo>
                    <a:pt x="5072" y="58129"/>
                  </a:moveTo>
                  <a:lnTo>
                    <a:pt x="70502" y="3305"/>
                  </a:lnTo>
                  <a:cubicBezTo>
                    <a:pt x="76523" y="-1719"/>
                    <a:pt x="85454" y="-922"/>
                    <a:pt x="90478" y="5059"/>
                  </a:cubicBezTo>
                  <a:lnTo>
                    <a:pt x="90478" y="5059"/>
                  </a:lnTo>
                  <a:cubicBezTo>
                    <a:pt x="95502" y="11080"/>
                    <a:pt x="94705" y="20011"/>
                    <a:pt x="88724" y="25035"/>
                  </a:cubicBezTo>
                  <a:lnTo>
                    <a:pt x="23294" y="79859"/>
                  </a:lnTo>
                  <a:cubicBezTo>
                    <a:pt x="17273" y="84883"/>
                    <a:pt x="8342" y="84085"/>
                    <a:pt x="3318" y="78105"/>
                  </a:cubicBezTo>
                  <a:lnTo>
                    <a:pt x="3318" y="78105"/>
                  </a:lnTo>
                  <a:cubicBezTo>
                    <a:pt x="-1706" y="72124"/>
                    <a:pt x="-948" y="63153"/>
                    <a:pt x="5072" y="58129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3" name="Freeform: Shape 2262">
              <a:extLst>
                <a:ext uri="{FF2B5EF4-FFF2-40B4-BE49-F238E27FC236}">
                  <a16:creationId xmlns="" xmlns:a16="http://schemas.microsoft.com/office/drawing/2014/main" id="{0A70AF9D-FD5C-440B-9A0F-E83957CD7895}"/>
                </a:ext>
              </a:extLst>
            </p:cNvPr>
            <p:cNvSpPr/>
            <p:nvPr/>
          </p:nvSpPr>
          <p:spPr>
            <a:xfrm>
              <a:off x="19838919" y="1592562"/>
              <a:ext cx="193336" cy="288879"/>
            </a:xfrm>
            <a:custGeom>
              <a:avLst/>
              <a:gdLst>
                <a:gd name="connsiteX0" fmla="*/ 26648 w 69165"/>
                <a:gd name="connsiteY0" fmla="*/ 7399 h 103345"/>
                <a:gd name="connsiteX1" fmla="*/ 67437 w 69165"/>
                <a:gd name="connsiteY1" fmla="*/ 82358 h 103345"/>
                <a:gd name="connsiteX2" fmla="*/ 61775 w 69165"/>
                <a:gd name="connsiteY2" fmla="*/ 101616 h 103345"/>
                <a:gd name="connsiteX3" fmla="*/ 61775 w 69165"/>
                <a:gd name="connsiteY3" fmla="*/ 101616 h 103345"/>
                <a:gd name="connsiteX4" fmla="*/ 42517 w 69165"/>
                <a:gd name="connsiteY4" fmla="*/ 95955 h 103345"/>
                <a:gd name="connsiteX5" fmla="*/ 1728 w 69165"/>
                <a:gd name="connsiteY5" fmla="*/ 20995 h 103345"/>
                <a:gd name="connsiteX6" fmla="*/ 7429 w 69165"/>
                <a:gd name="connsiteY6" fmla="*/ 1737 h 103345"/>
                <a:gd name="connsiteX7" fmla="*/ 7429 w 69165"/>
                <a:gd name="connsiteY7" fmla="*/ 1737 h 103345"/>
                <a:gd name="connsiteX8" fmla="*/ 26648 w 69165"/>
                <a:gd name="connsiteY8" fmla="*/ 7399 h 103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165" h="103345">
                  <a:moveTo>
                    <a:pt x="26648" y="7399"/>
                  </a:moveTo>
                  <a:lnTo>
                    <a:pt x="67437" y="82358"/>
                  </a:lnTo>
                  <a:cubicBezTo>
                    <a:pt x="71185" y="89256"/>
                    <a:pt x="68633" y="97868"/>
                    <a:pt x="61775" y="101616"/>
                  </a:cubicBezTo>
                  <a:lnTo>
                    <a:pt x="61775" y="101616"/>
                  </a:lnTo>
                  <a:cubicBezTo>
                    <a:pt x="54877" y="105364"/>
                    <a:pt x="46265" y="102812"/>
                    <a:pt x="42517" y="95955"/>
                  </a:cubicBezTo>
                  <a:lnTo>
                    <a:pt x="1728" y="20995"/>
                  </a:lnTo>
                  <a:cubicBezTo>
                    <a:pt x="-2020" y="14097"/>
                    <a:pt x="531" y="5485"/>
                    <a:pt x="7429" y="1737"/>
                  </a:cubicBezTo>
                  <a:lnTo>
                    <a:pt x="7429" y="1737"/>
                  </a:lnTo>
                  <a:cubicBezTo>
                    <a:pt x="14287" y="-2011"/>
                    <a:pt x="22900" y="501"/>
                    <a:pt x="26648" y="7399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4" name="Freeform: Shape 2263">
              <a:extLst>
                <a:ext uri="{FF2B5EF4-FFF2-40B4-BE49-F238E27FC236}">
                  <a16:creationId xmlns="" xmlns:a16="http://schemas.microsoft.com/office/drawing/2014/main" id="{B9EB073A-1036-45F9-A5C7-A52703B5BAEE}"/>
                </a:ext>
              </a:extLst>
            </p:cNvPr>
            <p:cNvSpPr/>
            <p:nvPr/>
          </p:nvSpPr>
          <p:spPr>
            <a:xfrm>
              <a:off x="20119611" y="155431"/>
              <a:ext cx="176525" cy="297248"/>
            </a:xfrm>
            <a:custGeom>
              <a:avLst/>
              <a:gdLst>
                <a:gd name="connsiteX0" fmla="*/ 1230 w 63151"/>
                <a:gd name="connsiteY0" fmla="*/ 86363 h 106339"/>
                <a:gd name="connsiteX1" fmla="*/ 35999 w 63151"/>
                <a:gd name="connsiteY1" fmla="*/ 8414 h 106339"/>
                <a:gd name="connsiteX2" fmla="*/ 54739 w 63151"/>
                <a:gd name="connsiteY2" fmla="*/ 1236 h 106339"/>
                <a:gd name="connsiteX3" fmla="*/ 54739 w 63151"/>
                <a:gd name="connsiteY3" fmla="*/ 1236 h 106339"/>
                <a:gd name="connsiteX4" fmla="*/ 61915 w 63151"/>
                <a:gd name="connsiteY4" fmla="*/ 19976 h 106339"/>
                <a:gd name="connsiteX5" fmla="*/ 27147 w 63151"/>
                <a:gd name="connsiteY5" fmla="*/ 97926 h 106339"/>
                <a:gd name="connsiteX6" fmla="*/ 8407 w 63151"/>
                <a:gd name="connsiteY6" fmla="*/ 105103 h 106339"/>
                <a:gd name="connsiteX7" fmla="*/ 8407 w 63151"/>
                <a:gd name="connsiteY7" fmla="*/ 105103 h 106339"/>
                <a:gd name="connsiteX8" fmla="*/ 1230 w 63151"/>
                <a:gd name="connsiteY8" fmla="*/ 86363 h 10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151" h="106339">
                  <a:moveTo>
                    <a:pt x="1230" y="86363"/>
                  </a:moveTo>
                  <a:lnTo>
                    <a:pt x="35999" y="8414"/>
                  </a:lnTo>
                  <a:cubicBezTo>
                    <a:pt x="39188" y="1236"/>
                    <a:pt x="47562" y="-1953"/>
                    <a:pt x="54739" y="1236"/>
                  </a:cubicBezTo>
                  <a:lnTo>
                    <a:pt x="54739" y="1236"/>
                  </a:lnTo>
                  <a:cubicBezTo>
                    <a:pt x="61915" y="4426"/>
                    <a:pt x="65105" y="12799"/>
                    <a:pt x="61915" y="19976"/>
                  </a:cubicBezTo>
                  <a:lnTo>
                    <a:pt x="27147" y="97926"/>
                  </a:lnTo>
                  <a:cubicBezTo>
                    <a:pt x="23957" y="105103"/>
                    <a:pt x="15584" y="108293"/>
                    <a:pt x="8407" y="105103"/>
                  </a:cubicBezTo>
                  <a:lnTo>
                    <a:pt x="8407" y="105103"/>
                  </a:lnTo>
                  <a:cubicBezTo>
                    <a:pt x="1270" y="101913"/>
                    <a:pt x="-1959" y="93540"/>
                    <a:pt x="1230" y="86363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5" name="Freeform: Shape 2264">
              <a:extLst>
                <a:ext uri="{FF2B5EF4-FFF2-40B4-BE49-F238E27FC236}">
                  <a16:creationId xmlns="" xmlns:a16="http://schemas.microsoft.com/office/drawing/2014/main" id="{63943D34-C9AF-45A1-98BF-48509EF4A68A}"/>
                </a:ext>
              </a:extLst>
            </p:cNvPr>
            <p:cNvSpPr/>
            <p:nvPr/>
          </p:nvSpPr>
          <p:spPr>
            <a:xfrm>
              <a:off x="20005588" y="1355851"/>
              <a:ext cx="302464" cy="163986"/>
            </a:xfrm>
            <a:custGeom>
              <a:avLst/>
              <a:gdLst>
                <a:gd name="connsiteX0" fmla="*/ 19215 w 108205"/>
                <a:gd name="connsiteY0" fmla="*/ 934 h 58665"/>
                <a:gd name="connsiteX1" fmla="*/ 99038 w 108205"/>
                <a:gd name="connsiteY1" fmla="*/ 31197 h 58665"/>
                <a:gd name="connsiteX2" fmla="*/ 107292 w 108205"/>
                <a:gd name="connsiteY2" fmla="*/ 49498 h 58665"/>
                <a:gd name="connsiteX3" fmla="*/ 107292 w 108205"/>
                <a:gd name="connsiteY3" fmla="*/ 49498 h 58665"/>
                <a:gd name="connsiteX4" fmla="*/ 88990 w 108205"/>
                <a:gd name="connsiteY4" fmla="*/ 57752 h 58665"/>
                <a:gd name="connsiteX5" fmla="*/ 9167 w 108205"/>
                <a:gd name="connsiteY5" fmla="*/ 27489 h 58665"/>
                <a:gd name="connsiteX6" fmla="*/ 913 w 108205"/>
                <a:gd name="connsiteY6" fmla="*/ 9188 h 58665"/>
                <a:gd name="connsiteX7" fmla="*/ 913 w 108205"/>
                <a:gd name="connsiteY7" fmla="*/ 9188 h 58665"/>
                <a:gd name="connsiteX8" fmla="*/ 19215 w 108205"/>
                <a:gd name="connsiteY8" fmla="*/ 934 h 58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205" h="58665">
                  <a:moveTo>
                    <a:pt x="19215" y="934"/>
                  </a:moveTo>
                  <a:lnTo>
                    <a:pt x="99038" y="31197"/>
                  </a:lnTo>
                  <a:cubicBezTo>
                    <a:pt x="106374" y="33988"/>
                    <a:pt x="110043" y="42162"/>
                    <a:pt x="107292" y="49498"/>
                  </a:cubicBezTo>
                  <a:lnTo>
                    <a:pt x="107292" y="49498"/>
                  </a:lnTo>
                  <a:cubicBezTo>
                    <a:pt x="104501" y="56835"/>
                    <a:pt x="96327" y="60503"/>
                    <a:pt x="88990" y="57752"/>
                  </a:cubicBezTo>
                  <a:lnTo>
                    <a:pt x="9167" y="27489"/>
                  </a:lnTo>
                  <a:cubicBezTo>
                    <a:pt x="1830" y="24698"/>
                    <a:pt x="-1838" y="16524"/>
                    <a:pt x="913" y="9188"/>
                  </a:cubicBezTo>
                  <a:lnTo>
                    <a:pt x="913" y="9188"/>
                  </a:lnTo>
                  <a:cubicBezTo>
                    <a:pt x="3704" y="1812"/>
                    <a:pt x="11918" y="-1857"/>
                    <a:pt x="19215" y="934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6" name="Freeform: Shape 2265">
              <a:extLst>
                <a:ext uri="{FF2B5EF4-FFF2-40B4-BE49-F238E27FC236}">
                  <a16:creationId xmlns="" xmlns:a16="http://schemas.microsoft.com/office/drawing/2014/main" id="{52FE43F4-3A79-4F7C-BEEF-5493EDF4D32B}"/>
                </a:ext>
              </a:extLst>
            </p:cNvPr>
            <p:cNvSpPr/>
            <p:nvPr/>
          </p:nvSpPr>
          <p:spPr>
            <a:xfrm>
              <a:off x="19409470" y="1059825"/>
              <a:ext cx="275509" cy="215324"/>
            </a:xfrm>
            <a:custGeom>
              <a:avLst/>
              <a:gdLst>
                <a:gd name="connsiteX0" fmla="*/ 76294 w 98562"/>
                <a:gd name="connsiteY0" fmla="*/ 74500 h 77031"/>
                <a:gd name="connsiteX1" fmla="*/ 6120 w 98562"/>
                <a:gd name="connsiteY1" fmla="*/ 25856 h 77031"/>
                <a:gd name="connsiteX2" fmla="*/ 2531 w 98562"/>
                <a:gd name="connsiteY2" fmla="*/ 6120 h 77031"/>
                <a:gd name="connsiteX3" fmla="*/ 2531 w 98562"/>
                <a:gd name="connsiteY3" fmla="*/ 6120 h 77031"/>
                <a:gd name="connsiteX4" fmla="*/ 22268 w 98562"/>
                <a:gd name="connsiteY4" fmla="*/ 2531 h 77031"/>
                <a:gd name="connsiteX5" fmla="*/ 92442 w 98562"/>
                <a:gd name="connsiteY5" fmla="*/ 51175 h 77031"/>
                <a:gd name="connsiteX6" fmla="*/ 96031 w 98562"/>
                <a:gd name="connsiteY6" fmla="*/ 70912 h 77031"/>
                <a:gd name="connsiteX7" fmla="*/ 96031 w 98562"/>
                <a:gd name="connsiteY7" fmla="*/ 70912 h 77031"/>
                <a:gd name="connsiteX8" fmla="*/ 76294 w 98562"/>
                <a:gd name="connsiteY8" fmla="*/ 74500 h 77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562" h="77031">
                  <a:moveTo>
                    <a:pt x="76294" y="74500"/>
                  </a:moveTo>
                  <a:lnTo>
                    <a:pt x="6120" y="25856"/>
                  </a:lnTo>
                  <a:cubicBezTo>
                    <a:pt x="-340" y="21391"/>
                    <a:pt x="-1934" y="12539"/>
                    <a:pt x="2531" y="6120"/>
                  </a:cubicBezTo>
                  <a:lnTo>
                    <a:pt x="2531" y="6120"/>
                  </a:lnTo>
                  <a:cubicBezTo>
                    <a:pt x="6997" y="-340"/>
                    <a:pt x="15848" y="-1934"/>
                    <a:pt x="22268" y="2531"/>
                  </a:cubicBezTo>
                  <a:lnTo>
                    <a:pt x="92442" y="51175"/>
                  </a:lnTo>
                  <a:cubicBezTo>
                    <a:pt x="98902" y="55641"/>
                    <a:pt x="100497" y="64492"/>
                    <a:pt x="96031" y="70912"/>
                  </a:cubicBezTo>
                  <a:lnTo>
                    <a:pt x="96031" y="70912"/>
                  </a:lnTo>
                  <a:cubicBezTo>
                    <a:pt x="91605" y="77371"/>
                    <a:pt x="82753" y="78966"/>
                    <a:pt x="76294" y="74500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7" name="Freeform: Shape 2266">
              <a:extLst>
                <a:ext uri="{FF2B5EF4-FFF2-40B4-BE49-F238E27FC236}">
                  <a16:creationId xmlns="" xmlns:a16="http://schemas.microsoft.com/office/drawing/2014/main" id="{BC85BBEE-0918-4651-BA52-8C838C478118}"/>
                </a:ext>
              </a:extLst>
            </p:cNvPr>
            <p:cNvSpPr/>
            <p:nvPr/>
          </p:nvSpPr>
          <p:spPr>
            <a:xfrm>
              <a:off x="20168475" y="997082"/>
              <a:ext cx="315622" cy="112441"/>
            </a:xfrm>
            <a:custGeom>
              <a:avLst/>
              <a:gdLst>
                <a:gd name="connsiteX0" fmla="*/ 12218 w 112912"/>
                <a:gd name="connsiteY0" fmla="*/ 11979 h 40225"/>
                <a:gd name="connsiteX1" fmla="*/ 96747 w 112912"/>
                <a:gd name="connsiteY1" fmla="*/ 137 h 40225"/>
                <a:gd name="connsiteX2" fmla="*/ 112775 w 112912"/>
                <a:gd name="connsiteY2" fmla="*/ 12218 h 40225"/>
                <a:gd name="connsiteX3" fmla="*/ 112775 w 112912"/>
                <a:gd name="connsiteY3" fmla="*/ 12218 h 40225"/>
                <a:gd name="connsiteX4" fmla="*/ 100694 w 112912"/>
                <a:gd name="connsiteY4" fmla="*/ 28247 h 40225"/>
                <a:gd name="connsiteX5" fmla="*/ 16166 w 112912"/>
                <a:gd name="connsiteY5" fmla="*/ 40089 h 40225"/>
                <a:gd name="connsiteX6" fmla="*/ 137 w 112912"/>
                <a:gd name="connsiteY6" fmla="*/ 28007 h 40225"/>
                <a:gd name="connsiteX7" fmla="*/ 137 w 112912"/>
                <a:gd name="connsiteY7" fmla="*/ 28007 h 40225"/>
                <a:gd name="connsiteX8" fmla="*/ 12218 w 112912"/>
                <a:gd name="connsiteY8" fmla="*/ 11979 h 40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912" h="40225">
                  <a:moveTo>
                    <a:pt x="12218" y="11979"/>
                  </a:moveTo>
                  <a:lnTo>
                    <a:pt x="96747" y="137"/>
                  </a:lnTo>
                  <a:cubicBezTo>
                    <a:pt x="104522" y="-940"/>
                    <a:pt x="111699" y="4443"/>
                    <a:pt x="112775" y="12218"/>
                  </a:cubicBezTo>
                  <a:lnTo>
                    <a:pt x="112775" y="12218"/>
                  </a:lnTo>
                  <a:cubicBezTo>
                    <a:pt x="113852" y="19993"/>
                    <a:pt x="108469" y="27170"/>
                    <a:pt x="100694" y="28247"/>
                  </a:cubicBezTo>
                  <a:lnTo>
                    <a:pt x="16166" y="40089"/>
                  </a:lnTo>
                  <a:cubicBezTo>
                    <a:pt x="8391" y="41165"/>
                    <a:pt x="1214" y="35783"/>
                    <a:pt x="137" y="28007"/>
                  </a:cubicBezTo>
                  <a:lnTo>
                    <a:pt x="137" y="28007"/>
                  </a:lnTo>
                  <a:cubicBezTo>
                    <a:pt x="-940" y="20272"/>
                    <a:pt x="4443" y="13095"/>
                    <a:pt x="12218" y="11979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8" name="Freeform: Shape 2267">
              <a:extLst>
                <a:ext uri="{FF2B5EF4-FFF2-40B4-BE49-F238E27FC236}">
                  <a16:creationId xmlns="" xmlns:a16="http://schemas.microsoft.com/office/drawing/2014/main" id="{A9CBF50B-69C9-498F-B2F9-B67EE764C682}"/>
                </a:ext>
              </a:extLst>
            </p:cNvPr>
            <p:cNvSpPr/>
            <p:nvPr/>
          </p:nvSpPr>
          <p:spPr>
            <a:xfrm>
              <a:off x="20499446" y="419446"/>
              <a:ext cx="264222" cy="230153"/>
            </a:xfrm>
            <a:custGeom>
              <a:avLst/>
              <a:gdLst>
                <a:gd name="connsiteX0" fmla="*/ 23160 w 94524"/>
                <a:gd name="connsiteY0" fmla="*/ 3197 h 82336"/>
                <a:gd name="connsiteX1" fmla="*/ 89307 w 94524"/>
                <a:gd name="connsiteY1" fmla="*/ 57143 h 82336"/>
                <a:gd name="connsiteX2" fmla="*/ 91341 w 94524"/>
                <a:gd name="connsiteY2" fmla="*/ 77119 h 82336"/>
                <a:gd name="connsiteX3" fmla="*/ 91341 w 94524"/>
                <a:gd name="connsiteY3" fmla="*/ 77119 h 82336"/>
                <a:gd name="connsiteX4" fmla="*/ 71365 w 94524"/>
                <a:gd name="connsiteY4" fmla="*/ 79153 h 82336"/>
                <a:gd name="connsiteX5" fmla="*/ 5217 w 94524"/>
                <a:gd name="connsiteY5" fmla="*/ 25206 h 82336"/>
                <a:gd name="connsiteX6" fmla="*/ 3184 w 94524"/>
                <a:gd name="connsiteY6" fmla="*/ 5230 h 82336"/>
                <a:gd name="connsiteX7" fmla="*/ 3184 w 94524"/>
                <a:gd name="connsiteY7" fmla="*/ 5230 h 82336"/>
                <a:gd name="connsiteX8" fmla="*/ 23160 w 94524"/>
                <a:gd name="connsiteY8" fmla="*/ 3197 h 82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524" h="82336">
                  <a:moveTo>
                    <a:pt x="23160" y="3197"/>
                  </a:moveTo>
                  <a:lnTo>
                    <a:pt x="89307" y="57143"/>
                  </a:lnTo>
                  <a:cubicBezTo>
                    <a:pt x="95368" y="62087"/>
                    <a:pt x="96285" y="71019"/>
                    <a:pt x="91341" y="77119"/>
                  </a:cubicBezTo>
                  <a:lnTo>
                    <a:pt x="91341" y="77119"/>
                  </a:lnTo>
                  <a:cubicBezTo>
                    <a:pt x="86397" y="83180"/>
                    <a:pt x="77465" y="84097"/>
                    <a:pt x="71365" y="79153"/>
                  </a:cubicBezTo>
                  <a:lnTo>
                    <a:pt x="5217" y="25206"/>
                  </a:lnTo>
                  <a:cubicBezTo>
                    <a:pt x="-843" y="20262"/>
                    <a:pt x="-1760" y="11331"/>
                    <a:pt x="3184" y="5230"/>
                  </a:cubicBezTo>
                  <a:lnTo>
                    <a:pt x="3184" y="5230"/>
                  </a:lnTo>
                  <a:cubicBezTo>
                    <a:pt x="8128" y="-870"/>
                    <a:pt x="17099" y="-1747"/>
                    <a:pt x="23160" y="3197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9" name="Freeform: Shape 2268">
              <a:extLst>
                <a:ext uri="{FF2B5EF4-FFF2-40B4-BE49-F238E27FC236}">
                  <a16:creationId xmlns="" xmlns:a16="http://schemas.microsoft.com/office/drawing/2014/main" id="{023B1029-090D-48BF-A710-030E9E7FA652}"/>
                </a:ext>
              </a:extLst>
            </p:cNvPr>
            <p:cNvSpPr/>
            <p:nvPr/>
          </p:nvSpPr>
          <p:spPr>
            <a:xfrm>
              <a:off x="18991697" y="1229147"/>
              <a:ext cx="308519" cy="145836"/>
            </a:xfrm>
            <a:custGeom>
              <a:avLst/>
              <a:gdLst>
                <a:gd name="connsiteX0" fmla="*/ 10243 w 110371"/>
                <a:gd name="connsiteY0" fmla="*/ 24332 h 52172"/>
                <a:gd name="connsiteX1" fmla="*/ 92220 w 110371"/>
                <a:gd name="connsiteY1" fmla="*/ 568 h 52172"/>
                <a:gd name="connsiteX2" fmla="*/ 109803 w 110371"/>
                <a:gd name="connsiteY2" fmla="*/ 10257 h 52172"/>
                <a:gd name="connsiteX3" fmla="*/ 109803 w 110371"/>
                <a:gd name="connsiteY3" fmla="*/ 10257 h 52172"/>
                <a:gd name="connsiteX4" fmla="*/ 100114 w 110371"/>
                <a:gd name="connsiteY4" fmla="*/ 27841 h 52172"/>
                <a:gd name="connsiteX5" fmla="*/ 18138 w 110371"/>
                <a:gd name="connsiteY5" fmla="*/ 51604 h 52172"/>
                <a:gd name="connsiteX6" fmla="*/ 554 w 110371"/>
                <a:gd name="connsiteY6" fmla="*/ 41916 h 52172"/>
                <a:gd name="connsiteX7" fmla="*/ 554 w 110371"/>
                <a:gd name="connsiteY7" fmla="*/ 41916 h 52172"/>
                <a:gd name="connsiteX8" fmla="*/ 10243 w 110371"/>
                <a:gd name="connsiteY8" fmla="*/ 24332 h 52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371" h="52172">
                  <a:moveTo>
                    <a:pt x="10243" y="24332"/>
                  </a:moveTo>
                  <a:lnTo>
                    <a:pt x="92220" y="568"/>
                  </a:lnTo>
                  <a:cubicBezTo>
                    <a:pt x="99756" y="-1624"/>
                    <a:pt x="107610" y="2721"/>
                    <a:pt x="109803" y="10257"/>
                  </a:cubicBezTo>
                  <a:lnTo>
                    <a:pt x="109803" y="10257"/>
                  </a:lnTo>
                  <a:cubicBezTo>
                    <a:pt x="111996" y="17793"/>
                    <a:pt x="107650" y="25648"/>
                    <a:pt x="100114" y="27841"/>
                  </a:cubicBezTo>
                  <a:lnTo>
                    <a:pt x="18138" y="51604"/>
                  </a:lnTo>
                  <a:cubicBezTo>
                    <a:pt x="10602" y="53797"/>
                    <a:pt x="2747" y="49451"/>
                    <a:pt x="554" y="41916"/>
                  </a:cubicBezTo>
                  <a:lnTo>
                    <a:pt x="554" y="41916"/>
                  </a:lnTo>
                  <a:cubicBezTo>
                    <a:pt x="-1599" y="34380"/>
                    <a:pt x="2707" y="26525"/>
                    <a:pt x="10243" y="24332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0" name="Freeform: Shape 2269">
              <a:extLst>
                <a:ext uri="{FF2B5EF4-FFF2-40B4-BE49-F238E27FC236}">
                  <a16:creationId xmlns="" xmlns:a16="http://schemas.microsoft.com/office/drawing/2014/main" id="{5EB0F5F5-692A-485F-B881-9AA91B1EE8BE}"/>
                </a:ext>
              </a:extLst>
            </p:cNvPr>
            <p:cNvSpPr/>
            <p:nvPr/>
          </p:nvSpPr>
          <p:spPr>
            <a:xfrm>
              <a:off x="19597691" y="-51320"/>
              <a:ext cx="254866" cy="240974"/>
            </a:xfrm>
            <a:custGeom>
              <a:avLst/>
              <a:gdLst>
                <a:gd name="connsiteX0" fmla="*/ 4573 w 91177"/>
                <a:gd name="connsiteY0" fmla="*/ 61564 h 86207"/>
                <a:gd name="connsiteX1" fmla="*/ 67371 w 91177"/>
                <a:gd name="connsiteY1" fmla="*/ 3750 h 86207"/>
                <a:gd name="connsiteX2" fmla="*/ 87427 w 91177"/>
                <a:gd name="connsiteY2" fmla="*/ 4587 h 86207"/>
                <a:gd name="connsiteX3" fmla="*/ 87427 w 91177"/>
                <a:gd name="connsiteY3" fmla="*/ 4587 h 86207"/>
                <a:gd name="connsiteX4" fmla="*/ 86590 w 91177"/>
                <a:gd name="connsiteY4" fmla="*/ 24643 h 86207"/>
                <a:gd name="connsiteX5" fmla="*/ 23791 w 91177"/>
                <a:gd name="connsiteY5" fmla="*/ 82457 h 86207"/>
                <a:gd name="connsiteX6" fmla="*/ 3736 w 91177"/>
                <a:gd name="connsiteY6" fmla="*/ 81620 h 86207"/>
                <a:gd name="connsiteX7" fmla="*/ 3736 w 91177"/>
                <a:gd name="connsiteY7" fmla="*/ 81620 h 86207"/>
                <a:gd name="connsiteX8" fmla="*/ 4573 w 91177"/>
                <a:gd name="connsiteY8" fmla="*/ 61564 h 86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177" h="86207">
                  <a:moveTo>
                    <a:pt x="4573" y="61564"/>
                  </a:moveTo>
                  <a:lnTo>
                    <a:pt x="67371" y="3750"/>
                  </a:lnTo>
                  <a:cubicBezTo>
                    <a:pt x="73153" y="-1553"/>
                    <a:pt x="82124" y="-1194"/>
                    <a:pt x="87427" y="4587"/>
                  </a:cubicBezTo>
                  <a:lnTo>
                    <a:pt x="87427" y="4587"/>
                  </a:lnTo>
                  <a:cubicBezTo>
                    <a:pt x="92730" y="10369"/>
                    <a:pt x="92371" y="19340"/>
                    <a:pt x="86590" y="24643"/>
                  </a:cubicBezTo>
                  <a:lnTo>
                    <a:pt x="23791" y="82457"/>
                  </a:lnTo>
                  <a:cubicBezTo>
                    <a:pt x="18010" y="87760"/>
                    <a:pt x="9039" y="87402"/>
                    <a:pt x="3736" y="81620"/>
                  </a:cubicBezTo>
                  <a:lnTo>
                    <a:pt x="3736" y="81620"/>
                  </a:lnTo>
                  <a:cubicBezTo>
                    <a:pt x="-1567" y="75839"/>
                    <a:pt x="-1168" y="66867"/>
                    <a:pt x="4573" y="61564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1" name="Freeform: Shape 2270">
              <a:extLst>
                <a:ext uri="{FF2B5EF4-FFF2-40B4-BE49-F238E27FC236}">
                  <a16:creationId xmlns="" xmlns:a16="http://schemas.microsoft.com/office/drawing/2014/main" id="{4BE16975-5872-444D-AC00-D6B7ECD29CC4}"/>
                </a:ext>
              </a:extLst>
            </p:cNvPr>
            <p:cNvSpPr/>
            <p:nvPr/>
          </p:nvSpPr>
          <p:spPr>
            <a:xfrm>
              <a:off x="19091344" y="349047"/>
              <a:ext cx="308572" cy="145294"/>
            </a:xfrm>
            <a:custGeom>
              <a:avLst/>
              <a:gdLst>
                <a:gd name="connsiteX0" fmla="*/ 18095 w 110390"/>
                <a:gd name="connsiteY0" fmla="*/ 551 h 51978"/>
                <a:gd name="connsiteX1" fmla="*/ 100111 w 110390"/>
                <a:gd name="connsiteY1" fmla="*/ 24155 h 51978"/>
                <a:gd name="connsiteX2" fmla="*/ 109840 w 110390"/>
                <a:gd name="connsiteY2" fmla="*/ 41699 h 51978"/>
                <a:gd name="connsiteX3" fmla="*/ 109840 w 110390"/>
                <a:gd name="connsiteY3" fmla="*/ 41699 h 51978"/>
                <a:gd name="connsiteX4" fmla="*/ 92296 w 110390"/>
                <a:gd name="connsiteY4" fmla="*/ 51428 h 51978"/>
                <a:gd name="connsiteX5" fmla="*/ 10280 w 110390"/>
                <a:gd name="connsiteY5" fmla="*/ 27824 h 51978"/>
                <a:gd name="connsiteX6" fmla="*/ 551 w 110390"/>
                <a:gd name="connsiteY6" fmla="*/ 10280 h 51978"/>
                <a:gd name="connsiteX7" fmla="*/ 551 w 110390"/>
                <a:gd name="connsiteY7" fmla="*/ 10280 h 51978"/>
                <a:gd name="connsiteX8" fmla="*/ 18095 w 110390"/>
                <a:gd name="connsiteY8" fmla="*/ 551 h 51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390" h="51978">
                  <a:moveTo>
                    <a:pt x="18095" y="551"/>
                  </a:moveTo>
                  <a:lnTo>
                    <a:pt x="100111" y="24155"/>
                  </a:lnTo>
                  <a:cubicBezTo>
                    <a:pt x="107647" y="26308"/>
                    <a:pt x="111993" y="34203"/>
                    <a:pt x="109840" y="41699"/>
                  </a:cubicBezTo>
                  <a:lnTo>
                    <a:pt x="109840" y="41699"/>
                  </a:lnTo>
                  <a:cubicBezTo>
                    <a:pt x="107687" y="49235"/>
                    <a:pt x="99792" y="53581"/>
                    <a:pt x="92296" y="51428"/>
                  </a:cubicBezTo>
                  <a:lnTo>
                    <a:pt x="10280" y="27824"/>
                  </a:lnTo>
                  <a:cubicBezTo>
                    <a:pt x="2744" y="25670"/>
                    <a:pt x="-1602" y="17776"/>
                    <a:pt x="551" y="10280"/>
                  </a:cubicBezTo>
                  <a:lnTo>
                    <a:pt x="551" y="10280"/>
                  </a:lnTo>
                  <a:cubicBezTo>
                    <a:pt x="2704" y="2744"/>
                    <a:pt x="10559" y="-1602"/>
                    <a:pt x="18095" y="551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2" name="Freeform: Shape 2271">
              <a:extLst>
                <a:ext uri="{FF2B5EF4-FFF2-40B4-BE49-F238E27FC236}">
                  <a16:creationId xmlns="" xmlns:a16="http://schemas.microsoft.com/office/drawing/2014/main" id="{5010C7D6-512A-487E-8EE1-B4C6CDF0105E}"/>
                </a:ext>
              </a:extLst>
            </p:cNvPr>
            <p:cNvSpPr/>
            <p:nvPr/>
          </p:nvSpPr>
          <p:spPr>
            <a:xfrm>
              <a:off x="19784238" y="534492"/>
              <a:ext cx="167058" cy="301293"/>
            </a:xfrm>
            <a:custGeom>
              <a:avLst/>
              <a:gdLst>
                <a:gd name="connsiteX0" fmla="*/ 32374 w 59764"/>
                <a:gd name="connsiteY0" fmla="*/ 98801 h 107786"/>
                <a:gd name="connsiteX1" fmla="*/ 995 w 59764"/>
                <a:gd name="connsiteY1" fmla="*/ 19416 h 107786"/>
                <a:gd name="connsiteX2" fmla="*/ 8969 w 59764"/>
                <a:gd name="connsiteY2" fmla="*/ 995 h 107786"/>
                <a:gd name="connsiteX3" fmla="*/ 8969 w 59764"/>
                <a:gd name="connsiteY3" fmla="*/ 995 h 107786"/>
                <a:gd name="connsiteX4" fmla="*/ 27390 w 59764"/>
                <a:gd name="connsiteY4" fmla="*/ 8969 h 107786"/>
                <a:gd name="connsiteX5" fmla="*/ 58769 w 59764"/>
                <a:gd name="connsiteY5" fmla="*/ 88354 h 107786"/>
                <a:gd name="connsiteX6" fmla="*/ 50795 w 59764"/>
                <a:gd name="connsiteY6" fmla="*/ 106775 h 107786"/>
                <a:gd name="connsiteX7" fmla="*/ 50795 w 59764"/>
                <a:gd name="connsiteY7" fmla="*/ 106775 h 107786"/>
                <a:gd name="connsiteX8" fmla="*/ 32374 w 59764"/>
                <a:gd name="connsiteY8" fmla="*/ 98801 h 107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64" h="107786">
                  <a:moveTo>
                    <a:pt x="32374" y="98801"/>
                  </a:moveTo>
                  <a:lnTo>
                    <a:pt x="995" y="19416"/>
                  </a:lnTo>
                  <a:cubicBezTo>
                    <a:pt x="-1876" y="12119"/>
                    <a:pt x="1673" y="3866"/>
                    <a:pt x="8969" y="995"/>
                  </a:cubicBezTo>
                  <a:lnTo>
                    <a:pt x="8969" y="995"/>
                  </a:lnTo>
                  <a:cubicBezTo>
                    <a:pt x="16266" y="-1876"/>
                    <a:pt x="24520" y="1673"/>
                    <a:pt x="27390" y="8969"/>
                  </a:cubicBezTo>
                  <a:lnTo>
                    <a:pt x="58769" y="88354"/>
                  </a:lnTo>
                  <a:cubicBezTo>
                    <a:pt x="61640" y="95651"/>
                    <a:pt x="58092" y="103904"/>
                    <a:pt x="50795" y="106775"/>
                  </a:cubicBezTo>
                  <a:lnTo>
                    <a:pt x="50795" y="106775"/>
                  </a:lnTo>
                  <a:cubicBezTo>
                    <a:pt x="43498" y="109686"/>
                    <a:pt x="35245" y="106097"/>
                    <a:pt x="32374" y="98801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3" name="Freeform: Shape 2272">
              <a:extLst>
                <a:ext uri="{FF2B5EF4-FFF2-40B4-BE49-F238E27FC236}">
                  <a16:creationId xmlns="" xmlns:a16="http://schemas.microsoft.com/office/drawing/2014/main" id="{D45E66E3-AD2F-486B-AC9E-2567D2D4EEC2}"/>
                </a:ext>
              </a:extLst>
            </p:cNvPr>
            <p:cNvSpPr/>
            <p:nvPr/>
          </p:nvSpPr>
          <p:spPr>
            <a:xfrm>
              <a:off x="19404483" y="302857"/>
              <a:ext cx="195631" cy="260678"/>
            </a:xfrm>
            <a:custGeom>
              <a:avLst/>
              <a:gdLst>
                <a:gd name="connsiteX0" fmla="*/ 8981 w 69986"/>
                <a:gd name="connsiteY0" fmla="*/ 90121 h 93256"/>
                <a:gd name="connsiteX1" fmla="*/ 8981 w 69986"/>
                <a:gd name="connsiteY1" fmla="*/ 90121 h 93256"/>
                <a:gd name="connsiteX2" fmla="*/ 4834 w 69986"/>
                <a:gd name="connsiteY2" fmla="*/ 60695 h 93256"/>
                <a:gd name="connsiteX3" fmla="*/ 55471 w 69986"/>
                <a:gd name="connsiteY3" fmla="*/ 2881 h 93256"/>
                <a:gd name="connsiteX4" fmla="*/ 69187 w 69986"/>
                <a:gd name="connsiteY4" fmla="*/ 11693 h 93256"/>
                <a:gd name="connsiteX5" fmla="*/ 37449 w 69986"/>
                <a:gd name="connsiteY5" fmla="*/ 81708 h 93256"/>
                <a:gd name="connsiteX6" fmla="*/ 8981 w 69986"/>
                <a:gd name="connsiteY6" fmla="*/ 90121 h 93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986" h="93256">
                  <a:moveTo>
                    <a:pt x="8981" y="90121"/>
                  </a:moveTo>
                  <a:lnTo>
                    <a:pt x="8981" y="90121"/>
                  </a:lnTo>
                  <a:cubicBezTo>
                    <a:pt x="-1067" y="83622"/>
                    <a:pt x="-3021" y="69706"/>
                    <a:pt x="4834" y="60695"/>
                  </a:cubicBezTo>
                  <a:lnTo>
                    <a:pt x="55471" y="2881"/>
                  </a:lnTo>
                  <a:cubicBezTo>
                    <a:pt x="61731" y="-4256"/>
                    <a:pt x="73095" y="3080"/>
                    <a:pt x="69187" y="11693"/>
                  </a:cubicBezTo>
                  <a:lnTo>
                    <a:pt x="37449" y="81708"/>
                  </a:lnTo>
                  <a:cubicBezTo>
                    <a:pt x="32545" y="92633"/>
                    <a:pt x="19068" y="96620"/>
                    <a:pt x="8981" y="90121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4" name="Freeform: Shape 2273">
              <a:extLst>
                <a:ext uri="{FF2B5EF4-FFF2-40B4-BE49-F238E27FC236}">
                  <a16:creationId xmlns="" xmlns:a16="http://schemas.microsoft.com/office/drawing/2014/main" id="{F1CD7CFB-F70F-420D-883A-9638286A3F74}"/>
                </a:ext>
              </a:extLst>
            </p:cNvPr>
            <p:cNvSpPr/>
            <p:nvPr/>
          </p:nvSpPr>
          <p:spPr>
            <a:xfrm>
              <a:off x="20057609" y="661205"/>
              <a:ext cx="221731" cy="240990"/>
            </a:xfrm>
            <a:custGeom>
              <a:avLst/>
              <a:gdLst>
                <a:gd name="connsiteX0" fmla="*/ 72693 w 79323"/>
                <a:gd name="connsiteY0" fmla="*/ 81301 h 86213"/>
                <a:gd name="connsiteX1" fmla="*/ 72693 w 79323"/>
                <a:gd name="connsiteY1" fmla="*/ 81301 h 86213"/>
                <a:gd name="connsiteX2" fmla="*/ 43268 w 79323"/>
                <a:gd name="connsiteY2" fmla="*/ 77273 h 86213"/>
                <a:gd name="connsiteX3" fmla="*/ 1402 w 79323"/>
                <a:gd name="connsiteY3" fmla="*/ 12801 h 86213"/>
                <a:gd name="connsiteX4" fmla="*/ 13643 w 79323"/>
                <a:gd name="connsiteY4" fmla="*/ 2035 h 86213"/>
                <a:gd name="connsiteX5" fmla="*/ 72374 w 79323"/>
                <a:gd name="connsiteY5" fmla="*/ 51636 h 86213"/>
                <a:gd name="connsiteX6" fmla="*/ 72693 w 79323"/>
                <a:gd name="connsiteY6" fmla="*/ 81301 h 86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23" h="86213">
                  <a:moveTo>
                    <a:pt x="72693" y="81301"/>
                  </a:moveTo>
                  <a:lnTo>
                    <a:pt x="72693" y="81301"/>
                  </a:lnTo>
                  <a:cubicBezTo>
                    <a:pt x="63722" y="89235"/>
                    <a:pt x="49807" y="87321"/>
                    <a:pt x="43268" y="77273"/>
                  </a:cubicBezTo>
                  <a:lnTo>
                    <a:pt x="1402" y="12801"/>
                  </a:lnTo>
                  <a:cubicBezTo>
                    <a:pt x="-3741" y="4866"/>
                    <a:pt x="6386" y="-4105"/>
                    <a:pt x="13643" y="2035"/>
                  </a:cubicBezTo>
                  <a:lnTo>
                    <a:pt x="72374" y="51636"/>
                  </a:lnTo>
                  <a:cubicBezTo>
                    <a:pt x="81505" y="59331"/>
                    <a:pt x="81664" y="73366"/>
                    <a:pt x="72693" y="81301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5" name="Freeform: Shape 2274">
              <a:extLst>
                <a:ext uri="{FF2B5EF4-FFF2-40B4-BE49-F238E27FC236}">
                  <a16:creationId xmlns="" xmlns:a16="http://schemas.microsoft.com/office/drawing/2014/main" id="{DE188134-B070-4C1B-AFFF-47EB7C581B04}"/>
                </a:ext>
              </a:extLst>
            </p:cNvPr>
            <p:cNvSpPr/>
            <p:nvPr/>
          </p:nvSpPr>
          <p:spPr>
            <a:xfrm>
              <a:off x="19541922" y="1197711"/>
              <a:ext cx="229563" cy="233574"/>
            </a:xfrm>
            <a:custGeom>
              <a:avLst/>
              <a:gdLst>
                <a:gd name="connsiteX0" fmla="*/ 76198 w 82125"/>
                <a:gd name="connsiteY0" fmla="*/ 5555 h 83560"/>
                <a:gd name="connsiteX1" fmla="*/ 76198 w 82125"/>
                <a:gd name="connsiteY1" fmla="*/ 5555 h 83560"/>
                <a:gd name="connsiteX2" fmla="*/ 74404 w 82125"/>
                <a:gd name="connsiteY2" fmla="*/ 35180 h 83560"/>
                <a:gd name="connsiteX3" fmla="*/ 13320 w 82125"/>
                <a:gd name="connsiteY3" fmla="*/ 81790 h 83560"/>
                <a:gd name="connsiteX4" fmla="*/ 1638 w 82125"/>
                <a:gd name="connsiteY4" fmla="*/ 70427 h 83560"/>
                <a:gd name="connsiteX5" fmla="*/ 46614 w 82125"/>
                <a:gd name="connsiteY5" fmla="*/ 8107 h 83560"/>
                <a:gd name="connsiteX6" fmla="*/ 76198 w 82125"/>
                <a:gd name="connsiteY6" fmla="*/ 5555 h 8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125" h="83560">
                  <a:moveTo>
                    <a:pt x="76198" y="5555"/>
                  </a:moveTo>
                  <a:lnTo>
                    <a:pt x="76198" y="5555"/>
                  </a:lnTo>
                  <a:cubicBezTo>
                    <a:pt x="84771" y="13888"/>
                    <a:pt x="83934" y="27923"/>
                    <a:pt x="74404" y="35180"/>
                  </a:cubicBezTo>
                  <a:lnTo>
                    <a:pt x="13320" y="81790"/>
                  </a:lnTo>
                  <a:cubicBezTo>
                    <a:pt x="5785" y="87532"/>
                    <a:pt x="-3904" y="78122"/>
                    <a:pt x="1638" y="70427"/>
                  </a:cubicBezTo>
                  <a:lnTo>
                    <a:pt x="46614" y="8107"/>
                  </a:lnTo>
                  <a:cubicBezTo>
                    <a:pt x="53631" y="-1582"/>
                    <a:pt x="67626" y="-2778"/>
                    <a:pt x="76198" y="5555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6" name="Freeform: Shape 2275">
              <a:extLst>
                <a:ext uri="{FF2B5EF4-FFF2-40B4-BE49-F238E27FC236}">
                  <a16:creationId xmlns="" xmlns:a16="http://schemas.microsoft.com/office/drawing/2014/main" id="{A2544A23-4B30-48B6-BC46-EB02932DA4C1}"/>
                </a:ext>
              </a:extLst>
            </p:cNvPr>
            <p:cNvSpPr/>
            <p:nvPr/>
          </p:nvSpPr>
          <p:spPr>
            <a:xfrm>
              <a:off x="20373079" y="1019525"/>
              <a:ext cx="179516" cy="270045"/>
            </a:xfrm>
            <a:custGeom>
              <a:avLst/>
              <a:gdLst>
                <a:gd name="connsiteX0" fmla="*/ 10432 w 64221"/>
                <a:gd name="connsiteY0" fmla="*/ 2275 h 96607"/>
                <a:gd name="connsiteX1" fmla="*/ 10432 w 64221"/>
                <a:gd name="connsiteY1" fmla="*/ 2275 h 96607"/>
                <a:gd name="connsiteX2" fmla="*/ 38103 w 64221"/>
                <a:gd name="connsiteY2" fmla="*/ 13080 h 96607"/>
                <a:gd name="connsiteX3" fmla="*/ 63701 w 64221"/>
                <a:gd name="connsiteY3" fmla="*/ 85567 h 96607"/>
                <a:gd name="connsiteX4" fmla="*/ 49307 w 64221"/>
                <a:gd name="connsiteY4" fmla="*/ 93183 h 96607"/>
                <a:gd name="connsiteX5" fmla="*/ 3814 w 64221"/>
                <a:gd name="connsiteY5" fmla="*/ 31222 h 96607"/>
                <a:gd name="connsiteX6" fmla="*/ 10432 w 64221"/>
                <a:gd name="connsiteY6" fmla="*/ 2275 h 96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221" h="96607">
                  <a:moveTo>
                    <a:pt x="10432" y="2275"/>
                  </a:moveTo>
                  <a:lnTo>
                    <a:pt x="10432" y="2275"/>
                  </a:lnTo>
                  <a:cubicBezTo>
                    <a:pt x="20998" y="-3307"/>
                    <a:pt x="34116" y="1796"/>
                    <a:pt x="38103" y="13080"/>
                  </a:cubicBezTo>
                  <a:lnTo>
                    <a:pt x="63701" y="85567"/>
                  </a:lnTo>
                  <a:cubicBezTo>
                    <a:pt x="66851" y="94499"/>
                    <a:pt x="54889" y="100838"/>
                    <a:pt x="49307" y="93183"/>
                  </a:cubicBezTo>
                  <a:lnTo>
                    <a:pt x="3814" y="31222"/>
                  </a:lnTo>
                  <a:cubicBezTo>
                    <a:pt x="-3284" y="21573"/>
                    <a:pt x="-134" y="7897"/>
                    <a:pt x="10432" y="2275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7" name="Freeform: Shape 2276">
              <a:extLst>
                <a:ext uri="{FF2B5EF4-FFF2-40B4-BE49-F238E27FC236}">
                  <a16:creationId xmlns="" xmlns:a16="http://schemas.microsoft.com/office/drawing/2014/main" id="{BE099312-D6E6-4262-A8A5-65368734D040}"/>
                </a:ext>
              </a:extLst>
            </p:cNvPr>
            <p:cNvSpPr/>
            <p:nvPr/>
          </p:nvSpPr>
          <p:spPr>
            <a:xfrm>
              <a:off x="20250288" y="316750"/>
              <a:ext cx="236887" cy="226117"/>
            </a:xfrm>
            <a:custGeom>
              <a:avLst/>
              <a:gdLst>
                <a:gd name="connsiteX0" fmla="*/ 5278 w 84745"/>
                <a:gd name="connsiteY0" fmla="*/ 74664 h 80892"/>
                <a:gd name="connsiteX1" fmla="*/ 5278 w 84745"/>
                <a:gd name="connsiteY1" fmla="*/ 74664 h 80892"/>
                <a:gd name="connsiteX2" fmla="*/ 8468 w 84745"/>
                <a:gd name="connsiteY2" fmla="*/ 45159 h 80892"/>
                <a:gd name="connsiteX3" fmla="*/ 71745 w 84745"/>
                <a:gd name="connsiteY3" fmla="*/ 1539 h 80892"/>
                <a:gd name="connsiteX4" fmla="*/ 82869 w 84745"/>
                <a:gd name="connsiteY4" fmla="*/ 13461 h 80892"/>
                <a:gd name="connsiteX5" fmla="*/ 34943 w 84745"/>
                <a:gd name="connsiteY5" fmla="*/ 73548 h 80892"/>
                <a:gd name="connsiteX6" fmla="*/ 5278 w 84745"/>
                <a:gd name="connsiteY6" fmla="*/ 74664 h 8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745" h="80892">
                  <a:moveTo>
                    <a:pt x="5278" y="74664"/>
                  </a:moveTo>
                  <a:lnTo>
                    <a:pt x="5278" y="74664"/>
                  </a:lnTo>
                  <a:cubicBezTo>
                    <a:pt x="-2896" y="65892"/>
                    <a:pt x="-1380" y="51937"/>
                    <a:pt x="8468" y="45159"/>
                  </a:cubicBezTo>
                  <a:lnTo>
                    <a:pt x="71745" y="1539"/>
                  </a:lnTo>
                  <a:cubicBezTo>
                    <a:pt x="79560" y="-3844"/>
                    <a:pt x="88770" y="6045"/>
                    <a:pt x="82869" y="13461"/>
                  </a:cubicBezTo>
                  <a:lnTo>
                    <a:pt x="34943" y="73548"/>
                  </a:lnTo>
                  <a:cubicBezTo>
                    <a:pt x="27487" y="82878"/>
                    <a:pt x="13452" y="83396"/>
                    <a:pt x="5278" y="74664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8" name="Freeform: Shape 2277">
              <a:extLst>
                <a:ext uri="{FF2B5EF4-FFF2-40B4-BE49-F238E27FC236}">
                  <a16:creationId xmlns="" xmlns:a16="http://schemas.microsoft.com/office/drawing/2014/main" id="{9FF29738-5F3E-4647-8EA6-AC355A16E6F5}"/>
                </a:ext>
              </a:extLst>
            </p:cNvPr>
            <p:cNvSpPr/>
            <p:nvPr/>
          </p:nvSpPr>
          <p:spPr>
            <a:xfrm>
              <a:off x="19664320" y="604354"/>
              <a:ext cx="273446" cy="172830"/>
            </a:xfrm>
            <a:custGeom>
              <a:avLst/>
              <a:gdLst>
                <a:gd name="connsiteX0" fmla="*/ 95848 w 97824"/>
                <a:gd name="connsiteY0" fmla="*/ 11049 h 61829"/>
                <a:gd name="connsiteX1" fmla="*/ 95848 w 97824"/>
                <a:gd name="connsiteY1" fmla="*/ 11049 h 61829"/>
                <a:gd name="connsiteX2" fmla="*/ 84085 w 97824"/>
                <a:gd name="connsiteY2" fmla="*/ 38322 h 61829"/>
                <a:gd name="connsiteX3" fmla="*/ 10761 w 97824"/>
                <a:gd name="connsiteY3" fmla="*/ 61408 h 61829"/>
                <a:gd name="connsiteX4" fmla="*/ 3664 w 97824"/>
                <a:gd name="connsiteY4" fmla="*/ 46735 h 61829"/>
                <a:gd name="connsiteX5" fmla="*/ 67140 w 97824"/>
                <a:gd name="connsiteY5" fmla="*/ 3434 h 61829"/>
                <a:gd name="connsiteX6" fmla="*/ 95848 w 97824"/>
                <a:gd name="connsiteY6" fmla="*/ 11049 h 6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824" h="61829">
                  <a:moveTo>
                    <a:pt x="95848" y="11049"/>
                  </a:moveTo>
                  <a:lnTo>
                    <a:pt x="95848" y="11049"/>
                  </a:lnTo>
                  <a:cubicBezTo>
                    <a:pt x="101071" y="21815"/>
                    <a:pt x="95529" y="34733"/>
                    <a:pt x="84085" y="38322"/>
                  </a:cubicBezTo>
                  <a:lnTo>
                    <a:pt x="10761" y="61408"/>
                  </a:lnTo>
                  <a:cubicBezTo>
                    <a:pt x="1710" y="64238"/>
                    <a:pt x="-4191" y="52078"/>
                    <a:pt x="3664" y="46735"/>
                  </a:cubicBezTo>
                  <a:lnTo>
                    <a:pt x="67140" y="3434"/>
                  </a:lnTo>
                  <a:cubicBezTo>
                    <a:pt x="77028" y="-3344"/>
                    <a:pt x="90585" y="284"/>
                    <a:pt x="95848" y="11049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9" name="Freeform: Shape 2278">
              <a:extLst>
                <a:ext uri="{FF2B5EF4-FFF2-40B4-BE49-F238E27FC236}">
                  <a16:creationId xmlns="" xmlns:a16="http://schemas.microsoft.com/office/drawing/2014/main" id="{789F9E67-9F9E-4AF3-BDAF-C740EFBE0CDE}"/>
                </a:ext>
              </a:extLst>
            </p:cNvPr>
            <p:cNvSpPr/>
            <p:nvPr/>
          </p:nvSpPr>
          <p:spPr>
            <a:xfrm>
              <a:off x="20042377" y="1098556"/>
              <a:ext cx="135725" cy="287252"/>
            </a:xfrm>
            <a:custGeom>
              <a:avLst/>
              <a:gdLst>
                <a:gd name="connsiteX0" fmla="*/ 34163 w 48555"/>
                <a:gd name="connsiteY0" fmla="*/ 716 h 102763"/>
                <a:gd name="connsiteX1" fmla="*/ 34163 w 48555"/>
                <a:gd name="connsiteY1" fmla="*/ 716 h 102763"/>
                <a:gd name="connsiteX2" fmla="*/ 46882 w 48555"/>
                <a:gd name="connsiteY2" fmla="*/ 27550 h 102763"/>
                <a:gd name="connsiteX3" fmla="*/ 15782 w 48555"/>
                <a:gd name="connsiteY3" fmla="*/ 97844 h 102763"/>
                <a:gd name="connsiteX4" fmla="*/ 72 w 48555"/>
                <a:gd name="connsiteY4" fmla="*/ 93498 h 102763"/>
                <a:gd name="connsiteX5" fmla="*/ 9522 w 48555"/>
                <a:gd name="connsiteY5" fmla="*/ 17223 h 102763"/>
                <a:gd name="connsiteX6" fmla="*/ 34163 w 48555"/>
                <a:gd name="connsiteY6" fmla="*/ 716 h 10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555" h="102763">
                  <a:moveTo>
                    <a:pt x="34163" y="716"/>
                  </a:moveTo>
                  <a:lnTo>
                    <a:pt x="34163" y="716"/>
                  </a:lnTo>
                  <a:cubicBezTo>
                    <a:pt x="45686" y="3906"/>
                    <a:pt x="51706" y="16625"/>
                    <a:pt x="46882" y="27550"/>
                  </a:cubicBezTo>
                  <a:lnTo>
                    <a:pt x="15782" y="97844"/>
                  </a:lnTo>
                  <a:cubicBezTo>
                    <a:pt x="11954" y="106496"/>
                    <a:pt x="-1084" y="102908"/>
                    <a:pt x="72" y="93498"/>
                  </a:cubicBezTo>
                  <a:lnTo>
                    <a:pt x="9522" y="17223"/>
                  </a:lnTo>
                  <a:cubicBezTo>
                    <a:pt x="10918" y="5341"/>
                    <a:pt x="22600" y="-2474"/>
                    <a:pt x="34163" y="716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0" name="Freeform: Shape 2279">
              <a:extLst>
                <a:ext uri="{FF2B5EF4-FFF2-40B4-BE49-F238E27FC236}">
                  <a16:creationId xmlns="" xmlns:a16="http://schemas.microsoft.com/office/drawing/2014/main" id="{04479860-59D4-4D45-8851-B123E2F92FB5}"/>
                </a:ext>
              </a:extLst>
            </p:cNvPr>
            <p:cNvSpPr/>
            <p:nvPr/>
          </p:nvSpPr>
          <p:spPr>
            <a:xfrm>
              <a:off x="19266393" y="865323"/>
              <a:ext cx="276138" cy="166943"/>
            </a:xfrm>
            <a:custGeom>
              <a:avLst/>
              <a:gdLst>
                <a:gd name="connsiteX0" fmla="*/ 97057 w 98787"/>
                <a:gd name="connsiteY0" fmla="*/ 48150 h 59723"/>
                <a:gd name="connsiteX1" fmla="*/ 97057 w 98787"/>
                <a:gd name="connsiteY1" fmla="*/ 48150 h 59723"/>
                <a:gd name="connsiteX2" fmla="*/ 68589 w 98787"/>
                <a:gd name="connsiteY2" fmla="*/ 56643 h 59723"/>
                <a:gd name="connsiteX3" fmla="*/ 3837 w 98787"/>
                <a:gd name="connsiteY3" fmla="*/ 15216 h 59723"/>
                <a:gd name="connsiteX4" fmla="*/ 10535 w 98787"/>
                <a:gd name="connsiteY4" fmla="*/ 344 h 59723"/>
                <a:gd name="connsiteX5" fmla="*/ 84498 w 98787"/>
                <a:gd name="connsiteY5" fmla="*/ 21277 h 59723"/>
                <a:gd name="connsiteX6" fmla="*/ 97057 w 98787"/>
                <a:gd name="connsiteY6" fmla="*/ 48150 h 5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787" h="59723">
                  <a:moveTo>
                    <a:pt x="97057" y="48150"/>
                  </a:moveTo>
                  <a:lnTo>
                    <a:pt x="97057" y="48150"/>
                  </a:lnTo>
                  <a:cubicBezTo>
                    <a:pt x="92153" y="59075"/>
                    <a:pt x="78677" y="63062"/>
                    <a:pt x="68589" y="56643"/>
                  </a:cubicBezTo>
                  <a:lnTo>
                    <a:pt x="3837" y="15216"/>
                  </a:lnTo>
                  <a:cubicBezTo>
                    <a:pt x="-4138" y="10113"/>
                    <a:pt x="1405" y="-2208"/>
                    <a:pt x="10535" y="344"/>
                  </a:cubicBezTo>
                  <a:lnTo>
                    <a:pt x="84498" y="21277"/>
                  </a:lnTo>
                  <a:cubicBezTo>
                    <a:pt x="96021" y="24506"/>
                    <a:pt x="101962" y="37225"/>
                    <a:pt x="97057" y="48150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1" name="Freeform: Shape 2280">
              <a:extLst>
                <a:ext uri="{FF2B5EF4-FFF2-40B4-BE49-F238E27FC236}">
                  <a16:creationId xmlns="" xmlns:a16="http://schemas.microsoft.com/office/drawing/2014/main" id="{D9A8D512-2933-47A5-A4A2-A700D0943FDD}"/>
                </a:ext>
              </a:extLst>
            </p:cNvPr>
            <p:cNvSpPr/>
            <p:nvPr/>
          </p:nvSpPr>
          <p:spPr>
            <a:xfrm>
              <a:off x="19558554" y="619933"/>
              <a:ext cx="83221" cy="93363"/>
            </a:xfrm>
            <a:custGeom>
              <a:avLst/>
              <a:gdLst>
                <a:gd name="connsiteX0" fmla="*/ 22242 w 29772"/>
                <a:gd name="connsiteY0" fmla="*/ 10580 h 33400"/>
                <a:gd name="connsiteX1" fmla="*/ 27824 w 29772"/>
                <a:gd name="connsiteY1" fmla="*/ 32230 h 33400"/>
                <a:gd name="connsiteX2" fmla="*/ 7530 w 29772"/>
                <a:gd name="connsiteY2" fmla="*/ 22820 h 33400"/>
                <a:gd name="connsiteX3" fmla="*/ 1948 w 29772"/>
                <a:gd name="connsiteY3" fmla="*/ 1170 h 33400"/>
                <a:gd name="connsiteX4" fmla="*/ 22242 w 29772"/>
                <a:gd name="connsiteY4" fmla="*/ 10580 h 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72" h="33400">
                  <a:moveTo>
                    <a:pt x="22242" y="10580"/>
                  </a:moveTo>
                  <a:cubicBezTo>
                    <a:pt x="29379" y="19152"/>
                    <a:pt x="31891" y="28841"/>
                    <a:pt x="27824" y="32230"/>
                  </a:cubicBezTo>
                  <a:cubicBezTo>
                    <a:pt x="23758" y="35619"/>
                    <a:pt x="14707" y="31393"/>
                    <a:pt x="7530" y="22820"/>
                  </a:cubicBezTo>
                  <a:cubicBezTo>
                    <a:pt x="393" y="14248"/>
                    <a:pt x="-2119" y="4559"/>
                    <a:pt x="1948" y="1170"/>
                  </a:cubicBezTo>
                  <a:cubicBezTo>
                    <a:pt x="6015" y="-2219"/>
                    <a:pt x="15105" y="2007"/>
                    <a:pt x="22242" y="10580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2" name="Freeform: Shape 2281">
              <a:extLst>
                <a:ext uri="{FF2B5EF4-FFF2-40B4-BE49-F238E27FC236}">
                  <a16:creationId xmlns="" xmlns:a16="http://schemas.microsoft.com/office/drawing/2014/main" id="{7C6F9D9A-0E70-4427-8074-B7BAD3D73D17}"/>
                </a:ext>
              </a:extLst>
            </p:cNvPr>
            <p:cNvSpPr/>
            <p:nvPr/>
          </p:nvSpPr>
          <p:spPr>
            <a:xfrm>
              <a:off x="20396923" y="878681"/>
              <a:ext cx="65555" cy="106495"/>
            </a:xfrm>
            <a:custGeom>
              <a:avLst/>
              <a:gdLst>
                <a:gd name="connsiteX0" fmla="*/ 20563 w 23452"/>
                <a:gd name="connsiteY0" fmla="*/ 22678 h 38098"/>
                <a:gd name="connsiteX1" fmla="*/ 4016 w 23452"/>
                <a:gd name="connsiteY1" fmla="*/ 37749 h 38098"/>
                <a:gd name="connsiteX2" fmla="*/ 2860 w 23452"/>
                <a:gd name="connsiteY2" fmla="*/ 15421 h 38098"/>
                <a:gd name="connsiteX3" fmla="*/ 19407 w 23452"/>
                <a:gd name="connsiteY3" fmla="*/ 349 h 38098"/>
                <a:gd name="connsiteX4" fmla="*/ 20563 w 23452"/>
                <a:gd name="connsiteY4" fmla="*/ 22678 h 38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52" h="38098">
                  <a:moveTo>
                    <a:pt x="20563" y="22678"/>
                  </a:moveTo>
                  <a:cubicBezTo>
                    <a:pt x="16297" y="33005"/>
                    <a:pt x="8920" y="39743"/>
                    <a:pt x="4016" y="37749"/>
                  </a:cubicBezTo>
                  <a:cubicBezTo>
                    <a:pt x="-848" y="35756"/>
                    <a:pt x="-1367" y="25748"/>
                    <a:pt x="2860" y="15421"/>
                  </a:cubicBezTo>
                  <a:cubicBezTo>
                    <a:pt x="7126" y="5094"/>
                    <a:pt x="14502" y="-1644"/>
                    <a:pt x="19407" y="349"/>
                  </a:cubicBezTo>
                  <a:cubicBezTo>
                    <a:pt x="24311" y="2343"/>
                    <a:pt x="24829" y="12351"/>
                    <a:pt x="20563" y="22678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3" name="Freeform: Shape 2282">
              <a:extLst>
                <a:ext uri="{FF2B5EF4-FFF2-40B4-BE49-F238E27FC236}">
                  <a16:creationId xmlns="" xmlns:a16="http://schemas.microsoft.com/office/drawing/2014/main" id="{2BA957AF-A785-43E9-99FC-834157516408}"/>
                </a:ext>
              </a:extLst>
            </p:cNvPr>
            <p:cNvSpPr/>
            <p:nvPr/>
          </p:nvSpPr>
          <p:spPr>
            <a:xfrm>
              <a:off x="19974018" y="291139"/>
              <a:ext cx="71143" cy="102738"/>
            </a:xfrm>
            <a:custGeom>
              <a:avLst/>
              <a:gdLst>
                <a:gd name="connsiteX0" fmla="*/ 4313 w 25451"/>
                <a:gd name="connsiteY0" fmla="*/ 22902 h 36754"/>
                <a:gd name="connsiteX1" fmla="*/ 3157 w 25451"/>
                <a:gd name="connsiteY1" fmla="*/ 573 h 36754"/>
                <a:gd name="connsiteX2" fmla="*/ 21139 w 25451"/>
                <a:gd name="connsiteY2" fmla="*/ 13851 h 36754"/>
                <a:gd name="connsiteX3" fmla="*/ 22295 w 25451"/>
                <a:gd name="connsiteY3" fmla="*/ 36179 h 36754"/>
                <a:gd name="connsiteX4" fmla="*/ 4313 w 25451"/>
                <a:gd name="connsiteY4" fmla="*/ 22902 h 3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51" h="36754">
                  <a:moveTo>
                    <a:pt x="4313" y="22902"/>
                  </a:moveTo>
                  <a:cubicBezTo>
                    <a:pt x="-950" y="13053"/>
                    <a:pt x="-1469" y="3045"/>
                    <a:pt x="3157" y="573"/>
                  </a:cubicBezTo>
                  <a:cubicBezTo>
                    <a:pt x="7822" y="-1939"/>
                    <a:pt x="15876" y="4042"/>
                    <a:pt x="21139" y="13851"/>
                  </a:cubicBezTo>
                  <a:cubicBezTo>
                    <a:pt x="26402" y="23699"/>
                    <a:pt x="26920" y="33707"/>
                    <a:pt x="22295" y="36179"/>
                  </a:cubicBezTo>
                  <a:cubicBezTo>
                    <a:pt x="17670" y="38691"/>
                    <a:pt x="9616" y="32750"/>
                    <a:pt x="4313" y="22902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4" name="Freeform: Shape 2283">
              <a:extLst>
                <a:ext uri="{FF2B5EF4-FFF2-40B4-BE49-F238E27FC236}">
                  <a16:creationId xmlns="" xmlns:a16="http://schemas.microsoft.com/office/drawing/2014/main" id="{F6EDDD28-6DC8-4387-AB29-924902BF438E}"/>
                </a:ext>
              </a:extLst>
            </p:cNvPr>
            <p:cNvSpPr/>
            <p:nvPr/>
          </p:nvSpPr>
          <p:spPr>
            <a:xfrm>
              <a:off x="20082537" y="502933"/>
              <a:ext cx="93843" cy="82612"/>
            </a:xfrm>
            <a:custGeom>
              <a:avLst/>
              <a:gdLst>
                <a:gd name="connsiteX0" fmla="*/ 10746 w 33572"/>
                <a:gd name="connsiteY0" fmla="*/ 22173 h 29554"/>
                <a:gd name="connsiteX1" fmla="*/ 1136 w 33572"/>
                <a:gd name="connsiteY1" fmla="*/ 1998 h 29554"/>
                <a:gd name="connsiteX2" fmla="*/ 22827 w 33572"/>
                <a:gd name="connsiteY2" fmla="*/ 7381 h 29554"/>
                <a:gd name="connsiteX3" fmla="*/ 32436 w 33572"/>
                <a:gd name="connsiteY3" fmla="*/ 27556 h 29554"/>
                <a:gd name="connsiteX4" fmla="*/ 10746 w 33572"/>
                <a:gd name="connsiteY4" fmla="*/ 22173 h 29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72" h="29554">
                  <a:moveTo>
                    <a:pt x="10746" y="22173"/>
                  </a:moveTo>
                  <a:cubicBezTo>
                    <a:pt x="2093" y="15116"/>
                    <a:pt x="-2213" y="6065"/>
                    <a:pt x="1136" y="1998"/>
                  </a:cubicBezTo>
                  <a:cubicBezTo>
                    <a:pt x="4486" y="-2109"/>
                    <a:pt x="14174" y="324"/>
                    <a:pt x="22827" y="7381"/>
                  </a:cubicBezTo>
                  <a:cubicBezTo>
                    <a:pt x="31479" y="14438"/>
                    <a:pt x="35785" y="23489"/>
                    <a:pt x="32436" y="27556"/>
                  </a:cubicBezTo>
                  <a:cubicBezTo>
                    <a:pt x="29126" y="31663"/>
                    <a:pt x="19398" y="29231"/>
                    <a:pt x="10746" y="22173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5" name="Freeform: Shape 2284">
              <a:extLst>
                <a:ext uri="{FF2B5EF4-FFF2-40B4-BE49-F238E27FC236}">
                  <a16:creationId xmlns="" xmlns:a16="http://schemas.microsoft.com/office/drawing/2014/main" id="{1D28C1E4-009C-4C1A-B7FA-96A9443524A8}"/>
                </a:ext>
              </a:extLst>
            </p:cNvPr>
            <p:cNvSpPr/>
            <p:nvPr/>
          </p:nvSpPr>
          <p:spPr>
            <a:xfrm>
              <a:off x="19741967" y="453727"/>
              <a:ext cx="95004" cy="81267"/>
            </a:xfrm>
            <a:custGeom>
              <a:avLst/>
              <a:gdLst>
                <a:gd name="connsiteX0" fmla="*/ 11133 w 33987"/>
                <a:gd name="connsiteY0" fmla="*/ 7001 h 29073"/>
                <a:gd name="connsiteX1" fmla="*/ 32943 w 33987"/>
                <a:gd name="connsiteY1" fmla="*/ 2097 h 29073"/>
                <a:gd name="connsiteX2" fmla="*/ 22855 w 33987"/>
                <a:gd name="connsiteY2" fmla="*/ 22073 h 29073"/>
                <a:gd name="connsiteX3" fmla="*/ 1045 w 33987"/>
                <a:gd name="connsiteY3" fmla="*/ 26977 h 29073"/>
                <a:gd name="connsiteX4" fmla="*/ 11133 w 33987"/>
                <a:gd name="connsiteY4" fmla="*/ 7001 h 2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87" h="29073">
                  <a:moveTo>
                    <a:pt x="11133" y="7001"/>
                  </a:moveTo>
                  <a:cubicBezTo>
                    <a:pt x="19944" y="143"/>
                    <a:pt x="29713" y="-2050"/>
                    <a:pt x="32943" y="2097"/>
                  </a:cubicBezTo>
                  <a:cubicBezTo>
                    <a:pt x="36172" y="6244"/>
                    <a:pt x="31667" y="15215"/>
                    <a:pt x="22855" y="22073"/>
                  </a:cubicBezTo>
                  <a:cubicBezTo>
                    <a:pt x="14043" y="28931"/>
                    <a:pt x="4275" y="31124"/>
                    <a:pt x="1045" y="26977"/>
                  </a:cubicBezTo>
                  <a:cubicBezTo>
                    <a:pt x="-2185" y="22791"/>
                    <a:pt x="2321" y="13859"/>
                    <a:pt x="11133" y="7001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6" name="Freeform: Shape 2285">
              <a:extLst>
                <a:ext uri="{FF2B5EF4-FFF2-40B4-BE49-F238E27FC236}">
                  <a16:creationId xmlns="" xmlns:a16="http://schemas.microsoft.com/office/drawing/2014/main" id="{4D84CB71-9E02-4CC9-BC40-11219F60B859}"/>
                </a:ext>
              </a:extLst>
            </p:cNvPr>
            <p:cNvSpPr/>
            <p:nvPr/>
          </p:nvSpPr>
          <p:spPr>
            <a:xfrm>
              <a:off x="20038992" y="926847"/>
              <a:ext cx="95004" cy="81270"/>
            </a:xfrm>
            <a:custGeom>
              <a:avLst/>
              <a:gdLst>
                <a:gd name="connsiteX0" fmla="*/ 11133 w 33987"/>
                <a:gd name="connsiteY0" fmla="*/ 7001 h 29074"/>
                <a:gd name="connsiteX1" fmla="*/ 32942 w 33987"/>
                <a:gd name="connsiteY1" fmla="*/ 2097 h 29074"/>
                <a:gd name="connsiteX2" fmla="*/ 22855 w 33987"/>
                <a:gd name="connsiteY2" fmla="*/ 22073 h 29074"/>
                <a:gd name="connsiteX3" fmla="*/ 1045 w 33987"/>
                <a:gd name="connsiteY3" fmla="*/ 26977 h 29074"/>
                <a:gd name="connsiteX4" fmla="*/ 11133 w 33987"/>
                <a:gd name="connsiteY4" fmla="*/ 7001 h 2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87" h="29074">
                  <a:moveTo>
                    <a:pt x="11133" y="7001"/>
                  </a:moveTo>
                  <a:cubicBezTo>
                    <a:pt x="19944" y="143"/>
                    <a:pt x="29713" y="-2050"/>
                    <a:pt x="32942" y="2097"/>
                  </a:cubicBezTo>
                  <a:cubicBezTo>
                    <a:pt x="36172" y="6244"/>
                    <a:pt x="31667" y="15215"/>
                    <a:pt x="22855" y="22073"/>
                  </a:cubicBezTo>
                  <a:cubicBezTo>
                    <a:pt x="14043" y="28931"/>
                    <a:pt x="4275" y="31124"/>
                    <a:pt x="1045" y="26977"/>
                  </a:cubicBezTo>
                  <a:cubicBezTo>
                    <a:pt x="-2185" y="22791"/>
                    <a:pt x="2321" y="13859"/>
                    <a:pt x="11133" y="7001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7" name="Freeform: Shape 2286">
              <a:extLst>
                <a:ext uri="{FF2B5EF4-FFF2-40B4-BE49-F238E27FC236}">
                  <a16:creationId xmlns="" xmlns:a16="http://schemas.microsoft.com/office/drawing/2014/main" id="{FE926C8C-9E7D-45B1-AB3A-6478B7BBA923}"/>
                </a:ext>
              </a:extLst>
            </p:cNvPr>
            <p:cNvSpPr/>
            <p:nvPr/>
          </p:nvSpPr>
          <p:spPr>
            <a:xfrm>
              <a:off x="19692549" y="960676"/>
              <a:ext cx="101771" cy="72683"/>
            </a:xfrm>
            <a:custGeom>
              <a:avLst/>
              <a:gdLst>
                <a:gd name="connsiteX0" fmla="*/ 22910 w 36408"/>
                <a:gd name="connsiteY0" fmla="*/ 21334 h 26002"/>
                <a:gd name="connsiteX1" fmla="*/ 622 w 36408"/>
                <a:gd name="connsiteY1" fmla="*/ 22969 h 26002"/>
                <a:gd name="connsiteX2" fmla="*/ 13500 w 36408"/>
                <a:gd name="connsiteY2" fmla="*/ 4668 h 26002"/>
                <a:gd name="connsiteX3" fmla="*/ 35789 w 36408"/>
                <a:gd name="connsiteY3" fmla="*/ 3033 h 26002"/>
                <a:gd name="connsiteX4" fmla="*/ 22910 w 36408"/>
                <a:gd name="connsiteY4" fmla="*/ 21334 h 2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08" h="26002">
                  <a:moveTo>
                    <a:pt x="22910" y="21334"/>
                  </a:moveTo>
                  <a:cubicBezTo>
                    <a:pt x="13182" y="26837"/>
                    <a:pt x="3214" y="27594"/>
                    <a:pt x="622" y="22969"/>
                  </a:cubicBezTo>
                  <a:cubicBezTo>
                    <a:pt x="-1970" y="18384"/>
                    <a:pt x="3772" y="10170"/>
                    <a:pt x="13500" y="4668"/>
                  </a:cubicBezTo>
                  <a:cubicBezTo>
                    <a:pt x="23229" y="-834"/>
                    <a:pt x="33197" y="-1592"/>
                    <a:pt x="35789" y="3033"/>
                  </a:cubicBezTo>
                  <a:cubicBezTo>
                    <a:pt x="38381" y="7658"/>
                    <a:pt x="32599" y="15832"/>
                    <a:pt x="22910" y="21334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8" name="Freeform: Shape 2287">
              <a:extLst>
                <a:ext uri="{FF2B5EF4-FFF2-40B4-BE49-F238E27FC236}">
                  <a16:creationId xmlns="" xmlns:a16="http://schemas.microsoft.com/office/drawing/2014/main" id="{89C8AD55-1E69-4DB8-B970-0ADE55A74258}"/>
                </a:ext>
              </a:extLst>
            </p:cNvPr>
            <p:cNvSpPr/>
            <p:nvPr/>
          </p:nvSpPr>
          <p:spPr>
            <a:xfrm>
              <a:off x="19817915" y="1273374"/>
              <a:ext cx="61250" cy="109100"/>
            </a:xfrm>
            <a:custGeom>
              <a:avLst/>
              <a:gdLst>
                <a:gd name="connsiteX0" fmla="*/ 1825 w 21912"/>
                <a:gd name="connsiteY0" fmla="*/ 22386 h 39030"/>
                <a:gd name="connsiteX1" fmla="*/ 4896 w 21912"/>
                <a:gd name="connsiteY1" fmla="*/ 217 h 39030"/>
                <a:gd name="connsiteX2" fmla="*/ 20087 w 21912"/>
                <a:gd name="connsiteY2" fmla="*/ 16644 h 39030"/>
                <a:gd name="connsiteX3" fmla="*/ 17017 w 21912"/>
                <a:gd name="connsiteY3" fmla="*/ 38813 h 39030"/>
                <a:gd name="connsiteX4" fmla="*/ 1825 w 21912"/>
                <a:gd name="connsiteY4" fmla="*/ 22386 h 39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2" h="39030">
                  <a:moveTo>
                    <a:pt x="1825" y="22386"/>
                  </a:moveTo>
                  <a:cubicBezTo>
                    <a:pt x="-1524" y="11740"/>
                    <a:pt x="-128" y="1812"/>
                    <a:pt x="4896" y="217"/>
                  </a:cubicBezTo>
                  <a:cubicBezTo>
                    <a:pt x="9920" y="-1378"/>
                    <a:pt x="16738" y="5998"/>
                    <a:pt x="20087" y="16644"/>
                  </a:cubicBezTo>
                  <a:cubicBezTo>
                    <a:pt x="23436" y="27290"/>
                    <a:pt x="22041" y="37218"/>
                    <a:pt x="17017" y="38813"/>
                  </a:cubicBezTo>
                  <a:cubicBezTo>
                    <a:pt x="11993" y="40408"/>
                    <a:pt x="5175" y="33071"/>
                    <a:pt x="1825" y="22386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9" name="Freeform: Shape 2288">
              <a:extLst>
                <a:ext uri="{FF2B5EF4-FFF2-40B4-BE49-F238E27FC236}">
                  <a16:creationId xmlns="" xmlns:a16="http://schemas.microsoft.com/office/drawing/2014/main" id="{BDBE1B63-0E43-41F8-B4A4-4BF141AF5E2C}"/>
                </a:ext>
              </a:extLst>
            </p:cNvPr>
            <p:cNvSpPr/>
            <p:nvPr/>
          </p:nvSpPr>
          <p:spPr>
            <a:xfrm>
              <a:off x="19854858" y="709745"/>
              <a:ext cx="112069" cy="55391"/>
            </a:xfrm>
            <a:custGeom>
              <a:avLst/>
              <a:gdLst>
                <a:gd name="connsiteX0" fmla="*/ 21464 w 40092"/>
                <a:gd name="connsiteY0" fmla="*/ 19358 h 19816"/>
                <a:gd name="connsiteX1" fmla="*/ 53 w 40092"/>
                <a:gd name="connsiteY1" fmla="*/ 12899 h 19816"/>
                <a:gd name="connsiteX2" fmla="*/ 18633 w 40092"/>
                <a:gd name="connsiteY2" fmla="*/ 459 h 19816"/>
                <a:gd name="connsiteX3" fmla="*/ 40044 w 40092"/>
                <a:gd name="connsiteY3" fmla="*/ 6918 h 19816"/>
                <a:gd name="connsiteX4" fmla="*/ 21464 w 40092"/>
                <a:gd name="connsiteY4" fmla="*/ 19358 h 19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92" h="19816">
                  <a:moveTo>
                    <a:pt x="21464" y="19358"/>
                  </a:moveTo>
                  <a:cubicBezTo>
                    <a:pt x="10420" y="20993"/>
                    <a:pt x="850" y="18122"/>
                    <a:pt x="53" y="12899"/>
                  </a:cubicBezTo>
                  <a:cubicBezTo>
                    <a:pt x="-744" y="7675"/>
                    <a:pt x="7589" y="2093"/>
                    <a:pt x="18633" y="459"/>
                  </a:cubicBezTo>
                  <a:cubicBezTo>
                    <a:pt x="29678" y="-1176"/>
                    <a:pt x="39247" y="1695"/>
                    <a:pt x="40044" y="6918"/>
                  </a:cubicBezTo>
                  <a:cubicBezTo>
                    <a:pt x="40802" y="12141"/>
                    <a:pt x="32509" y="17723"/>
                    <a:pt x="21464" y="19358"/>
                  </a:cubicBezTo>
                  <a:close/>
                </a:path>
              </a:pathLst>
            </a:custGeom>
            <a:solidFill>
              <a:srgbClr val="8DC63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0" name="Freeform: Shape 2289">
              <a:extLst>
                <a:ext uri="{FF2B5EF4-FFF2-40B4-BE49-F238E27FC236}">
                  <a16:creationId xmlns="" xmlns:a16="http://schemas.microsoft.com/office/drawing/2014/main" id="{D6AFC321-516B-444E-A0FE-98D7971E9D05}"/>
                </a:ext>
              </a:extLst>
            </p:cNvPr>
            <p:cNvSpPr/>
            <p:nvPr/>
          </p:nvSpPr>
          <p:spPr>
            <a:xfrm>
              <a:off x="20647448" y="-248774"/>
              <a:ext cx="3380524" cy="4319914"/>
            </a:xfrm>
            <a:custGeom>
              <a:avLst/>
              <a:gdLst>
                <a:gd name="connsiteX0" fmla="*/ 417336 w 1209364"/>
                <a:gd name="connsiteY0" fmla="*/ 1081194 h 1545426"/>
                <a:gd name="connsiteX1" fmla="*/ 266022 w 1209364"/>
                <a:gd name="connsiteY1" fmla="*/ 1201447 h 1545426"/>
                <a:gd name="connsiteX2" fmla="*/ 102348 w 1209364"/>
                <a:gd name="connsiteY2" fmla="*/ 1476962 h 1545426"/>
                <a:gd name="connsiteX3" fmla="*/ 25395 w 1209364"/>
                <a:gd name="connsiteY3" fmla="*/ 1542711 h 1545426"/>
                <a:gd name="connsiteX4" fmla="*/ 1592 w 1209364"/>
                <a:gd name="connsiteY4" fmla="*/ 1469347 h 1545426"/>
                <a:gd name="connsiteX5" fmla="*/ 61599 w 1209364"/>
                <a:gd name="connsiteY5" fmla="*/ 1271024 h 1545426"/>
                <a:gd name="connsiteX6" fmla="*/ 253542 w 1209364"/>
                <a:gd name="connsiteY6" fmla="*/ 1044312 h 1545426"/>
                <a:gd name="connsiteX7" fmla="*/ 561194 w 1209364"/>
                <a:gd name="connsiteY7" fmla="*/ 637858 h 1545426"/>
                <a:gd name="connsiteX8" fmla="*/ 755489 w 1209364"/>
                <a:gd name="connsiteY8" fmla="*/ 257839 h 1545426"/>
                <a:gd name="connsiteX9" fmla="*/ 960431 w 1209364"/>
                <a:gd name="connsiteY9" fmla="*/ 30728 h 1545426"/>
                <a:gd name="connsiteX10" fmla="*/ 1055805 w 1209364"/>
                <a:gd name="connsiteY10" fmla="*/ 10553 h 1545426"/>
                <a:gd name="connsiteX11" fmla="*/ 1078053 w 1209364"/>
                <a:gd name="connsiteY11" fmla="*/ 70361 h 1545426"/>
                <a:gd name="connsiteX12" fmla="*/ 1199742 w 1209364"/>
                <a:gd name="connsiteY12" fmla="*/ 189498 h 1545426"/>
                <a:gd name="connsiteX13" fmla="*/ 1207079 w 1209364"/>
                <a:gd name="connsiteY13" fmla="*/ 259513 h 1545426"/>
                <a:gd name="connsiteX14" fmla="*/ 1155125 w 1209364"/>
                <a:gd name="connsiteY14" fmla="*/ 382598 h 1545426"/>
                <a:gd name="connsiteX15" fmla="*/ 979689 w 1209364"/>
                <a:gd name="connsiteY15" fmla="*/ 685186 h 1545426"/>
                <a:gd name="connsiteX16" fmla="*/ 969681 w 1209364"/>
                <a:gd name="connsiteY16" fmla="*/ 700696 h 1545426"/>
                <a:gd name="connsiteX17" fmla="*/ 909116 w 1209364"/>
                <a:gd name="connsiteY17" fmla="*/ 787138 h 1545426"/>
                <a:gd name="connsiteX18" fmla="*/ 744485 w 1209364"/>
                <a:gd name="connsiteY18" fmla="*/ 942439 h 1545426"/>
                <a:gd name="connsiteX19" fmla="*/ 417336 w 1209364"/>
                <a:gd name="connsiteY19" fmla="*/ 1081194 h 154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09364" h="1545426">
                  <a:moveTo>
                    <a:pt x="417336" y="1081194"/>
                  </a:moveTo>
                  <a:cubicBezTo>
                    <a:pt x="359960" y="1112333"/>
                    <a:pt x="309642" y="1153521"/>
                    <a:pt x="266022" y="1201447"/>
                  </a:cubicBezTo>
                  <a:cubicBezTo>
                    <a:pt x="194093" y="1280314"/>
                    <a:pt x="140146" y="1377243"/>
                    <a:pt x="102348" y="1476962"/>
                  </a:cubicBezTo>
                  <a:cubicBezTo>
                    <a:pt x="88951" y="1512289"/>
                    <a:pt x="60044" y="1556945"/>
                    <a:pt x="25395" y="1542711"/>
                  </a:cubicBezTo>
                  <a:cubicBezTo>
                    <a:pt x="-402" y="1532145"/>
                    <a:pt x="-2396" y="1497017"/>
                    <a:pt x="1592" y="1469347"/>
                  </a:cubicBezTo>
                  <a:cubicBezTo>
                    <a:pt x="11440" y="1400488"/>
                    <a:pt x="32612" y="1334340"/>
                    <a:pt x="61599" y="1271024"/>
                  </a:cubicBezTo>
                  <a:cubicBezTo>
                    <a:pt x="107770" y="1170307"/>
                    <a:pt x="181693" y="1129757"/>
                    <a:pt x="253542" y="1044312"/>
                  </a:cubicBezTo>
                  <a:cubicBezTo>
                    <a:pt x="355215" y="923341"/>
                    <a:pt x="461753" y="760663"/>
                    <a:pt x="561194" y="637858"/>
                  </a:cubicBezTo>
                  <a:cubicBezTo>
                    <a:pt x="653697" y="523625"/>
                    <a:pt x="699350" y="391210"/>
                    <a:pt x="755489" y="257839"/>
                  </a:cubicBezTo>
                  <a:cubicBezTo>
                    <a:pt x="795321" y="163183"/>
                    <a:pt x="879531" y="94922"/>
                    <a:pt x="960431" y="30728"/>
                  </a:cubicBezTo>
                  <a:cubicBezTo>
                    <a:pt x="988461" y="8440"/>
                    <a:pt x="1030526" y="-13689"/>
                    <a:pt x="1055805" y="10553"/>
                  </a:cubicBezTo>
                  <a:cubicBezTo>
                    <a:pt x="1071355" y="25465"/>
                    <a:pt x="1070477" y="50186"/>
                    <a:pt x="1078053" y="70361"/>
                  </a:cubicBezTo>
                  <a:cubicBezTo>
                    <a:pt x="1099424" y="127218"/>
                    <a:pt x="1174623" y="136389"/>
                    <a:pt x="1199742" y="189498"/>
                  </a:cubicBezTo>
                  <a:cubicBezTo>
                    <a:pt x="1210189" y="211508"/>
                    <a:pt x="1211265" y="235391"/>
                    <a:pt x="1207079" y="259513"/>
                  </a:cubicBezTo>
                  <a:cubicBezTo>
                    <a:pt x="1199543" y="303213"/>
                    <a:pt x="1174463" y="347590"/>
                    <a:pt x="1155125" y="382598"/>
                  </a:cubicBezTo>
                  <a:cubicBezTo>
                    <a:pt x="1098826" y="484670"/>
                    <a:pt x="1042527" y="586822"/>
                    <a:pt x="979689" y="685186"/>
                  </a:cubicBezTo>
                  <a:cubicBezTo>
                    <a:pt x="976380" y="690369"/>
                    <a:pt x="973070" y="695512"/>
                    <a:pt x="969681" y="700696"/>
                  </a:cubicBezTo>
                  <a:cubicBezTo>
                    <a:pt x="950583" y="730121"/>
                    <a:pt x="930567" y="759188"/>
                    <a:pt x="909116" y="787138"/>
                  </a:cubicBezTo>
                  <a:cubicBezTo>
                    <a:pt x="862585" y="847704"/>
                    <a:pt x="809436" y="902647"/>
                    <a:pt x="744485" y="942439"/>
                  </a:cubicBezTo>
                  <a:cubicBezTo>
                    <a:pt x="643210" y="1004440"/>
                    <a:pt x="521720" y="1024575"/>
                    <a:pt x="417336" y="1081194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1" name="Freeform: Shape 2290">
              <a:extLst>
                <a:ext uri="{FF2B5EF4-FFF2-40B4-BE49-F238E27FC236}">
                  <a16:creationId xmlns="" xmlns:a16="http://schemas.microsoft.com/office/drawing/2014/main" id="{D7D33F21-9C3B-438A-BCD7-627CE257D4F2}"/>
                </a:ext>
              </a:extLst>
            </p:cNvPr>
            <p:cNvSpPr/>
            <p:nvPr/>
          </p:nvSpPr>
          <p:spPr>
            <a:xfrm>
              <a:off x="21424047" y="-248886"/>
              <a:ext cx="2228959" cy="2836233"/>
            </a:xfrm>
            <a:custGeom>
              <a:avLst/>
              <a:gdLst>
                <a:gd name="connsiteX0" fmla="*/ 346846 w 797398"/>
                <a:gd name="connsiteY0" fmla="*/ 631638 h 1014647"/>
                <a:gd name="connsiteX1" fmla="*/ 4625 w 797398"/>
                <a:gd name="connsiteY1" fmla="*/ 1010142 h 1014647"/>
                <a:gd name="connsiteX2" fmla="*/ 0 w 797398"/>
                <a:gd name="connsiteY2" fmla="*/ 1014647 h 1014647"/>
                <a:gd name="connsiteX3" fmla="*/ 283330 w 797398"/>
                <a:gd name="connsiteY3" fmla="*/ 637858 h 1014647"/>
                <a:gd name="connsiteX4" fmla="*/ 477625 w 797398"/>
                <a:gd name="connsiteY4" fmla="*/ 257839 h 1014647"/>
                <a:gd name="connsiteX5" fmla="*/ 682567 w 797398"/>
                <a:gd name="connsiteY5" fmla="*/ 30728 h 1014647"/>
                <a:gd name="connsiteX6" fmla="*/ 777941 w 797398"/>
                <a:gd name="connsiteY6" fmla="*/ 10553 h 1014647"/>
                <a:gd name="connsiteX7" fmla="*/ 797398 w 797398"/>
                <a:gd name="connsiteY7" fmla="*/ 61390 h 1014647"/>
                <a:gd name="connsiteX8" fmla="*/ 573956 w 797398"/>
                <a:gd name="connsiteY8" fmla="*/ 269561 h 1014647"/>
                <a:gd name="connsiteX9" fmla="*/ 346846 w 797398"/>
                <a:gd name="connsiteY9" fmla="*/ 631638 h 1014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7398" h="1014647">
                  <a:moveTo>
                    <a:pt x="346846" y="631638"/>
                  </a:moveTo>
                  <a:cubicBezTo>
                    <a:pt x="237038" y="745432"/>
                    <a:pt x="116585" y="898420"/>
                    <a:pt x="4625" y="1010142"/>
                  </a:cubicBezTo>
                  <a:cubicBezTo>
                    <a:pt x="3110" y="1011697"/>
                    <a:pt x="1555" y="1013212"/>
                    <a:pt x="0" y="1014647"/>
                  </a:cubicBezTo>
                  <a:cubicBezTo>
                    <a:pt x="94217" y="897743"/>
                    <a:pt x="191824" y="750894"/>
                    <a:pt x="283330" y="637858"/>
                  </a:cubicBezTo>
                  <a:cubicBezTo>
                    <a:pt x="375833" y="523625"/>
                    <a:pt x="421486" y="391210"/>
                    <a:pt x="477625" y="257839"/>
                  </a:cubicBezTo>
                  <a:cubicBezTo>
                    <a:pt x="517457" y="163183"/>
                    <a:pt x="601667" y="94922"/>
                    <a:pt x="682567" y="30728"/>
                  </a:cubicBezTo>
                  <a:cubicBezTo>
                    <a:pt x="710597" y="8440"/>
                    <a:pt x="752662" y="-13689"/>
                    <a:pt x="777941" y="10553"/>
                  </a:cubicBezTo>
                  <a:cubicBezTo>
                    <a:pt x="791218" y="23312"/>
                    <a:pt x="792494" y="43248"/>
                    <a:pt x="797398" y="61390"/>
                  </a:cubicBezTo>
                  <a:cubicBezTo>
                    <a:pt x="711394" y="118167"/>
                    <a:pt x="621882" y="178812"/>
                    <a:pt x="573956" y="269561"/>
                  </a:cubicBezTo>
                  <a:cubicBezTo>
                    <a:pt x="506253" y="397789"/>
                    <a:pt x="448997" y="525818"/>
                    <a:pt x="346846" y="631638"/>
                  </a:cubicBezTo>
                  <a:close/>
                </a:path>
              </a:pathLst>
            </a:custGeom>
            <a:solidFill>
              <a:srgbClr val="9B8579">
                <a:alpha val="30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2" name="Freeform: Shape 2291">
              <a:extLst>
                <a:ext uri="{FF2B5EF4-FFF2-40B4-BE49-F238E27FC236}">
                  <a16:creationId xmlns="" xmlns:a16="http://schemas.microsoft.com/office/drawing/2014/main" id="{138DDD54-D7A9-40AD-AE3E-328B317B7465}"/>
                </a:ext>
              </a:extLst>
            </p:cNvPr>
            <p:cNvSpPr/>
            <p:nvPr/>
          </p:nvSpPr>
          <p:spPr>
            <a:xfrm>
              <a:off x="21391057" y="476529"/>
              <a:ext cx="2630413" cy="2633088"/>
            </a:xfrm>
            <a:custGeom>
              <a:avLst/>
              <a:gdLst>
                <a:gd name="connsiteX0" fmla="*/ 478463 w 941016"/>
                <a:gd name="connsiteY0" fmla="*/ 682926 h 941973"/>
                <a:gd name="connsiteX1" fmla="*/ 151314 w 941016"/>
                <a:gd name="connsiteY1" fmla="*/ 821720 h 941973"/>
                <a:gd name="connsiteX2" fmla="*/ 0 w 941016"/>
                <a:gd name="connsiteY2" fmla="*/ 941974 h 941973"/>
                <a:gd name="connsiteX3" fmla="*/ 143100 w 941016"/>
                <a:gd name="connsiteY3" fmla="*/ 763906 h 941973"/>
                <a:gd name="connsiteX4" fmla="*/ 465026 w 941016"/>
                <a:gd name="connsiteY4" fmla="*/ 610479 h 941973"/>
                <a:gd name="connsiteX5" fmla="*/ 741059 w 941016"/>
                <a:gd name="connsiteY5" fmla="*/ 321408 h 941973"/>
                <a:gd name="connsiteX6" fmla="*/ 941017 w 941016"/>
                <a:gd name="connsiteY6" fmla="*/ 0 h 941973"/>
                <a:gd name="connsiteX7" fmla="*/ 889064 w 941016"/>
                <a:gd name="connsiteY7" fmla="*/ 123085 h 941973"/>
                <a:gd name="connsiteX8" fmla="*/ 713627 w 941016"/>
                <a:gd name="connsiteY8" fmla="*/ 425672 h 941973"/>
                <a:gd name="connsiteX9" fmla="*/ 703620 w 941016"/>
                <a:gd name="connsiteY9" fmla="*/ 441183 h 941973"/>
                <a:gd name="connsiteX10" fmla="*/ 687392 w 941016"/>
                <a:gd name="connsiteY10" fmla="*/ 463072 h 941973"/>
                <a:gd name="connsiteX11" fmla="*/ 643054 w 941016"/>
                <a:gd name="connsiteY11" fmla="*/ 527625 h 941973"/>
                <a:gd name="connsiteX12" fmla="*/ 478463 w 941016"/>
                <a:gd name="connsiteY12" fmla="*/ 682926 h 94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41016" h="941973">
                  <a:moveTo>
                    <a:pt x="478463" y="682926"/>
                  </a:moveTo>
                  <a:cubicBezTo>
                    <a:pt x="377188" y="744967"/>
                    <a:pt x="255699" y="765062"/>
                    <a:pt x="151314" y="821720"/>
                  </a:cubicBezTo>
                  <a:cubicBezTo>
                    <a:pt x="93938" y="852860"/>
                    <a:pt x="43620" y="894048"/>
                    <a:pt x="0" y="941974"/>
                  </a:cubicBezTo>
                  <a:cubicBezTo>
                    <a:pt x="35965" y="875946"/>
                    <a:pt x="93061" y="813785"/>
                    <a:pt x="143100" y="763906"/>
                  </a:cubicBezTo>
                  <a:cubicBezTo>
                    <a:pt x="238913" y="668373"/>
                    <a:pt x="355378" y="687551"/>
                    <a:pt x="465026" y="610479"/>
                  </a:cubicBezTo>
                  <a:cubicBezTo>
                    <a:pt x="568813" y="537513"/>
                    <a:pt x="654457" y="467976"/>
                    <a:pt x="741059" y="321408"/>
                  </a:cubicBezTo>
                  <a:cubicBezTo>
                    <a:pt x="797318" y="226193"/>
                    <a:pt x="886153" y="95693"/>
                    <a:pt x="941017" y="0"/>
                  </a:cubicBezTo>
                  <a:cubicBezTo>
                    <a:pt x="933481" y="43700"/>
                    <a:pt x="908402" y="88077"/>
                    <a:pt x="889064" y="123085"/>
                  </a:cubicBezTo>
                  <a:cubicBezTo>
                    <a:pt x="832765" y="225157"/>
                    <a:pt x="776465" y="327309"/>
                    <a:pt x="713627" y="425672"/>
                  </a:cubicBezTo>
                  <a:cubicBezTo>
                    <a:pt x="710318" y="430856"/>
                    <a:pt x="707009" y="435999"/>
                    <a:pt x="703620" y="441183"/>
                  </a:cubicBezTo>
                  <a:cubicBezTo>
                    <a:pt x="698117" y="448439"/>
                    <a:pt x="692695" y="455696"/>
                    <a:pt x="687392" y="463072"/>
                  </a:cubicBezTo>
                  <a:cubicBezTo>
                    <a:pt x="672161" y="484085"/>
                    <a:pt x="657528" y="505736"/>
                    <a:pt x="643054" y="527625"/>
                  </a:cubicBezTo>
                  <a:cubicBezTo>
                    <a:pt x="596524" y="588190"/>
                    <a:pt x="543374" y="643134"/>
                    <a:pt x="478463" y="682926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3" name="Freeform: Shape 2292">
              <a:extLst>
                <a:ext uri="{FF2B5EF4-FFF2-40B4-BE49-F238E27FC236}">
                  <a16:creationId xmlns="" xmlns:a16="http://schemas.microsoft.com/office/drawing/2014/main" id="{66C46968-C6E4-4249-9548-3E90F886BF95}"/>
                </a:ext>
              </a:extLst>
            </p:cNvPr>
            <p:cNvSpPr/>
            <p:nvPr/>
          </p:nvSpPr>
          <p:spPr>
            <a:xfrm>
              <a:off x="21289524" y="401746"/>
              <a:ext cx="2492546" cy="2761705"/>
            </a:xfrm>
            <a:custGeom>
              <a:avLst/>
              <a:gdLst>
                <a:gd name="connsiteX0" fmla="*/ 120293 w 891695"/>
                <a:gd name="connsiteY0" fmla="*/ 838586 h 987985"/>
                <a:gd name="connsiteX1" fmla="*/ 0 w 891695"/>
                <a:gd name="connsiteY1" fmla="*/ 987986 h 987985"/>
                <a:gd name="connsiteX2" fmla="*/ 161362 w 891695"/>
                <a:gd name="connsiteY2" fmla="*/ 827182 h 987985"/>
                <a:gd name="connsiteX3" fmla="*/ 489667 w 891695"/>
                <a:gd name="connsiteY3" fmla="*/ 536277 h 987985"/>
                <a:gd name="connsiteX4" fmla="*/ 651666 w 891695"/>
                <a:gd name="connsiteY4" fmla="*/ 227788 h 987985"/>
                <a:gd name="connsiteX5" fmla="*/ 891695 w 891695"/>
                <a:gd name="connsiteY5" fmla="*/ 0 h 987985"/>
                <a:gd name="connsiteX6" fmla="*/ 789902 w 891695"/>
                <a:gd name="connsiteY6" fmla="*/ 76115 h 987985"/>
                <a:gd name="connsiteX7" fmla="*/ 544172 w 891695"/>
                <a:gd name="connsiteY7" fmla="*/ 297325 h 987985"/>
                <a:gd name="connsiteX8" fmla="*/ 520288 w 891695"/>
                <a:gd name="connsiteY8" fmla="*/ 360083 h 987985"/>
                <a:gd name="connsiteX9" fmla="*/ 120293 w 891695"/>
                <a:gd name="connsiteY9" fmla="*/ 838586 h 98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1695" h="987985">
                  <a:moveTo>
                    <a:pt x="120293" y="838586"/>
                  </a:moveTo>
                  <a:cubicBezTo>
                    <a:pt x="85366" y="890818"/>
                    <a:pt x="44497" y="940857"/>
                    <a:pt x="0" y="987986"/>
                  </a:cubicBezTo>
                  <a:cubicBezTo>
                    <a:pt x="56299" y="941097"/>
                    <a:pt x="114073" y="879654"/>
                    <a:pt x="161362" y="827182"/>
                  </a:cubicBezTo>
                  <a:cubicBezTo>
                    <a:pt x="251871" y="726705"/>
                    <a:pt x="409923" y="641499"/>
                    <a:pt x="489667" y="536277"/>
                  </a:cubicBezTo>
                  <a:cubicBezTo>
                    <a:pt x="565144" y="436677"/>
                    <a:pt x="563908" y="319414"/>
                    <a:pt x="651666" y="227788"/>
                  </a:cubicBezTo>
                  <a:cubicBezTo>
                    <a:pt x="728340" y="147805"/>
                    <a:pt x="809559" y="69935"/>
                    <a:pt x="891695" y="0"/>
                  </a:cubicBezTo>
                  <a:cubicBezTo>
                    <a:pt x="857844" y="18859"/>
                    <a:pt x="819806" y="51076"/>
                    <a:pt x="789902" y="76115"/>
                  </a:cubicBezTo>
                  <a:cubicBezTo>
                    <a:pt x="702742" y="149121"/>
                    <a:pt x="629936" y="220611"/>
                    <a:pt x="544172" y="297325"/>
                  </a:cubicBezTo>
                  <a:cubicBezTo>
                    <a:pt x="539666" y="301352"/>
                    <a:pt x="524834" y="356016"/>
                    <a:pt x="520288" y="360083"/>
                  </a:cubicBezTo>
                  <a:cubicBezTo>
                    <a:pt x="513749" y="366423"/>
                    <a:pt x="183809" y="743531"/>
                    <a:pt x="120293" y="838586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4" name="Freeform: Shape 2293">
              <a:extLst>
                <a:ext uri="{FF2B5EF4-FFF2-40B4-BE49-F238E27FC236}">
                  <a16:creationId xmlns="" xmlns:a16="http://schemas.microsoft.com/office/drawing/2014/main" id="{01EC9E32-F16B-4BB9-8C3F-08D13A95B1C3}"/>
                </a:ext>
              </a:extLst>
            </p:cNvPr>
            <p:cNvSpPr/>
            <p:nvPr/>
          </p:nvSpPr>
          <p:spPr>
            <a:xfrm>
              <a:off x="20182368" y="1232965"/>
              <a:ext cx="2628048" cy="3316598"/>
            </a:xfrm>
            <a:custGeom>
              <a:avLst/>
              <a:gdLst>
                <a:gd name="connsiteX0" fmla="*/ 670038 w 940170"/>
                <a:gd name="connsiteY0" fmla="*/ 397204 h 1186495"/>
                <a:gd name="connsiteX1" fmla="*/ 340577 w 940170"/>
                <a:gd name="connsiteY1" fmla="*/ 861552 h 1186495"/>
                <a:gd name="connsiteX2" fmla="*/ 241535 w 940170"/>
                <a:gd name="connsiteY2" fmla="*/ 1104850 h 1186495"/>
                <a:gd name="connsiteX3" fmla="*/ 127222 w 940170"/>
                <a:gd name="connsiteY3" fmla="*/ 1186229 h 1186495"/>
                <a:gd name="connsiteX4" fmla="*/ 13029 w 940170"/>
                <a:gd name="connsiteY4" fmla="*/ 1080488 h 1186495"/>
                <a:gd name="connsiteX5" fmla="*/ 32287 w 940170"/>
                <a:gd name="connsiteY5" fmla="*/ 895443 h 1186495"/>
                <a:gd name="connsiteX6" fmla="*/ 262229 w 940170"/>
                <a:gd name="connsiteY6" fmla="*/ 630734 h 1186495"/>
                <a:gd name="connsiteX7" fmla="*/ 377339 w 940170"/>
                <a:gd name="connsiteY7" fmla="*/ 556971 h 1186495"/>
                <a:gd name="connsiteX8" fmla="*/ 502457 w 940170"/>
                <a:gd name="connsiteY8" fmla="*/ 450433 h 1186495"/>
                <a:gd name="connsiteX9" fmla="*/ 670038 w 940170"/>
                <a:gd name="connsiteY9" fmla="*/ 293936 h 1186495"/>
                <a:gd name="connsiteX10" fmla="*/ 940171 w 940170"/>
                <a:gd name="connsiteY10" fmla="*/ 0 h 1186495"/>
                <a:gd name="connsiteX11" fmla="*/ 670038 w 940170"/>
                <a:gd name="connsiteY11" fmla="*/ 397204 h 1186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40170" h="1186495">
                  <a:moveTo>
                    <a:pt x="670038" y="397204"/>
                  </a:moveTo>
                  <a:cubicBezTo>
                    <a:pt x="489738" y="559123"/>
                    <a:pt x="440257" y="653899"/>
                    <a:pt x="340577" y="861552"/>
                  </a:cubicBezTo>
                  <a:cubicBezTo>
                    <a:pt x="302180" y="941575"/>
                    <a:pt x="278935" y="1024588"/>
                    <a:pt x="241535" y="1104850"/>
                  </a:cubicBezTo>
                  <a:cubicBezTo>
                    <a:pt x="221798" y="1147195"/>
                    <a:pt x="174311" y="1182600"/>
                    <a:pt x="127222" y="1186229"/>
                  </a:cubicBezTo>
                  <a:cubicBezTo>
                    <a:pt x="64903" y="1191054"/>
                    <a:pt x="33802" y="1129531"/>
                    <a:pt x="13029" y="1080488"/>
                  </a:cubicBezTo>
                  <a:cubicBezTo>
                    <a:pt x="-13326" y="1018208"/>
                    <a:pt x="3978" y="955091"/>
                    <a:pt x="32287" y="895443"/>
                  </a:cubicBezTo>
                  <a:cubicBezTo>
                    <a:pt x="81170" y="792574"/>
                    <a:pt x="163266" y="698037"/>
                    <a:pt x="262229" y="630734"/>
                  </a:cubicBezTo>
                  <a:cubicBezTo>
                    <a:pt x="299987" y="605056"/>
                    <a:pt x="339979" y="583286"/>
                    <a:pt x="377339" y="556971"/>
                  </a:cubicBezTo>
                  <a:cubicBezTo>
                    <a:pt x="422115" y="525432"/>
                    <a:pt x="462425" y="487832"/>
                    <a:pt x="502457" y="450433"/>
                  </a:cubicBezTo>
                  <a:cubicBezTo>
                    <a:pt x="558317" y="398280"/>
                    <a:pt x="614178" y="346088"/>
                    <a:pt x="670038" y="293936"/>
                  </a:cubicBezTo>
                  <a:cubicBezTo>
                    <a:pt x="768123" y="202350"/>
                    <a:pt x="867604" y="109089"/>
                    <a:pt x="940171" y="0"/>
                  </a:cubicBezTo>
                  <a:cubicBezTo>
                    <a:pt x="909270" y="127231"/>
                    <a:pt x="745755" y="329222"/>
                    <a:pt x="670038" y="397204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5" name="Freeform: Shape 2294">
              <a:extLst>
                <a:ext uri="{FF2B5EF4-FFF2-40B4-BE49-F238E27FC236}">
                  <a16:creationId xmlns="" xmlns:a16="http://schemas.microsoft.com/office/drawing/2014/main" id="{37A6F44B-F7F1-4B42-ADDF-768A90E3AEAF}"/>
                </a:ext>
              </a:extLst>
            </p:cNvPr>
            <p:cNvSpPr/>
            <p:nvPr/>
          </p:nvSpPr>
          <p:spPr>
            <a:xfrm>
              <a:off x="20175712" y="1226279"/>
              <a:ext cx="2627906" cy="3288880"/>
            </a:xfrm>
            <a:custGeom>
              <a:avLst/>
              <a:gdLst>
                <a:gd name="connsiteX0" fmla="*/ 82036 w 940119"/>
                <a:gd name="connsiteY0" fmla="*/ 1176580 h 1176579"/>
                <a:gd name="connsiteX1" fmla="*/ 13018 w 940119"/>
                <a:gd name="connsiteY1" fmla="*/ 1080489 h 1176579"/>
                <a:gd name="connsiteX2" fmla="*/ 32316 w 940119"/>
                <a:gd name="connsiteY2" fmla="*/ 895483 h 1176579"/>
                <a:gd name="connsiteX3" fmla="*/ 262257 w 940119"/>
                <a:gd name="connsiteY3" fmla="*/ 630773 h 1176579"/>
                <a:gd name="connsiteX4" fmla="*/ 377368 w 940119"/>
                <a:gd name="connsiteY4" fmla="*/ 556931 h 1176579"/>
                <a:gd name="connsiteX5" fmla="*/ 502486 w 940119"/>
                <a:gd name="connsiteY5" fmla="*/ 450393 h 1176579"/>
                <a:gd name="connsiteX6" fmla="*/ 670067 w 940119"/>
                <a:gd name="connsiteY6" fmla="*/ 293936 h 1176579"/>
                <a:gd name="connsiteX7" fmla="*/ 940119 w 940119"/>
                <a:gd name="connsiteY7" fmla="*/ 0 h 1176579"/>
                <a:gd name="connsiteX8" fmla="*/ 900606 w 940119"/>
                <a:gd name="connsiteY8" fmla="*/ 96729 h 1176579"/>
                <a:gd name="connsiteX9" fmla="*/ 691359 w 940119"/>
                <a:gd name="connsiteY9" fmla="*/ 312556 h 1176579"/>
                <a:gd name="connsiteX10" fmla="*/ 524894 w 940119"/>
                <a:gd name="connsiteY10" fmla="*/ 470210 h 1176579"/>
                <a:gd name="connsiteX11" fmla="*/ 400533 w 940119"/>
                <a:gd name="connsiteY11" fmla="*/ 577624 h 1176579"/>
                <a:gd name="connsiteX12" fmla="*/ 285941 w 940119"/>
                <a:gd name="connsiteY12" fmla="*/ 652185 h 1176579"/>
                <a:gd name="connsiteX13" fmla="*/ 57834 w 940119"/>
                <a:gd name="connsiteY13" fmla="*/ 918489 h 1176579"/>
                <a:gd name="connsiteX14" fmla="*/ 39852 w 940119"/>
                <a:gd name="connsiteY14" fmla="*/ 1103615 h 1176579"/>
                <a:gd name="connsiteX15" fmla="*/ 82036 w 940119"/>
                <a:gd name="connsiteY15" fmla="*/ 1176580 h 1176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40119" h="1176579">
                  <a:moveTo>
                    <a:pt x="82036" y="1176580"/>
                  </a:moveTo>
                  <a:cubicBezTo>
                    <a:pt x="48424" y="1157840"/>
                    <a:pt x="28010" y="1115935"/>
                    <a:pt x="13018" y="1080489"/>
                  </a:cubicBezTo>
                  <a:cubicBezTo>
                    <a:pt x="-13337" y="1018209"/>
                    <a:pt x="4007" y="955092"/>
                    <a:pt x="32316" y="895483"/>
                  </a:cubicBezTo>
                  <a:cubicBezTo>
                    <a:pt x="81119" y="792614"/>
                    <a:pt x="163255" y="698077"/>
                    <a:pt x="262257" y="630773"/>
                  </a:cubicBezTo>
                  <a:cubicBezTo>
                    <a:pt x="299976" y="605096"/>
                    <a:pt x="340008" y="583286"/>
                    <a:pt x="377368" y="556931"/>
                  </a:cubicBezTo>
                  <a:cubicBezTo>
                    <a:pt x="422104" y="525392"/>
                    <a:pt x="462454" y="487793"/>
                    <a:pt x="502486" y="450393"/>
                  </a:cubicBezTo>
                  <a:cubicBezTo>
                    <a:pt x="558346" y="398201"/>
                    <a:pt x="614167" y="346088"/>
                    <a:pt x="670067" y="293936"/>
                  </a:cubicBezTo>
                  <a:cubicBezTo>
                    <a:pt x="768152" y="202350"/>
                    <a:pt x="867632" y="109050"/>
                    <a:pt x="940119" y="0"/>
                  </a:cubicBezTo>
                  <a:cubicBezTo>
                    <a:pt x="933062" y="29186"/>
                    <a:pt x="919027" y="62240"/>
                    <a:pt x="900606" y="96729"/>
                  </a:cubicBezTo>
                  <a:cubicBezTo>
                    <a:pt x="838087" y="173523"/>
                    <a:pt x="764324" y="243577"/>
                    <a:pt x="691359" y="312556"/>
                  </a:cubicBezTo>
                  <a:cubicBezTo>
                    <a:pt x="635897" y="365107"/>
                    <a:pt x="580355" y="417658"/>
                    <a:pt x="524894" y="470210"/>
                  </a:cubicBezTo>
                  <a:cubicBezTo>
                    <a:pt x="485101" y="507848"/>
                    <a:pt x="445070" y="545727"/>
                    <a:pt x="400533" y="577624"/>
                  </a:cubicBezTo>
                  <a:cubicBezTo>
                    <a:pt x="363373" y="604179"/>
                    <a:pt x="323501" y="626268"/>
                    <a:pt x="285941" y="652185"/>
                  </a:cubicBezTo>
                  <a:cubicBezTo>
                    <a:pt x="187418" y="720166"/>
                    <a:pt x="105960" y="815261"/>
                    <a:pt x="57834" y="918489"/>
                  </a:cubicBezTo>
                  <a:cubicBezTo>
                    <a:pt x="29924" y="978297"/>
                    <a:pt x="13058" y="1041534"/>
                    <a:pt x="39852" y="1103615"/>
                  </a:cubicBezTo>
                  <a:cubicBezTo>
                    <a:pt x="50378" y="1128175"/>
                    <a:pt x="63616" y="1155847"/>
                    <a:pt x="82036" y="1176580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6" name="Freeform: Shape 2295">
              <a:extLst>
                <a:ext uri="{FF2B5EF4-FFF2-40B4-BE49-F238E27FC236}">
                  <a16:creationId xmlns="" xmlns:a16="http://schemas.microsoft.com/office/drawing/2014/main" id="{C0773D8D-4214-4E9E-B9B9-112B37841745}"/>
                </a:ext>
              </a:extLst>
            </p:cNvPr>
            <p:cNvSpPr/>
            <p:nvPr/>
          </p:nvSpPr>
          <p:spPr>
            <a:xfrm>
              <a:off x="20203408" y="2067194"/>
              <a:ext cx="2112155" cy="2480585"/>
            </a:xfrm>
            <a:custGeom>
              <a:avLst/>
              <a:gdLst>
                <a:gd name="connsiteX0" fmla="*/ 121609 w 755612"/>
                <a:gd name="connsiteY0" fmla="*/ 887150 h 887416"/>
                <a:gd name="connsiteX1" fmla="*/ 7416 w 755612"/>
                <a:gd name="connsiteY1" fmla="*/ 781370 h 887416"/>
                <a:gd name="connsiteX2" fmla="*/ 0 w 755612"/>
                <a:gd name="connsiteY2" fmla="*/ 759799 h 887416"/>
                <a:gd name="connsiteX3" fmla="*/ 79664 w 755612"/>
                <a:gd name="connsiteY3" fmla="*/ 813068 h 887416"/>
                <a:gd name="connsiteX4" fmla="*/ 199798 w 755612"/>
                <a:gd name="connsiteY4" fmla="*/ 740501 h 887416"/>
                <a:gd name="connsiteX5" fmla="*/ 317261 w 755612"/>
                <a:gd name="connsiteY5" fmla="*/ 505177 h 887416"/>
                <a:gd name="connsiteX6" fmla="*/ 681251 w 755612"/>
                <a:gd name="connsiteY6" fmla="*/ 66706 h 887416"/>
                <a:gd name="connsiteX7" fmla="*/ 755612 w 755612"/>
                <a:gd name="connsiteY7" fmla="*/ 0 h 887416"/>
                <a:gd name="connsiteX8" fmla="*/ 664425 w 755612"/>
                <a:gd name="connsiteY8" fmla="*/ 98085 h 887416"/>
                <a:gd name="connsiteX9" fmla="*/ 335004 w 755612"/>
                <a:gd name="connsiteY9" fmla="*/ 562473 h 887416"/>
                <a:gd name="connsiteX10" fmla="*/ 235922 w 755612"/>
                <a:gd name="connsiteY10" fmla="*/ 805772 h 887416"/>
                <a:gd name="connsiteX11" fmla="*/ 121609 w 755612"/>
                <a:gd name="connsiteY11" fmla="*/ 887150 h 88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5612" h="887416">
                  <a:moveTo>
                    <a:pt x="121609" y="887150"/>
                  </a:moveTo>
                  <a:cubicBezTo>
                    <a:pt x="59250" y="891975"/>
                    <a:pt x="28189" y="830452"/>
                    <a:pt x="7416" y="781370"/>
                  </a:cubicBezTo>
                  <a:cubicBezTo>
                    <a:pt x="4386" y="774153"/>
                    <a:pt x="1914" y="766976"/>
                    <a:pt x="0" y="759799"/>
                  </a:cubicBezTo>
                  <a:cubicBezTo>
                    <a:pt x="17265" y="789623"/>
                    <a:pt x="41746" y="813108"/>
                    <a:pt x="79664" y="813068"/>
                  </a:cubicBezTo>
                  <a:cubicBezTo>
                    <a:pt x="126832" y="813028"/>
                    <a:pt x="176832" y="781290"/>
                    <a:pt x="199798" y="740501"/>
                  </a:cubicBezTo>
                  <a:cubicBezTo>
                    <a:pt x="243258" y="663269"/>
                    <a:pt x="272804" y="582130"/>
                    <a:pt x="317261" y="505177"/>
                  </a:cubicBezTo>
                  <a:cubicBezTo>
                    <a:pt x="432570" y="305459"/>
                    <a:pt x="489148" y="214591"/>
                    <a:pt x="681251" y="66706"/>
                  </a:cubicBezTo>
                  <a:cubicBezTo>
                    <a:pt x="701227" y="51316"/>
                    <a:pt x="727184" y="28110"/>
                    <a:pt x="755612" y="0"/>
                  </a:cubicBezTo>
                  <a:cubicBezTo>
                    <a:pt x="721044" y="41666"/>
                    <a:pt x="688388" y="76594"/>
                    <a:pt x="664425" y="98085"/>
                  </a:cubicBezTo>
                  <a:cubicBezTo>
                    <a:pt x="484085" y="260045"/>
                    <a:pt x="434644" y="354821"/>
                    <a:pt x="335004" y="562473"/>
                  </a:cubicBezTo>
                  <a:cubicBezTo>
                    <a:pt x="296607" y="642496"/>
                    <a:pt x="273362" y="725549"/>
                    <a:pt x="235922" y="805772"/>
                  </a:cubicBezTo>
                  <a:cubicBezTo>
                    <a:pt x="216146" y="848155"/>
                    <a:pt x="168698" y="883562"/>
                    <a:pt x="121609" y="887150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7" name="Freeform: Shape 2296">
              <a:extLst>
                <a:ext uri="{FF2B5EF4-FFF2-40B4-BE49-F238E27FC236}">
                  <a16:creationId xmlns="" xmlns:a16="http://schemas.microsoft.com/office/drawing/2014/main" id="{C63D8C38-1EF3-4E42-BCE2-99619D2E3504}"/>
                </a:ext>
              </a:extLst>
            </p:cNvPr>
            <p:cNvSpPr/>
            <p:nvPr/>
          </p:nvSpPr>
          <p:spPr>
            <a:xfrm>
              <a:off x="20210519" y="-4985"/>
              <a:ext cx="3145414" cy="4019197"/>
            </a:xfrm>
            <a:custGeom>
              <a:avLst/>
              <a:gdLst>
                <a:gd name="connsiteX0" fmla="*/ 388320 w 1125255"/>
                <a:gd name="connsiteY0" fmla="*/ 1005942 h 1437846"/>
                <a:gd name="connsiteX1" fmla="*/ 247532 w 1125255"/>
                <a:gd name="connsiteY1" fmla="*/ 1117822 h 1437846"/>
                <a:gd name="connsiteX2" fmla="*/ 95222 w 1125255"/>
                <a:gd name="connsiteY2" fmla="*/ 1374158 h 1437846"/>
                <a:gd name="connsiteX3" fmla="*/ 23612 w 1125255"/>
                <a:gd name="connsiteY3" fmla="*/ 1435322 h 1437846"/>
                <a:gd name="connsiteX4" fmla="*/ 1483 w 1125255"/>
                <a:gd name="connsiteY4" fmla="*/ 1367061 h 1437846"/>
                <a:gd name="connsiteX5" fmla="*/ 57304 w 1125255"/>
                <a:gd name="connsiteY5" fmla="*/ 1182534 h 1437846"/>
                <a:gd name="connsiteX6" fmla="*/ 235890 w 1125255"/>
                <a:gd name="connsiteY6" fmla="*/ 971611 h 1437846"/>
                <a:gd name="connsiteX7" fmla="*/ 522130 w 1125255"/>
                <a:gd name="connsiteY7" fmla="*/ 593466 h 1437846"/>
                <a:gd name="connsiteX8" fmla="*/ 702909 w 1125255"/>
                <a:gd name="connsiteY8" fmla="*/ 239882 h 1437846"/>
                <a:gd name="connsiteX9" fmla="*/ 893617 w 1125255"/>
                <a:gd name="connsiteY9" fmla="*/ 28601 h 1437846"/>
                <a:gd name="connsiteX10" fmla="*/ 982371 w 1125255"/>
                <a:gd name="connsiteY10" fmla="*/ 9822 h 1437846"/>
                <a:gd name="connsiteX11" fmla="*/ 1003065 w 1125255"/>
                <a:gd name="connsiteY11" fmla="*/ 65443 h 1437846"/>
                <a:gd name="connsiteX12" fmla="*/ 1116301 w 1125255"/>
                <a:gd name="connsiteY12" fmla="*/ 176287 h 1437846"/>
                <a:gd name="connsiteX13" fmla="*/ 1123119 w 1125255"/>
                <a:gd name="connsiteY13" fmla="*/ 241438 h 1437846"/>
                <a:gd name="connsiteX14" fmla="*/ 1074795 w 1125255"/>
                <a:gd name="connsiteY14" fmla="*/ 355949 h 1437846"/>
                <a:gd name="connsiteX15" fmla="*/ 911559 w 1125255"/>
                <a:gd name="connsiteY15" fmla="*/ 637485 h 1437846"/>
                <a:gd name="connsiteX16" fmla="*/ 902269 w 1125255"/>
                <a:gd name="connsiteY16" fmla="*/ 651919 h 1437846"/>
                <a:gd name="connsiteX17" fmla="*/ 845930 w 1125255"/>
                <a:gd name="connsiteY17" fmla="*/ 732340 h 1437846"/>
                <a:gd name="connsiteX18" fmla="*/ 692782 w 1125255"/>
                <a:gd name="connsiteY18" fmla="*/ 876836 h 1437846"/>
                <a:gd name="connsiteX19" fmla="*/ 388320 w 1125255"/>
                <a:gd name="connsiteY19" fmla="*/ 1005942 h 1437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25255" h="1437846">
                  <a:moveTo>
                    <a:pt x="388320" y="1005942"/>
                  </a:moveTo>
                  <a:cubicBezTo>
                    <a:pt x="334932" y="1034928"/>
                    <a:pt x="288122" y="1073245"/>
                    <a:pt x="247532" y="1117822"/>
                  </a:cubicBezTo>
                  <a:cubicBezTo>
                    <a:pt x="180627" y="1191226"/>
                    <a:pt x="130429" y="1281416"/>
                    <a:pt x="95222" y="1374158"/>
                  </a:cubicBezTo>
                  <a:cubicBezTo>
                    <a:pt x="82742" y="1407013"/>
                    <a:pt x="55868" y="1448559"/>
                    <a:pt x="23612" y="1435322"/>
                  </a:cubicBezTo>
                  <a:cubicBezTo>
                    <a:pt x="-391" y="1425514"/>
                    <a:pt x="-2225" y="1392818"/>
                    <a:pt x="1483" y="1367061"/>
                  </a:cubicBezTo>
                  <a:cubicBezTo>
                    <a:pt x="10653" y="1302987"/>
                    <a:pt x="30350" y="1241465"/>
                    <a:pt x="57304" y="1182534"/>
                  </a:cubicBezTo>
                  <a:cubicBezTo>
                    <a:pt x="100246" y="1088835"/>
                    <a:pt x="169065" y="1051116"/>
                    <a:pt x="235890" y="971611"/>
                  </a:cubicBezTo>
                  <a:cubicBezTo>
                    <a:pt x="330466" y="859053"/>
                    <a:pt x="429627" y="707700"/>
                    <a:pt x="522130" y="593466"/>
                  </a:cubicBezTo>
                  <a:cubicBezTo>
                    <a:pt x="608174" y="487168"/>
                    <a:pt x="650677" y="364004"/>
                    <a:pt x="702909" y="239882"/>
                  </a:cubicBezTo>
                  <a:cubicBezTo>
                    <a:pt x="739990" y="151806"/>
                    <a:pt x="818299" y="88289"/>
                    <a:pt x="893617" y="28601"/>
                  </a:cubicBezTo>
                  <a:cubicBezTo>
                    <a:pt x="919693" y="7868"/>
                    <a:pt x="958807" y="-12746"/>
                    <a:pt x="982371" y="9822"/>
                  </a:cubicBezTo>
                  <a:cubicBezTo>
                    <a:pt x="996845" y="23697"/>
                    <a:pt x="996008" y="46703"/>
                    <a:pt x="1003065" y="65443"/>
                  </a:cubicBezTo>
                  <a:cubicBezTo>
                    <a:pt x="1022961" y="118353"/>
                    <a:pt x="1092936" y="126846"/>
                    <a:pt x="1116301" y="176287"/>
                  </a:cubicBezTo>
                  <a:cubicBezTo>
                    <a:pt x="1126030" y="196741"/>
                    <a:pt x="1127027" y="218990"/>
                    <a:pt x="1123119" y="241438"/>
                  </a:cubicBezTo>
                  <a:cubicBezTo>
                    <a:pt x="1116102" y="282107"/>
                    <a:pt x="1092777" y="323374"/>
                    <a:pt x="1074795" y="355949"/>
                  </a:cubicBezTo>
                  <a:cubicBezTo>
                    <a:pt x="1022403" y="450924"/>
                    <a:pt x="970011" y="545979"/>
                    <a:pt x="911559" y="637485"/>
                  </a:cubicBezTo>
                  <a:cubicBezTo>
                    <a:pt x="908489" y="642310"/>
                    <a:pt x="905419" y="647094"/>
                    <a:pt x="902269" y="651919"/>
                  </a:cubicBezTo>
                  <a:cubicBezTo>
                    <a:pt x="884486" y="679311"/>
                    <a:pt x="865866" y="706344"/>
                    <a:pt x="845930" y="732340"/>
                  </a:cubicBezTo>
                  <a:cubicBezTo>
                    <a:pt x="802629" y="788679"/>
                    <a:pt x="753188" y="839795"/>
                    <a:pt x="692782" y="876836"/>
                  </a:cubicBezTo>
                  <a:cubicBezTo>
                    <a:pt x="598485" y="934531"/>
                    <a:pt x="485408" y="953270"/>
                    <a:pt x="388320" y="1005942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8" name="Freeform: Shape 2297">
              <a:extLst>
                <a:ext uri="{FF2B5EF4-FFF2-40B4-BE49-F238E27FC236}">
                  <a16:creationId xmlns="" xmlns:a16="http://schemas.microsoft.com/office/drawing/2014/main" id="{D72E1240-B9E4-45B7-8EE7-9964173EABEE}"/>
                </a:ext>
              </a:extLst>
            </p:cNvPr>
            <p:cNvSpPr/>
            <p:nvPr/>
          </p:nvSpPr>
          <p:spPr>
            <a:xfrm>
              <a:off x="20933205" y="-4985"/>
              <a:ext cx="2074036" cy="2638810"/>
            </a:xfrm>
            <a:custGeom>
              <a:avLst/>
              <a:gdLst>
                <a:gd name="connsiteX0" fmla="*/ 322683 w 741975"/>
                <a:gd name="connsiteY0" fmla="*/ 587645 h 944020"/>
                <a:gd name="connsiteX1" fmla="*/ 4306 w 741975"/>
                <a:gd name="connsiteY1" fmla="*/ 939834 h 944020"/>
                <a:gd name="connsiteX2" fmla="*/ 0 w 741975"/>
                <a:gd name="connsiteY2" fmla="*/ 944020 h 944020"/>
                <a:gd name="connsiteX3" fmla="*/ 263633 w 741975"/>
                <a:gd name="connsiteY3" fmla="*/ 593466 h 944020"/>
                <a:gd name="connsiteX4" fmla="*/ 444412 w 741975"/>
                <a:gd name="connsiteY4" fmla="*/ 239882 h 944020"/>
                <a:gd name="connsiteX5" fmla="*/ 635119 w 741975"/>
                <a:gd name="connsiteY5" fmla="*/ 28601 h 944020"/>
                <a:gd name="connsiteX6" fmla="*/ 723874 w 741975"/>
                <a:gd name="connsiteY6" fmla="*/ 9822 h 944020"/>
                <a:gd name="connsiteX7" fmla="*/ 741976 w 741975"/>
                <a:gd name="connsiteY7" fmla="*/ 57110 h 944020"/>
                <a:gd name="connsiteX8" fmla="*/ 534084 w 741975"/>
                <a:gd name="connsiteY8" fmla="*/ 250807 h 944020"/>
                <a:gd name="connsiteX9" fmla="*/ 322683 w 741975"/>
                <a:gd name="connsiteY9" fmla="*/ 587645 h 94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1975" h="944020">
                  <a:moveTo>
                    <a:pt x="322683" y="587645"/>
                  </a:moveTo>
                  <a:cubicBezTo>
                    <a:pt x="220531" y="693505"/>
                    <a:pt x="108412" y="835848"/>
                    <a:pt x="4306" y="939834"/>
                  </a:cubicBezTo>
                  <a:cubicBezTo>
                    <a:pt x="2911" y="941269"/>
                    <a:pt x="1435" y="942704"/>
                    <a:pt x="0" y="944020"/>
                  </a:cubicBezTo>
                  <a:cubicBezTo>
                    <a:pt x="87678" y="835250"/>
                    <a:pt x="178466" y="698609"/>
                    <a:pt x="263633" y="593466"/>
                  </a:cubicBezTo>
                  <a:cubicBezTo>
                    <a:pt x="349676" y="487168"/>
                    <a:pt x="392180" y="364004"/>
                    <a:pt x="444412" y="239882"/>
                  </a:cubicBezTo>
                  <a:cubicBezTo>
                    <a:pt x="481493" y="151806"/>
                    <a:pt x="559801" y="88289"/>
                    <a:pt x="635119" y="28601"/>
                  </a:cubicBezTo>
                  <a:cubicBezTo>
                    <a:pt x="661196" y="7868"/>
                    <a:pt x="700310" y="-12746"/>
                    <a:pt x="723874" y="9822"/>
                  </a:cubicBezTo>
                  <a:cubicBezTo>
                    <a:pt x="736234" y="21704"/>
                    <a:pt x="737431" y="40244"/>
                    <a:pt x="741976" y="57110"/>
                  </a:cubicBezTo>
                  <a:cubicBezTo>
                    <a:pt x="661953" y="109940"/>
                    <a:pt x="578661" y="166399"/>
                    <a:pt x="534084" y="250807"/>
                  </a:cubicBezTo>
                  <a:cubicBezTo>
                    <a:pt x="471007" y="370024"/>
                    <a:pt x="417738" y="489162"/>
                    <a:pt x="322683" y="587645"/>
                  </a:cubicBezTo>
                  <a:close/>
                </a:path>
              </a:pathLst>
            </a:custGeom>
            <a:solidFill>
              <a:srgbClr val="9B8579">
                <a:alpha val="30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9" name="Freeform: Shape 2298">
              <a:extLst>
                <a:ext uri="{FF2B5EF4-FFF2-40B4-BE49-F238E27FC236}">
                  <a16:creationId xmlns="" xmlns:a16="http://schemas.microsoft.com/office/drawing/2014/main" id="{53A9F076-E194-47ED-9D82-3BD59489E3A4}"/>
                </a:ext>
              </a:extLst>
            </p:cNvPr>
            <p:cNvSpPr/>
            <p:nvPr/>
          </p:nvSpPr>
          <p:spPr>
            <a:xfrm>
              <a:off x="20902334" y="669789"/>
              <a:ext cx="2447405" cy="2449859"/>
            </a:xfrm>
            <a:custGeom>
              <a:avLst/>
              <a:gdLst>
                <a:gd name="connsiteX0" fmla="*/ 445170 w 875546"/>
                <a:gd name="connsiteY0" fmla="*/ 635439 h 876424"/>
                <a:gd name="connsiteX1" fmla="*/ 140788 w 875546"/>
                <a:gd name="connsiteY1" fmla="*/ 764544 h 876424"/>
                <a:gd name="connsiteX2" fmla="*/ 0 w 875546"/>
                <a:gd name="connsiteY2" fmla="*/ 876424 h 876424"/>
                <a:gd name="connsiteX3" fmla="*/ 133132 w 875546"/>
                <a:gd name="connsiteY3" fmla="*/ 710717 h 876424"/>
                <a:gd name="connsiteX4" fmla="*/ 432650 w 875546"/>
                <a:gd name="connsiteY4" fmla="*/ 567975 h 876424"/>
                <a:gd name="connsiteX5" fmla="*/ 689505 w 875546"/>
                <a:gd name="connsiteY5" fmla="*/ 299039 h 876424"/>
                <a:gd name="connsiteX6" fmla="*/ 875547 w 875546"/>
                <a:gd name="connsiteY6" fmla="*/ 0 h 876424"/>
                <a:gd name="connsiteX7" fmla="*/ 827222 w 875546"/>
                <a:gd name="connsiteY7" fmla="*/ 114512 h 876424"/>
                <a:gd name="connsiteX8" fmla="*/ 663987 w 875546"/>
                <a:gd name="connsiteY8" fmla="*/ 396048 h 876424"/>
                <a:gd name="connsiteX9" fmla="*/ 654697 w 875546"/>
                <a:gd name="connsiteY9" fmla="*/ 410481 h 876424"/>
                <a:gd name="connsiteX10" fmla="*/ 639585 w 875546"/>
                <a:gd name="connsiteY10" fmla="*/ 430856 h 876424"/>
                <a:gd name="connsiteX11" fmla="*/ 598358 w 875546"/>
                <a:gd name="connsiteY11" fmla="*/ 490903 h 876424"/>
                <a:gd name="connsiteX12" fmla="*/ 445170 w 875546"/>
                <a:gd name="connsiteY12" fmla="*/ 635439 h 87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5546" h="876424">
                  <a:moveTo>
                    <a:pt x="445170" y="635439"/>
                  </a:moveTo>
                  <a:cubicBezTo>
                    <a:pt x="350953" y="693173"/>
                    <a:pt x="237916" y="711873"/>
                    <a:pt x="140788" y="764544"/>
                  </a:cubicBezTo>
                  <a:cubicBezTo>
                    <a:pt x="87399" y="793530"/>
                    <a:pt x="40590" y="831847"/>
                    <a:pt x="0" y="876424"/>
                  </a:cubicBezTo>
                  <a:cubicBezTo>
                    <a:pt x="33492" y="814982"/>
                    <a:pt x="86562" y="757167"/>
                    <a:pt x="133132" y="710717"/>
                  </a:cubicBezTo>
                  <a:cubicBezTo>
                    <a:pt x="222286" y="621842"/>
                    <a:pt x="330658" y="639705"/>
                    <a:pt x="432650" y="567975"/>
                  </a:cubicBezTo>
                  <a:cubicBezTo>
                    <a:pt x="529220" y="500073"/>
                    <a:pt x="608884" y="435401"/>
                    <a:pt x="689505" y="299039"/>
                  </a:cubicBezTo>
                  <a:cubicBezTo>
                    <a:pt x="741857" y="210444"/>
                    <a:pt x="824511" y="89034"/>
                    <a:pt x="875547" y="0"/>
                  </a:cubicBezTo>
                  <a:cubicBezTo>
                    <a:pt x="868530" y="40669"/>
                    <a:pt x="845204" y="81937"/>
                    <a:pt x="827222" y="114512"/>
                  </a:cubicBezTo>
                  <a:cubicBezTo>
                    <a:pt x="774831" y="209487"/>
                    <a:pt x="722439" y="304542"/>
                    <a:pt x="663987" y="396048"/>
                  </a:cubicBezTo>
                  <a:cubicBezTo>
                    <a:pt x="660917" y="400872"/>
                    <a:pt x="657846" y="405657"/>
                    <a:pt x="654697" y="410481"/>
                  </a:cubicBezTo>
                  <a:cubicBezTo>
                    <a:pt x="649593" y="417219"/>
                    <a:pt x="644529" y="423998"/>
                    <a:pt x="639585" y="430856"/>
                  </a:cubicBezTo>
                  <a:cubicBezTo>
                    <a:pt x="625431" y="450393"/>
                    <a:pt x="611794" y="470528"/>
                    <a:pt x="598358" y="490903"/>
                  </a:cubicBezTo>
                  <a:cubicBezTo>
                    <a:pt x="555057" y="547282"/>
                    <a:pt x="505616" y="598398"/>
                    <a:pt x="445170" y="635439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0" name="Freeform: Shape 2299">
              <a:extLst>
                <a:ext uri="{FF2B5EF4-FFF2-40B4-BE49-F238E27FC236}">
                  <a16:creationId xmlns="" xmlns:a16="http://schemas.microsoft.com/office/drawing/2014/main" id="{40E3C8FD-3AAD-4C57-9540-2F6F46858BE9}"/>
                </a:ext>
              </a:extLst>
            </p:cNvPr>
            <p:cNvSpPr/>
            <p:nvPr/>
          </p:nvSpPr>
          <p:spPr>
            <a:xfrm>
              <a:off x="20807932" y="600243"/>
              <a:ext cx="2319012" cy="2569559"/>
            </a:xfrm>
            <a:custGeom>
              <a:avLst/>
              <a:gdLst>
                <a:gd name="connsiteX0" fmla="*/ 111920 w 829614"/>
                <a:gd name="connsiteY0" fmla="*/ 780253 h 919246"/>
                <a:gd name="connsiteX1" fmla="*/ 0 w 829614"/>
                <a:gd name="connsiteY1" fmla="*/ 919247 h 919246"/>
                <a:gd name="connsiteX2" fmla="*/ 150118 w 829614"/>
                <a:gd name="connsiteY2" fmla="*/ 769607 h 919246"/>
                <a:gd name="connsiteX3" fmla="*/ 455576 w 829614"/>
                <a:gd name="connsiteY3" fmla="*/ 498957 h 919246"/>
                <a:gd name="connsiteX4" fmla="*/ 606292 w 829614"/>
                <a:gd name="connsiteY4" fmla="*/ 211959 h 919246"/>
                <a:gd name="connsiteX5" fmla="*/ 829615 w 829614"/>
                <a:gd name="connsiteY5" fmla="*/ 0 h 919246"/>
                <a:gd name="connsiteX6" fmla="*/ 734919 w 829614"/>
                <a:gd name="connsiteY6" fmla="*/ 70813 h 919246"/>
                <a:gd name="connsiteX7" fmla="*/ 506294 w 829614"/>
                <a:gd name="connsiteY7" fmla="*/ 276631 h 919246"/>
                <a:gd name="connsiteX8" fmla="*/ 484085 w 829614"/>
                <a:gd name="connsiteY8" fmla="*/ 335043 h 919246"/>
                <a:gd name="connsiteX9" fmla="*/ 111920 w 829614"/>
                <a:gd name="connsiteY9" fmla="*/ 780253 h 919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9614" h="919246">
                  <a:moveTo>
                    <a:pt x="111920" y="780253"/>
                  </a:moveTo>
                  <a:cubicBezTo>
                    <a:pt x="79425" y="828857"/>
                    <a:pt x="41387" y="875427"/>
                    <a:pt x="0" y="919247"/>
                  </a:cubicBezTo>
                  <a:cubicBezTo>
                    <a:pt x="52352" y="875627"/>
                    <a:pt x="106139" y="818450"/>
                    <a:pt x="150118" y="769607"/>
                  </a:cubicBezTo>
                  <a:cubicBezTo>
                    <a:pt x="234327" y="676108"/>
                    <a:pt x="381375" y="596843"/>
                    <a:pt x="455576" y="498957"/>
                  </a:cubicBezTo>
                  <a:cubicBezTo>
                    <a:pt x="525791" y="406295"/>
                    <a:pt x="524674" y="297165"/>
                    <a:pt x="606292" y="211959"/>
                  </a:cubicBezTo>
                  <a:cubicBezTo>
                    <a:pt x="677623" y="137518"/>
                    <a:pt x="753220" y="65111"/>
                    <a:pt x="829615" y="0"/>
                  </a:cubicBezTo>
                  <a:cubicBezTo>
                    <a:pt x="798116" y="17543"/>
                    <a:pt x="762710" y="47527"/>
                    <a:pt x="734919" y="70813"/>
                  </a:cubicBezTo>
                  <a:cubicBezTo>
                    <a:pt x="653820" y="138714"/>
                    <a:pt x="586077" y="205260"/>
                    <a:pt x="506294" y="276631"/>
                  </a:cubicBezTo>
                  <a:cubicBezTo>
                    <a:pt x="502107" y="280379"/>
                    <a:pt x="488311" y="331216"/>
                    <a:pt x="484085" y="335043"/>
                  </a:cubicBezTo>
                  <a:cubicBezTo>
                    <a:pt x="478024" y="340905"/>
                    <a:pt x="171011" y="691817"/>
                    <a:pt x="111920" y="780253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1" name="Freeform: Shape 2300">
              <a:extLst>
                <a:ext uri="{FF2B5EF4-FFF2-40B4-BE49-F238E27FC236}">
                  <a16:creationId xmlns="" xmlns:a16="http://schemas.microsoft.com/office/drawing/2014/main" id="{423F84D5-BA0A-4BE6-B876-D94E2DABC58F}"/>
                </a:ext>
              </a:extLst>
            </p:cNvPr>
            <p:cNvSpPr/>
            <p:nvPr/>
          </p:nvSpPr>
          <p:spPr>
            <a:xfrm>
              <a:off x="19777993" y="1373397"/>
              <a:ext cx="2445063" cy="3085945"/>
            </a:xfrm>
            <a:custGeom>
              <a:avLst/>
              <a:gdLst>
                <a:gd name="connsiteX0" fmla="*/ 623356 w 874708"/>
                <a:gd name="connsiteY0" fmla="*/ 369613 h 1103980"/>
                <a:gd name="connsiteX1" fmla="*/ 316821 w 874708"/>
                <a:gd name="connsiteY1" fmla="*/ 801664 h 1103980"/>
                <a:gd name="connsiteX2" fmla="*/ 224677 w 874708"/>
                <a:gd name="connsiteY2" fmla="*/ 1028017 h 1103980"/>
                <a:gd name="connsiteX3" fmla="*/ 118338 w 874708"/>
                <a:gd name="connsiteY3" fmla="*/ 1103734 h 1103980"/>
                <a:gd name="connsiteX4" fmla="*/ 12119 w 874708"/>
                <a:gd name="connsiteY4" fmla="*/ 1005330 h 1103980"/>
                <a:gd name="connsiteX5" fmla="*/ 30062 w 874708"/>
                <a:gd name="connsiteY5" fmla="*/ 833163 h 1103980"/>
                <a:gd name="connsiteX6" fmla="*/ 244015 w 874708"/>
                <a:gd name="connsiteY6" fmla="*/ 586875 h 1103980"/>
                <a:gd name="connsiteX7" fmla="*/ 351110 w 874708"/>
                <a:gd name="connsiteY7" fmla="*/ 518215 h 1103980"/>
                <a:gd name="connsiteX8" fmla="*/ 467497 w 874708"/>
                <a:gd name="connsiteY8" fmla="*/ 419094 h 1103980"/>
                <a:gd name="connsiteX9" fmla="*/ 623396 w 874708"/>
                <a:gd name="connsiteY9" fmla="*/ 273481 h 1103980"/>
                <a:gd name="connsiteX10" fmla="*/ 874708 w 874708"/>
                <a:gd name="connsiteY10" fmla="*/ 0 h 1103980"/>
                <a:gd name="connsiteX11" fmla="*/ 623356 w 874708"/>
                <a:gd name="connsiteY11" fmla="*/ 369613 h 1103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74708" h="1103980">
                  <a:moveTo>
                    <a:pt x="623356" y="369613"/>
                  </a:moveTo>
                  <a:cubicBezTo>
                    <a:pt x="455575" y="520249"/>
                    <a:pt x="409563" y="608445"/>
                    <a:pt x="316821" y="801664"/>
                  </a:cubicBezTo>
                  <a:cubicBezTo>
                    <a:pt x="281095" y="876105"/>
                    <a:pt x="259485" y="953337"/>
                    <a:pt x="224677" y="1028017"/>
                  </a:cubicBezTo>
                  <a:cubicBezTo>
                    <a:pt x="206296" y="1067411"/>
                    <a:pt x="162118" y="1100345"/>
                    <a:pt x="118338" y="1103734"/>
                  </a:cubicBezTo>
                  <a:cubicBezTo>
                    <a:pt x="60325" y="1108200"/>
                    <a:pt x="31418" y="1050984"/>
                    <a:pt x="12119" y="1005330"/>
                  </a:cubicBezTo>
                  <a:cubicBezTo>
                    <a:pt x="-12402" y="947357"/>
                    <a:pt x="3707" y="888665"/>
                    <a:pt x="30062" y="833163"/>
                  </a:cubicBezTo>
                  <a:cubicBezTo>
                    <a:pt x="75516" y="737431"/>
                    <a:pt x="151950" y="649513"/>
                    <a:pt x="244015" y="586875"/>
                  </a:cubicBezTo>
                  <a:cubicBezTo>
                    <a:pt x="279142" y="562991"/>
                    <a:pt x="316382" y="542737"/>
                    <a:pt x="351110" y="518215"/>
                  </a:cubicBezTo>
                  <a:cubicBezTo>
                    <a:pt x="392777" y="488870"/>
                    <a:pt x="430256" y="453862"/>
                    <a:pt x="467497" y="419094"/>
                  </a:cubicBezTo>
                  <a:cubicBezTo>
                    <a:pt x="519450" y="370569"/>
                    <a:pt x="571443" y="322045"/>
                    <a:pt x="623396" y="273481"/>
                  </a:cubicBezTo>
                  <a:cubicBezTo>
                    <a:pt x="714622" y="188275"/>
                    <a:pt x="807245" y="101514"/>
                    <a:pt x="874708" y="0"/>
                  </a:cubicBezTo>
                  <a:cubicBezTo>
                    <a:pt x="845921" y="118460"/>
                    <a:pt x="693809" y="306376"/>
                    <a:pt x="623356" y="369613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2" name="Freeform: Shape 2301">
              <a:extLst>
                <a:ext uri="{FF2B5EF4-FFF2-40B4-BE49-F238E27FC236}">
                  <a16:creationId xmlns="" xmlns:a16="http://schemas.microsoft.com/office/drawing/2014/main" id="{E37CF511-2D1D-4556-9D6D-4C89AE4B699C}"/>
                </a:ext>
              </a:extLst>
            </p:cNvPr>
            <p:cNvSpPr/>
            <p:nvPr/>
          </p:nvSpPr>
          <p:spPr>
            <a:xfrm>
              <a:off x="19771536" y="1367379"/>
              <a:ext cx="2445169" cy="3060066"/>
            </a:xfrm>
            <a:custGeom>
              <a:avLst/>
              <a:gdLst>
                <a:gd name="connsiteX0" fmla="*/ 76352 w 874746"/>
                <a:gd name="connsiteY0" fmla="*/ 1094723 h 1094722"/>
                <a:gd name="connsiteX1" fmla="*/ 12118 w 874746"/>
                <a:gd name="connsiteY1" fmla="*/ 1005330 h 1094722"/>
                <a:gd name="connsiteX2" fmla="*/ 30100 w 874746"/>
                <a:gd name="connsiteY2" fmla="*/ 833203 h 1094722"/>
                <a:gd name="connsiteX3" fmla="*/ 244053 w 874746"/>
                <a:gd name="connsiteY3" fmla="*/ 586914 h 1094722"/>
                <a:gd name="connsiteX4" fmla="*/ 351149 w 874746"/>
                <a:gd name="connsiteY4" fmla="*/ 518215 h 1094722"/>
                <a:gd name="connsiteX5" fmla="*/ 467535 w 874746"/>
                <a:gd name="connsiteY5" fmla="*/ 419094 h 1094722"/>
                <a:gd name="connsiteX6" fmla="*/ 623474 w 874746"/>
                <a:gd name="connsiteY6" fmla="*/ 273521 h 1094722"/>
                <a:gd name="connsiteX7" fmla="*/ 874746 w 874746"/>
                <a:gd name="connsiteY7" fmla="*/ 0 h 1094722"/>
                <a:gd name="connsiteX8" fmla="*/ 837985 w 874746"/>
                <a:gd name="connsiteY8" fmla="*/ 90031 h 1094722"/>
                <a:gd name="connsiteX9" fmla="*/ 643290 w 874746"/>
                <a:gd name="connsiteY9" fmla="*/ 290865 h 1094722"/>
                <a:gd name="connsiteX10" fmla="*/ 488388 w 874746"/>
                <a:gd name="connsiteY10" fmla="*/ 437554 h 1094722"/>
                <a:gd name="connsiteX11" fmla="*/ 372680 w 874746"/>
                <a:gd name="connsiteY11" fmla="*/ 537473 h 1094722"/>
                <a:gd name="connsiteX12" fmla="*/ 266062 w 874746"/>
                <a:gd name="connsiteY12" fmla="*/ 606850 h 1094722"/>
                <a:gd name="connsiteX13" fmla="*/ 53824 w 874746"/>
                <a:gd name="connsiteY13" fmla="*/ 854614 h 1094722"/>
                <a:gd name="connsiteX14" fmla="*/ 37118 w 874746"/>
                <a:gd name="connsiteY14" fmla="*/ 1026861 h 1094722"/>
                <a:gd name="connsiteX15" fmla="*/ 76352 w 874746"/>
                <a:gd name="connsiteY15" fmla="*/ 1094723 h 1094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74746" h="1094722">
                  <a:moveTo>
                    <a:pt x="76352" y="1094723"/>
                  </a:moveTo>
                  <a:cubicBezTo>
                    <a:pt x="45092" y="1077299"/>
                    <a:pt x="26113" y="1038304"/>
                    <a:pt x="12118" y="1005330"/>
                  </a:cubicBezTo>
                  <a:cubicBezTo>
                    <a:pt x="-12403" y="947356"/>
                    <a:pt x="3705" y="888665"/>
                    <a:pt x="30100" y="833203"/>
                  </a:cubicBezTo>
                  <a:cubicBezTo>
                    <a:pt x="75514" y="737471"/>
                    <a:pt x="151909" y="649553"/>
                    <a:pt x="244053" y="586914"/>
                  </a:cubicBezTo>
                  <a:cubicBezTo>
                    <a:pt x="279140" y="562991"/>
                    <a:pt x="316380" y="542736"/>
                    <a:pt x="351149" y="518215"/>
                  </a:cubicBezTo>
                  <a:cubicBezTo>
                    <a:pt x="392775" y="488869"/>
                    <a:pt x="430334" y="453902"/>
                    <a:pt x="467535" y="419094"/>
                  </a:cubicBezTo>
                  <a:cubicBezTo>
                    <a:pt x="519528" y="370529"/>
                    <a:pt x="571441" y="322045"/>
                    <a:pt x="623474" y="273521"/>
                  </a:cubicBezTo>
                  <a:cubicBezTo>
                    <a:pt x="714701" y="188315"/>
                    <a:pt x="807323" y="101514"/>
                    <a:pt x="874746" y="0"/>
                  </a:cubicBezTo>
                  <a:cubicBezTo>
                    <a:pt x="868167" y="27153"/>
                    <a:pt x="855090" y="57934"/>
                    <a:pt x="837985" y="90031"/>
                  </a:cubicBezTo>
                  <a:cubicBezTo>
                    <a:pt x="779811" y="161481"/>
                    <a:pt x="711192" y="226672"/>
                    <a:pt x="643290" y="290865"/>
                  </a:cubicBezTo>
                  <a:cubicBezTo>
                    <a:pt x="591696" y="339748"/>
                    <a:pt x="539982" y="388671"/>
                    <a:pt x="488388" y="437554"/>
                  </a:cubicBezTo>
                  <a:cubicBezTo>
                    <a:pt x="451387" y="472562"/>
                    <a:pt x="414146" y="507808"/>
                    <a:pt x="372680" y="537473"/>
                  </a:cubicBezTo>
                  <a:cubicBezTo>
                    <a:pt x="338110" y="562154"/>
                    <a:pt x="300990" y="582728"/>
                    <a:pt x="266062" y="606850"/>
                  </a:cubicBezTo>
                  <a:cubicBezTo>
                    <a:pt x="174396" y="670127"/>
                    <a:pt x="98600" y="758603"/>
                    <a:pt x="53824" y="854614"/>
                  </a:cubicBezTo>
                  <a:cubicBezTo>
                    <a:pt x="27867" y="910235"/>
                    <a:pt x="12158" y="969086"/>
                    <a:pt x="37118" y="1026861"/>
                  </a:cubicBezTo>
                  <a:cubicBezTo>
                    <a:pt x="46886" y="1049668"/>
                    <a:pt x="59247" y="1075425"/>
                    <a:pt x="76352" y="1094723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3" name="Freeform: Shape 2302">
              <a:extLst>
                <a:ext uri="{FF2B5EF4-FFF2-40B4-BE49-F238E27FC236}">
                  <a16:creationId xmlns="" xmlns:a16="http://schemas.microsoft.com/office/drawing/2014/main" id="{0D83910A-FA6F-412D-ADD0-DF42E21BEAED}"/>
                </a:ext>
              </a:extLst>
            </p:cNvPr>
            <p:cNvSpPr/>
            <p:nvPr/>
          </p:nvSpPr>
          <p:spPr>
            <a:xfrm>
              <a:off x="19797384" y="2149893"/>
              <a:ext cx="1965148" cy="2307887"/>
            </a:xfrm>
            <a:custGeom>
              <a:avLst/>
              <a:gdLst>
                <a:gd name="connsiteX0" fmla="*/ 113156 w 703021"/>
                <a:gd name="connsiteY0" fmla="*/ 825388 h 825634"/>
                <a:gd name="connsiteX1" fmla="*/ 6898 w 703021"/>
                <a:gd name="connsiteY1" fmla="*/ 726984 h 825634"/>
                <a:gd name="connsiteX2" fmla="*/ 0 w 703021"/>
                <a:gd name="connsiteY2" fmla="*/ 706929 h 825634"/>
                <a:gd name="connsiteX3" fmla="*/ 74122 w 703021"/>
                <a:gd name="connsiteY3" fmla="*/ 756490 h 825634"/>
                <a:gd name="connsiteX4" fmla="*/ 185883 w 703021"/>
                <a:gd name="connsiteY4" fmla="*/ 688987 h 825634"/>
                <a:gd name="connsiteX5" fmla="*/ 295172 w 703021"/>
                <a:gd name="connsiteY5" fmla="*/ 470010 h 825634"/>
                <a:gd name="connsiteX6" fmla="*/ 633844 w 703021"/>
                <a:gd name="connsiteY6" fmla="*/ 62041 h 825634"/>
                <a:gd name="connsiteX7" fmla="*/ 703021 w 703021"/>
                <a:gd name="connsiteY7" fmla="*/ 0 h 825634"/>
                <a:gd name="connsiteX8" fmla="*/ 618174 w 703021"/>
                <a:gd name="connsiteY8" fmla="*/ 91267 h 825634"/>
                <a:gd name="connsiteX9" fmla="*/ 311639 w 703021"/>
                <a:gd name="connsiteY9" fmla="*/ 523359 h 825634"/>
                <a:gd name="connsiteX10" fmla="*/ 219455 w 703021"/>
                <a:gd name="connsiteY10" fmla="*/ 749751 h 825634"/>
                <a:gd name="connsiteX11" fmla="*/ 113156 w 703021"/>
                <a:gd name="connsiteY11" fmla="*/ 825388 h 825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03021" h="825634">
                  <a:moveTo>
                    <a:pt x="113156" y="825388"/>
                  </a:moveTo>
                  <a:cubicBezTo>
                    <a:pt x="55143" y="829854"/>
                    <a:pt x="26236" y="772638"/>
                    <a:pt x="6898" y="726984"/>
                  </a:cubicBezTo>
                  <a:cubicBezTo>
                    <a:pt x="4067" y="720286"/>
                    <a:pt x="1754" y="713627"/>
                    <a:pt x="0" y="706929"/>
                  </a:cubicBezTo>
                  <a:cubicBezTo>
                    <a:pt x="16068" y="734680"/>
                    <a:pt x="38835" y="756529"/>
                    <a:pt x="74122" y="756490"/>
                  </a:cubicBezTo>
                  <a:cubicBezTo>
                    <a:pt x="118021" y="756490"/>
                    <a:pt x="164511" y="726945"/>
                    <a:pt x="185883" y="688987"/>
                  </a:cubicBezTo>
                  <a:cubicBezTo>
                    <a:pt x="226313" y="617137"/>
                    <a:pt x="253825" y="541660"/>
                    <a:pt x="295172" y="470010"/>
                  </a:cubicBezTo>
                  <a:cubicBezTo>
                    <a:pt x="402427" y="284207"/>
                    <a:pt x="455098" y="199639"/>
                    <a:pt x="633844" y="62041"/>
                  </a:cubicBezTo>
                  <a:cubicBezTo>
                    <a:pt x="652424" y="47727"/>
                    <a:pt x="676586" y="26116"/>
                    <a:pt x="703021" y="0"/>
                  </a:cubicBezTo>
                  <a:cubicBezTo>
                    <a:pt x="670885" y="38795"/>
                    <a:pt x="640462" y="71251"/>
                    <a:pt x="618174" y="91267"/>
                  </a:cubicBezTo>
                  <a:cubicBezTo>
                    <a:pt x="450393" y="241943"/>
                    <a:pt x="404381" y="330140"/>
                    <a:pt x="311639" y="523359"/>
                  </a:cubicBezTo>
                  <a:cubicBezTo>
                    <a:pt x="275914" y="597840"/>
                    <a:pt x="254303" y="675071"/>
                    <a:pt x="219455" y="749751"/>
                  </a:cubicBezTo>
                  <a:cubicBezTo>
                    <a:pt x="201114" y="789105"/>
                    <a:pt x="156936" y="822039"/>
                    <a:pt x="113156" y="825388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4" name="Freeform: Shape 2303">
              <a:extLst>
                <a:ext uri="{FF2B5EF4-FFF2-40B4-BE49-F238E27FC236}">
                  <a16:creationId xmlns="" xmlns:a16="http://schemas.microsoft.com/office/drawing/2014/main" id="{035B7283-739B-41BA-BF84-8ADAE1941BBE}"/>
                </a:ext>
              </a:extLst>
            </p:cNvPr>
            <p:cNvSpPr/>
            <p:nvPr/>
          </p:nvSpPr>
          <p:spPr>
            <a:xfrm>
              <a:off x="20775638" y="992260"/>
              <a:ext cx="3071323" cy="3153884"/>
            </a:xfrm>
            <a:custGeom>
              <a:avLst/>
              <a:gdLst>
                <a:gd name="connsiteX0" fmla="*/ 376819 w 1098749"/>
                <a:gd name="connsiteY0" fmla="*/ 797905 h 1128285"/>
                <a:gd name="connsiteX1" fmla="*/ 243448 w 1098749"/>
                <a:gd name="connsiteY1" fmla="*/ 877808 h 1128285"/>
                <a:gd name="connsiteX2" fmla="*/ 83801 w 1098749"/>
                <a:gd name="connsiteY2" fmla="*/ 1080198 h 1128285"/>
                <a:gd name="connsiteX3" fmla="*/ 15500 w 1098749"/>
                <a:gd name="connsiteY3" fmla="*/ 1124496 h 1128285"/>
                <a:gd name="connsiteX4" fmla="*/ 4296 w 1098749"/>
                <a:gd name="connsiteY4" fmla="*/ 1063491 h 1128285"/>
                <a:gd name="connsiteX5" fmla="*/ 73115 w 1098749"/>
                <a:gd name="connsiteY5" fmla="*/ 911659 h 1128285"/>
                <a:gd name="connsiteX6" fmla="*/ 250146 w 1098749"/>
                <a:gd name="connsiteY6" fmla="*/ 751175 h 1128285"/>
                <a:gd name="connsiteX7" fmla="*/ 538420 w 1098749"/>
                <a:gd name="connsiteY7" fmla="*/ 459592 h 1128285"/>
                <a:gd name="connsiteX8" fmla="*/ 733513 w 1098749"/>
                <a:gd name="connsiteY8" fmla="*/ 177099 h 1128285"/>
                <a:gd name="connsiteX9" fmla="*/ 920951 w 1098749"/>
                <a:gd name="connsiteY9" fmla="*/ 17691 h 1128285"/>
                <a:gd name="connsiteX10" fmla="*/ 999140 w 1098749"/>
                <a:gd name="connsiteY10" fmla="*/ 11671 h 1128285"/>
                <a:gd name="connsiteX11" fmla="*/ 1010543 w 1098749"/>
                <a:gd name="connsiteY11" fmla="*/ 61710 h 1128285"/>
                <a:gd name="connsiteX12" fmla="*/ 1094992 w 1098749"/>
                <a:gd name="connsiteY12" fmla="*/ 169563 h 1128285"/>
                <a:gd name="connsiteX13" fmla="*/ 1093437 w 1098749"/>
                <a:gd name="connsiteY13" fmla="*/ 226181 h 1128285"/>
                <a:gd name="connsiteX14" fmla="*/ 1039012 w 1098749"/>
                <a:gd name="connsiteY14" fmla="*/ 318844 h 1128285"/>
                <a:gd name="connsiteX15" fmla="*/ 867124 w 1098749"/>
                <a:gd name="connsiteY15" fmla="*/ 541568 h 1128285"/>
                <a:gd name="connsiteX16" fmla="*/ 857515 w 1098749"/>
                <a:gd name="connsiteY16" fmla="*/ 552892 h 1128285"/>
                <a:gd name="connsiteX17" fmla="*/ 800099 w 1098749"/>
                <a:gd name="connsiteY17" fmla="*/ 615411 h 1128285"/>
                <a:gd name="connsiteX18" fmla="*/ 652414 w 1098749"/>
                <a:gd name="connsiteY18" fmla="*/ 721829 h 1128285"/>
                <a:gd name="connsiteX19" fmla="*/ 376819 w 1098749"/>
                <a:gd name="connsiteY19" fmla="*/ 797905 h 1128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98749" h="1128285">
                  <a:moveTo>
                    <a:pt x="376819" y="797905"/>
                  </a:moveTo>
                  <a:cubicBezTo>
                    <a:pt x="327777" y="816684"/>
                    <a:pt x="283320" y="844196"/>
                    <a:pt x="243448" y="877808"/>
                  </a:cubicBezTo>
                  <a:cubicBezTo>
                    <a:pt x="177739" y="933110"/>
                    <a:pt x="124510" y="1004680"/>
                    <a:pt x="83801" y="1080198"/>
                  </a:cubicBezTo>
                  <a:cubicBezTo>
                    <a:pt x="69367" y="1106952"/>
                    <a:pt x="41616" y="1139487"/>
                    <a:pt x="15500" y="1124496"/>
                  </a:cubicBezTo>
                  <a:cubicBezTo>
                    <a:pt x="-3957" y="1113371"/>
                    <a:pt x="-1804" y="1085102"/>
                    <a:pt x="4296" y="1063491"/>
                  </a:cubicBezTo>
                  <a:cubicBezTo>
                    <a:pt x="19408" y="1009624"/>
                    <a:pt x="43291" y="959107"/>
                    <a:pt x="73115" y="911659"/>
                  </a:cubicBezTo>
                  <a:cubicBezTo>
                    <a:pt x="120563" y="836222"/>
                    <a:pt x="183799" y="811700"/>
                    <a:pt x="250146" y="751175"/>
                  </a:cubicBezTo>
                  <a:cubicBezTo>
                    <a:pt x="344005" y="665450"/>
                    <a:pt x="446156" y="546991"/>
                    <a:pt x="538420" y="459592"/>
                  </a:cubicBezTo>
                  <a:cubicBezTo>
                    <a:pt x="624264" y="378253"/>
                    <a:pt x="674662" y="277536"/>
                    <a:pt x="733513" y="177099"/>
                  </a:cubicBezTo>
                  <a:cubicBezTo>
                    <a:pt x="775299" y="105848"/>
                    <a:pt x="849660" y="60274"/>
                    <a:pt x="920951" y="17691"/>
                  </a:cubicBezTo>
                  <a:cubicBezTo>
                    <a:pt x="945672" y="2899"/>
                    <a:pt x="981517" y="-10339"/>
                    <a:pt x="999140" y="11671"/>
                  </a:cubicBezTo>
                  <a:cubicBezTo>
                    <a:pt x="1009945" y="25227"/>
                    <a:pt x="1006636" y="44844"/>
                    <a:pt x="1010543" y="61710"/>
                  </a:cubicBezTo>
                  <a:cubicBezTo>
                    <a:pt x="1021588" y="109317"/>
                    <a:pt x="1080598" y="124548"/>
                    <a:pt x="1094992" y="169563"/>
                  </a:cubicBezTo>
                  <a:cubicBezTo>
                    <a:pt x="1100973" y="188224"/>
                    <a:pt x="1099338" y="207362"/>
                    <a:pt x="1093437" y="226181"/>
                  </a:cubicBezTo>
                  <a:cubicBezTo>
                    <a:pt x="1082831" y="260232"/>
                    <a:pt x="1058111" y="292967"/>
                    <a:pt x="1039012" y="318844"/>
                  </a:cubicBezTo>
                  <a:cubicBezTo>
                    <a:pt x="983311" y="394281"/>
                    <a:pt x="927610" y="469799"/>
                    <a:pt x="867124" y="541568"/>
                  </a:cubicBezTo>
                  <a:cubicBezTo>
                    <a:pt x="863934" y="545356"/>
                    <a:pt x="860745" y="549104"/>
                    <a:pt x="857515" y="552892"/>
                  </a:cubicBezTo>
                  <a:cubicBezTo>
                    <a:pt x="839174" y="574343"/>
                    <a:pt x="820155" y="595435"/>
                    <a:pt x="800099" y="615411"/>
                  </a:cubicBezTo>
                  <a:cubicBezTo>
                    <a:pt x="756599" y="658792"/>
                    <a:pt x="708394" y="696989"/>
                    <a:pt x="652414" y="721829"/>
                  </a:cubicBezTo>
                  <a:cubicBezTo>
                    <a:pt x="565055" y="760585"/>
                    <a:pt x="466013" y="763775"/>
                    <a:pt x="376819" y="797905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5" name="Freeform: Shape 2304">
              <a:extLst>
                <a:ext uri="{FF2B5EF4-FFF2-40B4-BE49-F238E27FC236}">
                  <a16:creationId xmlns="" xmlns:a16="http://schemas.microsoft.com/office/drawing/2014/main" id="{54AB6EA7-9C12-420C-8A72-99CA4D7A65B5}"/>
                </a:ext>
              </a:extLst>
            </p:cNvPr>
            <p:cNvSpPr/>
            <p:nvPr/>
          </p:nvSpPr>
          <p:spPr>
            <a:xfrm>
              <a:off x="21537508" y="992260"/>
              <a:ext cx="2059103" cy="2040791"/>
            </a:xfrm>
            <a:custGeom>
              <a:avLst/>
              <a:gdLst>
                <a:gd name="connsiteX0" fmla="*/ 317101 w 736633"/>
                <a:gd name="connsiteY0" fmla="*/ 461306 h 730082"/>
                <a:gd name="connsiteX1" fmla="*/ 4187 w 736633"/>
                <a:gd name="connsiteY1" fmla="*/ 726972 h 730082"/>
                <a:gd name="connsiteX2" fmla="*/ 0 w 736633"/>
                <a:gd name="connsiteY2" fmla="*/ 730083 h 730082"/>
                <a:gd name="connsiteX3" fmla="*/ 265786 w 736633"/>
                <a:gd name="connsiteY3" fmla="*/ 459592 h 730082"/>
                <a:gd name="connsiteX4" fmla="*/ 460879 w 736633"/>
                <a:gd name="connsiteY4" fmla="*/ 177099 h 730082"/>
                <a:gd name="connsiteX5" fmla="*/ 648317 w 736633"/>
                <a:gd name="connsiteY5" fmla="*/ 17691 h 730082"/>
                <a:gd name="connsiteX6" fmla="*/ 726506 w 736633"/>
                <a:gd name="connsiteY6" fmla="*/ 11671 h 730082"/>
                <a:gd name="connsiteX7" fmla="*/ 736633 w 736633"/>
                <a:gd name="connsiteY7" fmla="*/ 54254 h 730082"/>
                <a:gd name="connsiteX8" fmla="*/ 536436 w 736633"/>
                <a:gd name="connsiteY8" fmla="*/ 196636 h 730082"/>
                <a:gd name="connsiteX9" fmla="*/ 317101 w 736633"/>
                <a:gd name="connsiteY9" fmla="*/ 461306 h 73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6633" h="730082">
                  <a:moveTo>
                    <a:pt x="317101" y="461306"/>
                  </a:moveTo>
                  <a:cubicBezTo>
                    <a:pt x="217501" y="540452"/>
                    <a:pt x="105262" y="649701"/>
                    <a:pt x="4187" y="726972"/>
                  </a:cubicBezTo>
                  <a:cubicBezTo>
                    <a:pt x="2791" y="728049"/>
                    <a:pt x="1395" y="729086"/>
                    <a:pt x="0" y="730083"/>
                  </a:cubicBezTo>
                  <a:cubicBezTo>
                    <a:pt x="87519" y="646830"/>
                    <a:pt x="180859" y="540013"/>
                    <a:pt x="265786" y="459592"/>
                  </a:cubicBezTo>
                  <a:cubicBezTo>
                    <a:pt x="351630" y="378253"/>
                    <a:pt x="402028" y="277536"/>
                    <a:pt x="460879" y="177099"/>
                  </a:cubicBezTo>
                  <a:cubicBezTo>
                    <a:pt x="502665" y="105848"/>
                    <a:pt x="577026" y="60274"/>
                    <a:pt x="648317" y="17691"/>
                  </a:cubicBezTo>
                  <a:cubicBezTo>
                    <a:pt x="673038" y="2899"/>
                    <a:pt x="708882" y="-10339"/>
                    <a:pt x="726506" y="11671"/>
                  </a:cubicBezTo>
                  <a:cubicBezTo>
                    <a:pt x="735756" y="23234"/>
                    <a:pt x="734640" y="39302"/>
                    <a:pt x="736633" y="54254"/>
                  </a:cubicBezTo>
                  <a:cubicBezTo>
                    <a:pt x="662033" y="90418"/>
                    <a:pt x="584243" y="129333"/>
                    <a:pt x="536436" y="196636"/>
                  </a:cubicBezTo>
                  <a:cubicBezTo>
                    <a:pt x="468933" y="291651"/>
                    <a:pt x="409764" y="387703"/>
                    <a:pt x="317101" y="461306"/>
                  </a:cubicBezTo>
                  <a:close/>
                </a:path>
              </a:pathLst>
            </a:custGeom>
            <a:solidFill>
              <a:srgbClr val="9B8579">
                <a:alpha val="30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6" name="Freeform: Shape 2305">
              <a:extLst>
                <a:ext uri="{FF2B5EF4-FFF2-40B4-BE49-F238E27FC236}">
                  <a16:creationId xmlns="" xmlns:a16="http://schemas.microsoft.com/office/drawing/2014/main" id="{84334089-7ECC-42C1-9086-CCB81E603C76}"/>
                </a:ext>
              </a:extLst>
            </p:cNvPr>
            <p:cNvSpPr/>
            <p:nvPr/>
          </p:nvSpPr>
          <p:spPr>
            <a:xfrm>
              <a:off x="21456034" y="1624389"/>
              <a:ext cx="2375854" cy="1821596"/>
            </a:xfrm>
            <a:custGeom>
              <a:avLst/>
              <a:gdLst>
                <a:gd name="connsiteX0" fmla="*/ 408926 w 849949"/>
                <a:gd name="connsiteY0" fmla="*/ 495688 h 651666"/>
                <a:gd name="connsiteX1" fmla="*/ 133372 w 849949"/>
                <a:gd name="connsiteY1" fmla="*/ 571763 h 651666"/>
                <a:gd name="connsiteX2" fmla="*/ 0 w 849949"/>
                <a:gd name="connsiteY2" fmla="*/ 651666 h 651666"/>
                <a:gd name="connsiteX3" fmla="*/ 132933 w 849949"/>
                <a:gd name="connsiteY3" fmla="*/ 524794 h 651666"/>
                <a:gd name="connsiteX4" fmla="*/ 405856 w 849949"/>
                <a:gd name="connsiteY4" fmla="*/ 436478 h 651666"/>
                <a:gd name="connsiteX5" fmla="*/ 656531 w 849949"/>
                <a:gd name="connsiteY5" fmla="*/ 235164 h 651666"/>
                <a:gd name="connsiteX6" fmla="*/ 849949 w 849949"/>
                <a:gd name="connsiteY6" fmla="*/ 0 h 651666"/>
                <a:gd name="connsiteX7" fmla="*/ 795524 w 849949"/>
                <a:gd name="connsiteY7" fmla="*/ 92662 h 651666"/>
                <a:gd name="connsiteX8" fmla="*/ 623636 w 849949"/>
                <a:gd name="connsiteY8" fmla="*/ 315387 h 651666"/>
                <a:gd name="connsiteX9" fmla="*/ 614027 w 849949"/>
                <a:gd name="connsiteY9" fmla="*/ 326710 h 651666"/>
                <a:gd name="connsiteX10" fmla="*/ 598756 w 849949"/>
                <a:gd name="connsiteY10" fmla="*/ 342460 h 651666"/>
                <a:gd name="connsiteX11" fmla="*/ 556572 w 849949"/>
                <a:gd name="connsiteY11" fmla="*/ 389229 h 651666"/>
                <a:gd name="connsiteX12" fmla="*/ 408926 w 849949"/>
                <a:gd name="connsiteY12" fmla="*/ 495688 h 651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9949" h="651666">
                  <a:moveTo>
                    <a:pt x="408926" y="495688"/>
                  </a:moveTo>
                  <a:cubicBezTo>
                    <a:pt x="321607" y="534443"/>
                    <a:pt x="222605" y="537633"/>
                    <a:pt x="133372" y="571763"/>
                  </a:cubicBezTo>
                  <a:cubicBezTo>
                    <a:pt x="84329" y="590542"/>
                    <a:pt x="39872" y="618054"/>
                    <a:pt x="0" y="651666"/>
                  </a:cubicBezTo>
                  <a:cubicBezTo>
                    <a:pt x="35685" y="602823"/>
                    <a:pt x="87758" y="559283"/>
                    <a:pt x="132933" y="524794"/>
                  </a:cubicBezTo>
                  <a:cubicBezTo>
                    <a:pt x="219455" y="458726"/>
                    <a:pt x="310283" y="486357"/>
                    <a:pt x="405856" y="436478"/>
                  </a:cubicBezTo>
                  <a:cubicBezTo>
                    <a:pt x="496325" y="389269"/>
                    <a:pt x="571962" y="342858"/>
                    <a:pt x="656531" y="235164"/>
                  </a:cubicBezTo>
                  <a:cubicBezTo>
                    <a:pt x="711474" y="165189"/>
                    <a:pt x="796122" y="70493"/>
                    <a:pt x="849949" y="0"/>
                  </a:cubicBezTo>
                  <a:cubicBezTo>
                    <a:pt x="839343" y="34051"/>
                    <a:pt x="814623" y="66785"/>
                    <a:pt x="795524" y="92662"/>
                  </a:cubicBezTo>
                  <a:cubicBezTo>
                    <a:pt x="739823" y="168100"/>
                    <a:pt x="684122" y="243617"/>
                    <a:pt x="623636" y="315387"/>
                  </a:cubicBezTo>
                  <a:cubicBezTo>
                    <a:pt x="620447" y="319175"/>
                    <a:pt x="617257" y="322922"/>
                    <a:pt x="614027" y="326710"/>
                  </a:cubicBezTo>
                  <a:cubicBezTo>
                    <a:pt x="608884" y="331893"/>
                    <a:pt x="603780" y="337157"/>
                    <a:pt x="598756" y="342460"/>
                  </a:cubicBezTo>
                  <a:cubicBezTo>
                    <a:pt x="584402" y="357611"/>
                    <a:pt x="570447" y="373320"/>
                    <a:pt x="556572" y="389229"/>
                  </a:cubicBezTo>
                  <a:cubicBezTo>
                    <a:pt x="513111" y="432610"/>
                    <a:pt x="464906" y="470807"/>
                    <a:pt x="408926" y="495688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7" name="Freeform: Shape 2306">
              <a:extLst>
                <a:ext uri="{FF2B5EF4-FFF2-40B4-BE49-F238E27FC236}">
                  <a16:creationId xmlns="" xmlns:a16="http://schemas.microsoft.com/office/drawing/2014/main" id="{0CEF6875-C498-428E-A966-B7287D9D5D3A}"/>
                </a:ext>
              </a:extLst>
            </p:cNvPr>
            <p:cNvSpPr/>
            <p:nvPr/>
          </p:nvSpPr>
          <p:spPr>
            <a:xfrm>
              <a:off x="21369436" y="1539463"/>
              <a:ext cx="2279447" cy="1938732"/>
            </a:xfrm>
            <a:custGeom>
              <a:avLst/>
              <a:gdLst>
                <a:gd name="connsiteX0" fmla="*/ 111721 w 815460"/>
                <a:gd name="connsiteY0" fmla="*/ 587153 h 693571"/>
                <a:gd name="connsiteX1" fmla="*/ 0 w 815460"/>
                <a:gd name="connsiteY1" fmla="*/ 693572 h 693571"/>
                <a:gd name="connsiteX2" fmla="*/ 145652 w 815460"/>
                <a:gd name="connsiteY2" fmla="*/ 582409 h 693571"/>
                <a:gd name="connsiteX3" fmla="*/ 438192 w 815460"/>
                <a:gd name="connsiteY3" fmla="*/ 385162 h 693571"/>
                <a:gd name="connsiteX4" fmla="*/ 599992 w 815460"/>
                <a:gd name="connsiteY4" fmla="*/ 156298 h 693571"/>
                <a:gd name="connsiteX5" fmla="*/ 815460 w 815460"/>
                <a:gd name="connsiteY5" fmla="*/ 0 h 693571"/>
                <a:gd name="connsiteX6" fmla="*/ 726227 w 815460"/>
                <a:gd name="connsiteY6" fmla="*/ 49919 h 693571"/>
                <a:gd name="connsiteX7" fmla="*/ 506891 w 815460"/>
                <a:gd name="connsiteY7" fmla="*/ 200356 h 693571"/>
                <a:gd name="connsiteX8" fmla="*/ 481214 w 815460"/>
                <a:gd name="connsiteY8" fmla="*/ 247884 h 693571"/>
                <a:gd name="connsiteX9" fmla="*/ 111721 w 815460"/>
                <a:gd name="connsiteY9" fmla="*/ 587153 h 693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5460" h="693571">
                  <a:moveTo>
                    <a:pt x="111721" y="587153"/>
                  </a:moveTo>
                  <a:cubicBezTo>
                    <a:pt x="78348" y="625112"/>
                    <a:pt x="40470" y="660717"/>
                    <a:pt x="0" y="693572"/>
                  </a:cubicBezTo>
                  <a:cubicBezTo>
                    <a:pt x="49840" y="662153"/>
                    <a:pt x="102431" y="619251"/>
                    <a:pt x="145652" y="582409"/>
                  </a:cubicBezTo>
                  <a:cubicBezTo>
                    <a:pt x="228466" y="511835"/>
                    <a:pt x="363512" y="460600"/>
                    <a:pt x="438192" y="385162"/>
                  </a:cubicBezTo>
                  <a:cubicBezTo>
                    <a:pt x="508925" y="313712"/>
                    <a:pt x="520328" y="220093"/>
                    <a:pt x="599992" y="156298"/>
                  </a:cubicBezTo>
                  <a:cubicBezTo>
                    <a:pt x="669569" y="100596"/>
                    <a:pt x="742574" y="47129"/>
                    <a:pt x="815460" y="0"/>
                  </a:cubicBezTo>
                  <a:cubicBezTo>
                    <a:pt x="786473" y="11483"/>
                    <a:pt x="752742" y="33134"/>
                    <a:pt x="726227" y="49919"/>
                  </a:cubicBezTo>
                  <a:cubicBezTo>
                    <a:pt x="648995" y="98922"/>
                    <a:pt x="583366" y="148244"/>
                    <a:pt x="506891" y="200356"/>
                  </a:cubicBezTo>
                  <a:cubicBezTo>
                    <a:pt x="502864" y="203107"/>
                    <a:pt x="485281" y="245093"/>
                    <a:pt x="481214" y="247884"/>
                  </a:cubicBezTo>
                  <a:cubicBezTo>
                    <a:pt x="475393" y="252229"/>
                    <a:pt x="172406" y="518056"/>
                    <a:pt x="111721" y="587153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8" name="Freeform: Shape 2307">
              <a:extLst>
                <a:ext uri="{FF2B5EF4-FFF2-40B4-BE49-F238E27FC236}">
                  <a16:creationId xmlns="" xmlns:a16="http://schemas.microsoft.com/office/drawing/2014/main" id="{DCD00010-6676-45AB-AC4E-B045F90FF14B}"/>
                </a:ext>
              </a:extLst>
            </p:cNvPr>
            <p:cNvSpPr/>
            <p:nvPr/>
          </p:nvSpPr>
          <p:spPr>
            <a:xfrm>
              <a:off x="20387193" y="2099740"/>
              <a:ext cx="2399259" cy="2404190"/>
            </a:xfrm>
            <a:custGeom>
              <a:avLst/>
              <a:gdLst>
                <a:gd name="connsiteX0" fmla="*/ 600870 w 858322"/>
                <a:gd name="connsiteY0" fmla="*/ 288114 h 860086"/>
                <a:gd name="connsiteX1" fmla="*/ 289072 w 858322"/>
                <a:gd name="connsiteY1" fmla="*/ 623597 h 860086"/>
                <a:gd name="connsiteX2" fmla="*/ 184368 w 858322"/>
                <a:gd name="connsiteY2" fmla="*/ 807127 h 860086"/>
                <a:gd name="connsiteX3" fmla="*/ 84609 w 858322"/>
                <a:gd name="connsiteY3" fmla="*/ 859957 h 860086"/>
                <a:gd name="connsiteX4" fmla="*/ 4745 w 858322"/>
                <a:gd name="connsiteY4" fmla="*/ 763547 h 860086"/>
                <a:gd name="connsiteX5" fmla="*/ 39673 w 858322"/>
                <a:gd name="connsiteY5" fmla="*/ 618054 h 860086"/>
                <a:gd name="connsiteX6" fmla="*/ 251034 w 858322"/>
                <a:gd name="connsiteY6" fmla="*/ 431255 h 860086"/>
                <a:gd name="connsiteX7" fmla="*/ 350634 w 858322"/>
                <a:gd name="connsiteY7" fmla="*/ 384604 h 860086"/>
                <a:gd name="connsiteX8" fmla="*/ 461677 w 858322"/>
                <a:gd name="connsiteY8" fmla="*/ 312875 h 860086"/>
                <a:gd name="connsiteX9" fmla="*/ 611835 w 858322"/>
                <a:gd name="connsiteY9" fmla="*/ 205819 h 860086"/>
                <a:gd name="connsiteX10" fmla="*/ 858323 w 858322"/>
                <a:gd name="connsiteY10" fmla="*/ 0 h 860086"/>
                <a:gd name="connsiteX11" fmla="*/ 600870 w 858322"/>
                <a:gd name="connsiteY11" fmla="*/ 288114 h 860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58322" h="860086">
                  <a:moveTo>
                    <a:pt x="600870" y="288114"/>
                  </a:moveTo>
                  <a:cubicBezTo>
                    <a:pt x="439947" y="398161"/>
                    <a:pt x="390506" y="468535"/>
                    <a:pt x="289072" y="623597"/>
                  </a:cubicBezTo>
                  <a:cubicBezTo>
                    <a:pt x="249997" y="683325"/>
                    <a:pt x="222685" y="747080"/>
                    <a:pt x="184368" y="807127"/>
                  </a:cubicBezTo>
                  <a:cubicBezTo>
                    <a:pt x="164153" y="838825"/>
                    <a:pt x="122527" y="862031"/>
                    <a:pt x="84609" y="859957"/>
                  </a:cubicBezTo>
                  <a:cubicBezTo>
                    <a:pt x="34410" y="857206"/>
                    <a:pt x="16109" y="804894"/>
                    <a:pt x="4745" y="763547"/>
                  </a:cubicBezTo>
                  <a:cubicBezTo>
                    <a:pt x="-9688" y="711075"/>
                    <a:pt x="10766" y="662591"/>
                    <a:pt x="39673" y="618054"/>
                  </a:cubicBezTo>
                  <a:cubicBezTo>
                    <a:pt x="89513" y="541181"/>
                    <a:pt x="164991" y="474476"/>
                    <a:pt x="251034" y="431255"/>
                  </a:cubicBezTo>
                  <a:cubicBezTo>
                    <a:pt x="283849" y="414748"/>
                    <a:pt x="318059" y="401630"/>
                    <a:pt x="350634" y="384604"/>
                  </a:cubicBezTo>
                  <a:cubicBezTo>
                    <a:pt x="389669" y="364190"/>
                    <a:pt x="425793" y="338473"/>
                    <a:pt x="461677" y="312875"/>
                  </a:cubicBezTo>
                  <a:cubicBezTo>
                    <a:pt x="511717" y="277190"/>
                    <a:pt x="561796" y="241504"/>
                    <a:pt x="611835" y="205819"/>
                  </a:cubicBezTo>
                  <a:cubicBezTo>
                    <a:pt x="699713" y="143140"/>
                    <a:pt x="788946" y="79305"/>
                    <a:pt x="858323" y="0"/>
                  </a:cubicBezTo>
                  <a:cubicBezTo>
                    <a:pt x="820166" y="98125"/>
                    <a:pt x="668453" y="241903"/>
                    <a:pt x="600870" y="288114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9" name="Freeform: Shape 2308">
              <a:extLst>
                <a:ext uri="{FF2B5EF4-FFF2-40B4-BE49-F238E27FC236}">
                  <a16:creationId xmlns="" xmlns:a16="http://schemas.microsoft.com/office/drawing/2014/main" id="{711DC611-1751-451C-9D99-D22536821852}"/>
                </a:ext>
              </a:extLst>
            </p:cNvPr>
            <p:cNvSpPr/>
            <p:nvPr/>
          </p:nvSpPr>
          <p:spPr>
            <a:xfrm>
              <a:off x="20382416" y="2093498"/>
              <a:ext cx="2399133" cy="2369053"/>
            </a:xfrm>
            <a:custGeom>
              <a:avLst/>
              <a:gdLst>
                <a:gd name="connsiteX0" fmla="*/ 49636 w 858277"/>
                <a:gd name="connsiteY0" fmla="*/ 847517 h 847516"/>
                <a:gd name="connsiteX1" fmla="*/ 4740 w 858277"/>
                <a:gd name="connsiteY1" fmla="*/ 763587 h 847516"/>
                <a:gd name="connsiteX2" fmla="*/ 39708 w 858277"/>
                <a:gd name="connsiteY2" fmla="*/ 618094 h 847516"/>
                <a:gd name="connsiteX3" fmla="*/ 251029 w 858277"/>
                <a:gd name="connsiteY3" fmla="*/ 431334 h 847516"/>
                <a:gd name="connsiteX4" fmla="*/ 350629 w 858277"/>
                <a:gd name="connsiteY4" fmla="*/ 384644 h 847516"/>
                <a:gd name="connsiteX5" fmla="*/ 461672 w 858277"/>
                <a:gd name="connsiteY5" fmla="*/ 312915 h 847516"/>
                <a:gd name="connsiteX6" fmla="*/ 611830 w 858277"/>
                <a:gd name="connsiteY6" fmla="*/ 205859 h 847516"/>
                <a:gd name="connsiteX7" fmla="*/ 858278 w 858277"/>
                <a:gd name="connsiteY7" fmla="*/ 0 h 847516"/>
                <a:gd name="connsiteX8" fmla="*/ 816532 w 858277"/>
                <a:gd name="connsiteY8" fmla="*/ 72965 h 847516"/>
                <a:gd name="connsiteX9" fmla="*/ 626861 w 858277"/>
                <a:gd name="connsiteY9" fmla="*/ 222963 h 847516"/>
                <a:gd name="connsiteX10" fmla="*/ 477421 w 858277"/>
                <a:gd name="connsiteY10" fmla="*/ 331096 h 847516"/>
                <a:gd name="connsiteX11" fmla="*/ 366897 w 858277"/>
                <a:gd name="connsiteY11" fmla="*/ 403583 h 847516"/>
                <a:gd name="connsiteX12" fmla="*/ 267616 w 858277"/>
                <a:gd name="connsiteY12" fmla="*/ 450911 h 847516"/>
                <a:gd name="connsiteX13" fmla="*/ 57570 w 858277"/>
                <a:gd name="connsiteY13" fmla="*/ 639146 h 847516"/>
                <a:gd name="connsiteX14" fmla="*/ 23679 w 858277"/>
                <a:gd name="connsiteY14" fmla="*/ 784878 h 847516"/>
                <a:gd name="connsiteX15" fmla="*/ 49636 w 858277"/>
                <a:gd name="connsiteY15" fmla="*/ 847517 h 847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58277" h="847516">
                  <a:moveTo>
                    <a:pt x="49636" y="847517"/>
                  </a:moveTo>
                  <a:cubicBezTo>
                    <a:pt x="24796" y="829016"/>
                    <a:pt x="12954" y="793451"/>
                    <a:pt x="4740" y="763587"/>
                  </a:cubicBezTo>
                  <a:cubicBezTo>
                    <a:pt x="-9693" y="711115"/>
                    <a:pt x="10801" y="662631"/>
                    <a:pt x="39708" y="618094"/>
                  </a:cubicBezTo>
                  <a:cubicBezTo>
                    <a:pt x="89508" y="541221"/>
                    <a:pt x="164985" y="474516"/>
                    <a:pt x="251029" y="431334"/>
                  </a:cubicBezTo>
                  <a:cubicBezTo>
                    <a:pt x="283843" y="414827"/>
                    <a:pt x="318054" y="401670"/>
                    <a:pt x="350629" y="384644"/>
                  </a:cubicBezTo>
                  <a:cubicBezTo>
                    <a:pt x="389664" y="364230"/>
                    <a:pt x="425788" y="338512"/>
                    <a:pt x="461672" y="312915"/>
                  </a:cubicBezTo>
                  <a:cubicBezTo>
                    <a:pt x="511751" y="277229"/>
                    <a:pt x="561751" y="241544"/>
                    <a:pt x="611830" y="205859"/>
                  </a:cubicBezTo>
                  <a:cubicBezTo>
                    <a:pt x="699707" y="143180"/>
                    <a:pt x="788941" y="79305"/>
                    <a:pt x="858278" y="0"/>
                  </a:cubicBezTo>
                  <a:cubicBezTo>
                    <a:pt x="849546" y="22527"/>
                    <a:pt x="834873" y="47407"/>
                    <a:pt x="816532" y="72965"/>
                  </a:cubicBezTo>
                  <a:cubicBezTo>
                    <a:pt x="758558" y="127590"/>
                    <a:pt x="692331" y="175675"/>
                    <a:pt x="626861" y="222963"/>
                  </a:cubicBezTo>
                  <a:cubicBezTo>
                    <a:pt x="577062" y="259008"/>
                    <a:pt x="527222" y="295052"/>
                    <a:pt x="477421" y="331096"/>
                  </a:cubicBezTo>
                  <a:cubicBezTo>
                    <a:pt x="441696" y="356893"/>
                    <a:pt x="405812" y="382890"/>
                    <a:pt x="366897" y="403583"/>
                  </a:cubicBezTo>
                  <a:cubicBezTo>
                    <a:pt x="334441" y="420808"/>
                    <a:pt x="300311" y="434205"/>
                    <a:pt x="267616" y="450911"/>
                  </a:cubicBezTo>
                  <a:cubicBezTo>
                    <a:pt x="181851" y="494730"/>
                    <a:pt x="106852" y="561914"/>
                    <a:pt x="57570" y="639146"/>
                  </a:cubicBezTo>
                  <a:cubicBezTo>
                    <a:pt x="29022" y="683882"/>
                    <a:pt x="8847" y="732526"/>
                    <a:pt x="23679" y="784878"/>
                  </a:cubicBezTo>
                  <a:cubicBezTo>
                    <a:pt x="29541" y="805572"/>
                    <a:pt x="37156" y="829016"/>
                    <a:pt x="49636" y="847517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0" name="Freeform: Shape 2309">
              <a:extLst>
                <a:ext uri="{FF2B5EF4-FFF2-40B4-BE49-F238E27FC236}">
                  <a16:creationId xmlns="" xmlns:a16="http://schemas.microsoft.com/office/drawing/2014/main" id="{4DF50826-FC36-4B24-AD6E-9A3763D52E78}"/>
                </a:ext>
              </a:extLst>
            </p:cNvPr>
            <p:cNvSpPr/>
            <p:nvPr/>
          </p:nvSpPr>
          <p:spPr>
            <a:xfrm>
              <a:off x="20394774" y="2712621"/>
              <a:ext cx="1908750" cy="1790425"/>
            </a:xfrm>
            <a:custGeom>
              <a:avLst/>
              <a:gdLst>
                <a:gd name="connsiteX0" fmla="*/ 83492 w 682845"/>
                <a:gd name="connsiteY0" fmla="*/ 640383 h 640515"/>
                <a:gd name="connsiteX1" fmla="*/ 3628 w 682845"/>
                <a:gd name="connsiteY1" fmla="*/ 543973 h 640515"/>
                <a:gd name="connsiteX2" fmla="*/ 0 w 682845"/>
                <a:gd name="connsiteY2" fmla="*/ 525990 h 640515"/>
                <a:gd name="connsiteX3" fmla="*/ 57894 w 682845"/>
                <a:gd name="connsiteY3" fmla="*/ 576907 h 640515"/>
                <a:gd name="connsiteX4" fmla="*/ 161361 w 682845"/>
                <a:gd name="connsiteY4" fmla="*/ 531772 h 640515"/>
                <a:gd name="connsiteX5" fmla="*/ 279901 w 682845"/>
                <a:gd name="connsiteY5" fmla="*/ 356535 h 640515"/>
                <a:gd name="connsiteX6" fmla="*/ 616499 w 682845"/>
                <a:gd name="connsiteY6" fmla="*/ 45334 h 640515"/>
                <a:gd name="connsiteX7" fmla="*/ 682846 w 682845"/>
                <a:gd name="connsiteY7" fmla="*/ 0 h 640515"/>
                <a:gd name="connsiteX8" fmla="*/ 599753 w 682845"/>
                <a:gd name="connsiteY8" fmla="*/ 68580 h 640515"/>
                <a:gd name="connsiteX9" fmla="*/ 287955 w 682845"/>
                <a:gd name="connsiteY9" fmla="*/ 404062 h 640515"/>
                <a:gd name="connsiteX10" fmla="*/ 183211 w 682845"/>
                <a:gd name="connsiteY10" fmla="*/ 587592 h 640515"/>
                <a:gd name="connsiteX11" fmla="*/ 83492 w 682845"/>
                <a:gd name="connsiteY11" fmla="*/ 640383 h 640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2845" h="640515">
                  <a:moveTo>
                    <a:pt x="83492" y="640383"/>
                  </a:moveTo>
                  <a:cubicBezTo>
                    <a:pt x="33253" y="637632"/>
                    <a:pt x="14992" y="585320"/>
                    <a:pt x="3628" y="543973"/>
                  </a:cubicBezTo>
                  <a:cubicBezTo>
                    <a:pt x="1954" y="537912"/>
                    <a:pt x="758" y="531931"/>
                    <a:pt x="0" y="525990"/>
                  </a:cubicBezTo>
                  <a:cubicBezTo>
                    <a:pt x="10606" y="551588"/>
                    <a:pt x="27671" y="572920"/>
                    <a:pt x="57894" y="576907"/>
                  </a:cubicBezTo>
                  <a:cubicBezTo>
                    <a:pt x="95493" y="581891"/>
                    <a:pt x="138714" y="561835"/>
                    <a:pt x="161361" y="531772"/>
                  </a:cubicBezTo>
                  <a:cubicBezTo>
                    <a:pt x="204184" y="474755"/>
                    <a:pt x="236321" y="413232"/>
                    <a:pt x="279901" y="356535"/>
                  </a:cubicBezTo>
                  <a:cubicBezTo>
                    <a:pt x="392938" y="209487"/>
                    <a:pt x="447682" y="142981"/>
                    <a:pt x="616499" y="45334"/>
                  </a:cubicBezTo>
                  <a:cubicBezTo>
                    <a:pt x="634083" y="35167"/>
                    <a:pt x="657208" y="19418"/>
                    <a:pt x="682846" y="0"/>
                  </a:cubicBezTo>
                  <a:cubicBezTo>
                    <a:pt x="650869" y="29585"/>
                    <a:pt x="621124" y="53987"/>
                    <a:pt x="599753" y="68580"/>
                  </a:cubicBezTo>
                  <a:cubicBezTo>
                    <a:pt x="438830" y="178666"/>
                    <a:pt x="389389" y="249000"/>
                    <a:pt x="287955" y="404062"/>
                  </a:cubicBezTo>
                  <a:cubicBezTo>
                    <a:pt x="248880" y="463830"/>
                    <a:pt x="221568" y="527585"/>
                    <a:pt x="183211" y="587592"/>
                  </a:cubicBezTo>
                  <a:cubicBezTo>
                    <a:pt x="162996" y="619251"/>
                    <a:pt x="121410" y="642496"/>
                    <a:pt x="83492" y="640383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1" name="Freeform: Shape 2310">
              <a:extLst>
                <a:ext uri="{FF2B5EF4-FFF2-40B4-BE49-F238E27FC236}">
                  <a16:creationId xmlns="" xmlns:a16="http://schemas.microsoft.com/office/drawing/2014/main" id="{32D78F52-2CE1-4ED2-8BD8-8535F49833EC}"/>
                </a:ext>
              </a:extLst>
            </p:cNvPr>
            <p:cNvSpPr/>
            <p:nvPr/>
          </p:nvSpPr>
          <p:spPr>
            <a:xfrm>
              <a:off x="20762120" y="-270739"/>
              <a:ext cx="3148185" cy="4022957"/>
            </a:xfrm>
            <a:custGeom>
              <a:avLst/>
              <a:gdLst>
                <a:gd name="connsiteX0" fmla="*/ 388673 w 1126246"/>
                <a:gd name="connsiteY0" fmla="*/ 1006876 h 1439191"/>
                <a:gd name="connsiteX1" fmla="*/ 247726 w 1126246"/>
                <a:gd name="connsiteY1" fmla="*/ 1118876 h 1439191"/>
                <a:gd name="connsiteX2" fmla="*/ 95296 w 1126246"/>
                <a:gd name="connsiteY2" fmla="*/ 1375452 h 1439191"/>
                <a:gd name="connsiteX3" fmla="*/ 23646 w 1126246"/>
                <a:gd name="connsiteY3" fmla="*/ 1436655 h 1439191"/>
                <a:gd name="connsiteX4" fmla="*/ 1477 w 1126246"/>
                <a:gd name="connsiteY4" fmla="*/ 1368315 h 1439191"/>
                <a:gd name="connsiteX5" fmla="*/ 57337 w 1126246"/>
                <a:gd name="connsiteY5" fmla="*/ 1183628 h 1439191"/>
                <a:gd name="connsiteX6" fmla="*/ 236083 w 1126246"/>
                <a:gd name="connsiteY6" fmla="*/ 972506 h 1439191"/>
                <a:gd name="connsiteX7" fmla="*/ 522603 w 1126246"/>
                <a:gd name="connsiteY7" fmla="*/ 594003 h 1439191"/>
                <a:gd name="connsiteX8" fmla="*/ 703541 w 1126246"/>
                <a:gd name="connsiteY8" fmla="*/ 240100 h 1439191"/>
                <a:gd name="connsiteX9" fmla="*/ 894408 w 1126246"/>
                <a:gd name="connsiteY9" fmla="*/ 28619 h 1439191"/>
                <a:gd name="connsiteX10" fmla="*/ 983243 w 1126246"/>
                <a:gd name="connsiteY10" fmla="*/ 9839 h 1439191"/>
                <a:gd name="connsiteX11" fmla="*/ 1003976 w 1126246"/>
                <a:gd name="connsiteY11" fmla="*/ 65500 h 1439191"/>
                <a:gd name="connsiteX12" fmla="*/ 1117292 w 1126246"/>
                <a:gd name="connsiteY12" fmla="*/ 176424 h 1439191"/>
                <a:gd name="connsiteX13" fmla="*/ 1124110 w 1126246"/>
                <a:gd name="connsiteY13" fmla="*/ 241615 h 1439191"/>
                <a:gd name="connsiteX14" fmla="*/ 1075745 w 1126246"/>
                <a:gd name="connsiteY14" fmla="*/ 356246 h 1439191"/>
                <a:gd name="connsiteX15" fmla="*/ 912350 w 1126246"/>
                <a:gd name="connsiteY15" fmla="*/ 638021 h 1439191"/>
                <a:gd name="connsiteX16" fmla="*/ 903021 w 1126246"/>
                <a:gd name="connsiteY16" fmla="*/ 652455 h 1439191"/>
                <a:gd name="connsiteX17" fmla="*/ 846602 w 1126246"/>
                <a:gd name="connsiteY17" fmla="*/ 732956 h 1439191"/>
                <a:gd name="connsiteX18" fmla="*/ 693294 w 1126246"/>
                <a:gd name="connsiteY18" fmla="*/ 877572 h 1439191"/>
                <a:gd name="connsiteX19" fmla="*/ 388673 w 1126246"/>
                <a:gd name="connsiteY19" fmla="*/ 1006876 h 1439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26246" h="1439191">
                  <a:moveTo>
                    <a:pt x="388673" y="1006876"/>
                  </a:moveTo>
                  <a:cubicBezTo>
                    <a:pt x="335245" y="1035863"/>
                    <a:pt x="288395" y="1074220"/>
                    <a:pt x="247726" y="1118876"/>
                  </a:cubicBezTo>
                  <a:cubicBezTo>
                    <a:pt x="180741" y="1192320"/>
                    <a:pt x="130503" y="1282590"/>
                    <a:pt x="95296" y="1375452"/>
                  </a:cubicBezTo>
                  <a:cubicBezTo>
                    <a:pt x="82816" y="1408346"/>
                    <a:pt x="55902" y="1449932"/>
                    <a:pt x="23646" y="1436655"/>
                  </a:cubicBezTo>
                  <a:cubicBezTo>
                    <a:pt x="-357" y="1426807"/>
                    <a:pt x="-2231" y="1394112"/>
                    <a:pt x="1477" y="1368315"/>
                  </a:cubicBezTo>
                  <a:cubicBezTo>
                    <a:pt x="10647" y="1304201"/>
                    <a:pt x="30344" y="1242599"/>
                    <a:pt x="57337" y="1183628"/>
                  </a:cubicBezTo>
                  <a:cubicBezTo>
                    <a:pt x="100320" y="1089850"/>
                    <a:pt x="169178" y="1052091"/>
                    <a:pt x="236083" y="972506"/>
                  </a:cubicBezTo>
                  <a:cubicBezTo>
                    <a:pt x="330739" y="859868"/>
                    <a:pt x="429980" y="708355"/>
                    <a:pt x="522603" y="594003"/>
                  </a:cubicBezTo>
                  <a:cubicBezTo>
                    <a:pt x="608726" y="487624"/>
                    <a:pt x="651269" y="364300"/>
                    <a:pt x="703541" y="240100"/>
                  </a:cubicBezTo>
                  <a:cubicBezTo>
                    <a:pt x="740662" y="151943"/>
                    <a:pt x="819050" y="88347"/>
                    <a:pt x="894408" y="28619"/>
                  </a:cubicBezTo>
                  <a:cubicBezTo>
                    <a:pt x="920524" y="7886"/>
                    <a:pt x="959678" y="-12768"/>
                    <a:pt x="983243" y="9839"/>
                  </a:cubicBezTo>
                  <a:cubicBezTo>
                    <a:pt x="997716" y="23715"/>
                    <a:pt x="996919" y="46761"/>
                    <a:pt x="1003976" y="65500"/>
                  </a:cubicBezTo>
                  <a:cubicBezTo>
                    <a:pt x="1023872" y="118450"/>
                    <a:pt x="1093927" y="126983"/>
                    <a:pt x="1117292" y="176424"/>
                  </a:cubicBezTo>
                  <a:cubicBezTo>
                    <a:pt x="1127021" y="196918"/>
                    <a:pt x="1128018" y="219167"/>
                    <a:pt x="1124110" y="241615"/>
                  </a:cubicBezTo>
                  <a:cubicBezTo>
                    <a:pt x="1117093" y="282284"/>
                    <a:pt x="1093728" y="323631"/>
                    <a:pt x="1075745" y="356246"/>
                  </a:cubicBezTo>
                  <a:cubicBezTo>
                    <a:pt x="1023314" y="451301"/>
                    <a:pt x="970882" y="546435"/>
                    <a:pt x="912350" y="638021"/>
                  </a:cubicBezTo>
                  <a:cubicBezTo>
                    <a:pt x="909280" y="642846"/>
                    <a:pt x="906210" y="647670"/>
                    <a:pt x="903021" y="652455"/>
                  </a:cubicBezTo>
                  <a:cubicBezTo>
                    <a:pt x="885238" y="679847"/>
                    <a:pt x="866618" y="706960"/>
                    <a:pt x="846602" y="732956"/>
                  </a:cubicBezTo>
                  <a:cubicBezTo>
                    <a:pt x="803261" y="789335"/>
                    <a:pt x="753780" y="840530"/>
                    <a:pt x="693294" y="877572"/>
                  </a:cubicBezTo>
                  <a:cubicBezTo>
                    <a:pt x="598997" y="935426"/>
                    <a:pt x="485881" y="954165"/>
                    <a:pt x="388673" y="1006876"/>
                  </a:cubicBezTo>
                  <a:close/>
                </a:path>
              </a:pathLst>
            </a:custGeom>
            <a:solidFill>
              <a:srgbClr val="457236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2" name="Freeform: Shape 2311">
              <a:extLst>
                <a:ext uri="{FF2B5EF4-FFF2-40B4-BE49-F238E27FC236}">
                  <a16:creationId xmlns="" xmlns:a16="http://schemas.microsoft.com/office/drawing/2014/main" id="{6424E59F-FBFF-40CF-A13B-128A92425C62}"/>
                </a:ext>
              </a:extLst>
            </p:cNvPr>
            <p:cNvSpPr/>
            <p:nvPr/>
          </p:nvSpPr>
          <p:spPr>
            <a:xfrm>
              <a:off x="21485348" y="-270630"/>
              <a:ext cx="2075931" cy="2641200"/>
            </a:xfrm>
            <a:custGeom>
              <a:avLst/>
              <a:gdLst>
                <a:gd name="connsiteX0" fmla="*/ 323002 w 742653"/>
                <a:gd name="connsiteY0" fmla="*/ 588181 h 944875"/>
                <a:gd name="connsiteX1" fmla="*/ 4306 w 742653"/>
                <a:gd name="connsiteY1" fmla="*/ 940689 h 944875"/>
                <a:gd name="connsiteX2" fmla="*/ 0 w 742653"/>
                <a:gd name="connsiteY2" fmla="*/ 944875 h 944875"/>
                <a:gd name="connsiteX3" fmla="*/ 263872 w 742653"/>
                <a:gd name="connsiteY3" fmla="*/ 594002 h 944875"/>
                <a:gd name="connsiteX4" fmla="*/ 444811 w 742653"/>
                <a:gd name="connsiteY4" fmla="*/ 240100 h 944875"/>
                <a:gd name="connsiteX5" fmla="*/ 635678 w 742653"/>
                <a:gd name="connsiteY5" fmla="*/ 28619 h 944875"/>
                <a:gd name="connsiteX6" fmla="*/ 724512 w 742653"/>
                <a:gd name="connsiteY6" fmla="*/ 9839 h 944875"/>
                <a:gd name="connsiteX7" fmla="*/ 742654 w 742653"/>
                <a:gd name="connsiteY7" fmla="*/ 57167 h 944875"/>
                <a:gd name="connsiteX8" fmla="*/ 534563 w 742653"/>
                <a:gd name="connsiteY8" fmla="*/ 251024 h 944875"/>
                <a:gd name="connsiteX9" fmla="*/ 323002 w 742653"/>
                <a:gd name="connsiteY9" fmla="*/ 588181 h 94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2653" h="944875">
                  <a:moveTo>
                    <a:pt x="323002" y="588181"/>
                  </a:moveTo>
                  <a:cubicBezTo>
                    <a:pt x="220731" y="694161"/>
                    <a:pt x="108571" y="836623"/>
                    <a:pt x="4306" y="940689"/>
                  </a:cubicBezTo>
                  <a:cubicBezTo>
                    <a:pt x="2871" y="942124"/>
                    <a:pt x="1435" y="943559"/>
                    <a:pt x="0" y="944875"/>
                  </a:cubicBezTo>
                  <a:cubicBezTo>
                    <a:pt x="87758" y="836025"/>
                    <a:pt x="178626" y="699225"/>
                    <a:pt x="263872" y="594002"/>
                  </a:cubicBezTo>
                  <a:cubicBezTo>
                    <a:pt x="349995" y="487624"/>
                    <a:pt x="392539" y="364300"/>
                    <a:pt x="444811" y="240100"/>
                  </a:cubicBezTo>
                  <a:cubicBezTo>
                    <a:pt x="481932" y="151943"/>
                    <a:pt x="560320" y="88347"/>
                    <a:pt x="635678" y="28619"/>
                  </a:cubicBezTo>
                  <a:cubicBezTo>
                    <a:pt x="661794" y="7885"/>
                    <a:pt x="700948" y="-12768"/>
                    <a:pt x="724512" y="9839"/>
                  </a:cubicBezTo>
                  <a:cubicBezTo>
                    <a:pt x="736912" y="21721"/>
                    <a:pt x="738069" y="40301"/>
                    <a:pt x="742654" y="57167"/>
                  </a:cubicBezTo>
                  <a:cubicBezTo>
                    <a:pt x="662551" y="110037"/>
                    <a:pt x="579219" y="166536"/>
                    <a:pt x="534563" y="251024"/>
                  </a:cubicBezTo>
                  <a:cubicBezTo>
                    <a:pt x="471445" y="370361"/>
                    <a:pt x="418137" y="489618"/>
                    <a:pt x="323002" y="588181"/>
                  </a:cubicBezTo>
                  <a:close/>
                </a:path>
              </a:pathLst>
            </a:custGeom>
            <a:solidFill>
              <a:srgbClr val="88C337">
                <a:alpha val="30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3" name="Freeform: Shape 2312">
              <a:extLst>
                <a:ext uri="{FF2B5EF4-FFF2-40B4-BE49-F238E27FC236}">
                  <a16:creationId xmlns="" xmlns:a16="http://schemas.microsoft.com/office/drawing/2014/main" id="{56B46C83-B269-4F3F-B369-AD82759E01F2}"/>
                </a:ext>
              </a:extLst>
            </p:cNvPr>
            <p:cNvSpPr/>
            <p:nvPr/>
          </p:nvSpPr>
          <p:spPr>
            <a:xfrm>
              <a:off x="21454474" y="404866"/>
              <a:ext cx="2449524" cy="2451978"/>
            </a:xfrm>
            <a:custGeom>
              <a:avLst/>
              <a:gdLst>
                <a:gd name="connsiteX0" fmla="*/ 445608 w 876304"/>
                <a:gd name="connsiteY0" fmla="*/ 635957 h 877182"/>
                <a:gd name="connsiteX1" fmla="*/ 140947 w 876304"/>
                <a:gd name="connsiteY1" fmla="*/ 765182 h 877182"/>
                <a:gd name="connsiteX2" fmla="*/ 0 w 876304"/>
                <a:gd name="connsiteY2" fmla="*/ 877182 h 877182"/>
                <a:gd name="connsiteX3" fmla="*/ 133252 w 876304"/>
                <a:gd name="connsiteY3" fmla="*/ 711355 h 877182"/>
                <a:gd name="connsiteX4" fmla="*/ 433049 w 876304"/>
                <a:gd name="connsiteY4" fmla="*/ 568494 h 877182"/>
                <a:gd name="connsiteX5" fmla="*/ 690103 w 876304"/>
                <a:gd name="connsiteY5" fmla="*/ 299318 h 877182"/>
                <a:gd name="connsiteX6" fmla="*/ 876305 w 876304"/>
                <a:gd name="connsiteY6" fmla="*/ 0 h 877182"/>
                <a:gd name="connsiteX7" fmla="*/ 827940 w 876304"/>
                <a:gd name="connsiteY7" fmla="*/ 114632 h 877182"/>
                <a:gd name="connsiteX8" fmla="*/ 664545 w 876304"/>
                <a:gd name="connsiteY8" fmla="*/ 396407 h 877182"/>
                <a:gd name="connsiteX9" fmla="*/ 655215 w 876304"/>
                <a:gd name="connsiteY9" fmla="*/ 410840 h 877182"/>
                <a:gd name="connsiteX10" fmla="*/ 640104 w 876304"/>
                <a:gd name="connsiteY10" fmla="*/ 431215 h 877182"/>
                <a:gd name="connsiteX11" fmla="*/ 598836 w 876304"/>
                <a:gd name="connsiteY11" fmla="*/ 491342 h 877182"/>
                <a:gd name="connsiteX12" fmla="*/ 445608 w 876304"/>
                <a:gd name="connsiteY12" fmla="*/ 635957 h 877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6304" h="877182">
                  <a:moveTo>
                    <a:pt x="445608" y="635957"/>
                  </a:moveTo>
                  <a:cubicBezTo>
                    <a:pt x="351311" y="693731"/>
                    <a:pt x="238155" y="712471"/>
                    <a:pt x="140947" y="765182"/>
                  </a:cubicBezTo>
                  <a:cubicBezTo>
                    <a:pt x="87519" y="794169"/>
                    <a:pt x="40669" y="832525"/>
                    <a:pt x="0" y="877182"/>
                  </a:cubicBezTo>
                  <a:cubicBezTo>
                    <a:pt x="33492" y="815699"/>
                    <a:pt x="86642" y="757805"/>
                    <a:pt x="133252" y="711355"/>
                  </a:cubicBezTo>
                  <a:cubicBezTo>
                    <a:pt x="222485" y="622361"/>
                    <a:pt x="330937" y="640263"/>
                    <a:pt x="433049" y="568494"/>
                  </a:cubicBezTo>
                  <a:cubicBezTo>
                    <a:pt x="529698" y="500512"/>
                    <a:pt x="609482" y="435760"/>
                    <a:pt x="690103" y="299318"/>
                  </a:cubicBezTo>
                  <a:cubicBezTo>
                    <a:pt x="742495" y="210643"/>
                    <a:pt x="825229" y="89114"/>
                    <a:pt x="876305" y="0"/>
                  </a:cubicBezTo>
                  <a:cubicBezTo>
                    <a:pt x="869287" y="40669"/>
                    <a:pt x="845922" y="82017"/>
                    <a:pt x="827940" y="114632"/>
                  </a:cubicBezTo>
                  <a:cubicBezTo>
                    <a:pt x="775508" y="209686"/>
                    <a:pt x="723077" y="304821"/>
                    <a:pt x="664545" y="396407"/>
                  </a:cubicBezTo>
                  <a:cubicBezTo>
                    <a:pt x="661475" y="401231"/>
                    <a:pt x="658405" y="406056"/>
                    <a:pt x="655215" y="410840"/>
                  </a:cubicBezTo>
                  <a:cubicBezTo>
                    <a:pt x="650111" y="417579"/>
                    <a:pt x="645008" y="424357"/>
                    <a:pt x="640104" y="431215"/>
                  </a:cubicBezTo>
                  <a:cubicBezTo>
                    <a:pt x="625909" y="450792"/>
                    <a:pt x="612313" y="470927"/>
                    <a:pt x="598836" y="491342"/>
                  </a:cubicBezTo>
                  <a:cubicBezTo>
                    <a:pt x="555575" y="547721"/>
                    <a:pt x="506094" y="598916"/>
                    <a:pt x="445608" y="635957"/>
                  </a:cubicBezTo>
                  <a:close/>
                </a:path>
              </a:pathLst>
            </a:custGeom>
            <a:solidFill>
              <a:srgbClr val="88C337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4" name="Freeform: Shape 2313">
              <a:extLst>
                <a:ext uri="{FF2B5EF4-FFF2-40B4-BE49-F238E27FC236}">
                  <a16:creationId xmlns="" xmlns:a16="http://schemas.microsoft.com/office/drawing/2014/main" id="{8E3748F7-A8C2-4EC0-B393-B874EFA1B5BC}"/>
                </a:ext>
              </a:extLst>
            </p:cNvPr>
            <p:cNvSpPr/>
            <p:nvPr/>
          </p:nvSpPr>
          <p:spPr>
            <a:xfrm>
              <a:off x="21359962" y="335207"/>
              <a:ext cx="2321131" cy="2571902"/>
            </a:xfrm>
            <a:custGeom>
              <a:avLst/>
              <a:gdLst>
                <a:gd name="connsiteX0" fmla="*/ 112040 w 830372"/>
                <a:gd name="connsiteY0" fmla="*/ 780931 h 920084"/>
                <a:gd name="connsiteX1" fmla="*/ 0 w 830372"/>
                <a:gd name="connsiteY1" fmla="*/ 920084 h 920084"/>
                <a:gd name="connsiteX2" fmla="*/ 150277 w 830372"/>
                <a:gd name="connsiteY2" fmla="*/ 770325 h 920084"/>
                <a:gd name="connsiteX3" fmla="*/ 456015 w 830372"/>
                <a:gd name="connsiteY3" fmla="*/ 499436 h 920084"/>
                <a:gd name="connsiteX4" fmla="*/ 606850 w 830372"/>
                <a:gd name="connsiteY4" fmla="*/ 212158 h 920084"/>
                <a:gd name="connsiteX5" fmla="*/ 830372 w 830372"/>
                <a:gd name="connsiteY5" fmla="*/ 0 h 920084"/>
                <a:gd name="connsiteX6" fmla="*/ 735557 w 830372"/>
                <a:gd name="connsiteY6" fmla="*/ 70892 h 920084"/>
                <a:gd name="connsiteX7" fmla="*/ 506732 w 830372"/>
                <a:gd name="connsiteY7" fmla="*/ 276910 h 920084"/>
                <a:gd name="connsiteX8" fmla="*/ 484523 w 830372"/>
                <a:gd name="connsiteY8" fmla="*/ 335363 h 920084"/>
                <a:gd name="connsiteX9" fmla="*/ 112040 w 830372"/>
                <a:gd name="connsiteY9" fmla="*/ 780931 h 920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30372" h="920084">
                  <a:moveTo>
                    <a:pt x="112040" y="780931"/>
                  </a:moveTo>
                  <a:cubicBezTo>
                    <a:pt x="79505" y="829575"/>
                    <a:pt x="41427" y="876185"/>
                    <a:pt x="0" y="920084"/>
                  </a:cubicBezTo>
                  <a:cubicBezTo>
                    <a:pt x="52432" y="876424"/>
                    <a:pt x="106259" y="819208"/>
                    <a:pt x="150277" y="770325"/>
                  </a:cubicBezTo>
                  <a:cubicBezTo>
                    <a:pt x="234566" y="676746"/>
                    <a:pt x="381773" y="597401"/>
                    <a:pt x="456015" y="499436"/>
                  </a:cubicBezTo>
                  <a:cubicBezTo>
                    <a:pt x="526309" y="406693"/>
                    <a:pt x="525153" y="297484"/>
                    <a:pt x="606850" y="212158"/>
                  </a:cubicBezTo>
                  <a:cubicBezTo>
                    <a:pt x="678221" y="137638"/>
                    <a:pt x="753898" y="65151"/>
                    <a:pt x="830372" y="0"/>
                  </a:cubicBezTo>
                  <a:cubicBezTo>
                    <a:pt x="798833" y="17584"/>
                    <a:pt x="763427" y="47567"/>
                    <a:pt x="735557" y="70892"/>
                  </a:cubicBezTo>
                  <a:cubicBezTo>
                    <a:pt x="654378" y="138874"/>
                    <a:pt x="586595" y="205460"/>
                    <a:pt x="506732" y="276910"/>
                  </a:cubicBezTo>
                  <a:cubicBezTo>
                    <a:pt x="502545" y="280658"/>
                    <a:pt x="488710" y="331535"/>
                    <a:pt x="484523" y="335363"/>
                  </a:cubicBezTo>
                  <a:cubicBezTo>
                    <a:pt x="478503" y="341184"/>
                    <a:pt x="171210" y="692415"/>
                    <a:pt x="112040" y="780931"/>
                  </a:cubicBezTo>
                  <a:close/>
                </a:path>
              </a:pathLst>
            </a:custGeom>
            <a:solidFill>
              <a:srgbClr val="88C337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5" name="Freeform: Shape 2314">
              <a:extLst>
                <a:ext uri="{FF2B5EF4-FFF2-40B4-BE49-F238E27FC236}">
                  <a16:creationId xmlns="" xmlns:a16="http://schemas.microsoft.com/office/drawing/2014/main" id="{3DFEBF5D-5416-48E0-B181-4301BBDB0467}"/>
                </a:ext>
              </a:extLst>
            </p:cNvPr>
            <p:cNvSpPr/>
            <p:nvPr/>
          </p:nvSpPr>
          <p:spPr>
            <a:xfrm>
              <a:off x="20328970" y="1109027"/>
              <a:ext cx="2447453" cy="3088729"/>
            </a:xfrm>
            <a:custGeom>
              <a:avLst/>
              <a:gdLst>
                <a:gd name="connsiteX0" fmla="*/ 624011 w 875563"/>
                <a:gd name="connsiteY0" fmla="*/ 369932 h 1104976"/>
                <a:gd name="connsiteX1" fmla="*/ 317197 w 875563"/>
                <a:gd name="connsiteY1" fmla="*/ 802382 h 1104976"/>
                <a:gd name="connsiteX2" fmla="*/ 224934 w 875563"/>
                <a:gd name="connsiteY2" fmla="*/ 1028935 h 1104976"/>
                <a:gd name="connsiteX3" fmla="*/ 118476 w 875563"/>
                <a:gd name="connsiteY3" fmla="*/ 1104731 h 1104976"/>
                <a:gd name="connsiteX4" fmla="*/ 12137 w 875563"/>
                <a:gd name="connsiteY4" fmla="*/ 1006247 h 1104976"/>
                <a:gd name="connsiteX5" fmla="*/ 30080 w 875563"/>
                <a:gd name="connsiteY5" fmla="*/ 833921 h 1104976"/>
                <a:gd name="connsiteX6" fmla="*/ 244232 w 875563"/>
                <a:gd name="connsiteY6" fmla="*/ 587393 h 1104976"/>
                <a:gd name="connsiteX7" fmla="*/ 351447 w 875563"/>
                <a:gd name="connsiteY7" fmla="*/ 518694 h 1104976"/>
                <a:gd name="connsiteX8" fmla="*/ 467953 w 875563"/>
                <a:gd name="connsiteY8" fmla="*/ 419453 h 1104976"/>
                <a:gd name="connsiteX9" fmla="*/ 624011 w 875563"/>
                <a:gd name="connsiteY9" fmla="*/ 273721 h 1104976"/>
                <a:gd name="connsiteX10" fmla="*/ 875563 w 875563"/>
                <a:gd name="connsiteY10" fmla="*/ 0 h 1104976"/>
                <a:gd name="connsiteX11" fmla="*/ 624011 w 875563"/>
                <a:gd name="connsiteY11" fmla="*/ 369932 h 1104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75563" h="1104976">
                  <a:moveTo>
                    <a:pt x="624011" y="369932"/>
                  </a:moveTo>
                  <a:cubicBezTo>
                    <a:pt x="456071" y="520688"/>
                    <a:pt x="410019" y="609003"/>
                    <a:pt x="317197" y="802382"/>
                  </a:cubicBezTo>
                  <a:cubicBezTo>
                    <a:pt x="281432" y="876903"/>
                    <a:pt x="259821" y="954215"/>
                    <a:pt x="224934" y="1028935"/>
                  </a:cubicBezTo>
                  <a:cubicBezTo>
                    <a:pt x="206553" y="1068368"/>
                    <a:pt x="162335" y="1101342"/>
                    <a:pt x="118476" y="1104731"/>
                  </a:cubicBezTo>
                  <a:cubicBezTo>
                    <a:pt x="60422" y="1109197"/>
                    <a:pt x="31475" y="1051941"/>
                    <a:pt x="12137" y="1006247"/>
                  </a:cubicBezTo>
                  <a:cubicBezTo>
                    <a:pt x="-12424" y="948234"/>
                    <a:pt x="3724" y="889463"/>
                    <a:pt x="30080" y="833921"/>
                  </a:cubicBezTo>
                  <a:cubicBezTo>
                    <a:pt x="75574" y="738109"/>
                    <a:pt x="152048" y="650072"/>
                    <a:pt x="244232" y="587393"/>
                  </a:cubicBezTo>
                  <a:cubicBezTo>
                    <a:pt x="279399" y="563470"/>
                    <a:pt x="316639" y="543215"/>
                    <a:pt x="351447" y="518694"/>
                  </a:cubicBezTo>
                  <a:cubicBezTo>
                    <a:pt x="393153" y="489308"/>
                    <a:pt x="430673" y="454301"/>
                    <a:pt x="467953" y="419453"/>
                  </a:cubicBezTo>
                  <a:cubicBezTo>
                    <a:pt x="519986" y="370889"/>
                    <a:pt x="571979" y="322285"/>
                    <a:pt x="624011" y="273721"/>
                  </a:cubicBezTo>
                  <a:cubicBezTo>
                    <a:pt x="715358" y="188435"/>
                    <a:pt x="808020" y="101594"/>
                    <a:pt x="875563" y="0"/>
                  </a:cubicBezTo>
                  <a:cubicBezTo>
                    <a:pt x="846776" y="118539"/>
                    <a:pt x="694505" y="306655"/>
                    <a:pt x="624011" y="369932"/>
                  </a:cubicBezTo>
                  <a:close/>
                </a:path>
              </a:pathLst>
            </a:custGeom>
            <a:solidFill>
              <a:srgbClr val="AEDB6C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6" name="Freeform: Shape 2315">
              <a:extLst>
                <a:ext uri="{FF2B5EF4-FFF2-40B4-BE49-F238E27FC236}">
                  <a16:creationId xmlns="" xmlns:a16="http://schemas.microsoft.com/office/drawing/2014/main" id="{457EC120-C4D9-429A-8ED5-24D26FB48CB7}"/>
                </a:ext>
              </a:extLst>
            </p:cNvPr>
            <p:cNvSpPr/>
            <p:nvPr/>
          </p:nvSpPr>
          <p:spPr>
            <a:xfrm>
              <a:off x="20322733" y="1103009"/>
              <a:ext cx="2447335" cy="3062853"/>
            </a:xfrm>
            <a:custGeom>
              <a:avLst/>
              <a:gdLst>
                <a:gd name="connsiteX0" fmla="*/ 76409 w 875521"/>
                <a:gd name="connsiteY0" fmla="*/ 1095720 h 1095719"/>
                <a:gd name="connsiteX1" fmla="*/ 12136 w 875521"/>
                <a:gd name="connsiteY1" fmla="*/ 1006208 h 1095719"/>
                <a:gd name="connsiteX2" fmla="*/ 30118 w 875521"/>
                <a:gd name="connsiteY2" fmla="*/ 833921 h 1095719"/>
                <a:gd name="connsiteX3" fmla="*/ 244230 w 875521"/>
                <a:gd name="connsiteY3" fmla="*/ 587393 h 1095719"/>
                <a:gd name="connsiteX4" fmla="*/ 351446 w 875521"/>
                <a:gd name="connsiteY4" fmla="*/ 518654 h 1095719"/>
                <a:gd name="connsiteX5" fmla="*/ 467951 w 875521"/>
                <a:gd name="connsiteY5" fmla="*/ 419452 h 1095719"/>
                <a:gd name="connsiteX6" fmla="*/ 624010 w 875521"/>
                <a:gd name="connsiteY6" fmla="*/ 273760 h 1095719"/>
                <a:gd name="connsiteX7" fmla="*/ 875522 w 875521"/>
                <a:gd name="connsiteY7" fmla="*/ 0 h 1095719"/>
                <a:gd name="connsiteX8" fmla="*/ 838720 w 875521"/>
                <a:gd name="connsiteY8" fmla="*/ 90111 h 1095719"/>
                <a:gd name="connsiteX9" fmla="*/ 643866 w 875521"/>
                <a:gd name="connsiteY9" fmla="*/ 291105 h 1095719"/>
                <a:gd name="connsiteX10" fmla="*/ 488844 w 875521"/>
                <a:gd name="connsiteY10" fmla="*/ 437953 h 1095719"/>
                <a:gd name="connsiteX11" fmla="*/ 373016 w 875521"/>
                <a:gd name="connsiteY11" fmla="*/ 537992 h 1095719"/>
                <a:gd name="connsiteX12" fmla="*/ 266279 w 875521"/>
                <a:gd name="connsiteY12" fmla="*/ 607409 h 1095719"/>
                <a:gd name="connsiteX13" fmla="*/ 53842 w 875521"/>
                <a:gd name="connsiteY13" fmla="*/ 855412 h 1095719"/>
                <a:gd name="connsiteX14" fmla="*/ 37095 w 875521"/>
                <a:gd name="connsiteY14" fmla="*/ 1027818 h 1095719"/>
                <a:gd name="connsiteX15" fmla="*/ 76409 w 875521"/>
                <a:gd name="connsiteY15" fmla="*/ 1095720 h 109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75521" h="1095719">
                  <a:moveTo>
                    <a:pt x="76409" y="1095720"/>
                  </a:moveTo>
                  <a:cubicBezTo>
                    <a:pt x="45110" y="1078296"/>
                    <a:pt x="26091" y="1039261"/>
                    <a:pt x="12136" y="1006208"/>
                  </a:cubicBezTo>
                  <a:cubicBezTo>
                    <a:pt x="-12425" y="948194"/>
                    <a:pt x="3723" y="889423"/>
                    <a:pt x="30118" y="833921"/>
                  </a:cubicBezTo>
                  <a:cubicBezTo>
                    <a:pt x="75572" y="738109"/>
                    <a:pt x="152046" y="650111"/>
                    <a:pt x="244230" y="587393"/>
                  </a:cubicBezTo>
                  <a:cubicBezTo>
                    <a:pt x="279357" y="563470"/>
                    <a:pt x="316637" y="543175"/>
                    <a:pt x="351446" y="518654"/>
                  </a:cubicBezTo>
                  <a:cubicBezTo>
                    <a:pt x="393111" y="489268"/>
                    <a:pt x="430671" y="454300"/>
                    <a:pt x="467951" y="419452"/>
                  </a:cubicBezTo>
                  <a:cubicBezTo>
                    <a:pt x="519984" y="370848"/>
                    <a:pt x="571977" y="322325"/>
                    <a:pt x="624010" y="273760"/>
                  </a:cubicBezTo>
                  <a:cubicBezTo>
                    <a:pt x="715356" y="188475"/>
                    <a:pt x="808019" y="101594"/>
                    <a:pt x="875522" y="0"/>
                  </a:cubicBezTo>
                  <a:cubicBezTo>
                    <a:pt x="868943" y="27153"/>
                    <a:pt x="855865" y="57974"/>
                    <a:pt x="838720" y="90111"/>
                  </a:cubicBezTo>
                  <a:cubicBezTo>
                    <a:pt x="780507" y="161641"/>
                    <a:pt x="711808" y="226871"/>
                    <a:pt x="643866" y="291105"/>
                  </a:cubicBezTo>
                  <a:cubicBezTo>
                    <a:pt x="592192" y="340067"/>
                    <a:pt x="540478" y="388990"/>
                    <a:pt x="488844" y="437953"/>
                  </a:cubicBezTo>
                  <a:cubicBezTo>
                    <a:pt x="451803" y="473001"/>
                    <a:pt x="414523" y="508287"/>
                    <a:pt x="373016" y="537992"/>
                  </a:cubicBezTo>
                  <a:cubicBezTo>
                    <a:pt x="338407" y="562712"/>
                    <a:pt x="301287" y="583286"/>
                    <a:pt x="266279" y="607409"/>
                  </a:cubicBezTo>
                  <a:cubicBezTo>
                    <a:pt x="174534" y="670725"/>
                    <a:pt x="98658" y="759281"/>
                    <a:pt x="53842" y="855412"/>
                  </a:cubicBezTo>
                  <a:cubicBezTo>
                    <a:pt x="27845" y="911113"/>
                    <a:pt x="12136" y="970004"/>
                    <a:pt x="37095" y="1027818"/>
                  </a:cubicBezTo>
                  <a:cubicBezTo>
                    <a:pt x="46944" y="1050625"/>
                    <a:pt x="59264" y="1076382"/>
                    <a:pt x="76409" y="1095720"/>
                  </a:cubicBezTo>
                  <a:close/>
                </a:path>
              </a:pathLst>
            </a:custGeom>
            <a:solidFill>
              <a:srgbClr val="88C337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7" name="Freeform: Shape 2316">
              <a:extLst>
                <a:ext uri="{FF2B5EF4-FFF2-40B4-BE49-F238E27FC236}">
                  <a16:creationId xmlns="" xmlns:a16="http://schemas.microsoft.com/office/drawing/2014/main" id="{91660FCB-6CA6-46AC-A960-BCFFAE41CF68}"/>
                </a:ext>
              </a:extLst>
            </p:cNvPr>
            <p:cNvSpPr/>
            <p:nvPr/>
          </p:nvSpPr>
          <p:spPr>
            <a:xfrm>
              <a:off x="20348632" y="1886082"/>
              <a:ext cx="1967043" cy="2310115"/>
            </a:xfrm>
            <a:custGeom>
              <a:avLst/>
              <a:gdLst>
                <a:gd name="connsiteX0" fmla="*/ 113236 w 703699"/>
                <a:gd name="connsiteY0" fmla="*/ 826186 h 826431"/>
                <a:gd name="connsiteX1" fmla="*/ 6898 w 703699"/>
                <a:gd name="connsiteY1" fmla="*/ 727702 h 826431"/>
                <a:gd name="connsiteX2" fmla="*/ 0 w 703699"/>
                <a:gd name="connsiteY2" fmla="*/ 707607 h 826431"/>
                <a:gd name="connsiteX3" fmla="*/ 74202 w 703699"/>
                <a:gd name="connsiteY3" fmla="*/ 757207 h 826431"/>
                <a:gd name="connsiteX4" fmla="*/ 186082 w 703699"/>
                <a:gd name="connsiteY4" fmla="*/ 689665 h 826431"/>
                <a:gd name="connsiteX5" fmla="*/ 295451 w 703699"/>
                <a:gd name="connsiteY5" fmla="*/ 470488 h 826431"/>
                <a:gd name="connsiteX6" fmla="*/ 634442 w 703699"/>
                <a:gd name="connsiteY6" fmla="*/ 62121 h 826431"/>
                <a:gd name="connsiteX7" fmla="*/ 703699 w 703699"/>
                <a:gd name="connsiteY7" fmla="*/ 0 h 826431"/>
                <a:gd name="connsiteX8" fmla="*/ 618772 w 703699"/>
                <a:gd name="connsiteY8" fmla="*/ 91347 h 826431"/>
                <a:gd name="connsiteX9" fmla="*/ 311958 w 703699"/>
                <a:gd name="connsiteY9" fmla="*/ 523837 h 826431"/>
                <a:gd name="connsiteX10" fmla="*/ 219694 w 703699"/>
                <a:gd name="connsiteY10" fmla="*/ 750429 h 826431"/>
                <a:gd name="connsiteX11" fmla="*/ 113236 w 703699"/>
                <a:gd name="connsiteY11" fmla="*/ 826186 h 826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03699" h="826431">
                  <a:moveTo>
                    <a:pt x="113236" y="826186"/>
                  </a:moveTo>
                  <a:cubicBezTo>
                    <a:pt x="55183" y="830652"/>
                    <a:pt x="26236" y="773396"/>
                    <a:pt x="6898" y="727702"/>
                  </a:cubicBezTo>
                  <a:cubicBezTo>
                    <a:pt x="4067" y="721004"/>
                    <a:pt x="1754" y="714305"/>
                    <a:pt x="0" y="707607"/>
                  </a:cubicBezTo>
                  <a:cubicBezTo>
                    <a:pt x="16068" y="735358"/>
                    <a:pt x="38875" y="757247"/>
                    <a:pt x="74202" y="757207"/>
                  </a:cubicBezTo>
                  <a:cubicBezTo>
                    <a:pt x="118140" y="757207"/>
                    <a:pt x="164671" y="727623"/>
                    <a:pt x="186082" y="689665"/>
                  </a:cubicBezTo>
                  <a:cubicBezTo>
                    <a:pt x="226552" y="617736"/>
                    <a:pt x="254064" y="542179"/>
                    <a:pt x="295451" y="470488"/>
                  </a:cubicBezTo>
                  <a:cubicBezTo>
                    <a:pt x="402826" y="284486"/>
                    <a:pt x="455536" y="199878"/>
                    <a:pt x="634442" y="62121"/>
                  </a:cubicBezTo>
                  <a:cubicBezTo>
                    <a:pt x="653062" y="47767"/>
                    <a:pt x="677224" y="26156"/>
                    <a:pt x="703699" y="0"/>
                  </a:cubicBezTo>
                  <a:cubicBezTo>
                    <a:pt x="671522" y="38836"/>
                    <a:pt x="641100" y="71331"/>
                    <a:pt x="618772" y="91347"/>
                  </a:cubicBezTo>
                  <a:cubicBezTo>
                    <a:pt x="450832" y="242182"/>
                    <a:pt x="404779" y="330419"/>
                    <a:pt x="311958" y="523837"/>
                  </a:cubicBezTo>
                  <a:cubicBezTo>
                    <a:pt x="276192" y="598358"/>
                    <a:pt x="254542" y="675710"/>
                    <a:pt x="219694" y="750429"/>
                  </a:cubicBezTo>
                  <a:cubicBezTo>
                    <a:pt x="201273" y="789863"/>
                    <a:pt x="157055" y="822837"/>
                    <a:pt x="113236" y="826186"/>
                  </a:cubicBez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8" name="Freeform: Shape 2317">
              <a:extLst>
                <a:ext uri="{FF2B5EF4-FFF2-40B4-BE49-F238E27FC236}">
                  <a16:creationId xmlns="" xmlns:a16="http://schemas.microsoft.com/office/drawing/2014/main" id="{C9C9416B-3131-4E77-9E7A-725D1501DA83}"/>
                </a:ext>
              </a:extLst>
            </p:cNvPr>
            <p:cNvSpPr/>
            <p:nvPr/>
          </p:nvSpPr>
          <p:spPr>
            <a:xfrm>
              <a:off x="20355243" y="-43672"/>
              <a:ext cx="2929162" cy="3742978"/>
            </a:xfrm>
            <a:custGeom>
              <a:avLst/>
              <a:gdLst>
                <a:gd name="connsiteX0" fmla="*/ 361626 w 1047892"/>
                <a:gd name="connsiteY0" fmla="*/ 936808 h 1339030"/>
                <a:gd name="connsiteX1" fmla="*/ 230487 w 1047892"/>
                <a:gd name="connsiteY1" fmla="*/ 1040993 h 1339030"/>
                <a:gd name="connsiteX2" fmla="*/ 88663 w 1047892"/>
                <a:gd name="connsiteY2" fmla="*/ 1279706 h 1339030"/>
                <a:gd name="connsiteX3" fmla="*/ 21997 w 1047892"/>
                <a:gd name="connsiteY3" fmla="*/ 1336684 h 1339030"/>
                <a:gd name="connsiteX4" fmla="*/ 1383 w 1047892"/>
                <a:gd name="connsiteY4" fmla="*/ 1273127 h 1339030"/>
                <a:gd name="connsiteX5" fmla="*/ 53376 w 1047892"/>
                <a:gd name="connsiteY5" fmla="*/ 1101280 h 1339030"/>
                <a:gd name="connsiteX6" fmla="*/ 219682 w 1047892"/>
                <a:gd name="connsiteY6" fmla="*/ 904831 h 1339030"/>
                <a:gd name="connsiteX7" fmla="*/ 486265 w 1047892"/>
                <a:gd name="connsiteY7" fmla="*/ 552642 h 1339030"/>
                <a:gd name="connsiteX8" fmla="*/ 654604 w 1047892"/>
                <a:gd name="connsiteY8" fmla="*/ 223380 h 1339030"/>
                <a:gd name="connsiteX9" fmla="*/ 832194 w 1047892"/>
                <a:gd name="connsiteY9" fmla="*/ 26612 h 1339030"/>
                <a:gd name="connsiteX10" fmla="*/ 914848 w 1047892"/>
                <a:gd name="connsiteY10" fmla="*/ 9148 h 1339030"/>
                <a:gd name="connsiteX11" fmla="*/ 934107 w 1047892"/>
                <a:gd name="connsiteY11" fmla="*/ 60942 h 1339030"/>
                <a:gd name="connsiteX12" fmla="*/ 1039568 w 1047892"/>
                <a:gd name="connsiteY12" fmla="*/ 164170 h 1339030"/>
                <a:gd name="connsiteX13" fmla="*/ 1045907 w 1047892"/>
                <a:gd name="connsiteY13" fmla="*/ 224855 h 1339030"/>
                <a:gd name="connsiteX14" fmla="*/ 1000892 w 1047892"/>
                <a:gd name="connsiteY14" fmla="*/ 331513 h 1339030"/>
                <a:gd name="connsiteX15" fmla="*/ 848900 w 1047892"/>
                <a:gd name="connsiteY15" fmla="*/ 593670 h 1339030"/>
                <a:gd name="connsiteX16" fmla="*/ 840248 w 1047892"/>
                <a:gd name="connsiteY16" fmla="*/ 607108 h 1339030"/>
                <a:gd name="connsiteX17" fmla="*/ 787777 w 1047892"/>
                <a:gd name="connsiteY17" fmla="*/ 681987 h 1339030"/>
                <a:gd name="connsiteX18" fmla="*/ 645155 w 1047892"/>
                <a:gd name="connsiteY18" fmla="*/ 816554 h 1339030"/>
                <a:gd name="connsiteX19" fmla="*/ 361626 w 1047892"/>
                <a:gd name="connsiteY19" fmla="*/ 936808 h 1339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47892" h="1339030">
                  <a:moveTo>
                    <a:pt x="361626" y="936808"/>
                  </a:moveTo>
                  <a:cubicBezTo>
                    <a:pt x="311906" y="963801"/>
                    <a:pt x="268326" y="999487"/>
                    <a:pt x="230487" y="1040993"/>
                  </a:cubicBezTo>
                  <a:cubicBezTo>
                    <a:pt x="168167" y="1109334"/>
                    <a:pt x="121438" y="1193344"/>
                    <a:pt x="88663" y="1279706"/>
                  </a:cubicBezTo>
                  <a:cubicBezTo>
                    <a:pt x="77060" y="1310288"/>
                    <a:pt x="52021" y="1349004"/>
                    <a:pt x="21997" y="1336684"/>
                  </a:cubicBezTo>
                  <a:cubicBezTo>
                    <a:pt x="-331" y="1327553"/>
                    <a:pt x="-2086" y="1297091"/>
                    <a:pt x="1383" y="1273127"/>
                  </a:cubicBezTo>
                  <a:cubicBezTo>
                    <a:pt x="9916" y="1213439"/>
                    <a:pt x="28257" y="1156143"/>
                    <a:pt x="53376" y="1101280"/>
                  </a:cubicBezTo>
                  <a:cubicBezTo>
                    <a:pt x="93368" y="1014000"/>
                    <a:pt x="157442" y="978873"/>
                    <a:pt x="219682" y="904831"/>
                  </a:cubicBezTo>
                  <a:cubicBezTo>
                    <a:pt x="307759" y="800007"/>
                    <a:pt x="400102" y="659060"/>
                    <a:pt x="486265" y="552642"/>
                  </a:cubicBezTo>
                  <a:cubicBezTo>
                    <a:pt x="566408" y="453640"/>
                    <a:pt x="605961" y="338929"/>
                    <a:pt x="654604" y="223380"/>
                  </a:cubicBezTo>
                  <a:cubicBezTo>
                    <a:pt x="689134" y="141364"/>
                    <a:pt x="762059" y="82194"/>
                    <a:pt x="832194" y="26612"/>
                  </a:cubicBezTo>
                  <a:cubicBezTo>
                    <a:pt x="856476" y="7314"/>
                    <a:pt x="892919" y="-11864"/>
                    <a:pt x="914848" y="9148"/>
                  </a:cubicBezTo>
                  <a:cubicBezTo>
                    <a:pt x="928325" y="22067"/>
                    <a:pt x="927568" y="43478"/>
                    <a:pt x="934107" y="60942"/>
                  </a:cubicBezTo>
                  <a:cubicBezTo>
                    <a:pt x="952607" y="110224"/>
                    <a:pt x="1017798" y="118158"/>
                    <a:pt x="1039568" y="164170"/>
                  </a:cubicBezTo>
                  <a:cubicBezTo>
                    <a:pt x="1048619" y="183229"/>
                    <a:pt x="1049536" y="203923"/>
                    <a:pt x="1045907" y="224855"/>
                  </a:cubicBezTo>
                  <a:cubicBezTo>
                    <a:pt x="1039408" y="262694"/>
                    <a:pt x="1017638" y="301170"/>
                    <a:pt x="1000892" y="331513"/>
                  </a:cubicBezTo>
                  <a:cubicBezTo>
                    <a:pt x="952089" y="419949"/>
                    <a:pt x="903325" y="508464"/>
                    <a:pt x="848900" y="593670"/>
                  </a:cubicBezTo>
                  <a:cubicBezTo>
                    <a:pt x="846029" y="598136"/>
                    <a:pt x="843159" y="602642"/>
                    <a:pt x="840248" y="607108"/>
                  </a:cubicBezTo>
                  <a:cubicBezTo>
                    <a:pt x="823701" y="632585"/>
                    <a:pt x="806357" y="657824"/>
                    <a:pt x="787777" y="681987"/>
                  </a:cubicBezTo>
                  <a:cubicBezTo>
                    <a:pt x="747466" y="734458"/>
                    <a:pt x="701414" y="782065"/>
                    <a:pt x="645155" y="816554"/>
                  </a:cubicBezTo>
                  <a:cubicBezTo>
                    <a:pt x="557317" y="870302"/>
                    <a:pt x="452055" y="887726"/>
                    <a:pt x="361626" y="936808"/>
                  </a:cubicBezTo>
                  <a:close/>
                </a:path>
              </a:pathLst>
            </a:custGeom>
            <a:solidFill>
              <a:srgbClr val="457236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9" name="Freeform: Shape 2318">
              <a:extLst>
                <a:ext uri="{FF2B5EF4-FFF2-40B4-BE49-F238E27FC236}">
                  <a16:creationId xmlns="" xmlns:a16="http://schemas.microsoft.com/office/drawing/2014/main" id="{D6E326F4-E7BD-486F-B69F-6914A3783D4D}"/>
                </a:ext>
              </a:extLst>
            </p:cNvPr>
            <p:cNvSpPr/>
            <p:nvPr/>
          </p:nvSpPr>
          <p:spPr>
            <a:xfrm>
              <a:off x="21028052" y="-43560"/>
              <a:ext cx="1931378" cy="2457376"/>
            </a:xfrm>
            <a:custGeom>
              <a:avLst/>
              <a:gdLst>
                <a:gd name="connsiteX0" fmla="*/ 300554 w 690940"/>
                <a:gd name="connsiteY0" fmla="*/ 547220 h 879113"/>
                <a:gd name="connsiteX1" fmla="*/ 4027 w 690940"/>
                <a:gd name="connsiteY1" fmla="*/ 875206 h 879113"/>
                <a:gd name="connsiteX2" fmla="*/ 0 w 690940"/>
                <a:gd name="connsiteY2" fmla="*/ 879114 h 879113"/>
                <a:gd name="connsiteX3" fmla="*/ 245491 w 690940"/>
                <a:gd name="connsiteY3" fmla="*/ 552642 h 879113"/>
                <a:gd name="connsiteX4" fmla="*/ 413831 w 690940"/>
                <a:gd name="connsiteY4" fmla="*/ 223380 h 879113"/>
                <a:gd name="connsiteX5" fmla="*/ 591420 w 690940"/>
                <a:gd name="connsiteY5" fmla="*/ 26612 h 879113"/>
                <a:gd name="connsiteX6" fmla="*/ 674074 w 690940"/>
                <a:gd name="connsiteY6" fmla="*/ 9148 h 879113"/>
                <a:gd name="connsiteX7" fmla="*/ 690940 w 690940"/>
                <a:gd name="connsiteY7" fmla="*/ 53207 h 879113"/>
                <a:gd name="connsiteX8" fmla="*/ 497322 w 690940"/>
                <a:gd name="connsiteY8" fmla="*/ 233587 h 879113"/>
                <a:gd name="connsiteX9" fmla="*/ 300554 w 690940"/>
                <a:gd name="connsiteY9" fmla="*/ 547220 h 879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0940" h="879113">
                  <a:moveTo>
                    <a:pt x="300554" y="547220"/>
                  </a:moveTo>
                  <a:cubicBezTo>
                    <a:pt x="205420" y="645823"/>
                    <a:pt x="101035" y="778357"/>
                    <a:pt x="4027" y="875206"/>
                  </a:cubicBezTo>
                  <a:cubicBezTo>
                    <a:pt x="2712" y="876562"/>
                    <a:pt x="1356" y="877877"/>
                    <a:pt x="0" y="879114"/>
                  </a:cubicBezTo>
                  <a:cubicBezTo>
                    <a:pt x="81658" y="777839"/>
                    <a:pt x="166226" y="650568"/>
                    <a:pt x="245491" y="552642"/>
                  </a:cubicBezTo>
                  <a:cubicBezTo>
                    <a:pt x="325634" y="453640"/>
                    <a:pt x="365187" y="338929"/>
                    <a:pt x="413831" y="223380"/>
                  </a:cubicBezTo>
                  <a:cubicBezTo>
                    <a:pt x="448360" y="141364"/>
                    <a:pt x="521285" y="82194"/>
                    <a:pt x="591420" y="26612"/>
                  </a:cubicBezTo>
                  <a:cubicBezTo>
                    <a:pt x="615702" y="7314"/>
                    <a:pt x="652145" y="-11864"/>
                    <a:pt x="674074" y="9148"/>
                  </a:cubicBezTo>
                  <a:cubicBezTo>
                    <a:pt x="685597" y="20193"/>
                    <a:pt x="686674" y="37497"/>
                    <a:pt x="690940" y="53207"/>
                  </a:cubicBezTo>
                  <a:cubicBezTo>
                    <a:pt x="616420" y="102409"/>
                    <a:pt x="538869" y="154960"/>
                    <a:pt x="497322" y="233587"/>
                  </a:cubicBezTo>
                  <a:cubicBezTo>
                    <a:pt x="438671" y="344551"/>
                    <a:pt x="389070" y="455514"/>
                    <a:pt x="300554" y="547220"/>
                  </a:cubicBezTo>
                  <a:close/>
                </a:path>
              </a:pathLst>
            </a:custGeom>
            <a:solidFill>
              <a:srgbClr val="88C337">
                <a:alpha val="30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0" name="Freeform: Shape 2319">
              <a:extLst>
                <a:ext uri="{FF2B5EF4-FFF2-40B4-BE49-F238E27FC236}">
                  <a16:creationId xmlns="" xmlns:a16="http://schemas.microsoft.com/office/drawing/2014/main" id="{77D35601-18D6-4B4B-8B46-85D19DA22EB2}"/>
                </a:ext>
              </a:extLst>
            </p:cNvPr>
            <p:cNvSpPr/>
            <p:nvPr/>
          </p:nvSpPr>
          <p:spPr>
            <a:xfrm>
              <a:off x="20999521" y="584751"/>
              <a:ext cx="2279112" cy="2281452"/>
            </a:xfrm>
            <a:custGeom>
              <a:avLst/>
              <a:gdLst>
                <a:gd name="connsiteX0" fmla="*/ 414588 w 815340"/>
                <a:gd name="connsiteY0" fmla="*/ 591739 h 816177"/>
                <a:gd name="connsiteX1" fmla="*/ 131139 w 815340"/>
                <a:gd name="connsiteY1" fmla="*/ 711993 h 816177"/>
                <a:gd name="connsiteX2" fmla="*/ 0 w 815340"/>
                <a:gd name="connsiteY2" fmla="*/ 816178 h 816177"/>
                <a:gd name="connsiteX3" fmla="*/ 123962 w 815340"/>
                <a:gd name="connsiteY3" fmla="*/ 661874 h 816177"/>
                <a:gd name="connsiteX4" fmla="*/ 402906 w 815340"/>
                <a:gd name="connsiteY4" fmla="*/ 528941 h 816177"/>
                <a:gd name="connsiteX5" fmla="*/ 642097 w 815340"/>
                <a:gd name="connsiteY5" fmla="*/ 278465 h 816177"/>
                <a:gd name="connsiteX6" fmla="*/ 815341 w 815340"/>
                <a:gd name="connsiteY6" fmla="*/ 0 h 816177"/>
                <a:gd name="connsiteX7" fmla="*/ 770325 w 815340"/>
                <a:gd name="connsiteY7" fmla="*/ 106657 h 816177"/>
                <a:gd name="connsiteX8" fmla="*/ 618333 w 815340"/>
                <a:gd name="connsiteY8" fmla="*/ 368815 h 816177"/>
                <a:gd name="connsiteX9" fmla="*/ 609681 w 815340"/>
                <a:gd name="connsiteY9" fmla="*/ 382252 h 816177"/>
                <a:gd name="connsiteX10" fmla="*/ 595606 w 815340"/>
                <a:gd name="connsiteY10" fmla="*/ 401231 h 816177"/>
                <a:gd name="connsiteX11" fmla="*/ 557210 w 815340"/>
                <a:gd name="connsiteY11" fmla="*/ 457171 h 816177"/>
                <a:gd name="connsiteX12" fmla="*/ 414588 w 815340"/>
                <a:gd name="connsiteY12" fmla="*/ 591739 h 81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5340" h="816177">
                  <a:moveTo>
                    <a:pt x="414588" y="591739"/>
                  </a:moveTo>
                  <a:cubicBezTo>
                    <a:pt x="326870" y="645486"/>
                    <a:pt x="221568" y="662910"/>
                    <a:pt x="131139" y="711993"/>
                  </a:cubicBezTo>
                  <a:cubicBezTo>
                    <a:pt x="81419" y="738986"/>
                    <a:pt x="37839" y="774671"/>
                    <a:pt x="0" y="816178"/>
                  </a:cubicBezTo>
                  <a:cubicBezTo>
                    <a:pt x="31180" y="758962"/>
                    <a:pt x="80621" y="705095"/>
                    <a:pt x="123962" y="661874"/>
                  </a:cubicBezTo>
                  <a:cubicBezTo>
                    <a:pt x="206975" y="579100"/>
                    <a:pt x="307891" y="595726"/>
                    <a:pt x="402906" y="528941"/>
                  </a:cubicBezTo>
                  <a:cubicBezTo>
                    <a:pt x="492857" y="465704"/>
                    <a:pt x="567058" y="405457"/>
                    <a:pt x="642097" y="278465"/>
                  </a:cubicBezTo>
                  <a:cubicBezTo>
                    <a:pt x="690860" y="195970"/>
                    <a:pt x="767813" y="82894"/>
                    <a:pt x="815341" y="0"/>
                  </a:cubicBezTo>
                  <a:cubicBezTo>
                    <a:pt x="808842" y="37838"/>
                    <a:pt x="787071" y="76315"/>
                    <a:pt x="770325" y="106657"/>
                  </a:cubicBezTo>
                  <a:cubicBezTo>
                    <a:pt x="721522" y="195093"/>
                    <a:pt x="672759" y="283609"/>
                    <a:pt x="618333" y="368815"/>
                  </a:cubicBezTo>
                  <a:cubicBezTo>
                    <a:pt x="615463" y="373281"/>
                    <a:pt x="612592" y="377786"/>
                    <a:pt x="609681" y="382252"/>
                  </a:cubicBezTo>
                  <a:cubicBezTo>
                    <a:pt x="604937" y="388512"/>
                    <a:pt x="600192" y="394851"/>
                    <a:pt x="595606" y="401231"/>
                  </a:cubicBezTo>
                  <a:cubicBezTo>
                    <a:pt x="582409" y="419413"/>
                    <a:pt x="569730" y="438192"/>
                    <a:pt x="557210" y="457171"/>
                  </a:cubicBezTo>
                  <a:cubicBezTo>
                    <a:pt x="516899" y="509643"/>
                    <a:pt x="470847" y="557250"/>
                    <a:pt x="414588" y="591739"/>
                  </a:cubicBezTo>
                  <a:close/>
                </a:path>
              </a:pathLst>
            </a:custGeom>
            <a:solidFill>
              <a:srgbClr val="88C337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1" name="Freeform: Shape 2320">
              <a:extLst>
                <a:ext uri="{FF2B5EF4-FFF2-40B4-BE49-F238E27FC236}">
                  <a16:creationId xmlns="" xmlns:a16="http://schemas.microsoft.com/office/drawing/2014/main" id="{E1D6494A-966E-4A81-AC35-3F2C94D496CB}"/>
                </a:ext>
              </a:extLst>
            </p:cNvPr>
            <p:cNvSpPr/>
            <p:nvPr/>
          </p:nvSpPr>
          <p:spPr>
            <a:xfrm>
              <a:off x="20911584" y="519775"/>
              <a:ext cx="2159521" cy="2393129"/>
            </a:xfrm>
            <a:custGeom>
              <a:avLst/>
              <a:gdLst>
                <a:gd name="connsiteX0" fmla="*/ 104225 w 772557"/>
                <a:gd name="connsiteY0" fmla="*/ 726665 h 856129"/>
                <a:gd name="connsiteX1" fmla="*/ 0 w 772557"/>
                <a:gd name="connsiteY1" fmla="*/ 856129 h 856129"/>
                <a:gd name="connsiteX2" fmla="*/ 139791 w 772557"/>
                <a:gd name="connsiteY2" fmla="*/ 716777 h 856129"/>
                <a:gd name="connsiteX3" fmla="*/ 424237 w 772557"/>
                <a:gd name="connsiteY3" fmla="*/ 464707 h 856129"/>
                <a:gd name="connsiteX4" fmla="*/ 564586 w 772557"/>
                <a:gd name="connsiteY4" fmla="*/ 197406 h 856129"/>
                <a:gd name="connsiteX5" fmla="*/ 772558 w 772557"/>
                <a:gd name="connsiteY5" fmla="*/ 0 h 856129"/>
                <a:gd name="connsiteX6" fmla="*/ 684361 w 772557"/>
                <a:gd name="connsiteY6" fmla="*/ 65948 h 856129"/>
                <a:gd name="connsiteX7" fmla="*/ 471445 w 772557"/>
                <a:gd name="connsiteY7" fmla="*/ 257613 h 856129"/>
                <a:gd name="connsiteX8" fmla="*/ 450752 w 772557"/>
                <a:gd name="connsiteY8" fmla="*/ 311998 h 856129"/>
                <a:gd name="connsiteX9" fmla="*/ 104225 w 772557"/>
                <a:gd name="connsiteY9" fmla="*/ 726665 h 856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2557" h="856129">
                  <a:moveTo>
                    <a:pt x="104225" y="726665"/>
                  </a:moveTo>
                  <a:cubicBezTo>
                    <a:pt x="73962" y="771920"/>
                    <a:pt x="38516" y="815301"/>
                    <a:pt x="0" y="856129"/>
                  </a:cubicBezTo>
                  <a:cubicBezTo>
                    <a:pt x="48763" y="815500"/>
                    <a:pt x="98842" y="762271"/>
                    <a:pt x="139791" y="716777"/>
                  </a:cubicBezTo>
                  <a:cubicBezTo>
                    <a:pt x="218219" y="629697"/>
                    <a:pt x="355179" y="555894"/>
                    <a:pt x="424237" y="464707"/>
                  </a:cubicBezTo>
                  <a:cubicBezTo>
                    <a:pt x="489627" y="378424"/>
                    <a:pt x="488550" y="276791"/>
                    <a:pt x="564586" y="197406"/>
                  </a:cubicBezTo>
                  <a:cubicBezTo>
                    <a:pt x="631012" y="128069"/>
                    <a:pt x="701386" y="60645"/>
                    <a:pt x="772558" y="0"/>
                  </a:cubicBezTo>
                  <a:cubicBezTo>
                    <a:pt x="743212" y="16348"/>
                    <a:pt x="710278" y="44258"/>
                    <a:pt x="684361" y="65948"/>
                  </a:cubicBezTo>
                  <a:cubicBezTo>
                    <a:pt x="608844" y="129185"/>
                    <a:pt x="545727" y="191146"/>
                    <a:pt x="471445" y="257613"/>
                  </a:cubicBezTo>
                  <a:cubicBezTo>
                    <a:pt x="467538" y="261121"/>
                    <a:pt x="454699" y="308449"/>
                    <a:pt x="450752" y="311998"/>
                  </a:cubicBezTo>
                  <a:cubicBezTo>
                    <a:pt x="445170" y="317540"/>
                    <a:pt x="159248" y="644330"/>
                    <a:pt x="104225" y="726665"/>
                  </a:cubicBezTo>
                  <a:close/>
                </a:path>
              </a:pathLst>
            </a:custGeom>
            <a:solidFill>
              <a:srgbClr val="88C337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2" name="Freeform: Shape 2321">
              <a:extLst>
                <a:ext uri="{FF2B5EF4-FFF2-40B4-BE49-F238E27FC236}">
                  <a16:creationId xmlns="" xmlns:a16="http://schemas.microsoft.com/office/drawing/2014/main" id="{713DE1C4-7D54-4B6A-912A-F6B9AB14D680}"/>
                </a:ext>
              </a:extLst>
            </p:cNvPr>
            <p:cNvSpPr/>
            <p:nvPr/>
          </p:nvSpPr>
          <p:spPr>
            <a:xfrm>
              <a:off x="19952380" y="1240210"/>
              <a:ext cx="2277250" cy="2873695"/>
            </a:xfrm>
            <a:custGeom>
              <a:avLst/>
              <a:gdLst>
                <a:gd name="connsiteX0" fmla="*/ 580547 w 814674"/>
                <a:gd name="connsiteY0" fmla="*/ 344135 h 1028049"/>
                <a:gd name="connsiteX1" fmla="*/ 295104 w 814674"/>
                <a:gd name="connsiteY1" fmla="*/ 746482 h 1028049"/>
                <a:gd name="connsiteX2" fmla="*/ 209260 w 814674"/>
                <a:gd name="connsiteY2" fmla="*/ 957284 h 1028049"/>
                <a:gd name="connsiteX3" fmla="*/ 110218 w 814674"/>
                <a:gd name="connsiteY3" fmla="*/ 1027818 h 1028049"/>
                <a:gd name="connsiteX4" fmla="*/ 11296 w 814674"/>
                <a:gd name="connsiteY4" fmla="*/ 936192 h 1028049"/>
                <a:gd name="connsiteX5" fmla="*/ 28002 w 814674"/>
                <a:gd name="connsiteY5" fmla="*/ 775867 h 1028049"/>
                <a:gd name="connsiteX6" fmla="*/ 227242 w 814674"/>
                <a:gd name="connsiteY6" fmla="*/ 546485 h 1028049"/>
                <a:gd name="connsiteX7" fmla="*/ 327002 w 814674"/>
                <a:gd name="connsiteY7" fmla="*/ 482570 h 1028049"/>
                <a:gd name="connsiteX8" fmla="*/ 435413 w 814674"/>
                <a:gd name="connsiteY8" fmla="*/ 390266 h 1028049"/>
                <a:gd name="connsiteX9" fmla="*/ 580627 w 814674"/>
                <a:gd name="connsiteY9" fmla="*/ 254662 h 1028049"/>
                <a:gd name="connsiteX10" fmla="*/ 814675 w 814674"/>
                <a:gd name="connsiteY10" fmla="*/ 0 h 1028049"/>
                <a:gd name="connsiteX11" fmla="*/ 580547 w 814674"/>
                <a:gd name="connsiteY11" fmla="*/ 344135 h 1028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4674" h="1028049">
                  <a:moveTo>
                    <a:pt x="580547" y="344135"/>
                  </a:moveTo>
                  <a:cubicBezTo>
                    <a:pt x="424289" y="484404"/>
                    <a:pt x="381427" y="566540"/>
                    <a:pt x="295104" y="746482"/>
                  </a:cubicBezTo>
                  <a:cubicBezTo>
                    <a:pt x="261851" y="815819"/>
                    <a:pt x="241716" y="887748"/>
                    <a:pt x="209260" y="957284"/>
                  </a:cubicBezTo>
                  <a:cubicBezTo>
                    <a:pt x="192155" y="993967"/>
                    <a:pt x="151007" y="1024668"/>
                    <a:pt x="110218" y="1027818"/>
                  </a:cubicBezTo>
                  <a:cubicBezTo>
                    <a:pt x="56192" y="1032004"/>
                    <a:pt x="29278" y="978696"/>
                    <a:pt x="11296" y="936192"/>
                  </a:cubicBezTo>
                  <a:cubicBezTo>
                    <a:pt x="-11550" y="882206"/>
                    <a:pt x="3441" y="827542"/>
                    <a:pt x="28002" y="775867"/>
                  </a:cubicBezTo>
                  <a:cubicBezTo>
                    <a:pt x="70346" y="686714"/>
                    <a:pt x="141478" y="604817"/>
                    <a:pt x="227242" y="546485"/>
                  </a:cubicBezTo>
                  <a:cubicBezTo>
                    <a:pt x="259977" y="524236"/>
                    <a:pt x="294626" y="505376"/>
                    <a:pt x="327002" y="482570"/>
                  </a:cubicBezTo>
                  <a:cubicBezTo>
                    <a:pt x="365797" y="455218"/>
                    <a:pt x="400725" y="422642"/>
                    <a:pt x="435413" y="390266"/>
                  </a:cubicBezTo>
                  <a:cubicBezTo>
                    <a:pt x="483818" y="345052"/>
                    <a:pt x="532223" y="299876"/>
                    <a:pt x="580627" y="254662"/>
                  </a:cubicBezTo>
                  <a:cubicBezTo>
                    <a:pt x="665594" y="175317"/>
                    <a:pt x="751837" y="94496"/>
                    <a:pt x="814675" y="0"/>
                  </a:cubicBezTo>
                  <a:cubicBezTo>
                    <a:pt x="787801" y="110206"/>
                    <a:pt x="646137" y="285244"/>
                    <a:pt x="580547" y="344135"/>
                  </a:cubicBezTo>
                  <a:close/>
                </a:path>
              </a:pathLst>
            </a:custGeom>
            <a:solidFill>
              <a:srgbClr val="AEDB6C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3" name="Freeform: Shape 2322">
              <a:extLst>
                <a:ext uri="{FF2B5EF4-FFF2-40B4-BE49-F238E27FC236}">
                  <a16:creationId xmlns="" xmlns:a16="http://schemas.microsoft.com/office/drawing/2014/main" id="{EEA6DB46-57A8-4F04-A3C3-A3BD0FA08D80}"/>
                </a:ext>
              </a:extLst>
            </p:cNvPr>
            <p:cNvSpPr/>
            <p:nvPr/>
          </p:nvSpPr>
          <p:spPr>
            <a:xfrm>
              <a:off x="19946392" y="1234525"/>
              <a:ext cx="2277220" cy="2849642"/>
            </a:xfrm>
            <a:custGeom>
              <a:avLst/>
              <a:gdLst>
                <a:gd name="connsiteX0" fmla="*/ 71093 w 814663"/>
                <a:gd name="connsiteY0" fmla="*/ 1019445 h 1019444"/>
                <a:gd name="connsiteX1" fmla="*/ 11285 w 814663"/>
                <a:gd name="connsiteY1" fmla="*/ 936192 h 1019444"/>
                <a:gd name="connsiteX2" fmla="*/ 28031 w 814663"/>
                <a:gd name="connsiteY2" fmla="*/ 775867 h 1019444"/>
                <a:gd name="connsiteX3" fmla="*/ 227271 w 814663"/>
                <a:gd name="connsiteY3" fmla="*/ 546524 h 1019444"/>
                <a:gd name="connsiteX4" fmla="*/ 327031 w 814663"/>
                <a:gd name="connsiteY4" fmla="*/ 482570 h 1019444"/>
                <a:gd name="connsiteX5" fmla="*/ 435442 w 814663"/>
                <a:gd name="connsiteY5" fmla="*/ 390266 h 1019444"/>
                <a:gd name="connsiteX6" fmla="*/ 580656 w 814663"/>
                <a:gd name="connsiteY6" fmla="*/ 254702 h 1019444"/>
                <a:gd name="connsiteX7" fmla="*/ 814664 w 814663"/>
                <a:gd name="connsiteY7" fmla="*/ 0 h 1019444"/>
                <a:gd name="connsiteX8" fmla="*/ 780414 w 814663"/>
                <a:gd name="connsiteY8" fmla="*/ 83811 h 1019444"/>
                <a:gd name="connsiteX9" fmla="*/ 599116 w 814663"/>
                <a:gd name="connsiteY9" fmla="*/ 270850 h 1019444"/>
                <a:gd name="connsiteX10" fmla="*/ 454860 w 814663"/>
                <a:gd name="connsiteY10" fmla="*/ 407451 h 1019444"/>
                <a:gd name="connsiteX11" fmla="*/ 347086 w 814663"/>
                <a:gd name="connsiteY11" fmla="*/ 500512 h 1019444"/>
                <a:gd name="connsiteX12" fmla="*/ 247805 w 814663"/>
                <a:gd name="connsiteY12" fmla="*/ 565104 h 1019444"/>
                <a:gd name="connsiteX13" fmla="*/ 50160 w 814663"/>
                <a:gd name="connsiteY13" fmla="*/ 795843 h 1019444"/>
                <a:gd name="connsiteX14" fmla="*/ 34570 w 814663"/>
                <a:gd name="connsiteY14" fmla="*/ 956248 h 1019444"/>
                <a:gd name="connsiteX15" fmla="*/ 71093 w 814663"/>
                <a:gd name="connsiteY15" fmla="*/ 1019445 h 1019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4663" h="1019444">
                  <a:moveTo>
                    <a:pt x="71093" y="1019445"/>
                  </a:moveTo>
                  <a:cubicBezTo>
                    <a:pt x="41947" y="1003217"/>
                    <a:pt x="24283" y="966894"/>
                    <a:pt x="11285" y="936192"/>
                  </a:cubicBezTo>
                  <a:cubicBezTo>
                    <a:pt x="-11561" y="882206"/>
                    <a:pt x="3470" y="827542"/>
                    <a:pt x="28031" y="775867"/>
                  </a:cubicBezTo>
                  <a:cubicBezTo>
                    <a:pt x="70335" y="686714"/>
                    <a:pt x="141467" y="604817"/>
                    <a:pt x="227271" y="546524"/>
                  </a:cubicBezTo>
                  <a:cubicBezTo>
                    <a:pt x="259966" y="524276"/>
                    <a:pt x="294615" y="505376"/>
                    <a:pt x="327031" y="482570"/>
                  </a:cubicBezTo>
                  <a:cubicBezTo>
                    <a:pt x="365786" y="455258"/>
                    <a:pt x="400754" y="422682"/>
                    <a:pt x="435442" y="390266"/>
                  </a:cubicBezTo>
                  <a:cubicBezTo>
                    <a:pt x="483847" y="345052"/>
                    <a:pt x="532212" y="299876"/>
                    <a:pt x="580656" y="254702"/>
                  </a:cubicBezTo>
                  <a:cubicBezTo>
                    <a:pt x="665623" y="175357"/>
                    <a:pt x="751866" y="94496"/>
                    <a:pt x="814664" y="0"/>
                  </a:cubicBezTo>
                  <a:cubicBezTo>
                    <a:pt x="808524" y="25279"/>
                    <a:pt x="796363" y="53947"/>
                    <a:pt x="780414" y="83811"/>
                  </a:cubicBezTo>
                  <a:cubicBezTo>
                    <a:pt x="726228" y="150357"/>
                    <a:pt x="662313" y="211042"/>
                    <a:pt x="599116" y="270850"/>
                  </a:cubicBezTo>
                  <a:cubicBezTo>
                    <a:pt x="551071" y="316383"/>
                    <a:pt x="502945" y="361917"/>
                    <a:pt x="454860" y="407451"/>
                  </a:cubicBezTo>
                  <a:cubicBezTo>
                    <a:pt x="420371" y="440066"/>
                    <a:pt x="385722" y="472881"/>
                    <a:pt x="347086" y="500512"/>
                  </a:cubicBezTo>
                  <a:cubicBezTo>
                    <a:pt x="314870" y="523518"/>
                    <a:pt x="280341" y="542657"/>
                    <a:pt x="247805" y="565104"/>
                  </a:cubicBezTo>
                  <a:cubicBezTo>
                    <a:pt x="162439" y="624035"/>
                    <a:pt x="91866" y="706411"/>
                    <a:pt x="50160" y="795843"/>
                  </a:cubicBezTo>
                  <a:cubicBezTo>
                    <a:pt x="25998" y="847677"/>
                    <a:pt x="11365" y="902460"/>
                    <a:pt x="34570" y="956248"/>
                  </a:cubicBezTo>
                  <a:cubicBezTo>
                    <a:pt x="43701" y="977500"/>
                    <a:pt x="55144" y="1001423"/>
                    <a:pt x="71093" y="1019445"/>
                  </a:cubicBezTo>
                  <a:close/>
                </a:path>
              </a:pathLst>
            </a:custGeom>
            <a:solidFill>
              <a:srgbClr val="88C337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4" name="Freeform: Shape 2323">
              <a:extLst>
                <a:ext uri="{FF2B5EF4-FFF2-40B4-BE49-F238E27FC236}">
                  <a16:creationId xmlns="" xmlns:a16="http://schemas.microsoft.com/office/drawing/2014/main" id="{A2895358-8479-4024-A781-6BF5B7369903}"/>
                </a:ext>
              </a:extLst>
            </p:cNvPr>
            <p:cNvSpPr/>
            <p:nvPr/>
          </p:nvSpPr>
          <p:spPr>
            <a:xfrm>
              <a:off x="19970583" y="1962986"/>
              <a:ext cx="1830177" cy="2149360"/>
            </a:xfrm>
            <a:custGeom>
              <a:avLst/>
              <a:gdLst>
                <a:gd name="connsiteX0" fmla="*/ 105341 w 654736"/>
                <a:gd name="connsiteY0" fmla="*/ 768691 h 768922"/>
                <a:gd name="connsiteX1" fmla="*/ 6419 w 654736"/>
                <a:gd name="connsiteY1" fmla="*/ 677025 h 768922"/>
                <a:gd name="connsiteX2" fmla="*/ 0 w 654736"/>
                <a:gd name="connsiteY2" fmla="*/ 658325 h 768922"/>
                <a:gd name="connsiteX3" fmla="*/ 69058 w 654736"/>
                <a:gd name="connsiteY3" fmla="*/ 704497 h 768922"/>
                <a:gd name="connsiteX4" fmla="*/ 173164 w 654736"/>
                <a:gd name="connsiteY4" fmla="*/ 641619 h 768922"/>
                <a:gd name="connsiteX5" fmla="*/ 274917 w 654736"/>
                <a:gd name="connsiteY5" fmla="*/ 437714 h 768922"/>
                <a:gd name="connsiteX6" fmla="*/ 590303 w 654736"/>
                <a:gd name="connsiteY6" fmla="*/ 57774 h 768922"/>
                <a:gd name="connsiteX7" fmla="*/ 654736 w 654736"/>
                <a:gd name="connsiteY7" fmla="*/ 0 h 768922"/>
                <a:gd name="connsiteX8" fmla="*/ 575710 w 654736"/>
                <a:gd name="connsiteY8" fmla="*/ 84967 h 768922"/>
                <a:gd name="connsiteX9" fmla="*/ 290267 w 654736"/>
                <a:gd name="connsiteY9" fmla="*/ 487354 h 768922"/>
                <a:gd name="connsiteX10" fmla="*/ 204423 w 654736"/>
                <a:gd name="connsiteY10" fmla="*/ 698157 h 768922"/>
                <a:gd name="connsiteX11" fmla="*/ 105341 w 654736"/>
                <a:gd name="connsiteY11" fmla="*/ 768691 h 768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4736" h="768922">
                  <a:moveTo>
                    <a:pt x="105341" y="768691"/>
                  </a:moveTo>
                  <a:cubicBezTo>
                    <a:pt x="51315" y="772877"/>
                    <a:pt x="24402" y="719569"/>
                    <a:pt x="6419" y="677025"/>
                  </a:cubicBezTo>
                  <a:cubicBezTo>
                    <a:pt x="3788" y="670805"/>
                    <a:pt x="1635" y="664585"/>
                    <a:pt x="0" y="658325"/>
                  </a:cubicBezTo>
                  <a:cubicBezTo>
                    <a:pt x="14952" y="684162"/>
                    <a:pt x="36204" y="704497"/>
                    <a:pt x="69058" y="704497"/>
                  </a:cubicBezTo>
                  <a:cubicBezTo>
                    <a:pt x="109927" y="704497"/>
                    <a:pt x="153228" y="676985"/>
                    <a:pt x="173164" y="641619"/>
                  </a:cubicBezTo>
                  <a:cubicBezTo>
                    <a:pt x="210803" y="574674"/>
                    <a:pt x="236440" y="504419"/>
                    <a:pt x="274917" y="437714"/>
                  </a:cubicBezTo>
                  <a:cubicBezTo>
                    <a:pt x="374796" y="264670"/>
                    <a:pt x="423838" y="185923"/>
                    <a:pt x="590303" y="57774"/>
                  </a:cubicBezTo>
                  <a:cubicBezTo>
                    <a:pt x="607608" y="44417"/>
                    <a:pt x="630095" y="24322"/>
                    <a:pt x="654736" y="0"/>
                  </a:cubicBezTo>
                  <a:cubicBezTo>
                    <a:pt x="624792" y="36124"/>
                    <a:pt x="596484" y="66347"/>
                    <a:pt x="575710" y="84967"/>
                  </a:cubicBezTo>
                  <a:cubicBezTo>
                    <a:pt x="419452" y="225316"/>
                    <a:pt x="376630" y="307412"/>
                    <a:pt x="290267" y="487354"/>
                  </a:cubicBezTo>
                  <a:cubicBezTo>
                    <a:pt x="257014" y="556691"/>
                    <a:pt x="236879" y="628660"/>
                    <a:pt x="204423" y="698157"/>
                  </a:cubicBezTo>
                  <a:cubicBezTo>
                    <a:pt x="187238" y="734919"/>
                    <a:pt x="146130" y="765580"/>
                    <a:pt x="105341" y="768691"/>
                  </a:cubicBez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5" name="Freeform: Shape 2324">
              <a:extLst>
                <a:ext uri="{FF2B5EF4-FFF2-40B4-BE49-F238E27FC236}">
                  <a16:creationId xmlns="" xmlns:a16="http://schemas.microsoft.com/office/drawing/2014/main" id="{1DD80938-A209-4553-BAD5-C5F398384A50}"/>
                </a:ext>
              </a:extLst>
            </p:cNvPr>
            <p:cNvSpPr/>
            <p:nvPr/>
          </p:nvSpPr>
          <p:spPr>
            <a:xfrm>
              <a:off x="20881233" y="884907"/>
              <a:ext cx="2860351" cy="2937221"/>
            </a:xfrm>
            <a:custGeom>
              <a:avLst/>
              <a:gdLst>
                <a:gd name="connsiteX0" fmla="*/ 351005 w 1023275"/>
                <a:gd name="connsiteY0" fmla="*/ 743128 h 1050775"/>
                <a:gd name="connsiteX1" fmla="*/ 226764 w 1023275"/>
                <a:gd name="connsiteY1" fmla="*/ 817529 h 1050775"/>
                <a:gd name="connsiteX2" fmla="*/ 78082 w 1023275"/>
                <a:gd name="connsiteY2" fmla="*/ 1006004 h 1050775"/>
                <a:gd name="connsiteX3" fmla="*/ 14446 w 1023275"/>
                <a:gd name="connsiteY3" fmla="*/ 1047231 h 1050775"/>
                <a:gd name="connsiteX4" fmla="*/ 4000 w 1023275"/>
                <a:gd name="connsiteY4" fmla="*/ 990414 h 1050775"/>
                <a:gd name="connsiteX5" fmla="*/ 68074 w 1023275"/>
                <a:gd name="connsiteY5" fmla="*/ 849028 h 1050775"/>
                <a:gd name="connsiteX6" fmla="*/ 232944 w 1023275"/>
                <a:gd name="connsiteY6" fmla="*/ 699549 h 1050775"/>
                <a:gd name="connsiteX7" fmla="*/ 501442 w 1023275"/>
                <a:gd name="connsiteY7" fmla="*/ 428021 h 1050775"/>
                <a:gd name="connsiteX8" fmla="*/ 683138 w 1023275"/>
                <a:gd name="connsiteY8" fmla="*/ 164946 h 1050775"/>
                <a:gd name="connsiteX9" fmla="*/ 857697 w 1023275"/>
                <a:gd name="connsiteY9" fmla="*/ 16463 h 1050775"/>
                <a:gd name="connsiteX10" fmla="*/ 930503 w 1023275"/>
                <a:gd name="connsiteY10" fmla="*/ 10881 h 1050775"/>
                <a:gd name="connsiteX11" fmla="*/ 941149 w 1023275"/>
                <a:gd name="connsiteY11" fmla="*/ 57491 h 1050775"/>
                <a:gd name="connsiteX12" fmla="*/ 1019776 w 1023275"/>
                <a:gd name="connsiteY12" fmla="*/ 157928 h 1050775"/>
                <a:gd name="connsiteX13" fmla="*/ 1018341 w 1023275"/>
                <a:gd name="connsiteY13" fmla="*/ 210639 h 1050775"/>
                <a:gd name="connsiteX14" fmla="*/ 967664 w 1023275"/>
                <a:gd name="connsiteY14" fmla="*/ 296922 h 1050775"/>
                <a:gd name="connsiteX15" fmla="*/ 807578 w 1023275"/>
                <a:gd name="connsiteY15" fmla="*/ 504335 h 1050775"/>
                <a:gd name="connsiteX16" fmla="*/ 798607 w 1023275"/>
                <a:gd name="connsiteY16" fmla="*/ 514862 h 1050775"/>
                <a:gd name="connsiteX17" fmla="*/ 745139 w 1023275"/>
                <a:gd name="connsiteY17" fmla="*/ 573075 h 1050775"/>
                <a:gd name="connsiteX18" fmla="*/ 607621 w 1023275"/>
                <a:gd name="connsiteY18" fmla="*/ 672196 h 1050775"/>
                <a:gd name="connsiteX19" fmla="*/ 351005 w 1023275"/>
                <a:gd name="connsiteY19" fmla="*/ 743128 h 1050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23275" h="1050775">
                  <a:moveTo>
                    <a:pt x="351005" y="743128"/>
                  </a:moveTo>
                  <a:cubicBezTo>
                    <a:pt x="305352" y="760592"/>
                    <a:pt x="263925" y="786230"/>
                    <a:pt x="226764" y="817529"/>
                  </a:cubicBezTo>
                  <a:cubicBezTo>
                    <a:pt x="165601" y="869044"/>
                    <a:pt x="116000" y="935710"/>
                    <a:pt x="78082" y="1006004"/>
                  </a:cubicBezTo>
                  <a:cubicBezTo>
                    <a:pt x="64645" y="1030924"/>
                    <a:pt x="38808" y="1061227"/>
                    <a:pt x="14446" y="1047231"/>
                  </a:cubicBezTo>
                  <a:cubicBezTo>
                    <a:pt x="-3655" y="1036865"/>
                    <a:pt x="-1702" y="1010549"/>
                    <a:pt x="4000" y="990414"/>
                  </a:cubicBezTo>
                  <a:cubicBezTo>
                    <a:pt x="18075" y="940255"/>
                    <a:pt x="40323" y="893206"/>
                    <a:pt x="68074" y="849028"/>
                  </a:cubicBezTo>
                  <a:cubicBezTo>
                    <a:pt x="112292" y="778774"/>
                    <a:pt x="171183" y="755967"/>
                    <a:pt x="232944" y="699549"/>
                  </a:cubicBezTo>
                  <a:cubicBezTo>
                    <a:pt x="320344" y="619725"/>
                    <a:pt x="415518" y="509399"/>
                    <a:pt x="501442" y="428021"/>
                  </a:cubicBezTo>
                  <a:cubicBezTo>
                    <a:pt x="581385" y="352304"/>
                    <a:pt x="628314" y="258446"/>
                    <a:pt x="683138" y="164946"/>
                  </a:cubicBezTo>
                  <a:cubicBezTo>
                    <a:pt x="722053" y="98559"/>
                    <a:pt x="791311" y="56175"/>
                    <a:pt x="857697" y="16463"/>
                  </a:cubicBezTo>
                  <a:cubicBezTo>
                    <a:pt x="880703" y="2667"/>
                    <a:pt x="914116" y="-9613"/>
                    <a:pt x="930503" y="10881"/>
                  </a:cubicBezTo>
                  <a:cubicBezTo>
                    <a:pt x="940591" y="23480"/>
                    <a:pt x="937481" y="41742"/>
                    <a:pt x="941149" y="57491"/>
                  </a:cubicBezTo>
                  <a:cubicBezTo>
                    <a:pt x="951436" y="101829"/>
                    <a:pt x="1006380" y="116023"/>
                    <a:pt x="1019776" y="157928"/>
                  </a:cubicBezTo>
                  <a:cubicBezTo>
                    <a:pt x="1025359" y="175313"/>
                    <a:pt x="1023804" y="193135"/>
                    <a:pt x="1018341" y="210639"/>
                  </a:cubicBezTo>
                  <a:cubicBezTo>
                    <a:pt x="1008453" y="242337"/>
                    <a:pt x="985447" y="272839"/>
                    <a:pt x="967664" y="296922"/>
                  </a:cubicBezTo>
                  <a:cubicBezTo>
                    <a:pt x="915790" y="367176"/>
                    <a:pt x="863917" y="437510"/>
                    <a:pt x="807578" y="504335"/>
                  </a:cubicBezTo>
                  <a:cubicBezTo>
                    <a:pt x="804628" y="507844"/>
                    <a:pt x="801637" y="511353"/>
                    <a:pt x="798607" y="514862"/>
                  </a:cubicBezTo>
                  <a:cubicBezTo>
                    <a:pt x="781542" y="534838"/>
                    <a:pt x="763799" y="554455"/>
                    <a:pt x="745139" y="573075"/>
                  </a:cubicBezTo>
                  <a:cubicBezTo>
                    <a:pt x="704629" y="613465"/>
                    <a:pt x="659733" y="649031"/>
                    <a:pt x="607621" y="672196"/>
                  </a:cubicBezTo>
                  <a:cubicBezTo>
                    <a:pt x="526282" y="708360"/>
                    <a:pt x="434098" y="711351"/>
                    <a:pt x="351005" y="743128"/>
                  </a:cubicBezTo>
                  <a:close/>
                </a:path>
              </a:pathLst>
            </a:custGeom>
            <a:solidFill>
              <a:srgbClr val="457236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6" name="Freeform: Shape 2325">
              <a:extLst>
                <a:ext uri="{FF2B5EF4-FFF2-40B4-BE49-F238E27FC236}">
                  <a16:creationId xmlns="" xmlns:a16="http://schemas.microsoft.com/office/drawing/2014/main" id="{A33C8358-3A6D-4AD0-AC57-E45AF4D8B0F8}"/>
                </a:ext>
              </a:extLst>
            </p:cNvPr>
            <p:cNvSpPr/>
            <p:nvPr/>
          </p:nvSpPr>
          <p:spPr>
            <a:xfrm>
              <a:off x="21591116" y="884907"/>
              <a:ext cx="1917667" cy="1900604"/>
            </a:xfrm>
            <a:custGeom>
              <a:avLst/>
              <a:gdLst>
                <a:gd name="connsiteX0" fmla="*/ 295291 w 686035"/>
                <a:gd name="connsiteY0" fmla="*/ 429655 h 679931"/>
                <a:gd name="connsiteX1" fmla="*/ 3907 w 686035"/>
                <a:gd name="connsiteY1" fmla="*/ 677061 h 679931"/>
                <a:gd name="connsiteX2" fmla="*/ 0 w 686035"/>
                <a:gd name="connsiteY2" fmla="*/ 679931 h 679931"/>
                <a:gd name="connsiteX3" fmla="*/ 247525 w 686035"/>
                <a:gd name="connsiteY3" fmla="*/ 428021 h 679931"/>
                <a:gd name="connsiteX4" fmla="*/ 429221 w 686035"/>
                <a:gd name="connsiteY4" fmla="*/ 164946 h 679931"/>
                <a:gd name="connsiteX5" fmla="*/ 603780 w 686035"/>
                <a:gd name="connsiteY5" fmla="*/ 16463 h 679931"/>
                <a:gd name="connsiteX6" fmla="*/ 676586 w 686035"/>
                <a:gd name="connsiteY6" fmla="*/ 10881 h 679931"/>
                <a:gd name="connsiteX7" fmla="*/ 686036 w 686035"/>
                <a:gd name="connsiteY7" fmla="*/ 50553 h 679931"/>
                <a:gd name="connsiteX8" fmla="*/ 499595 w 686035"/>
                <a:gd name="connsiteY8" fmla="*/ 183127 h 679931"/>
                <a:gd name="connsiteX9" fmla="*/ 295291 w 686035"/>
                <a:gd name="connsiteY9" fmla="*/ 429655 h 67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6035" h="679931">
                  <a:moveTo>
                    <a:pt x="295291" y="429655"/>
                  </a:moveTo>
                  <a:cubicBezTo>
                    <a:pt x="202549" y="503339"/>
                    <a:pt x="98005" y="605092"/>
                    <a:pt x="3907" y="677061"/>
                  </a:cubicBezTo>
                  <a:cubicBezTo>
                    <a:pt x="2632" y="678058"/>
                    <a:pt x="1316" y="679014"/>
                    <a:pt x="0" y="679931"/>
                  </a:cubicBezTo>
                  <a:cubicBezTo>
                    <a:pt x="81498" y="602420"/>
                    <a:pt x="168419" y="502940"/>
                    <a:pt x="247525" y="428021"/>
                  </a:cubicBezTo>
                  <a:cubicBezTo>
                    <a:pt x="327468" y="352304"/>
                    <a:pt x="374397" y="258446"/>
                    <a:pt x="429221" y="164946"/>
                  </a:cubicBezTo>
                  <a:cubicBezTo>
                    <a:pt x="468136" y="98559"/>
                    <a:pt x="537394" y="56175"/>
                    <a:pt x="603780" y="16463"/>
                  </a:cubicBezTo>
                  <a:cubicBezTo>
                    <a:pt x="626786" y="2667"/>
                    <a:pt x="660199" y="-9613"/>
                    <a:pt x="676586" y="10881"/>
                  </a:cubicBezTo>
                  <a:cubicBezTo>
                    <a:pt x="685199" y="21646"/>
                    <a:pt x="684162" y="36598"/>
                    <a:pt x="686036" y="50553"/>
                  </a:cubicBezTo>
                  <a:cubicBezTo>
                    <a:pt x="616579" y="84245"/>
                    <a:pt x="544132" y="120489"/>
                    <a:pt x="499595" y="183127"/>
                  </a:cubicBezTo>
                  <a:cubicBezTo>
                    <a:pt x="436677" y="271643"/>
                    <a:pt x="381574" y="361116"/>
                    <a:pt x="295291" y="429655"/>
                  </a:cubicBezTo>
                  <a:close/>
                </a:path>
              </a:pathLst>
            </a:custGeom>
            <a:solidFill>
              <a:srgbClr val="88C337">
                <a:alpha val="30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7" name="Freeform: Shape 2326">
              <a:extLst>
                <a:ext uri="{FF2B5EF4-FFF2-40B4-BE49-F238E27FC236}">
                  <a16:creationId xmlns="" xmlns:a16="http://schemas.microsoft.com/office/drawing/2014/main" id="{7D7937A3-C5EC-4AD4-A299-169B90FA1D98}"/>
                </a:ext>
              </a:extLst>
            </p:cNvPr>
            <p:cNvSpPr/>
            <p:nvPr/>
          </p:nvSpPr>
          <p:spPr>
            <a:xfrm>
              <a:off x="21515104" y="1473704"/>
              <a:ext cx="2212685" cy="1696434"/>
            </a:xfrm>
            <a:custGeom>
              <a:avLst/>
              <a:gdLst>
                <a:gd name="connsiteX0" fmla="*/ 380856 w 791576"/>
                <a:gd name="connsiteY0" fmla="*/ 461637 h 606890"/>
                <a:gd name="connsiteX1" fmla="*/ 124241 w 791576"/>
                <a:gd name="connsiteY1" fmla="*/ 532489 h 606890"/>
                <a:gd name="connsiteX2" fmla="*/ 0 w 791576"/>
                <a:gd name="connsiteY2" fmla="*/ 606890 h 606890"/>
                <a:gd name="connsiteX3" fmla="*/ 123802 w 791576"/>
                <a:gd name="connsiteY3" fmla="*/ 488710 h 606890"/>
                <a:gd name="connsiteX4" fmla="*/ 377986 w 791576"/>
                <a:gd name="connsiteY4" fmla="*/ 406454 h 606890"/>
                <a:gd name="connsiteX5" fmla="*/ 611436 w 791576"/>
                <a:gd name="connsiteY5" fmla="*/ 218976 h 606890"/>
                <a:gd name="connsiteX6" fmla="*/ 791577 w 791576"/>
                <a:gd name="connsiteY6" fmla="*/ 0 h 606890"/>
                <a:gd name="connsiteX7" fmla="*/ 740900 w 791576"/>
                <a:gd name="connsiteY7" fmla="*/ 86283 h 606890"/>
                <a:gd name="connsiteX8" fmla="*/ 580814 w 791576"/>
                <a:gd name="connsiteY8" fmla="*/ 293696 h 606890"/>
                <a:gd name="connsiteX9" fmla="*/ 571843 w 791576"/>
                <a:gd name="connsiteY9" fmla="*/ 304223 h 606890"/>
                <a:gd name="connsiteX10" fmla="*/ 557648 w 791576"/>
                <a:gd name="connsiteY10" fmla="*/ 318896 h 606890"/>
                <a:gd name="connsiteX11" fmla="*/ 518375 w 791576"/>
                <a:gd name="connsiteY11" fmla="*/ 362475 h 606890"/>
                <a:gd name="connsiteX12" fmla="*/ 380856 w 791576"/>
                <a:gd name="connsiteY12" fmla="*/ 461637 h 606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1576" h="606890">
                  <a:moveTo>
                    <a:pt x="380856" y="461637"/>
                  </a:moveTo>
                  <a:cubicBezTo>
                    <a:pt x="299558" y="497721"/>
                    <a:pt x="207334" y="500711"/>
                    <a:pt x="124241" y="532489"/>
                  </a:cubicBezTo>
                  <a:cubicBezTo>
                    <a:pt x="78588" y="549953"/>
                    <a:pt x="37161" y="575591"/>
                    <a:pt x="0" y="606890"/>
                  </a:cubicBezTo>
                  <a:cubicBezTo>
                    <a:pt x="33213" y="561396"/>
                    <a:pt x="81737" y="520846"/>
                    <a:pt x="123802" y="488710"/>
                  </a:cubicBezTo>
                  <a:cubicBezTo>
                    <a:pt x="204383" y="427187"/>
                    <a:pt x="288952" y="452905"/>
                    <a:pt x="377986" y="406454"/>
                  </a:cubicBezTo>
                  <a:cubicBezTo>
                    <a:pt x="462235" y="362475"/>
                    <a:pt x="532689" y="319254"/>
                    <a:pt x="611436" y="218976"/>
                  </a:cubicBezTo>
                  <a:cubicBezTo>
                    <a:pt x="662591" y="153786"/>
                    <a:pt x="741418" y="65629"/>
                    <a:pt x="791577" y="0"/>
                  </a:cubicBezTo>
                  <a:cubicBezTo>
                    <a:pt x="781689" y="31698"/>
                    <a:pt x="758683" y="62200"/>
                    <a:pt x="740900" y="86283"/>
                  </a:cubicBezTo>
                  <a:cubicBezTo>
                    <a:pt x="689026" y="156537"/>
                    <a:pt x="637153" y="226871"/>
                    <a:pt x="580814" y="293696"/>
                  </a:cubicBezTo>
                  <a:cubicBezTo>
                    <a:pt x="577863" y="297205"/>
                    <a:pt x="574873" y="300714"/>
                    <a:pt x="571843" y="304223"/>
                  </a:cubicBezTo>
                  <a:cubicBezTo>
                    <a:pt x="567058" y="309047"/>
                    <a:pt x="562274" y="313952"/>
                    <a:pt x="557648" y="318896"/>
                  </a:cubicBezTo>
                  <a:cubicBezTo>
                    <a:pt x="544291" y="333010"/>
                    <a:pt x="531293" y="347643"/>
                    <a:pt x="518375" y="362475"/>
                  </a:cubicBezTo>
                  <a:cubicBezTo>
                    <a:pt x="477865" y="402866"/>
                    <a:pt x="432969" y="438471"/>
                    <a:pt x="380856" y="461637"/>
                  </a:cubicBezTo>
                  <a:close/>
                </a:path>
              </a:pathLst>
            </a:custGeom>
            <a:solidFill>
              <a:srgbClr val="88C337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8" name="Freeform: Shape 2327">
              <a:extLst>
                <a:ext uri="{FF2B5EF4-FFF2-40B4-BE49-F238E27FC236}">
                  <a16:creationId xmlns="" xmlns:a16="http://schemas.microsoft.com/office/drawing/2014/main" id="{813FFF40-209A-481F-A343-186A5CC6CEE6}"/>
                </a:ext>
              </a:extLst>
            </p:cNvPr>
            <p:cNvSpPr/>
            <p:nvPr/>
          </p:nvSpPr>
          <p:spPr>
            <a:xfrm>
              <a:off x="21434412" y="1394575"/>
              <a:ext cx="2122855" cy="1805545"/>
            </a:xfrm>
            <a:custGeom>
              <a:avLst/>
              <a:gdLst>
                <a:gd name="connsiteX0" fmla="*/ 104066 w 759440"/>
                <a:gd name="connsiteY0" fmla="*/ 546803 h 645924"/>
                <a:gd name="connsiteX1" fmla="*/ 0 w 759440"/>
                <a:gd name="connsiteY1" fmla="*/ 645925 h 645924"/>
                <a:gd name="connsiteX2" fmla="*/ 135644 w 759440"/>
                <a:gd name="connsiteY2" fmla="*/ 542377 h 645924"/>
                <a:gd name="connsiteX3" fmla="*/ 408089 w 759440"/>
                <a:gd name="connsiteY3" fmla="*/ 358688 h 645924"/>
                <a:gd name="connsiteX4" fmla="*/ 558765 w 759440"/>
                <a:gd name="connsiteY4" fmla="*/ 145532 h 645924"/>
                <a:gd name="connsiteX5" fmla="*/ 759440 w 759440"/>
                <a:gd name="connsiteY5" fmla="*/ 0 h 645924"/>
                <a:gd name="connsiteX6" fmla="*/ 676347 w 759440"/>
                <a:gd name="connsiteY6" fmla="*/ 46491 h 645924"/>
                <a:gd name="connsiteX7" fmla="*/ 472083 w 759440"/>
                <a:gd name="connsiteY7" fmla="*/ 186561 h 645924"/>
                <a:gd name="connsiteX8" fmla="*/ 448200 w 759440"/>
                <a:gd name="connsiteY8" fmla="*/ 230818 h 645924"/>
                <a:gd name="connsiteX9" fmla="*/ 104066 w 759440"/>
                <a:gd name="connsiteY9" fmla="*/ 546803 h 645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9440" h="645924">
                  <a:moveTo>
                    <a:pt x="104066" y="546803"/>
                  </a:moveTo>
                  <a:cubicBezTo>
                    <a:pt x="73005" y="582169"/>
                    <a:pt x="37679" y="615303"/>
                    <a:pt x="0" y="645925"/>
                  </a:cubicBezTo>
                  <a:cubicBezTo>
                    <a:pt x="46411" y="616659"/>
                    <a:pt x="95374" y="576707"/>
                    <a:pt x="135644" y="542377"/>
                  </a:cubicBezTo>
                  <a:cubicBezTo>
                    <a:pt x="212756" y="476669"/>
                    <a:pt x="338513" y="428942"/>
                    <a:pt x="408089" y="358688"/>
                  </a:cubicBezTo>
                  <a:cubicBezTo>
                    <a:pt x="473957" y="292181"/>
                    <a:pt x="484563" y="204941"/>
                    <a:pt x="558765" y="145532"/>
                  </a:cubicBezTo>
                  <a:cubicBezTo>
                    <a:pt x="623557" y="93659"/>
                    <a:pt x="691578" y="43859"/>
                    <a:pt x="759440" y="0"/>
                  </a:cubicBezTo>
                  <a:cubicBezTo>
                    <a:pt x="732447" y="10686"/>
                    <a:pt x="701028" y="30861"/>
                    <a:pt x="676347" y="46491"/>
                  </a:cubicBezTo>
                  <a:cubicBezTo>
                    <a:pt x="604418" y="92104"/>
                    <a:pt x="543334" y="138036"/>
                    <a:pt x="472083" y="186561"/>
                  </a:cubicBezTo>
                  <a:cubicBezTo>
                    <a:pt x="468335" y="189112"/>
                    <a:pt x="451948" y="228226"/>
                    <a:pt x="448200" y="230818"/>
                  </a:cubicBezTo>
                  <a:cubicBezTo>
                    <a:pt x="442737" y="234885"/>
                    <a:pt x="160564" y="482490"/>
                    <a:pt x="104066" y="546803"/>
                  </a:cubicBezTo>
                  <a:close/>
                </a:path>
              </a:pathLst>
            </a:custGeom>
            <a:solidFill>
              <a:srgbClr val="88C337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9" name="Freeform: Shape 2328">
              <a:extLst>
                <a:ext uri="{FF2B5EF4-FFF2-40B4-BE49-F238E27FC236}">
                  <a16:creationId xmlns="" xmlns:a16="http://schemas.microsoft.com/office/drawing/2014/main" id="{BD35DAB3-50C8-45CF-A3D5-EE583AF0B9C3}"/>
                </a:ext>
              </a:extLst>
            </p:cNvPr>
            <p:cNvSpPr/>
            <p:nvPr/>
          </p:nvSpPr>
          <p:spPr>
            <a:xfrm>
              <a:off x="20519631" y="1916064"/>
              <a:ext cx="2234278" cy="2239318"/>
            </a:xfrm>
            <a:custGeom>
              <a:avLst/>
              <a:gdLst>
                <a:gd name="connsiteX0" fmla="*/ 559632 w 799301"/>
                <a:gd name="connsiteY0" fmla="*/ 268417 h 801104"/>
                <a:gd name="connsiteX1" fmla="*/ 269244 w 799301"/>
                <a:gd name="connsiteY1" fmla="*/ 580854 h 801104"/>
                <a:gd name="connsiteX2" fmla="*/ 171718 w 799301"/>
                <a:gd name="connsiteY2" fmla="*/ 751785 h 801104"/>
                <a:gd name="connsiteX3" fmla="*/ 78816 w 799301"/>
                <a:gd name="connsiteY3" fmla="*/ 800987 h 801104"/>
                <a:gd name="connsiteX4" fmla="*/ 4415 w 799301"/>
                <a:gd name="connsiteY4" fmla="*/ 711195 h 801104"/>
                <a:gd name="connsiteX5" fmla="*/ 36951 w 799301"/>
                <a:gd name="connsiteY5" fmla="*/ 575671 h 801104"/>
                <a:gd name="connsiteX6" fmla="*/ 233798 w 799301"/>
                <a:gd name="connsiteY6" fmla="*/ 401709 h 801104"/>
                <a:gd name="connsiteX7" fmla="*/ 326540 w 799301"/>
                <a:gd name="connsiteY7" fmla="*/ 358249 h 801104"/>
                <a:gd name="connsiteX8" fmla="*/ 429928 w 799301"/>
                <a:gd name="connsiteY8" fmla="*/ 291424 h 801104"/>
                <a:gd name="connsiteX9" fmla="*/ 569759 w 799301"/>
                <a:gd name="connsiteY9" fmla="*/ 191704 h 801104"/>
                <a:gd name="connsiteX10" fmla="*/ 799301 w 799301"/>
                <a:gd name="connsiteY10" fmla="*/ 0 h 801104"/>
                <a:gd name="connsiteX11" fmla="*/ 559632 w 799301"/>
                <a:gd name="connsiteY11" fmla="*/ 268417 h 801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99301" h="801104">
                  <a:moveTo>
                    <a:pt x="559632" y="268417"/>
                  </a:moveTo>
                  <a:cubicBezTo>
                    <a:pt x="409793" y="370889"/>
                    <a:pt x="363701" y="436438"/>
                    <a:pt x="269244" y="580854"/>
                  </a:cubicBezTo>
                  <a:cubicBezTo>
                    <a:pt x="232841" y="636475"/>
                    <a:pt x="207443" y="695845"/>
                    <a:pt x="171718" y="751785"/>
                  </a:cubicBezTo>
                  <a:cubicBezTo>
                    <a:pt x="152898" y="781290"/>
                    <a:pt x="114143" y="802900"/>
                    <a:pt x="78816" y="800987"/>
                  </a:cubicBezTo>
                  <a:cubicBezTo>
                    <a:pt x="32047" y="798435"/>
                    <a:pt x="15021" y="749711"/>
                    <a:pt x="4415" y="711195"/>
                  </a:cubicBezTo>
                  <a:cubicBezTo>
                    <a:pt x="-9021" y="662352"/>
                    <a:pt x="10037" y="617177"/>
                    <a:pt x="36951" y="575671"/>
                  </a:cubicBezTo>
                  <a:cubicBezTo>
                    <a:pt x="83362" y="504101"/>
                    <a:pt x="153656" y="441980"/>
                    <a:pt x="233798" y="401709"/>
                  </a:cubicBezTo>
                  <a:cubicBezTo>
                    <a:pt x="264380" y="386359"/>
                    <a:pt x="296198" y="374118"/>
                    <a:pt x="326540" y="358249"/>
                  </a:cubicBezTo>
                  <a:cubicBezTo>
                    <a:pt x="362904" y="339230"/>
                    <a:pt x="396515" y="315267"/>
                    <a:pt x="429928" y="291424"/>
                  </a:cubicBezTo>
                  <a:cubicBezTo>
                    <a:pt x="476538" y="258171"/>
                    <a:pt x="523149" y="224957"/>
                    <a:pt x="569759" y="191704"/>
                  </a:cubicBezTo>
                  <a:cubicBezTo>
                    <a:pt x="651616" y="133331"/>
                    <a:pt x="734669" y="73883"/>
                    <a:pt x="799301" y="0"/>
                  </a:cubicBezTo>
                  <a:cubicBezTo>
                    <a:pt x="763855" y="91466"/>
                    <a:pt x="622549" y="225396"/>
                    <a:pt x="559632" y="268417"/>
                  </a:cubicBezTo>
                  <a:close/>
                </a:path>
              </a:pathLst>
            </a:custGeom>
            <a:solidFill>
              <a:srgbClr val="AEDB6C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0" name="Freeform: Shape 2329">
              <a:extLst>
                <a:ext uri="{FF2B5EF4-FFF2-40B4-BE49-F238E27FC236}">
                  <a16:creationId xmlns="" xmlns:a16="http://schemas.microsoft.com/office/drawing/2014/main" id="{C41E7FFB-EF9C-469A-878B-7C8FBFE7FAD4}"/>
                </a:ext>
              </a:extLst>
            </p:cNvPr>
            <p:cNvSpPr/>
            <p:nvPr/>
          </p:nvSpPr>
          <p:spPr>
            <a:xfrm>
              <a:off x="20515410" y="1910714"/>
              <a:ext cx="2234153" cy="2206110"/>
            </a:xfrm>
            <a:custGeom>
              <a:avLst/>
              <a:gdLst>
                <a:gd name="connsiteX0" fmla="*/ 46196 w 799256"/>
                <a:gd name="connsiteY0" fmla="*/ 789224 h 789224"/>
                <a:gd name="connsiteX1" fmla="*/ 4411 w 799256"/>
                <a:gd name="connsiteY1" fmla="*/ 711075 h 789224"/>
                <a:gd name="connsiteX2" fmla="*/ 36946 w 799256"/>
                <a:gd name="connsiteY2" fmla="*/ 575591 h 789224"/>
                <a:gd name="connsiteX3" fmla="*/ 233754 w 799256"/>
                <a:gd name="connsiteY3" fmla="*/ 401670 h 789224"/>
                <a:gd name="connsiteX4" fmla="*/ 326496 w 799256"/>
                <a:gd name="connsiteY4" fmla="*/ 358169 h 789224"/>
                <a:gd name="connsiteX5" fmla="*/ 429884 w 799256"/>
                <a:gd name="connsiteY5" fmla="*/ 291384 h 789224"/>
                <a:gd name="connsiteX6" fmla="*/ 569754 w 799256"/>
                <a:gd name="connsiteY6" fmla="*/ 191704 h 789224"/>
                <a:gd name="connsiteX7" fmla="*/ 799257 w 799256"/>
                <a:gd name="connsiteY7" fmla="*/ 0 h 789224"/>
                <a:gd name="connsiteX8" fmla="*/ 760382 w 799256"/>
                <a:gd name="connsiteY8" fmla="*/ 67941 h 789224"/>
                <a:gd name="connsiteX9" fmla="*/ 583749 w 799256"/>
                <a:gd name="connsiteY9" fmla="*/ 207613 h 789224"/>
                <a:gd name="connsiteX10" fmla="*/ 444596 w 799256"/>
                <a:gd name="connsiteY10" fmla="*/ 308329 h 789224"/>
                <a:gd name="connsiteX11" fmla="*/ 341687 w 799256"/>
                <a:gd name="connsiteY11" fmla="*/ 375833 h 789224"/>
                <a:gd name="connsiteX12" fmla="*/ 249224 w 799256"/>
                <a:gd name="connsiteY12" fmla="*/ 419931 h 789224"/>
                <a:gd name="connsiteX13" fmla="*/ 53612 w 799256"/>
                <a:gd name="connsiteY13" fmla="*/ 595247 h 789224"/>
                <a:gd name="connsiteX14" fmla="*/ 22034 w 799256"/>
                <a:gd name="connsiteY14" fmla="*/ 730971 h 789224"/>
                <a:gd name="connsiteX15" fmla="*/ 46196 w 799256"/>
                <a:gd name="connsiteY15" fmla="*/ 789224 h 789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9256" h="789224">
                  <a:moveTo>
                    <a:pt x="46196" y="789224"/>
                  </a:moveTo>
                  <a:cubicBezTo>
                    <a:pt x="23071" y="772000"/>
                    <a:pt x="12066" y="738866"/>
                    <a:pt x="4411" y="711075"/>
                  </a:cubicBezTo>
                  <a:cubicBezTo>
                    <a:pt x="-9026" y="662232"/>
                    <a:pt x="10072" y="617058"/>
                    <a:pt x="36946" y="575591"/>
                  </a:cubicBezTo>
                  <a:cubicBezTo>
                    <a:pt x="83317" y="503981"/>
                    <a:pt x="153611" y="441900"/>
                    <a:pt x="233754" y="401670"/>
                  </a:cubicBezTo>
                  <a:cubicBezTo>
                    <a:pt x="264296" y="386319"/>
                    <a:pt x="296153" y="374078"/>
                    <a:pt x="326496" y="358169"/>
                  </a:cubicBezTo>
                  <a:cubicBezTo>
                    <a:pt x="362819" y="339150"/>
                    <a:pt x="396471" y="315227"/>
                    <a:pt x="429884" y="291384"/>
                  </a:cubicBezTo>
                  <a:cubicBezTo>
                    <a:pt x="476494" y="258131"/>
                    <a:pt x="523104" y="224918"/>
                    <a:pt x="569754" y="191704"/>
                  </a:cubicBezTo>
                  <a:cubicBezTo>
                    <a:pt x="651611" y="133331"/>
                    <a:pt x="734704" y="73843"/>
                    <a:pt x="799257" y="0"/>
                  </a:cubicBezTo>
                  <a:cubicBezTo>
                    <a:pt x="791123" y="20973"/>
                    <a:pt x="777447" y="44138"/>
                    <a:pt x="760382" y="67941"/>
                  </a:cubicBezTo>
                  <a:cubicBezTo>
                    <a:pt x="706395" y="118818"/>
                    <a:pt x="644713" y="163595"/>
                    <a:pt x="583749" y="207613"/>
                  </a:cubicBezTo>
                  <a:cubicBezTo>
                    <a:pt x="537378" y="241185"/>
                    <a:pt x="490967" y="274757"/>
                    <a:pt x="444596" y="308329"/>
                  </a:cubicBezTo>
                  <a:cubicBezTo>
                    <a:pt x="411343" y="332372"/>
                    <a:pt x="377891" y="356574"/>
                    <a:pt x="341687" y="375833"/>
                  </a:cubicBezTo>
                  <a:cubicBezTo>
                    <a:pt x="311464" y="391901"/>
                    <a:pt x="279686" y="404381"/>
                    <a:pt x="249224" y="419931"/>
                  </a:cubicBezTo>
                  <a:cubicBezTo>
                    <a:pt x="169361" y="460720"/>
                    <a:pt x="99505" y="523319"/>
                    <a:pt x="53612" y="595247"/>
                  </a:cubicBezTo>
                  <a:cubicBezTo>
                    <a:pt x="27018" y="636914"/>
                    <a:pt x="8238" y="682208"/>
                    <a:pt x="22034" y="730971"/>
                  </a:cubicBezTo>
                  <a:cubicBezTo>
                    <a:pt x="27456" y="750150"/>
                    <a:pt x="34554" y="772000"/>
                    <a:pt x="46196" y="789224"/>
                  </a:cubicBezTo>
                  <a:close/>
                </a:path>
              </a:pathLst>
            </a:custGeom>
            <a:solidFill>
              <a:srgbClr val="88C337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1" name="Freeform: Shape 2330">
              <a:extLst>
                <a:ext uri="{FF2B5EF4-FFF2-40B4-BE49-F238E27FC236}">
                  <a16:creationId xmlns="" xmlns:a16="http://schemas.microsoft.com/office/drawing/2014/main" id="{98A85A8F-E152-44AC-AD87-569D43BA0DC3}"/>
                </a:ext>
              </a:extLst>
            </p:cNvPr>
            <p:cNvSpPr/>
            <p:nvPr/>
          </p:nvSpPr>
          <p:spPr>
            <a:xfrm>
              <a:off x="20526734" y="2487153"/>
              <a:ext cx="1777793" cy="1667351"/>
            </a:xfrm>
            <a:custGeom>
              <a:avLst/>
              <a:gdLst>
                <a:gd name="connsiteX0" fmla="*/ 77790 w 635996"/>
                <a:gd name="connsiteY0" fmla="*/ 596364 h 596486"/>
                <a:gd name="connsiteX1" fmla="*/ 3389 w 635996"/>
                <a:gd name="connsiteY1" fmla="*/ 506573 h 596486"/>
                <a:gd name="connsiteX2" fmla="*/ 0 w 635996"/>
                <a:gd name="connsiteY2" fmla="*/ 489826 h 596486"/>
                <a:gd name="connsiteX3" fmla="*/ 53947 w 635996"/>
                <a:gd name="connsiteY3" fmla="*/ 537234 h 596486"/>
                <a:gd name="connsiteX4" fmla="*/ 150317 w 635996"/>
                <a:gd name="connsiteY4" fmla="*/ 495169 h 596486"/>
                <a:gd name="connsiteX5" fmla="*/ 260722 w 635996"/>
                <a:gd name="connsiteY5" fmla="*/ 331974 h 596486"/>
                <a:gd name="connsiteX6" fmla="*/ 574195 w 635996"/>
                <a:gd name="connsiteY6" fmla="*/ 42184 h 596486"/>
                <a:gd name="connsiteX7" fmla="*/ 635997 w 635996"/>
                <a:gd name="connsiteY7" fmla="*/ 0 h 596486"/>
                <a:gd name="connsiteX8" fmla="*/ 558605 w 635996"/>
                <a:gd name="connsiteY8" fmla="*/ 63875 h 596486"/>
                <a:gd name="connsiteX9" fmla="*/ 268218 w 635996"/>
                <a:gd name="connsiteY9" fmla="*/ 376311 h 596486"/>
                <a:gd name="connsiteX10" fmla="*/ 170692 w 635996"/>
                <a:gd name="connsiteY10" fmla="*/ 547242 h 596486"/>
                <a:gd name="connsiteX11" fmla="*/ 77790 w 635996"/>
                <a:gd name="connsiteY11" fmla="*/ 596364 h 596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35996" h="596486">
                  <a:moveTo>
                    <a:pt x="77790" y="596364"/>
                  </a:moveTo>
                  <a:cubicBezTo>
                    <a:pt x="31020" y="593812"/>
                    <a:pt x="13995" y="545089"/>
                    <a:pt x="3389" y="506573"/>
                  </a:cubicBezTo>
                  <a:cubicBezTo>
                    <a:pt x="1834" y="500911"/>
                    <a:pt x="718" y="495368"/>
                    <a:pt x="0" y="489826"/>
                  </a:cubicBezTo>
                  <a:cubicBezTo>
                    <a:pt x="9888" y="513670"/>
                    <a:pt x="25757" y="533526"/>
                    <a:pt x="53947" y="537234"/>
                  </a:cubicBezTo>
                  <a:cubicBezTo>
                    <a:pt x="88954" y="541859"/>
                    <a:pt x="129225" y="523199"/>
                    <a:pt x="150317" y="495169"/>
                  </a:cubicBezTo>
                  <a:cubicBezTo>
                    <a:pt x="190189" y="442100"/>
                    <a:pt x="220133" y="384764"/>
                    <a:pt x="260722" y="331974"/>
                  </a:cubicBezTo>
                  <a:cubicBezTo>
                    <a:pt x="365984" y="195014"/>
                    <a:pt x="416980" y="133092"/>
                    <a:pt x="574195" y="42184"/>
                  </a:cubicBezTo>
                  <a:cubicBezTo>
                    <a:pt x="590543" y="32695"/>
                    <a:pt x="612113" y="18022"/>
                    <a:pt x="635997" y="0"/>
                  </a:cubicBezTo>
                  <a:cubicBezTo>
                    <a:pt x="606212" y="27552"/>
                    <a:pt x="578541" y="50278"/>
                    <a:pt x="558605" y="63875"/>
                  </a:cubicBezTo>
                  <a:cubicBezTo>
                    <a:pt x="408727" y="166385"/>
                    <a:pt x="362715" y="231895"/>
                    <a:pt x="268218" y="376311"/>
                  </a:cubicBezTo>
                  <a:cubicBezTo>
                    <a:pt x="231815" y="431972"/>
                    <a:pt x="206377" y="491341"/>
                    <a:pt x="170692" y="547242"/>
                  </a:cubicBezTo>
                  <a:cubicBezTo>
                    <a:pt x="151832" y="576707"/>
                    <a:pt x="113077" y="598318"/>
                    <a:pt x="77790" y="596364"/>
                  </a:cubicBezTo>
                  <a:close/>
                </a:path>
              </a:pathLst>
            </a:custGeom>
            <a:solidFill>
              <a:srgbClr val="FFFFFF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2" name="Freeform: Shape 2331">
              <a:extLst>
                <a:ext uri="{FF2B5EF4-FFF2-40B4-BE49-F238E27FC236}">
                  <a16:creationId xmlns="" xmlns:a16="http://schemas.microsoft.com/office/drawing/2014/main" id="{961423E6-988E-4E49-912E-DF70DB8E5421}"/>
                </a:ext>
              </a:extLst>
            </p:cNvPr>
            <p:cNvSpPr/>
            <p:nvPr/>
          </p:nvSpPr>
          <p:spPr>
            <a:xfrm>
              <a:off x="15235199" y="-953394"/>
              <a:ext cx="3950232" cy="2629530"/>
            </a:xfrm>
            <a:custGeom>
              <a:avLst/>
              <a:gdLst>
                <a:gd name="connsiteX0" fmla="*/ 1169025 w 1413174"/>
                <a:gd name="connsiteY0" fmla="*/ 900577 h 940700"/>
                <a:gd name="connsiteX1" fmla="*/ 1392028 w 1413174"/>
                <a:gd name="connsiteY1" fmla="*/ 750778 h 940700"/>
                <a:gd name="connsiteX2" fmla="*/ 868749 w 1413174"/>
                <a:gd name="connsiteY2" fmla="*/ 46402 h 940700"/>
                <a:gd name="connsiteX3" fmla="*/ 41168 w 1413174"/>
                <a:gd name="connsiteY3" fmla="*/ 344444 h 940700"/>
                <a:gd name="connsiteX4" fmla="*/ 150377 w 1413174"/>
                <a:gd name="connsiteY4" fmla="*/ 770276 h 940700"/>
                <a:gd name="connsiteX5" fmla="*/ 666001 w 1413174"/>
                <a:gd name="connsiteY5" fmla="*/ 934588 h 940700"/>
                <a:gd name="connsiteX6" fmla="*/ 862250 w 1413174"/>
                <a:gd name="connsiteY6" fmla="*/ 912818 h 940700"/>
                <a:gd name="connsiteX7" fmla="*/ 1046179 w 1413174"/>
                <a:gd name="connsiteY7" fmla="*/ 888058 h 940700"/>
                <a:gd name="connsiteX8" fmla="*/ 1169025 w 1413174"/>
                <a:gd name="connsiteY8" fmla="*/ 900577 h 94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3174" h="940700">
                  <a:moveTo>
                    <a:pt x="1169025" y="900577"/>
                  </a:moveTo>
                  <a:cubicBezTo>
                    <a:pt x="1169025" y="900577"/>
                    <a:pt x="1317428" y="914931"/>
                    <a:pt x="1392028" y="750778"/>
                  </a:cubicBezTo>
                  <a:cubicBezTo>
                    <a:pt x="1466628" y="586626"/>
                    <a:pt x="1355665" y="203776"/>
                    <a:pt x="868749" y="46402"/>
                  </a:cubicBezTo>
                  <a:cubicBezTo>
                    <a:pt x="381834" y="-110933"/>
                    <a:pt x="118759" y="168011"/>
                    <a:pt x="41168" y="344444"/>
                  </a:cubicBezTo>
                  <a:cubicBezTo>
                    <a:pt x="-36423" y="520877"/>
                    <a:pt x="-6678" y="684352"/>
                    <a:pt x="150377" y="770276"/>
                  </a:cubicBezTo>
                  <a:cubicBezTo>
                    <a:pt x="307433" y="856160"/>
                    <a:pt x="536297" y="968200"/>
                    <a:pt x="666001" y="934588"/>
                  </a:cubicBezTo>
                  <a:cubicBezTo>
                    <a:pt x="795664" y="900976"/>
                    <a:pt x="781270" y="888815"/>
                    <a:pt x="862250" y="912818"/>
                  </a:cubicBezTo>
                  <a:cubicBezTo>
                    <a:pt x="943230" y="936821"/>
                    <a:pt x="982743" y="881319"/>
                    <a:pt x="1046179" y="888058"/>
                  </a:cubicBezTo>
                  <a:cubicBezTo>
                    <a:pt x="1109655" y="894836"/>
                    <a:pt x="1169025" y="900577"/>
                    <a:pt x="1169025" y="900577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3" name="Freeform: Shape 2332">
              <a:extLst>
                <a:ext uri="{FF2B5EF4-FFF2-40B4-BE49-F238E27FC236}">
                  <a16:creationId xmlns="" xmlns:a16="http://schemas.microsoft.com/office/drawing/2014/main" id="{2D35790B-9F21-41FC-A02F-4E4F15ECB4B2}"/>
                </a:ext>
              </a:extLst>
            </p:cNvPr>
            <p:cNvSpPr/>
            <p:nvPr/>
          </p:nvSpPr>
          <p:spPr>
            <a:xfrm>
              <a:off x="15235193" y="-953335"/>
              <a:ext cx="3949603" cy="2569529"/>
            </a:xfrm>
            <a:custGeom>
              <a:avLst/>
              <a:gdLst>
                <a:gd name="connsiteX0" fmla="*/ 41170 w 1412949"/>
                <a:gd name="connsiteY0" fmla="*/ 344464 h 919235"/>
                <a:gd name="connsiteX1" fmla="*/ 868751 w 1412949"/>
                <a:gd name="connsiteY1" fmla="*/ 46421 h 919235"/>
                <a:gd name="connsiteX2" fmla="*/ 1315516 w 1412949"/>
                <a:gd name="connsiteY2" fmla="*/ 356026 h 919235"/>
                <a:gd name="connsiteX3" fmla="*/ 1406822 w 1412949"/>
                <a:gd name="connsiteY3" fmla="*/ 564557 h 919235"/>
                <a:gd name="connsiteX4" fmla="*/ 1376679 w 1412949"/>
                <a:gd name="connsiteY4" fmla="*/ 779466 h 919235"/>
                <a:gd name="connsiteX5" fmla="*/ 1201003 w 1412949"/>
                <a:gd name="connsiteY5" fmla="*/ 899361 h 919235"/>
                <a:gd name="connsiteX6" fmla="*/ 1021181 w 1412949"/>
                <a:gd name="connsiteY6" fmla="*/ 890788 h 919235"/>
                <a:gd name="connsiteX7" fmla="*/ 880992 w 1412949"/>
                <a:gd name="connsiteY7" fmla="*/ 918579 h 919235"/>
                <a:gd name="connsiteX8" fmla="*/ 1056388 w 1412949"/>
                <a:gd name="connsiteY8" fmla="*/ 880741 h 919235"/>
                <a:gd name="connsiteX9" fmla="*/ 1189959 w 1412949"/>
                <a:gd name="connsiteY9" fmla="*/ 860007 h 919235"/>
                <a:gd name="connsiteX10" fmla="*/ 1307023 w 1412949"/>
                <a:gd name="connsiteY10" fmla="*/ 783493 h 919235"/>
                <a:gd name="connsiteX11" fmla="*/ 1388043 w 1412949"/>
                <a:gd name="connsiteY11" fmla="*/ 610329 h 919235"/>
                <a:gd name="connsiteX12" fmla="*/ 1313283 w 1412949"/>
                <a:gd name="connsiteY12" fmla="*/ 420220 h 919235"/>
                <a:gd name="connsiteX13" fmla="*/ 843193 w 1412949"/>
                <a:gd name="connsiteY13" fmla="*/ 78239 h 919235"/>
                <a:gd name="connsiteX14" fmla="*/ 693235 w 1412949"/>
                <a:gd name="connsiteY14" fmla="*/ 51565 h 919235"/>
                <a:gd name="connsiteX15" fmla="*/ 530119 w 1412949"/>
                <a:gd name="connsiteY15" fmla="*/ 49013 h 919235"/>
                <a:gd name="connsiteX16" fmla="*/ 260067 w 1412949"/>
                <a:gd name="connsiteY16" fmla="*/ 143230 h 919235"/>
                <a:gd name="connsiteX17" fmla="*/ 70276 w 1412949"/>
                <a:gd name="connsiteY17" fmla="*/ 366513 h 919235"/>
                <a:gd name="connsiteX18" fmla="*/ 58753 w 1412949"/>
                <a:gd name="connsiteY18" fmla="*/ 495977 h 919235"/>
                <a:gd name="connsiteX19" fmla="*/ 106998 w 1412949"/>
                <a:gd name="connsiteY19" fmla="*/ 625202 h 919235"/>
                <a:gd name="connsiteX20" fmla="*/ 191527 w 1412949"/>
                <a:gd name="connsiteY20" fmla="*/ 754586 h 919235"/>
                <a:gd name="connsiteX21" fmla="*/ 260904 w 1412949"/>
                <a:gd name="connsiteY21" fmla="*/ 810606 h 919235"/>
                <a:gd name="connsiteX22" fmla="*/ 293399 w 1412949"/>
                <a:gd name="connsiteY22" fmla="*/ 843859 h 919235"/>
                <a:gd name="connsiteX23" fmla="*/ 150339 w 1412949"/>
                <a:gd name="connsiteY23" fmla="*/ 770295 h 919235"/>
                <a:gd name="connsiteX24" fmla="*/ 41170 w 1412949"/>
                <a:gd name="connsiteY24" fmla="*/ 344464 h 919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12949" h="919235">
                  <a:moveTo>
                    <a:pt x="41170" y="344464"/>
                  </a:moveTo>
                  <a:cubicBezTo>
                    <a:pt x="118761" y="167991"/>
                    <a:pt x="381835" y="-110953"/>
                    <a:pt x="868751" y="46421"/>
                  </a:cubicBezTo>
                  <a:cubicBezTo>
                    <a:pt x="1043310" y="102840"/>
                    <a:pt x="1209775" y="202839"/>
                    <a:pt x="1315516" y="356026"/>
                  </a:cubicBezTo>
                  <a:cubicBezTo>
                    <a:pt x="1358657" y="418506"/>
                    <a:pt x="1393106" y="489518"/>
                    <a:pt x="1406822" y="564557"/>
                  </a:cubicBezTo>
                  <a:cubicBezTo>
                    <a:pt x="1420100" y="637163"/>
                    <a:pt x="1412564" y="714993"/>
                    <a:pt x="1376679" y="779466"/>
                  </a:cubicBezTo>
                  <a:cubicBezTo>
                    <a:pt x="1340794" y="843939"/>
                    <a:pt x="1274527" y="893021"/>
                    <a:pt x="1201003" y="899361"/>
                  </a:cubicBezTo>
                  <a:cubicBezTo>
                    <a:pt x="1141076" y="904544"/>
                    <a:pt x="1080750" y="882256"/>
                    <a:pt x="1021181" y="890788"/>
                  </a:cubicBezTo>
                  <a:cubicBezTo>
                    <a:pt x="973734" y="897567"/>
                    <a:pt x="928639" y="923683"/>
                    <a:pt x="880992" y="918579"/>
                  </a:cubicBezTo>
                  <a:cubicBezTo>
                    <a:pt x="940720" y="914393"/>
                    <a:pt x="997338" y="890749"/>
                    <a:pt x="1056388" y="880741"/>
                  </a:cubicBezTo>
                  <a:cubicBezTo>
                    <a:pt x="1100885" y="873165"/>
                    <a:pt x="1146857" y="873325"/>
                    <a:pt x="1189959" y="860007"/>
                  </a:cubicBezTo>
                  <a:cubicBezTo>
                    <a:pt x="1235014" y="846132"/>
                    <a:pt x="1274846" y="817982"/>
                    <a:pt x="1307023" y="783493"/>
                  </a:cubicBezTo>
                  <a:cubicBezTo>
                    <a:pt x="1350443" y="736883"/>
                    <a:pt x="1389159" y="677235"/>
                    <a:pt x="1388043" y="610329"/>
                  </a:cubicBezTo>
                  <a:cubicBezTo>
                    <a:pt x="1386926" y="542348"/>
                    <a:pt x="1350124" y="475243"/>
                    <a:pt x="1313283" y="420220"/>
                  </a:cubicBezTo>
                  <a:cubicBezTo>
                    <a:pt x="1205389" y="258978"/>
                    <a:pt x="1039522" y="110774"/>
                    <a:pt x="843193" y="78239"/>
                  </a:cubicBezTo>
                  <a:cubicBezTo>
                    <a:pt x="793991" y="70105"/>
                    <a:pt x="744032" y="56868"/>
                    <a:pt x="693235" y="51565"/>
                  </a:cubicBezTo>
                  <a:cubicBezTo>
                    <a:pt x="639089" y="45943"/>
                    <a:pt x="584424" y="44747"/>
                    <a:pt x="530119" y="49013"/>
                  </a:cubicBezTo>
                  <a:cubicBezTo>
                    <a:pt x="433669" y="56628"/>
                    <a:pt x="340528" y="89523"/>
                    <a:pt x="260067" y="143230"/>
                  </a:cubicBezTo>
                  <a:cubicBezTo>
                    <a:pt x="178887" y="197376"/>
                    <a:pt x="101855" y="271977"/>
                    <a:pt x="70276" y="366513"/>
                  </a:cubicBezTo>
                  <a:cubicBezTo>
                    <a:pt x="56361" y="408139"/>
                    <a:pt x="52374" y="452516"/>
                    <a:pt x="58753" y="495977"/>
                  </a:cubicBezTo>
                  <a:cubicBezTo>
                    <a:pt x="65651" y="543105"/>
                    <a:pt x="82756" y="586167"/>
                    <a:pt x="106998" y="625202"/>
                  </a:cubicBezTo>
                  <a:cubicBezTo>
                    <a:pt x="127293" y="672849"/>
                    <a:pt x="154805" y="717146"/>
                    <a:pt x="191527" y="754586"/>
                  </a:cubicBezTo>
                  <a:cubicBezTo>
                    <a:pt x="212579" y="776077"/>
                    <a:pt x="235984" y="794538"/>
                    <a:pt x="260904" y="810606"/>
                  </a:cubicBezTo>
                  <a:cubicBezTo>
                    <a:pt x="270473" y="822528"/>
                    <a:pt x="281478" y="833572"/>
                    <a:pt x="293399" y="843859"/>
                  </a:cubicBezTo>
                  <a:cubicBezTo>
                    <a:pt x="242643" y="819737"/>
                    <a:pt x="193760" y="794019"/>
                    <a:pt x="150339" y="770295"/>
                  </a:cubicBezTo>
                  <a:cubicBezTo>
                    <a:pt x="-6676" y="684372"/>
                    <a:pt x="-36421" y="520897"/>
                    <a:pt x="41170" y="344464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4" name="Freeform: Shape 2333">
              <a:extLst>
                <a:ext uri="{FF2B5EF4-FFF2-40B4-BE49-F238E27FC236}">
                  <a16:creationId xmlns="" xmlns:a16="http://schemas.microsoft.com/office/drawing/2014/main" id="{5C387AB0-E112-4D67-8840-C4040E440AF3}"/>
                </a:ext>
              </a:extLst>
            </p:cNvPr>
            <p:cNvSpPr/>
            <p:nvPr/>
          </p:nvSpPr>
          <p:spPr>
            <a:xfrm>
              <a:off x="15476603" y="-752270"/>
              <a:ext cx="3528051" cy="2428512"/>
            </a:xfrm>
            <a:custGeom>
              <a:avLst/>
              <a:gdLst>
                <a:gd name="connsiteX0" fmla="*/ 959818 w 1262141"/>
                <a:gd name="connsiteY0" fmla="*/ 816147 h 868787"/>
                <a:gd name="connsiteX1" fmla="*/ 775889 w 1262141"/>
                <a:gd name="connsiteY1" fmla="*/ 840907 h 868787"/>
                <a:gd name="connsiteX2" fmla="*/ 579639 w 1262141"/>
                <a:gd name="connsiteY2" fmla="*/ 862677 h 868787"/>
                <a:gd name="connsiteX3" fmla="*/ 226773 w 1262141"/>
                <a:gd name="connsiteY3" fmla="*/ 781139 h 868787"/>
                <a:gd name="connsiteX4" fmla="*/ 71871 w 1262141"/>
                <a:gd name="connsiteY4" fmla="*/ 600440 h 868787"/>
                <a:gd name="connsiteX5" fmla="*/ 123425 w 1262141"/>
                <a:gd name="connsiteY5" fmla="*/ 150007 h 868787"/>
                <a:gd name="connsiteX6" fmla="*/ 691201 w 1262141"/>
                <a:gd name="connsiteY6" fmla="*/ 25607 h 868787"/>
                <a:gd name="connsiteX7" fmla="*/ 1048652 w 1262141"/>
                <a:gd name="connsiteY7" fmla="*/ 181506 h 868787"/>
                <a:gd name="connsiteX8" fmla="*/ 1255587 w 1262141"/>
                <a:gd name="connsiteY8" fmla="*/ 603032 h 868787"/>
                <a:gd name="connsiteX9" fmla="*/ 1147535 w 1262141"/>
                <a:gd name="connsiteY9" fmla="*/ 751355 h 868787"/>
                <a:gd name="connsiteX10" fmla="*/ 968111 w 1262141"/>
                <a:gd name="connsiteY10" fmla="*/ 817024 h 868787"/>
                <a:gd name="connsiteX11" fmla="*/ 959818 w 1262141"/>
                <a:gd name="connsiteY11" fmla="*/ 816147 h 86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62141" h="868787">
                  <a:moveTo>
                    <a:pt x="959818" y="816147"/>
                  </a:moveTo>
                  <a:cubicBezTo>
                    <a:pt x="896342" y="809408"/>
                    <a:pt x="856829" y="864910"/>
                    <a:pt x="775889" y="840907"/>
                  </a:cubicBezTo>
                  <a:cubicBezTo>
                    <a:pt x="694909" y="816904"/>
                    <a:pt x="709303" y="829065"/>
                    <a:pt x="579639" y="862677"/>
                  </a:cubicBezTo>
                  <a:cubicBezTo>
                    <a:pt x="490406" y="885803"/>
                    <a:pt x="354243" y="839950"/>
                    <a:pt x="226773" y="781139"/>
                  </a:cubicBezTo>
                  <a:cubicBezTo>
                    <a:pt x="226773" y="781139"/>
                    <a:pt x="136104" y="717304"/>
                    <a:pt x="71871" y="600440"/>
                  </a:cubicBezTo>
                  <a:cubicBezTo>
                    <a:pt x="7677" y="483575"/>
                    <a:pt x="-72027" y="300284"/>
                    <a:pt x="123425" y="150007"/>
                  </a:cubicBezTo>
                  <a:cubicBezTo>
                    <a:pt x="318877" y="-230"/>
                    <a:pt x="426691" y="-28978"/>
                    <a:pt x="691201" y="25607"/>
                  </a:cubicBezTo>
                  <a:cubicBezTo>
                    <a:pt x="819070" y="52002"/>
                    <a:pt x="944387" y="101882"/>
                    <a:pt x="1048652" y="181506"/>
                  </a:cubicBezTo>
                  <a:cubicBezTo>
                    <a:pt x="1169225" y="273610"/>
                    <a:pt x="1292150" y="441909"/>
                    <a:pt x="1255587" y="603032"/>
                  </a:cubicBezTo>
                  <a:cubicBezTo>
                    <a:pt x="1241273" y="666069"/>
                    <a:pt x="1192829" y="708931"/>
                    <a:pt x="1147535" y="751355"/>
                  </a:cubicBezTo>
                  <a:cubicBezTo>
                    <a:pt x="1096379" y="799281"/>
                    <a:pt x="1037727" y="815629"/>
                    <a:pt x="968111" y="817024"/>
                  </a:cubicBezTo>
                  <a:lnTo>
                    <a:pt x="959818" y="816147"/>
                  </a:ln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5" name="Freeform: Shape 2334">
              <a:extLst>
                <a:ext uri="{FF2B5EF4-FFF2-40B4-BE49-F238E27FC236}">
                  <a16:creationId xmlns="" xmlns:a16="http://schemas.microsoft.com/office/drawing/2014/main" id="{13065DD4-C45F-4BA3-B16A-5D10C0F277C2}"/>
                </a:ext>
              </a:extLst>
            </p:cNvPr>
            <p:cNvSpPr/>
            <p:nvPr/>
          </p:nvSpPr>
          <p:spPr>
            <a:xfrm>
              <a:off x="15677615" y="-245833"/>
              <a:ext cx="2767774" cy="1922008"/>
            </a:xfrm>
            <a:custGeom>
              <a:avLst/>
              <a:gdLst>
                <a:gd name="connsiteX0" fmla="*/ 0 w 990156"/>
                <a:gd name="connsiteY0" fmla="*/ 419264 h 687588"/>
                <a:gd name="connsiteX1" fmla="*/ 154902 w 990156"/>
                <a:gd name="connsiteY1" fmla="*/ 599964 h 687588"/>
                <a:gd name="connsiteX2" fmla="*/ 346287 w 990156"/>
                <a:gd name="connsiteY2" fmla="*/ 671614 h 687588"/>
                <a:gd name="connsiteX3" fmla="*/ 507729 w 990156"/>
                <a:gd name="connsiteY3" fmla="*/ 681502 h 687588"/>
                <a:gd name="connsiteX4" fmla="*/ 703978 w 990156"/>
                <a:gd name="connsiteY4" fmla="*/ 659732 h 687588"/>
                <a:gd name="connsiteX5" fmla="*/ 887907 w 990156"/>
                <a:gd name="connsiteY5" fmla="*/ 634971 h 687588"/>
                <a:gd name="connsiteX6" fmla="*/ 896241 w 990156"/>
                <a:gd name="connsiteY6" fmla="*/ 635849 h 687588"/>
                <a:gd name="connsiteX7" fmla="*/ 973393 w 990156"/>
                <a:gd name="connsiteY7" fmla="*/ 376960 h 687588"/>
                <a:gd name="connsiteX8" fmla="*/ 755413 w 990156"/>
                <a:gd name="connsiteY8" fmla="*/ 50529 h 687588"/>
                <a:gd name="connsiteX9" fmla="*/ 489906 w 990156"/>
                <a:gd name="connsiteY9" fmla="*/ 131 h 687588"/>
                <a:gd name="connsiteX10" fmla="*/ 250316 w 990156"/>
                <a:gd name="connsiteY10" fmla="*/ 43910 h 687588"/>
                <a:gd name="connsiteX11" fmla="*/ 78149 w 990156"/>
                <a:gd name="connsiteY11" fmla="*/ 189802 h 687588"/>
                <a:gd name="connsiteX12" fmla="*/ 10207 w 990156"/>
                <a:gd name="connsiteY12" fmla="*/ 377279 h 687588"/>
                <a:gd name="connsiteX13" fmla="*/ 0 w 990156"/>
                <a:gd name="connsiteY13" fmla="*/ 419264 h 687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90156" h="687588">
                  <a:moveTo>
                    <a:pt x="0" y="419264"/>
                  </a:moveTo>
                  <a:cubicBezTo>
                    <a:pt x="64194" y="536129"/>
                    <a:pt x="154902" y="599964"/>
                    <a:pt x="154902" y="599964"/>
                  </a:cubicBezTo>
                  <a:cubicBezTo>
                    <a:pt x="218857" y="629469"/>
                    <a:pt x="285004" y="655745"/>
                    <a:pt x="346287" y="671614"/>
                  </a:cubicBezTo>
                  <a:cubicBezTo>
                    <a:pt x="407172" y="687403"/>
                    <a:pt x="463272" y="692985"/>
                    <a:pt x="507729" y="681502"/>
                  </a:cubicBezTo>
                  <a:cubicBezTo>
                    <a:pt x="637392" y="647890"/>
                    <a:pt x="622998" y="635729"/>
                    <a:pt x="703978" y="659732"/>
                  </a:cubicBezTo>
                  <a:cubicBezTo>
                    <a:pt x="784958" y="683735"/>
                    <a:pt x="824471" y="628233"/>
                    <a:pt x="887907" y="634971"/>
                  </a:cubicBezTo>
                  <a:lnTo>
                    <a:pt x="896241" y="635849"/>
                  </a:lnTo>
                  <a:cubicBezTo>
                    <a:pt x="896241" y="635849"/>
                    <a:pt x="1037706" y="514159"/>
                    <a:pt x="973393" y="376960"/>
                  </a:cubicBezTo>
                  <a:cubicBezTo>
                    <a:pt x="909079" y="239761"/>
                    <a:pt x="854375" y="89763"/>
                    <a:pt x="755413" y="50529"/>
                  </a:cubicBezTo>
                  <a:cubicBezTo>
                    <a:pt x="656451" y="11295"/>
                    <a:pt x="496764" y="-1464"/>
                    <a:pt x="489906" y="131"/>
                  </a:cubicBezTo>
                  <a:cubicBezTo>
                    <a:pt x="483008" y="1726"/>
                    <a:pt x="250316" y="43910"/>
                    <a:pt x="250316" y="43910"/>
                  </a:cubicBezTo>
                  <a:lnTo>
                    <a:pt x="78149" y="189802"/>
                  </a:lnTo>
                  <a:cubicBezTo>
                    <a:pt x="78149" y="189802"/>
                    <a:pt x="-20414" y="339441"/>
                    <a:pt x="10207" y="377279"/>
                  </a:cubicBezTo>
                  <a:cubicBezTo>
                    <a:pt x="40789" y="415078"/>
                    <a:pt x="0" y="419264"/>
                    <a:pt x="0" y="419264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6" name="Freeform: Shape 2335">
              <a:extLst>
                <a:ext uri="{FF2B5EF4-FFF2-40B4-BE49-F238E27FC236}">
                  <a16:creationId xmlns="" xmlns:a16="http://schemas.microsoft.com/office/drawing/2014/main" id="{CEEC72CD-6781-44C4-8D57-D070D443450E}"/>
                </a:ext>
              </a:extLst>
            </p:cNvPr>
            <p:cNvSpPr/>
            <p:nvPr/>
          </p:nvSpPr>
          <p:spPr>
            <a:xfrm>
              <a:off x="16453588" y="449372"/>
              <a:ext cx="1383660" cy="1226702"/>
            </a:xfrm>
            <a:custGeom>
              <a:avLst/>
              <a:gdLst>
                <a:gd name="connsiteX0" fmla="*/ 494997 w 494997"/>
                <a:gd name="connsiteY0" fmla="*/ 413977 h 438846"/>
                <a:gd name="connsiteX1" fmla="*/ 426418 w 494997"/>
                <a:gd name="connsiteY1" fmla="*/ 411026 h 438846"/>
                <a:gd name="connsiteX2" fmla="*/ 370039 w 494997"/>
                <a:gd name="connsiteY2" fmla="*/ 398586 h 438846"/>
                <a:gd name="connsiteX3" fmla="*/ 230168 w 494997"/>
                <a:gd name="connsiteY3" fmla="*/ 432756 h 438846"/>
                <a:gd name="connsiteX4" fmla="*/ 222672 w 494997"/>
                <a:gd name="connsiteY4" fmla="*/ 434471 h 438846"/>
                <a:gd name="connsiteX5" fmla="*/ 68727 w 494997"/>
                <a:gd name="connsiteY5" fmla="*/ 422908 h 438846"/>
                <a:gd name="connsiteX6" fmla="*/ 6208 w 494997"/>
                <a:gd name="connsiteY6" fmla="*/ 323029 h 438846"/>
                <a:gd name="connsiteX7" fmla="*/ 136070 w 494997"/>
                <a:gd name="connsiteY7" fmla="*/ 7363 h 438846"/>
                <a:gd name="connsiteX8" fmla="*/ 459711 w 494997"/>
                <a:gd name="connsiteY8" fmla="*/ 148948 h 438846"/>
                <a:gd name="connsiteX9" fmla="*/ 452215 w 494997"/>
                <a:gd name="connsiteY9" fmla="*/ 367366 h 438846"/>
                <a:gd name="connsiteX10" fmla="*/ 494997 w 494997"/>
                <a:gd name="connsiteY10" fmla="*/ 413977 h 438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4997" h="438846">
                  <a:moveTo>
                    <a:pt x="494997" y="413977"/>
                  </a:moveTo>
                  <a:cubicBezTo>
                    <a:pt x="475061" y="418203"/>
                    <a:pt x="452972" y="418881"/>
                    <a:pt x="426418" y="411026"/>
                  </a:cubicBezTo>
                  <a:cubicBezTo>
                    <a:pt x="400461" y="403331"/>
                    <a:pt x="384273" y="399304"/>
                    <a:pt x="370039" y="398586"/>
                  </a:cubicBezTo>
                  <a:cubicBezTo>
                    <a:pt x="339856" y="397031"/>
                    <a:pt x="318205" y="409950"/>
                    <a:pt x="230168" y="432756"/>
                  </a:cubicBezTo>
                  <a:cubicBezTo>
                    <a:pt x="227696" y="433394"/>
                    <a:pt x="225184" y="433992"/>
                    <a:pt x="222672" y="434471"/>
                  </a:cubicBezTo>
                  <a:cubicBezTo>
                    <a:pt x="179491" y="443602"/>
                    <a:pt x="126222" y="437820"/>
                    <a:pt x="68727" y="422908"/>
                  </a:cubicBezTo>
                  <a:cubicBezTo>
                    <a:pt x="68727" y="422908"/>
                    <a:pt x="20601" y="370995"/>
                    <a:pt x="6208" y="323029"/>
                  </a:cubicBezTo>
                  <a:cubicBezTo>
                    <a:pt x="-8146" y="275063"/>
                    <a:pt x="-9263" y="38264"/>
                    <a:pt x="136070" y="7363"/>
                  </a:cubicBezTo>
                  <a:cubicBezTo>
                    <a:pt x="281324" y="-23498"/>
                    <a:pt x="479208" y="46278"/>
                    <a:pt x="459711" y="148948"/>
                  </a:cubicBezTo>
                  <a:cubicBezTo>
                    <a:pt x="440213" y="251618"/>
                    <a:pt x="423627" y="328930"/>
                    <a:pt x="452215" y="367366"/>
                  </a:cubicBezTo>
                  <a:cubicBezTo>
                    <a:pt x="480803" y="405803"/>
                    <a:pt x="494997" y="413977"/>
                    <a:pt x="494997" y="413977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7" name="Freeform: Shape 2336">
              <a:extLst>
                <a:ext uri="{FF2B5EF4-FFF2-40B4-BE49-F238E27FC236}">
                  <a16:creationId xmlns="" xmlns:a16="http://schemas.microsoft.com/office/drawing/2014/main" id="{F3377B3F-7223-4B14-A87D-D8F94F40655F}"/>
                </a:ext>
              </a:extLst>
            </p:cNvPr>
            <p:cNvSpPr/>
            <p:nvPr/>
          </p:nvSpPr>
          <p:spPr>
            <a:xfrm>
              <a:off x="16973744" y="1001283"/>
              <a:ext cx="532978" cy="662562"/>
            </a:xfrm>
            <a:custGeom>
              <a:avLst/>
              <a:gdLst>
                <a:gd name="connsiteX0" fmla="*/ 183916 w 190670"/>
                <a:gd name="connsiteY0" fmla="*/ 201144 h 237028"/>
                <a:gd name="connsiteX1" fmla="*/ 44045 w 190670"/>
                <a:gd name="connsiteY1" fmla="*/ 235314 h 237028"/>
                <a:gd name="connsiteX2" fmla="*/ 36550 w 190670"/>
                <a:gd name="connsiteY2" fmla="*/ 237028 h 237028"/>
                <a:gd name="connsiteX3" fmla="*/ 34915 w 190670"/>
                <a:gd name="connsiteY3" fmla="*/ 222515 h 237028"/>
                <a:gd name="connsiteX4" fmla="*/ 32164 w 190670"/>
                <a:gd name="connsiteY4" fmla="*/ 144565 h 237028"/>
                <a:gd name="connsiteX5" fmla="*/ 1901 w 190670"/>
                <a:gd name="connsiteY5" fmla="*/ 92612 h 237028"/>
                <a:gd name="connsiteX6" fmla="*/ 155328 w 190670"/>
                <a:gd name="connsiteY6" fmla="*/ 14702 h 237028"/>
                <a:gd name="connsiteX7" fmla="*/ 183517 w 190670"/>
                <a:gd name="connsiteY7" fmla="*/ 74152 h 237028"/>
                <a:gd name="connsiteX8" fmla="*/ 183916 w 190670"/>
                <a:gd name="connsiteY8" fmla="*/ 201144 h 23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670" h="237028">
                  <a:moveTo>
                    <a:pt x="183916" y="201144"/>
                  </a:moveTo>
                  <a:cubicBezTo>
                    <a:pt x="153733" y="199588"/>
                    <a:pt x="132083" y="212507"/>
                    <a:pt x="44045" y="235314"/>
                  </a:cubicBezTo>
                  <a:cubicBezTo>
                    <a:pt x="41573" y="235952"/>
                    <a:pt x="39061" y="236550"/>
                    <a:pt x="36550" y="237028"/>
                  </a:cubicBezTo>
                  <a:cubicBezTo>
                    <a:pt x="35832" y="232004"/>
                    <a:pt x="35314" y="227100"/>
                    <a:pt x="34915" y="222515"/>
                  </a:cubicBezTo>
                  <a:cubicBezTo>
                    <a:pt x="32682" y="197037"/>
                    <a:pt x="40537" y="169206"/>
                    <a:pt x="32164" y="144565"/>
                  </a:cubicBezTo>
                  <a:cubicBezTo>
                    <a:pt x="25585" y="125267"/>
                    <a:pt x="7842" y="112149"/>
                    <a:pt x="1901" y="92612"/>
                  </a:cubicBezTo>
                  <a:cubicBezTo>
                    <a:pt x="-17238" y="29774"/>
                    <a:pt x="113462" y="-28000"/>
                    <a:pt x="155328" y="14702"/>
                  </a:cubicBezTo>
                  <a:cubicBezTo>
                    <a:pt x="171117" y="30851"/>
                    <a:pt x="178733" y="52740"/>
                    <a:pt x="183517" y="74152"/>
                  </a:cubicBezTo>
                  <a:cubicBezTo>
                    <a:pt x="192967" y="116416"/>
                    <a:pt x="193007" y="159996"/>
                    <a:pt x="183916" y="201144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8" name="Freeform: Shape 2337">
              <a:extLst>
                <a:ext uri="{FF2B5EF4-FFF2-40B4-BE49-F238E27FC236}">
                  <a16:creationId xmlns="" xmlns:a16="http://schemas.microsoft.com/office/drawing/2014/main" id="{477AE2AD-213D-42EA-882F-190D29BD178F}"/>
                </a:ext>
              </a:extLst>
            </p:cNvPr>
            <p:cNvSpPr/>
            <p:nvPr/>
          </p:nvSpPr>
          <p:spPr>
            <a:xfrm>
              <a:off x="16319632" y="259198"/>
              <a:ext cx="1558967" cy="1385030"/>
            </a:xfrm>
            <a:custGeom>
              <a:avLst/>
              <a:gdLst>
                <a:gd name="connsiteX0" fmla="*/ 557712 w 557712"/>
                <a:gd name="connsiteY0" fmla="*/ 487194 h 495487"/>
                <a:gd name="connsiteX1" fmla="*/ 500536 w 557712"/>
                <a:gd name="connsiteY1" fmla="*/ 336917 h 495487"/>
                <a:gd name="connsiteX2" fmla="*/ 339693 w 557712"/>
                <a:gd name="connsiteY2" fmla="*/ 8891 h 495487"/>
                <a:gd name="connsiteX3" fmla="*/ 1539 w 557712"/>
                <a:gd name="connsiteY3" fmla="*/ 199000 h 495487"/>
                <a:gd name="connsiteX4" fmla="*/ 114536 w 557712"/>
                <a:gd name="connsiteY4" fmla="*/ 490424 h 495487"/>
                <a:gd name="connsiteX5" fmla="*/ 133794 w 557712"/>
                <a:gd name="connsiteY5" fmla="*/ 495488 h 495487"/>
                <a:gd name="connsiteX6" fmla="*/ 61068 w 557712"/>
                <a:gd name="connsiteY6" fmla="*/ 355378 h 495487"/>
                <a:gd name="connsiteX7" fmla="*/ 265890 w 557712"/>
                <a:gd name="connsiteY7" fmla="*/ 140628 h 495487"/>
                <a:gd name="connsiteX8" fmla="*/ 463535 w 557712"/>
                <a:gd name="connsiteY8" fmla="*/ 330219 h 495487"/>
                <a:gd name="connsiteX9" fmla="*/ 517043 w 557712"/>
                <a:gd name="connsiteY9" fmla="*/ 495169 h 495487"/>
                <a:gd name="connsiteX10" fmla="*/ 557712 w 557712"/>
                <a:gd name="connsiteY10" fmla="*/ 487194 h 495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12" h="495487">
                  <a:moveTo>
                    <a:pt x="557712" y="487194"/>
                  </a:moveTo>
                  <a:cubicBezTo>
                    <a:pt x="557712" y="487194"/>
                    <a:pt x="467123" y="463590"/>
                    <a:pt x="500536" y="336917"/>
                  </a:cubicBezTo>
                  <a:cubicBezTo>
                    <a:pt x="533949" y="210244"/>
                    <a:pt x="537896" y="49720"/>
                    <a:pt x="339693" y="8891"/>
                  </a:cubicBezTo>
                  <a:cubicBezTo>
                    <a:pt x="141450" y="-31938"/>
                    <a:pt x="14219" y="74121"/>
                    <a:pt x="1539" y="199000"/>
                  </a:cubicBezTo>
                  <a:cubicBezTo>
                    <a:pt x="-11140" y="323839"/>
                    <a:pt x="57001" y="455456"/>
                    <a:pt x="114536" y="490424"/>
                  </a:cubicBezTo>
                  <a:lnTo>
                    <a:pt x="133794" y="495488"/>
                  </a:lnTo>
                  <a:cubicBezTo>
                    <a:pt x="133794" y="495488"/>
                    <a:pt x="59433" y="420608"/>
                    <a:pt x="61068" y="355378"/>
                  </a:cubicBezTo>
                  <a:cubicBezTo>
                    <a:pt x="62703" y="290147"/>
                    <a:pt x="132120" y="126314"/>
                    <a:pt x="265890" y="140628"/>
                  </a:cubicBezTo>
                  <a:cubicBezTo>
                    <a:pt x="399660" y="154942"/>
                    <a:pt x="470911" y="234207"/>
                    <a:pt x="463535" y="330219"/>
                  </a:cubicBezTo>
                  <a:cubicBezTo>
                    <a:pt x="456159" y="426230"/>
                    <a:pt x="481118" y="484403"/>
                    <a:pt x="517043" y="495169"/>
                  </a:cubicBezTo>
                  <a:lnTo>
                    <a:pt x="557712" y="487194"/>
                  </a:ln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9" name="Freeform: Shape 2338">
              <a:extLst>
                <a:ext uri="{FF2B5EF4-FFF2-40B4-BE49-F238E27FC236}">
                  <a16:creationId xmlns="" xmlns:a16="http://schemas.microsoft.com/office/drawing/2014/main" id="{805C4E10-5393-4D94-8AAC-785F337702FF}"/>
                </a:ext>
              </a:extLst>
            </p:cNvPr>
            <p:cNvSpPr/>
            <p:nvPr/>
          </p:nvSpPr>
          <p:spPr>
            <a:xfrm>
              <a:off x="15563536" y="-384502"/>
              <a:ext cx="3025905" cy="1916496"/>
            </a:xfrm>
            <a:custGeom>
              <a:avLst/>
              <a:gdLst>
                <a:gd name="connsiteX0" fmla="*/ 966996 w 1082501"/>
                <a:gd name="connsiteY0" fmla="*/ 685617 h 685616"/>
                <a:gd name="connsiteX1" fmla="*/ 1081787 w 1082501"/>
                <a:gd name="connsiteY1" fmla="*/ 438570 h 685616"/>
                <a:gd name="connsiteX2" fmla="*/ 672103 w 1082501"/>
                <a:gd name="connsiteY2" fmla="*/ 12459 h 685616"/>
                <a:gd name="connsiteX3" fmla="*/ 202093 w 1082501"/>
                <a:gd name="connsiteY3" fmla="*/ 89213 h 685616"/>
                <a:gd name="connsiteX4" fmla="*/ 49423 w 1082501"/>
                <a:gd name="connsiteY4" fmla="*/ 515603 h 685616"/>
                <a:gd name="connsiteX5" fmla="*/ 181160 w 1082501"/>
                <a:gd name="connsiteY5" fmla="*/ 638289 h 685616"/>
                <a:gd name="connsiteX6" fmla="*/ 91648 w 1082501"/>
                <a:gd name="connsiteY6" fmla="*/ 400931 h 685616"/>
                <a:gd name="connsiteX7" fmla="*/ 439091 w 1082501"/>
                <a:gd name="connsiteY7" fmla="*/ 82793 h 685616"/>
                <a:gd name="connsiteX8" fmla="*/ 920624 w 1082501"/>
                <a:gd name="connsiteY8" fmla="*/ 315884 h 685616"/>
                <a:gd name="connsiteX9" fmla="*/ 928718 w 1082501"/>
                <a:gd name="connsiteY9" fmla="*/ 684580 h 685616"/>
                <a:gd name="connsiteX10" fmla="*/ 966996 w 1082501"/>
                <a:gd name="connsiteY10" fmla="*/ 685617 h 68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2501" h="685616">
                  <a:moveTo>
                    <a:pt x="966996" y="685617"/>
                  </a:moveTo>
                  <a:cubicBezTo>
                    <a:pt x="966996" y="685617"/>
                    <a:pt x="1093070" y="593233"/>
                    <a:pt x="1081787" y="438570"/>
                  </a:cubicBezTo>
                  <a:cubicBezTo>
                    <a:pt x="1070543" y="283947"/>
                    <a:pt x="856191" y="45234"/>
                    <a:pt x="672103" y="12459"/>
                  </a:cubicBezTo>
                  <a:cubicBezTo>
                    <a:pt x="488014" y="-20315"/>
                    <a:pt x="324579" y="13735"/>
                    <a:pt x="202093" y="89213"/>
                  </a:cubicBezTo>
                  <a:cubicBezTo>
                    <a:pt x="79606" y="164690"/>
                    <a:pt x="-83151" y="368595"/>
                    <a:pt x="49423" y="515603"/>
                  </a:cubicBezTo>
                  <a:cubicBezTo>
                    <a:pt x="182037" y="662611"/>
                    <a:pt x="181160" y="638289"/>
                    <a:pt x="181160" y="638289"/>
                  </a:cubicBezTo>
                  <a:cubicBezTo>
                    <a:pt x="181160" y="638289"/>
                    <a:pt x="75579" y="520706"/>
                    <a:pt x="91648" y="400931"/>
                  </a:cubicBezTo>
                  <a:cubicBezTo>
                    <a:pt x="107716" y="281156"/>
                    <a:pt x="264851" y="107753"/>
                    <a:pt x="439091" y="82793"/>
                  </a:cubicBezTo>
                  <a:cubicBezTo>
                    <a:pt x="613332" y="57833"/>
                    <a:pt x="846303" y="139411"/>
                    <a:pt x="920624" y="315884"/>
                  </a:cubicBezTo>
                  <a:cubicBezTo>
                    <a:pt x="994946" y="492358"/>
                    <a:pt x="998454" y="558306"/>
                    <a:pt x="928718" y="684580"/>
                  </a:cubicBezTo>
                  <a:lnTo>
                    <a:pt x="966996" y="685617"/>
                  </a:ln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0" name="Freeform: Shape 2339">
              <a:extLst>
                <a:ext uri="{FF2B5EF4-FFF2-40B4-BE49-F238E27FC236}">
                  <a16:creationId xmlns="" xmlns:a16="http://schemas.microsoft.com/office/drawing/2014/main" id="{D526365D-85AC-49F7-A0F1-0D87A2B663F8}"/>
                </a:ext>
              </a:extLst>
            </p:cNvPr>
            <p:cNvSpPr/>
            <p:nvPr/>
          </p:nvSpPr>
          <p:spPr>
            <a:xfrm>
              <a:off x="15629841" y="-593883"/>
              <a:ext cx="2955707" cy="937115"/>
            </a:xfrm>
            <a:custGeom>
              <a:avLst/>
              <a:gdLst>
                <a:gd name="connsiteX0" fmla="*/ 1055635 w 1057388"/>
                <a:gd name="connsiteY0" fmla="*/ 331979 h 335248"/>
                <a:gd name="connsiteX1" fmla="*/ 822743 w 1057388"/>
                <a:gd name="connsiteY1" fmla="*/ 101838 h 335248"/>
                <a:gd name="connsiteX2" fmla="*/ 443920 w 1057388"/>
                <a:gd name="connsiteY2" fmla="*/ 41711 h 335248"/>
                <a:gd name="connsiteX3" fmla="*/ 357797 w 1057388"/>
                <a:gd name="connsiteY3" fmla="*/ 48410 h 335248"/>
                <a:gd name="connsiteX4" fmla="*/ 196754 w 1057388"/>
                <a:gd name="connsiteY4" fmla="*/ 87086 h 335248"/>
                <a:gd name="connsiteX5" fmla="*/ 67848 w 1057388"/>
                <a:gd name="connsiteY5" fmla="*/ 167746 h 335248"/>
                <a:gd name="connsiteX6" fmla="*/ 3814 w 1057388"/>
                <a:gd name="connsiteY6" fmla="*/ 296054 h 335248"/>
                <a:gd name="connsiteX7" fmla="*/ 425 w 1057388"/>
                <a:gd name="connsiteY7" fmla="*/ 295576 h 335248"/>
                <a:gd name="connsiteX8" fmla="*/ 400220 w 1057388"/>
                <a:gd name="connsiteY8" fmla="*/ 404 h 335248"/>
                <a:gd name="connsiteX9" fmla="*/ 631318 w 1057388"/>
                <a:gd name="connsiteY9" fmla="*/ 20779 h 335248"/>
                <a:gd name="connsiteX10" fmla="*/ 758310 w 1057388"/>
                <a:gd name="connsiteY10" fmla="*/ 47852 h 335248"/>
                <a:gd name="connsiteX11" fmla="*/ 858986 w 1057388"/>
                <a:gd name="connsiteY11" fmla="*/ 94621 h 335248"/>
                <a:gd name="connsiteX12" fmla="*/ 1057389 w 1057388"/>
                <a:gd name="connsiteY12" fmla="*/ 335248 h 335248"/>
                <a:gd name="connsiteX13" fmla="*/ 1055635 w 1057388"/>
                <a:gd name="connsiteY13" fmla="*/ 331979 h 335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7388" h="335248">
                  <a:moveTo>
                    <a:pt x="1055635" y="331979"/>
                  </a:moveTo>
                  <a:cubicBezTo>
                    <a:pt x="1003402" y="234253"/>
                    <a:pt x="921067" y="152874"/>
                    <a:pt x="822743" y="101838"/>
                  </a:cubicBezTo>
                  <a:cubicBezTo>
                    <a:pt x="703566" y="39957"/>
                    <a:pt x="574700" y="36089"/>
                    <a:pt x="443920" y="41711"/>
                  </a:cubicBezTo>
                  <a:cubicBezTo>
                    <a:pt x="414893" y="42868"/>
                    <a:pt x="386106" y="45060"/>
                    <a:pt x="357797" y="48410"/>
                  </a:cubicBezTo>
                  <a:cubicBezTo>
                    <a:pt x="301099" y="54989"/>
                    <a:pt x="246713" y="68107"/>
                    <a:pt x="196754" y="87086"/>
                  </a:cubicBezTo>
                  <a:cubicBezTo>
                    <a:pt x="146795" y="105945"/>
                    <a:pt x="101699" y="132340"/>
                    <a:pt x="67848" y="167746"/>
                  </a:cubicBezTo>
                  <a:cubicBezTo>
                    <a:pt x="33917" y="203073"/>
                    <a:pt x="12626" y="247570"/>
                    <a:pt x="3814" y="296054"/>
                  </a:cubicBezTo>
                  <a:lnTo>
                    <a:pt x="425" y="295576"/>
                  </a:lnTo>
                  <a:cubicBezTo>
                    <a:pt x="-11617" y="89518"/>
                    <a:pt x="235031" y="5548"/>
                    <a:pt x="400220" y="404"/>
                  </a:cubicBezTo>
                  <a:cubicBezTo>
                    <a:pt x="477651" y="-1988"/>
                    <a:pt x="555282" y="6425"/>
                    <a:pt x="631318" y="20779"/>
                  </a:cubicBezTo>
                  <a:cubicBezTo>
                    <a:pt x="673343" y="28713"/>
                    <a:pt x="717322" y="35571"/>
                    <a:pt x="758310" y="47852"/>
                  </a:cubicBezTo>
                  <a:cubicBezTo>
                    <a:pt x="793517" y="58418"/>
                    <a:pt x="826570" y="77676"/>
                    <a:pt x="858986" y="94621"/>
                  </a:cubicBezTo>
                  <a:cubicBezTo>
                    <a:pt x="950652" y="142547"/>
                    <a:pt x="1035459" y="231940"/>
                    <a:pt x="1057389" y="335248"/>
                  </a:cubicBezTo>
                  <a:cubicBezTo>
                    <a:pt x="1056791" y="334132"/>
                    <a:pt x="1056233" y="333055"/>
                    <a:pt x="1055635" y="331979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1" name="Freeform: Shape 2340">
              <a:extLst>
                <a:ext uri="{FF2B5EF4-FFF2-40B4-BE49-F238E27FC236}">
                  <a16:creationId xmlns="" xmlns:a16="http://schemas.microsoft.com/office/drawing/2014/main" id="{E74959C2-E4E8-431D-BCC8-AA9159EA0289}"/>
                </a:ext>
              </a:extLst>
            </p:cNvPr>
            <p:cNvSpPr/>
            <p:nvPr/>
          </p:nvSpPr>
          <p:spPr>
            <a:xfrm>
              <a:off x="16063393" y="47767"/>
              <a:ext cx="1319682" cy="1207263"/>
            </a:xfrm>
            <a:custGeom>
              <a:avLst/>
              <a:gdLst>
                <a:gd name="connsiteX0" fmla="*/ 471830 w 472109"/>
                <a:gd name="connsiteY0" fmla="*/ 57017 h 431892"/>
                <a:gd name="connsiteX1" fmla="*/ 472109 w 472109"/>
                <a:gd name="connsiteY1" fmla="*/ 57336 h 431892"/>
                <a:gd name="connsiteX2" fmla="*/ 385707 w 472109"/>
                <a:gd name="connsiteY2" fmla="*/ 21571 h 431892"/>
                <a:gd name="connsiteX3" fmla="*/ 292327 w 472109"/>
                <a:gd name="connsiteY3" fmla="*/ 19338 h 431892"/>
                <a:gd name="connsiteX4" fmla="*/ 117090 w 472109"/>
                <a:gd name="connsiteY4" fmla="*/ 127550 h 431892"/>
                <a:gd name="connsiteX5" fmla="*/ 85511 w 472109"/>
                <a:gd name="connsiteY5" fmla="*/ 163475 h 431892"/>
                <a:gd name="connsiteX6" fmla="*/ 36668 w 472109"/>
                <a:gd name="connsiteY6" fmla="*/ 244854 h 431892"/>
                <a:gd name="connsiteX7" fmla="*/ 16852 w 472109"/>
                <a:gd name="connsiteY7" fmla="*/ 337077 h 431892"/>
                <a:gd name="connsiteX8" fmla="*/ 41254 w 472109"/>
                <a:gd name="connsiteY8" fmla="*/ 430896 h 431892"/>
                <a:gd name="connsiteX9" fmla="*/ 39738 w 472109"/>
                <a:gd name="connsiteY9" fmla="*/ 431893 h 431892"/>
                <a:gd name="connsiteX10" fmla="*/ 425 w 472109"/>
                <a:gd name="connsiteY10" fmla="*/ 327149 h 431892"/>
                <a:gd name="connsiteX11" fmla="*/ 21716 w 472109"/>
                <a:gd name="connsiteY11" fmla="*/ 215428 h 431892"/>
                <a:gd name="connsiteX12" fmla="*/ 180048 w 472109"/>
                <a:gd name="connsiteY12" fmla="*/ 43620 h 431892"/>
                <a:gd name="connsiteX13" fmla="*/ 329767 w 472109"/>
                <a:gd name="connsiteY13" fmla="*/ 0 h 431892"/>
                <a:gd name="connsiteX14" fmla="*/ 471830 w 472109"/>
                <a:gd name="connsiteY14" fmla="*/ 57017 h 431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2109" h="431892">
                  <a:moveTo>
                    <a:pt x="471830" y="57017"/>
                  </a:moveTo>
                  <a:cubicBezTo>
                    <a:pt x="471950" y="57137"/>
                    <a:pt x="472030" y="57216"/>
                    <a:pt x="472109" y="57336"/>
                  </a:cubicBezTo>
                  <a:cubicBezTo>
                    <a:pt x="453250" y="37440"/>
                    <a:pt x="411504" y="27034"/>
                    <a:pt x="385707" y="21571"/>
                  </a:cubicBezTo>
                  <a:cubicBezTo>
                    <a:pt x="355085" y="15112"/>
                    <a:pt x="323188" y="14314"/>
                    <a:pt x="292327" y="19338"/>
                  </a:cubicBezTo>
                  <a:cubicBezTo>
                    <a:pt x="218365" y="31379"/>
                    <a:pt x="167010" y="75278"/>
                    <a:pt x="117090" y="127550"/>
                  </a:cubicBezTo>
                  <a:cubicBezTo>
                    <a:pt x="106006" y="139073"/>
                    <a:pt x="95479" y="151035"/>
                    <a:pt x="85511" y="163475"/>
                  </a:cubicBezTo>
                  <a:cubicBezTo>
                    <a:pt x="65575" y="188315"/>
                    <a:pt x="49108" y="215827"/>
                    <a:pt x="36668" y="244854"/>
                  </a:cubicBezTo>
                  <a:cubicBezTo>
                    <a:pt x="24188" y="273840"/>
                    <a:pt x="16533" y="305100"/>
                    <a:pt x="16852" y="337077"/>
                  </a:cubicBezTo>
                  <a:cubicBezTo>
                    <a:pt x="17091" y="369015"/>
                    <a:pt x="25903" y="401231"/>
                    <a:pt x="41254" y="430896"/>
                  </a:cubicBezTo>
                  <a:cubicBezTo>
                    <a:pt x="41254" y="430896"/>
                    <a:pt x="39738" y="431893"/>
                    <a:pt x="39738" y="431893"/>
                  </a:cubicBezTo>
                  <a:cubicBezTo>
                    <a:pt x="12785" y="415904"/>
                    <a:pt x="2179" y="354940"/>
                    <a:pt x="425" y="327149"/>
                  </a:cubicBezTo>
                  <a:cubicBezTo>
                    <a:pt x="-2007" y="288792"/>
                    <a:pt x="6126" y="250356"/>
                    <a:pt x="21716" y="215428"/>
                  </a:cubicBezTo>
                  <a:cubicBezTo>
                    <a:pt x="54013" y="143021"/>
                    <a:pt x="111508" y="82894"/>
                    <a:pt x="180048" y="43620"/>
                  </a:cubicBezTo>
                  <a:cubicBezTo>
                    <a:pt x="225661" y="17464"/>
                    <a:pt x="277176" y="-80"/>
                    <a:pt x="329767" y="0"/>
                  </a:cubicBezTo>
                  <a:cubicBezTo>
                    <a:pt x="382198" y="120"/>
                    <a:pt x="435666" y="19059"/>
                    <a:pt x="471830" y="57017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2" name="Freeform: Shape 2341">
              <a:extLst>
                <a:ext uri="{FF2B5EF4-FFF2-40B4-BE49-F238E27FC236}">
                  <a16:creationId xmlns="" xmlns:a16="http://schemas.microsoft.com/office/drawing/2014/main" id="{E6FC575B-13EF-44B9-A11C-D8584CB64FDF}"/>
                </a:ext>
              </a:extLst>
            </p:cNvPr>
            <p:cNvSpPr/>
            <p:nvPr/>
          </p:nvSpPr>
          <p:spPr>
            <a:xfrm>
              <a:off x="15656494" y="322975"/>
              <a:ext cx="3950232" cy="2629530"/>
            </a:xfrm>
            <a:custGeom>
              <a:avLst/>
              <a:gdLst>
                <a:gd name="connsiteX0" fmla="*/ 1169024 w 1413174"/>
                <a:gd name="connsiteY0" fmla="*/ 900577 h 940700"/>
                <a:gd name="connsiteX1" fmla="*/ 1392028 w 1413174"/>
                <a:gd name="connsiteY1" fmla="*/ 750778 h 940700"/>
                <a:gd name="connsiteX2" fmla="*/ 868749 w 1413174"/>
                <a:gd name="connsiteY2" fmla="*/ 46402 h 940700"/>
                <a:gd name="connsiteX3" fmla="*/ 41168 w 1413174"/>
                <a:gd name="connsiteY3" fmla="*/ 344444 h 940700"/>
                <a:gd name="connsiteX4" fmla="*/ 150377 w 1413174"/>
                <a:gd name="connsiteY4" fmla="*/ 770276 h 940700"/>
                <a:gd name="connsiteX5" fmla="*/ 666001 w 1413174"/>
                <a:gd name="connsiteY5" fmla="*/ 934588 h 940700"/>
                <a:gd name="connsiteX6" fmla="*/ 862250 w 1413174"/>
                <a:gd name="connsiteY6" fmla="*/ 912818 h 940700"/>
                <a:gd name="connsiteX7" fmla="*/ 1046179 w 1413174"/>
                <a:gd name="connsiteY7" fmla="*/ 888058 h 940700"/>
                <a:gd name="connsiteX8" fmla="*/ 1169024 w 1413174"/>
                <a:gd name="connsiteY8" fmla="*/ 900577 h 94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3174" h="940700">
                  <a:moveTo>
                    <a:pt x="1169024" y="900577"/>
                  </a:moveTo>
                  <a:cubicBezTo>
                    <a:pt x="1169024" y="900577"/>
                    <a:pt x="1317428" y="914931"/>
                    <a:pt x="1392028" y="750778"/>
                  </a:cubicBezTo>
                  <a:cubicBezTo>
                    <a:pt x="1466628" y="586626"/>
                    <a:pt x="1355665" y="203776"/>
                    <a:pt x="868749" y="46402"/>
                  </a:cubicBezTo>
                  <a:cubicBezTo>
                    <a:pt x="381834" y="-110933"/>
                    <a:pt x="118759" y="168011"/>
                    <a:pt x="41168" y="344444"/>
                  </a:cubicBezTo>
                  <a:cubicBezTo>
                    <a:pt x="-36423" y="520877"/>
                    <a:pt x="-6678" y="684352"/>
                    <a:pt x="150377" y="770276"/>
                  </a:cubicBezTo>
                  <a:cubicBezTo>
                    <a:pt x="307433" y="856160"/>
                    <a:pt x="536297" y="968200"/>
                    <a:pt x="666001" y="934588"/>
                  </a:cubicBezTo>
                  <a:cubicBezTo>
                    <a:pt x="795664" y="900976"/>
                    <a:pt x="781270" y="888815"/>
                    <a:pt x="862250" y="912818"/>
                  </a:cubicBezTo>
                  <a:cubicBezTo>
                    <a:pt x="943230" y="936821"/>
                    <a:pt x="982743" y="881319"/>
                    <a:pt x="1046179" y="888058"/>
                  </a:cubicBezTo>
                  <a:cubicBezTo>
                    <a:pt x="1109655" y="894836"/>
                    <a:pt x="1169024" y="900577"/>
                    <a:pt x="1169024" y="900577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3" name="Freeform: Shape 2342">
              <a:extLst>
                <a:ext uri="{FF2B5EF4-FFF2-40B4-BE49-F238E27FC236}">
                  <a16:creationId xmlns="" xmlns:a16="http://schemas.microsoft.com/office/drawing/2014/main" id="{C15CA4B0-AD70-45AE-9E65-156EF97AC04A}"/>
                </a:ext>
              </a:extLst>
            </p:cNvPr>
            <p:cNvSpPr/>
            <p:nvPr/>
          </p:nvSpPr>
          <p:spPr>
            <a:xfrm>
              <a:off x="15656578" y="323031"/>
              <a:ext cx="3949622" cy="2569529"/>
            </a:xfrm>
            <a:custGeom>
              <a:avLst/>
              <a:gdLst>
                <a:gd name="connsiteX0" fmla="*/ 41178 w 1412956"/>
                <a:gd name="connsiteY0" fmla="*/ 344464 h 919235"/>
                <a:gd name="connsiteX1" fmla="*/ 868759 w 1412956"/>
                <a:gd name="connsiteY1" fmla="*/ 46421 h 919235"/>
                <a:gd name="connsiteX2" fmla="*/ 1315524 w 1412956"/>
                <a:gd name="connsiteY2" fmla="*/ 356026 h 919235"/>
                <a:gd name="connsiteX3" fmla="*/ 1406830 w 1412956"/>
                <a:gd name="connsiteY3" fmla="*/ 564557 h 919235"/>
                <a:gd name="connsiteX4" fmla="*/ 1376687 w 1412956"/>
                <a:gd name="connsiteY4" fmla="*/ 779466 h 919235"/>
                <a:gd name="connsiteX5" fmla="*/ 1201011 w 1412956"/>
                <a:gd name="connsiteY5" fmla="*/ 899361 h 919235"/>
                <a:gd name="connsiteX6" fmla="*/ 1021189 w 1412956"/>
                <a:gd name="connsiteY6" fmla="*/ 890788 h 919235"/>
                <a:gd name="connsiteX7" fmla="*/ 880999 w 1412956"/>
                <a:gd name="connsiteY7" fmla="*/ 918579 h 919235"/>
                <a:gd name="connsiteX8" fmla="*/ 1056396 w 1412956"/>
                <a:gd name="connsiteY8" fmla="*/ 880740 h 919235"/>
                <a:gd name="connsiteX9" fmla="*/ 1189967 w 1412956"/>
                <a:gd name="connsiteY9" fmla="*/ 860007 h 919235"/>
                <a:gd name="connsiteX10" fmla="*/ 1307031 w 1412956"/>
                <a:gd name="connsiteY10" fmla="*/ 783493 h 919235"/>
                <a:gd name="connsiteX11" fmla="*/ 1388050 w 1412956"/>
                <a:gd name="connsiteY11" fmla="*/ 610329 h 919235"/>
                <a:gd name="connsiteX12" fmla="*/ 1313330 w 1412956"/>
                <a:gd name="connsiteY12" fmla="*/ 420220 h 919235"/>
                <a:gd name="connsiteX13" fmla="*/ 843241 w 1412956"/>
                <a:gd name="connsiteY13" fmla="*/ 78239 h 919235"/>
                <a:gd name="connsiteX14" fmla="*/ 693283 w 1412956"/>
                <a:gd name="connsiteY14" fmla="*/ 51565 h 919235"/>
                <a:gd name="connsiteX15" fmla="*/ 530167 w 1412956"/>
                <a:gd name="connsiteY15" fmla="*/ 49013 h 919235"/>
                <a:gd name="connsiteX16" fmla="*/ 260114 w 1412956"/>
                <a:gd name="connsiteY16" fmla="*/ 143230 h 919235"/>
                <a:gd name="connsiteX17" fmla="*/ 70324 w 1412956"/>
                <a:gd name="connsiteY17" fmla="*/ 366513 h 919235"/>
                <a:gd name="connsiteX18" fmla="*/ 58801 w 1412956"/>
                <a:gd name="connsiteY18" fmla="*/ 495977 h 919235"/>
                <a:gd name="connsiteX19" fmla="*/ 107046 w 1412956"/>
                <a:gd name="connsiteY19" fmla="*/ 625202 h 919235"/>
                <a:gd name="connsiteX20" fmla="*/ 191574 w 1412956"/>
                <a:gd name="connsiteY20" fmla="*/ 754586 h 919235"/>
                <a:gd name="connsiteX21" fmla="*/ 260952 w 1412956"/>
                <a:gd name="connsiteY21" fmla="*/ 810606 h 919235"/>
                <a:gd name="connsiteX22" fmla="*/ 293447 w 1412956"/>
                <a:gd name="connsiteY22" fmla="*/ 843859 h 919235"/>
                <a:gd name="connsiteX23" fmla="*/ 150387 w 1412956"/>
                <a:gd name="connsiteY23" fmla="*/ 770295 h 919235"/>
                <a:gd name="connsiteX24" fmla="*/ 41178 w 1412956"/>
                <a:gd name="connsiteY24" fmla="*/ 344464 h 919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12956" h="919235">
                  <a:moveTo>
                    <a:pt x="41178" y="344464"/>
                  </a:moveTo>
                  <a:cubicBezTo>
                    <a:pt x="118768" y="167991"/>
                    <a:pt x="381843" y="-110953"/>
                    <a:pt x="868759" y="46421"/>
                  </a:cubicBezTo>
                  <a:cubicBezTo>
                    <a:pt x="1043318" y="102840"/>
                    <a:pt x="1209783" y="202839"/>
                    <a:pt x="1315524" y="356026"/>
                  </a:cubicBezTo>
                  <a:cubicBezTo>
                    <a:pt x="1358665" y="418506"/>
                    <a:pt x="1393114" y="489517"/>
                    <a:pt x="1406830" y="564557"/>
                  </a:cubicBezTo>
                  <a:cubicBezTo>
                    <a:pt x="1420107" y="637163"/>
                    <a:pt x="1412572" y="714993"/>
                    <a:pt x="1376687" y="779466"/>
                  </a:cubicBezTo>
                  <a:cubicBezTo>
                    <a:pt x="1340802" y="843939"/>
                    <a:pt x="1274535" y="893021"/>
                    <a:pt x="1201011" y="899361"/>
                  </a:cubicBezTo>
                  <a:cubicBezTo>
                    <a:pt x="1141084" y="904544"/>
                    <a:pt x="1080758" y="882256"/>
                    <a:pt x="1021189" y="890788"/>
                  </a:cubicBezTo>
                  <a:cubicBezTo>
                    <a:pt x="973741" y="897567"/>
                    <a:pt x="928646" y="923683"/>
                    <a:pt x="880999" y="918579"/>
                  </a:cubicBezTo>
                  <a:cubicBezTo>
                    <a:pt x="940728" y="914393"/>
                    <a:pt x="997346" y="890748"/>
                    <a:pt x="1056396" y="880740"/>
                  </a:cubicBezTo>
                  <a:cubicBezTo>
                    <a:pt x="1100893" y="873165"/>
                    <a:pt x="1146865" y="873324"/>
                    <a:pt x="1189967" y="860007"/>
                  </a:cubicBezTo>
                  <a:cubicBezTo>
                    <a:pt x="1235022" y="846132"/>
                    <a:pt x="1274854" y="817982"/>
                    <a:pt x="1307031" y="783493"/>
                  </a:cubicBezTo>
                  <a:cubicBezTo>
                    <a:pt x="1350451" y="736883"/>
                    <a:pt x="1389167" y="677235"/>
                    <a:pt x="1388050" y="610329"/>
                  </a:cubicBezTo>
                  <a:cubicBezTo>
                    <a:pt x="1386934" y="542348"/>
                    <a:pt x="1350132" y="475243"/>
                    <a:pt x="1313330" y="420220"/>
                  </a:cubicBezTo>
                  <a:cubicBezTo>
                    <a:pt x="1205437" y="258978"/>
                    <a:pt x="1039570" y="110774"/>
                    <a:pt x="843241" y="78239"/>
                  </a:cubicBezTo>
                  <a:cubicBezTo>
                    <a:pt x="794039" y="70105"/>
                    <a:pt x="744079" y="56868"/>
                    <a:pt x="693283" y="51565"/>
                  </a:cubicBezTo>
                  <a:cubicBezTo>
                    <a:pt x="639137" y="45942"/>
                    <a:pt x="584472" y="44746"/>
                    <a:pt x="530167" y="49013"/>
                  </a:cubicBezTo>
                  <a:cubicBezTo>
                    <a:pt x="433716" y="56628"/>
                    <a:pt x="340576" y="89523"/>
                    <a:pt x="260114" y="143230"/>
                  </a:cubicBezTo>
                  <a:cubicBezTo>
                    <a:pt x="178935" y="197376"/>
                    <a:pt x="101903" y="271976"/>
                    <a:pt x="70324" y="366513"/>
                  </a:cubicBezTo>
                  <a:cubicBezTo>
                    <a:pt x="56409" y="408139"/>
                    <a:pt x="52422" y="452516"/>
                    <a:pt x="58801" y="495977"/>
                  </a:cubicBezTo>
                  <a:cubicBezTo>
                    <a:pt x="65699" y="543105"/>
                    <a:pt x="82804" y="586167"/>
                    <a:pt x="107046" y="625202"/>
                  </a:cubicBezTo>
                  <a:cubicBezTo>
                    <a:pt x="127341" y="672848"/>
                    <a:pt x="154852" y="717146"/>
                    <a:pt x="191574" y="754586"/>
                  </a:cubicBezTo>
                  <a:cubicBezTo>
                    <a:pt x="212627" y="776077"/>
                    <a:pt x="236032" y="794537"/>
                    <a:pt x="260952" y="810606"/>
                  </a:cubicBezTo>
                  <a:cubicBezTo>
                    <a:pt x="270521" y="822528"/>
                    <a:pt x="281525" y="833572"/>
                    <a:pt x="293447" y="843859"/>
                  </a:cubicBezTo>
                  <a:cubicBezTo>
                    <a:pt x="242690" y="819737"/>
                    <a:pt x="193807" y="794019"/>
                    <a:pt x="150387" y="770295"/>
                  </a:cubicBezTo>
                  <a:cubicBezTo>
                    <a:pt x="-6709" y="684371"/>
                    <a:pt x="-36413" y="520897"/>
                    <a:pt x="41178" y="344464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4" name="Freeform: Shape 2343">
              <a:extLst>
                <a:ext uri="{FF2B5EF4-FFF2-40B4-BE49-F238E27FC236}">
                  <a16:creationId xmlns="" xmlns:a16="http://schemas.microsoft.com/office/drawing/2014/main" id="{DC8DE6AC-6956-4A0E-A7A3-4B122A3F284D}"/>
                </a:ext>
              </a:extLst>
            </p:cNvPr>
            <p:cNvSpPr/>
            <p:nvPr/>
          </p:nvSpPr>
          <p:spPr>
            <a:xfrm>
              <a:off x="15898010" y="524096"/>
              <a:ext cx="3528051" cy="2428512"/>
            </a:xfrm>
            <a:custGeom>
              <a:avLst/>
              <a:gdLst>
                <a:gd name="connsiteX0" fmla="*/ 959818 w 1262141"/>
                <a:gd name="connsiteY0" fmla="*/ 816147 h 868787"/>
                <a:gd name="connsiteX1" fmla="*/ 775889 w 1262141"/>
                <a:gd name="connsiteY1" fmla="*/ 840907 h 868787"/>
                <a:gd name="connsiteX2" fmla="*/ 579639 w 1262141"/>
                <a:gd name="connsiteY2" fmla="*/ 862677 h 868787"/>
                <a:gd name="connsiteX3" fmla="*/ 226773 w 1262141"/>
                <a:gd name="connsiteY3" fmla="*/ 781140 h 868787"/>
                <a:gd name="connsiteX4" fmla="*/ 71871 w 1262141"/>
                <a:gd name="connsiteY4" fmla="*/ 600440 h 868787"/>
                <a:gd name="connsiteX5" fmla="*/ 123425 w 1262141"/>
                <a:gd name="connsiteY5" fmla="*/ 150007 h 868787"/>
                <a:gd name="connsiteX6" fmla="*/ 691201 w 1262141"/>
                <a:gd name="connsiteY6" fmla="*/ 25607 h 868787"/>
                <a:gd name="connsiteX7" fmla="*/ 1048652 w 1262141"/>
                <a:gd name="connsiteY7" fmla="*/ 181506 h 868787"/>
                <a:gd name="connsiteX8" fmla="*/ 1255588 w 1262141"/>
                <a:gd name="connsiteY8" fmla="*/ 603032 h 868787"/>
                <a:gd name="connsiteX9" fmla="*/ 1147535 w 1262141"/>
                <a:gd name="connsiteY9" fmla="*/ 751355 h 868787"/>
                <a:gd name="connsiteX10" fmla="*/ 968111 w 1262141"/>
                <a:gd name="connsiteY10" fmla="*/ 817024 h 868787"/>
                <a:gd name="connsiteX11" fmla="*/ 959818 w 1262141"/>
                <a:gd name="connsiteY11" fmla="*/ 816147 h 86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62141" h="868787">
                  <a:moveTo>
                    <a:pt x="959818" y="816147"/>
                  </a:moveTo>
                  <a:cubicBezTo>
                    <a:pt x="896342" y="809409"/>
                    <a:pt x="856829" y="864910"/>
                    <a:pt x="775889" y="840907"/>
                  </a:cubicBezTo>
                  <a:cubicBezTo>
                    <a:pt x="694909" y="816905"/>
                    <a:pt x="709303" y="829066"/>
                    <a:pt x="579639" y="862677"/>
                  </a:cubicBezTo>
                  <a:cubicBezTo>
                    <a:pt x="490406" y="885803"/>
                    <a:pt x="354243" y="839951"/>
                    <a:pt x="226773" y="781140"/>
                  </a:cubicBezTo>
                  <a:cubicBezTo>
                    <a:pt x="226773" y="781140"/>
                    <a:pt x="136104" y="717305"/>
                    <a:pt x="71871" y="600440"/>
                  </a:cubicBezTo>
                  <a:cubicBezTo>
                    <a:pt x="7677" y="483576"/>
                    <a:pt x="-72027" y="300284"/>
                    <a:pt x="123425" y="150007"/>
                  </a:cubicBezTo>
                  <a:cubicBezTo>
                    <a:pt x="318877" y="-230"/>
                    <a:pt x="426691" y="-28978"/>
                    <a:pt x="691201" y="25607"/>
                  </a:cubicBezTo>
                  <a:cubicBezTo>
                    <a:pt x="819070" y="52002"/>
                    <a:pt x="944387" y="101882"/>
                    <a:pt x="1048652" y="181506"/>
                  </a:cubicBezTo>
                  <a:cubicBezTo>
                    <a:pt x="1169225" y="273610"/>
                    <a:pt x="1292150" y="441909"/>
                    <a:pt x="1255588" y="603032"/>
                  </a:cubicBezTo>
                  <a:cubicBezTo>
                    <a:pt x="1241273" y="666069"/>
                    <a:pt x="1192829" y="708932"/>
                    <a:pt x="1147535" y="751355"/>
                  </a:cubicBezTo>
                  <a:cubicBezTo>
                    <a:pt x="1096379" y="799281"/>
                    <a:pt x="1037727" y="815629"/>
                    <a:pt x="968111" y="817024"/>
                  </a:cubicBezTo>
                  <a:lnTo>
                    <a:pt x="959818" y="816147"/>
                  </a:ln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5" name="Freeform: Shape 2344">
              <a:extLst>
                <a:ext uri="{FF2B5EF4-FFF2-40B4-BE49-F238E27FC236}">
                  <a16:creationId xmlns="" xmlns:a16="http://schemas.microsoft.com/office/drawing/2014/main" id="{760FC461-CC93-46CF-9568-C59728B313F6}"/>
                </a:ext>
              </a:extLst>
            </p:cNvPr>
            <p:cNvSpPr/>
            <p:nvPr/>
          </p:nvSpPr>
          <p:spPr>
            <a:xfrm>
              <a:off x="16098910" y="1030536"/>
              <a:ext cx="2767774" cy="1922008"/>
            </a:xfrm>
            <a:custGeom>
              <a:avLst/>
              <a:gdLst>
                <a:gd name="connsiteX0" fmla="*/ 0 w 990156"/>
                <a:gd name="connsiteY0" fmla="*/ 419264 h 687588"/>
                <a:gd name="connsiteX1" fmla="*/ 154902 w 990156"/>
                <a:gd name="connsiteY1" fmla="*/ 599964 h 687588"/>
                <a:gd name="connsiteX2" fmla="*/ 346287 w 990156"/>
                <a:gd name="connsiteY2" fmla="*/ 671614 h 687588"/>
                <a:gd name="connsiteX3" fmla="*/ 507729 w 990156"/>
                <a:gd name="connsiteY3" fmla="*/ 681502 h 687588"/>
                <a:gd name="connsiteX4" fmla="*/ 703978 w 990156"/>
                <a:gd name="connsiteY4" fmla="*/ 659732 h 687588"/>
                <a:gd name="connsiteX5" fmla="*/ 887907 w 990156"/>
                <a:gd name="connsiteY5" fmla="*/ 634971 h 687588"/>
                <a:gd name="connsiteX6" fmla="*/ 896241 w 990156"/>
                <a:gd name="connsiteY6" fmla="*/ 635849 h 687588"/>
                <a:gd name="connsiteX7" fmla="*/ 973393 w 990156"/>
                <a:gd name="connsiteY7" fmla="*/ 376960 h 687588"/>
                <a:gd name="connsiteX8" fmla="*/ 755413 w 990156"/>
                <a:gd name="connsiteY8" fmla="*/ 50529 h 687588"/>
                <a:gd name="connsiteX9" fmla="*/ 489906 w 990156"/>
                <a:gd name="connsiteY9" fmla="*/ 131 h 687588"/>
                <a:gd name="connsiteX10" fmla="*/ 250316 w 990156"/>
                <a:gd name="connsiteY10" fmla="*/ 43910 h 687588"/>
                <a:gd name="connsiteX11" fmla="*/ 78149 w 990156"/>
                <a:gd name="connsiteY11" fmla="*/ 189802 h 687588"/>
                <a:gd name="connsiteX12" fmla="*/ 10207 w 990156"/>
                <a:gd name="connsiteY12" fmla="*/ 377279 h 687588"/>
                <a:gd name="connsiteX13" fmla="*/ 0 w 990156"/>
                <a:gd name="connsiteY13" fmla="*/ 419264 h 687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90156" h="687588">
                  <a:moveTo>
                    <a:pt x="0" y="419264"/>
                  </a:moveTo>
                  <a:cubicBezTo>
                    <a:pt x="64194" y="536129"/>
                    <a:pt x="154902" y="599964"/>
                    <a:pt x="154902" y="599964"/>
                  </a:cubicBezTo>
                  <a:cubicBezTo>
                    <a:pt x="218857" y="629469"/>
                    <a:pt x="285004" y="655745"/>
                    <a:pt x="346287" y="671614"/>
                  </a:cubicBezTo>
                  <a:cubicBezTo>
                    <a:pt x="407172" y="687403"/>
                    <a:pt x="463272" y="692985"/>
                    <a:pt x="507729" y="681502"/>
                  </a:cubicBezTo>
                  <a:cubicBezTo>
                    <a:pt x="637392" y="647890"/>
                    <a:pt x="622998" y="635729"/>
                    <a:pt x="703978" y="659732"/>
                  </a:cubicBezTo>
                  <a:cubicBezTo>
                    <a:pt x="784958" y="683735"/>
                    <a:pt x="824471" y="628233"/>
                    <a:pt x="887907" y="634971"/>
                  </a:cubicBezTo>
                  <a:lnTo>
                    <a:pt x="896241" y="635849"/>
                  </a:lnTo>
                  <a:cubicBezTo>
                    <a:pt x="896241" y="635849"/>
                    <a:pt x="1037706" y="514159"/>
                    <a:pt x="973393" y="376960"/>
                  </a:cubicBezTo>
                  <a:cubicBezTo>
                    <a:pt x="909079" y="239761"/>
                    <a:pt x="854375" y="89763"/>
                    <a:pt x="755413" y="50529"/>
                  </a:cubicBezTo>
                  <a:cubicBezTo>
                    <a:pt x="656451" y="11295"/>
                    <a:pt x="496764" y="-1464"/>
                    <a:pt x="489906" y="131"/>
                  </a:cubicBezTo>
                  <a:cubicBezTo>
                    <a:pt x="483008" y="1726"/>
                    <a:pt x="250316" y="43910"/>
                    <a:pt x="250316" y="43910"/>
                  </a:cubicBezTo>
                  <a:lnTo>
                    <a:pt x="78149" y="189802"/>
                  </a:lnTo>
                  <a:cubicBezTo>
                    <a:pt x="78149" y="189802"/>
                    <a:pt x="-20414" y="339441"/>
                    <a:pt x="10207" y="377279"/>
                  </a:cubicBezTo>
                  <a:cubicBezTo>
                    <a:pt x="40789" y="415078"/>
                    <a:pt x="0" y="419264"/>
                    <a:pt x="0" y="419264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6" name="Freeform: Shape 2345">
              <a:extLst>
                <a:ext uri="{FF2B5EF4-FFF2-40B4-BE49-F238E27FC236}">
                  <a16:creationId xmlns="" xmlns:a16="http://schemas.microsoft.com/office/drawing/2014/main" id="{2A1524CD-9EE8-4BDD-8D25-C5F30353B279}"/>
                </a:ext>
              </a:extLst>
            </p:cNvPr>
            <p:cNvSpPr/>
            <p:nvPr/>
          </p:nvSpPr>
          <p:spPr>
            <a:xfrm>
              <a:off x="16874883" y="1725850"/>
              <a:ext cx="1383660" cy="1226702"/>
            </a:xfrm>
            <a:custGeom>
              <a:avLst/>
              <a:gdLst>
                <a:gd name="connsiteX0" fmla="*/ 494997 w 494997"/>
                <a:gd name="connsiteY0" fmla="*/ 413977 h 438846"/>
                <a:gd name="connsiteX1" fmla="*/ 426418 w 494997"/>
                <a:gd name="connsiteY1" fmla="*/ 411026 h 438846"/>
                <a:gd name="connsiteX2" fmla="*/ 370039 w 494997"/>
                <a:gd name="connsiteY2" fmla="*/ 398586 h 438846"/>
                <a:gd name="connsiteX3" fmla="*/ 230168 w 494997"/>
                <a:gd name="connsiteY3" fmla="*/ 432756 h 438846"/>
                <a:gd name="connsiteX4" fmla="*/ 222672 w 494997"/>
                <a:gd name="connsiteY4" fmla="*/ 434471 h 438846"/>
                <a:gd name="connsiteX5" fmla="*/ 68727 w 494997"/>
                <a:gd name="connsiteY5" fmla="*/ 422908 h 438846"/>
                <a:gd name="connsiteX6" fmla="*/ 6208 w 494997"/>
                <a:gd name="connsiteY6" fmla="*/ 323029 h 438846"/>
                <a:gd name="connsiteX7" fmla="*/ 136070 w 494997"/>
                <a:gd name="connsiteY7" fmla="*/ 7363 h 438846"/>
                <a:gd name="connsiteX8" fmla="*/ 459711 w 494997"/>
                <a:gd name="connsiteY8" fmla="*/ 148948 h 438846"/>
                <a:gd name="connsiteX9" fmla="*/ 452215 w 494997"/>
                <a:gd name="connsiteY9" fmla="*/ 367366 h 438846"/>
                <a:gd name="connsiteX10" fmla="*/ 494997 w 494997"/>
                <a:gd name="connsiteY10" fmla="*/ 413977 h 438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4997" h="438846">
                  <a:moveTo>
                    <a:pt x="494997" y="413977"/>
                  </a:moveTo>
                  <a:cubicBezTo>
                    <a:pt x="475061" y="418203"/>
                    <a:pt x="452972" y="418881"/>
                    <a:pt x="426418" y="411026"/>
                  </a:cubicBezTo>
                  <a:cubicBezTo>
                    <a:pt x="400461" y="403331"/>
                    <a:pt x="384273" y="399304"/>
                    <a:pt x="370039" y="398586"/>
                  </a:cubicBezTo>
                  <a:cubicBezTo>
                    <a:pt x="339856" y="397031"/>
                    <a:pt x="318205" y="409950"/>
                    <a:pt x="230168" y="432756"/>
                  </a:cubicBezTo>
                  <a:cubicBezTo>
                    <a:pt x="227696" y="433394"/>
                    <a:pt x="225184" y="433992"/>
                    <a:pt x="222672" y="434471"/>
                  </a:cubicBezTo>
                  <a:cubicBezTo>
                    <a:pt x="179491" y="443601"/>
                    <a:pt x="126222" y="437820"/>
                    <a:pt x="68727" y="422908"/>
                  </a:cubicBezTo>
                  <a:cubicBezTo>
                    <a:pt x="68727" y="422908"/>
                    <a:pt x="20601" y="370995"/>
                    <a:pt x="6208" y="323029"/>
                  </a:cubicBezTo>
                  <a:cubicBezTo>
                    <a:pt x="-8146" y="275063"/>
                    <a:pt x="-9263" y="38264"/>
                    <a:pt x="136070" y="7363"/>
                  </a:cubicBezTo>
                  <a:cubicBezTo>
                    <a:pt x="281324" y="-23498"/>
                    <a:pt x="479208" y="46278"/>
                    <a:pt x="459711" y="148948"/>
                  </a:cubicBezTo>
                  <a:cubicBezTo>
                    <a:pt x="440213" y="251618"/>
                    <a:pt x="423626" y="328930"/>
                    <a:pt x="452215" y="367366"/>
                  </a:cubicBezTo>
                  <a:cubicBezTo>
                    <a:pt x="480843" y="405763"/>
                    <a:pt x="494997" y="413977"/>
                    <a:pt x="494997" y="413977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7" name="Freeform: Shape 2346">
              <a:extLst>
                <a:ext uri="{FF2B5EF4-FFF2-40B4-BE49-F238E27FC236}">
                  <a16:creationId xmlns="" xmlns:a16="http://schemas.microsoft.com/office/drawing/2014/main" id="{49D10174-5F0B-4ED6-BADC-9AB6841A0119}"/>
                </a:ext>
              </a:extLst>
            </p:cNvPr>
            <p:cNvSpPr/>
            <p:nvPr/>
          </p:nvSpPr>
          <p:spPr>
            <a:xfrm>
              <a:off x="17395039" y="2277537"/>
              <a:ext cx="532978" cy="662674"/>
            </a:xfrm>
            <a:custGeom>
              <a:avLst/>
              <a:gdLst>
                <a:gd name="connsiteX0" fmla="*/ 183916 w 190670"/>
                <a:gd name="connsiteY0" fmla="*/ 201183 h 237068"/>
                <a:gd name="connsiteX1" fmla="*/ 44045 w 190670"/>
                <a:gd name="connsiteY1" fmla="*/ 235353 h 237068"/>
                <a:gd name="connsiteX2" fmla="*/ 36549 w 190670"/>
                <a:gd name="connsiteY2" fmla="*/ 237068 h 237068"/>
                <a:gd name="connsiteX3" fmla="*/ 34915 w 190670"/>
                <a:gd name="connsiteY3" fmla="*/ 222555 h 237068"/>
                <a:gd name="connsiteX4" fmla="*/ 32164 w 190670"/>
                <a:gd name="connsiteY4" fmla="*/ 144605 h 237068"/>
                <a:gd name="connsiteX5" fmla="*/ 1901 w 190670"/>
                <a:gd name="connsiteY5" fmla="*/ 92612 h 237068"/>
                <a:gd name="connsiteX6" fmla="*/ 155328 w 190670"/>
                <a:gd name="connsiteY6" fmla="*/ 14702 h 237068"/>
                <a:gd name="connsiteX7" fmla="*/ 183517 w 190670"/>
                <a:gd name="connsiteY7" fmla="*/ 74152 h 237068"/>
                <a:gd name="connsiteX8" fmla="*/ 183916 w 190670"/>
                <a:gd name="connsiteY8" fmla="*/ 201183 h 237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670" h="237068">
                  <a:moveTo>
                    <a:pt x="183916" y="201183"/>
                  </a:moveTo>
                  <a:cubicBezTo>
                    <a:pt x="153733" y="199628"/>
                    <a:pt x="132083" y="212547"/>
                    <a:pt x="44045" y="235353"/>
                  </a:cubicBezTo>
                  <a:cubicBezTo>
                    <a:pt x="41573" y="235992"/>
                    <a:pt x="39061" y="236590"/>
                    <a:pt x="36549" y="237068"/>
                  </a:cubicBezTo>
                  <a:cubicBezTo>
                    <a:pt x="35832" y="232044"/>
                    <a:pt x="35313" y="227140"/>
                    <a:pt x="34915" y="222555"/>
                  </a:cubicBezTo>
                  <a:cubicBezTo>
                    <a:pt x="32682" y="197077"/>
                    <a:pt x="40537" y="169246"/>
                    <a:pt x="32164" y="144605"/>
                  </a:cubicBezTo>
                  <a:cubicBezTo>
                    <a:pt x="25585" y="125307"/>
                    <a:pt x="7842" y="112189"/>
                    <a:pt x="1901" y="92612"/>
                  </a:cubicBezTo>
                  <a:cubicBezTo>
                    <a:pt x="-17238" y="29774"/>
                    <a:pt x="113462" y="-28000"/>
                    <a:pt x="155328" y="14702"/>
                  </a:cubicBezTo>
                  <a:cubicBezTo>
                    <a:pt x="171117" y="30851"/>
                    <a:pt x="178733" y="52740"/>
                    <a:pt x="183517" y="74152"/>
                  </a:cubicBezTo>
                  <a:cubicBezTo>
                    <a:pt x="192967" y="116456"/>
                    <a:pt x="193007" y="160035"/>
                    <a:pt x="183916" y="201183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8" name="Freeform: Shape 2347">
              <a:extLst>
                <a:ext uri="{FF2B5EF4-FFF2-40B4-BE49-F238E27FC236}">
                  <a16:creationId xmlns="" xmlns:a16="http://schemas.microsoft.com/office/drawing/2014/main" id="{07C4970F-CEB8-48DA-BE25-1247B225A4D8}"/>
                </a:ext>
              </a:extLst>
            </p:cNvPr>
            <p:cNvSpPr/>
            <p:nvPr/>
          </p:nvSpPr>
          <p:spPr>
            <a:xfrm>
              <a:off x="16740927" y="1535563"/>
              <a:ext cx="1558967" cy="1385030"/>
            </a:xfrm>
            <a:custGeom>
              <a:avLst/>
              <a:gdLst>
                <a:gd name="connsiteX0" fmla="*/ 557712 w 557712"/>
                <a:gd name="connsiteY0" fmla="*/ 487195 h 495487"/>
                <a:gd name="connsiteX1" fmla="*/ 500536 w 557712"/>
                <a:gd name="connsiteY1" fmla="*/ 336917 h 495487"/>
                <a:gd name="connsiteX2" fmla="*/ 339693 w 557712"/>
                <a:gd name="connsiteY2" fmla="*/ 8891 h 495487"/>
                <a:gd name="connsiteX3" fmla="*/ 1539 w 557712"/>
                <a:gd name="connsiteY3" fmla="*/ 199000 h 495487"/>
                <a:gd name="connsiteX4" fmla="*/ 114536 w 557712"/>
                <a:gd name="connsiteY4" fmla="*/ 490424 h 495487"/>
                <a:gd name="connsiteX5" fmla="*/ 133794 w 557712"/>
                <a:gd name="connsiteY5" fmla="*/ 495488 h 495487"/>
                <a:gd name="connsiteX6" fmla="*/ 61068 w 557712"/>
                <a:gd name="connsiteY6" fmla="*/ 355378 h 495487"/>
                <a:gd name="connsiteX7" fmla="*/ 265890 w 557712"/>
                <a:gd name="connsiteY7" fmla="*/ 140628 h 495487"/>
                <a:gd name="connsiteX8" fmla="*/ 463535 w 557712"/>
                <a:gd name="connsiteY8" fmla="*/ 330219 h 495487"/>
                <a:gd name="connsiteX9" fmla="*/ 517043 w 557712"/>
                <a:gd name="connsiteY9" fmla="*/ 495169 h 495487"/>
                <a:gd name="connsiteX10" fmla="*/ 557712 w 557712"/>
                <a:gd name="connsiteY10" fmla="*/ 487195 h 495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12" h="495487">
                  <a:moveTo>
                    <a:pt x="557712" y="487195"/>
                  </a:moveTo>
                  <a:cubicBezTo>
                    <a:pt x="557712" y="487195"/>
                    <a:pt x="467123" y="463590"/>
                    <a:pt x="500536" y="336917"/>
                  </a:cubicBezTo>
                  <a:cubicBezTo>
                    <a:pt x="533949" y="210244"/>
                    <a:pt x="537896" y="49720"/>
                    <a:pt x="339693" y="8891"/>
                  </a:cubicBezTo>
                  <a:cubicBezTo>
                    <a:pt x="141450" y="-31938"/>
                    <a:pt x="14218" y="74121"/>
                    <a:pt x="1539" y="199000"/>
                  </a:cubicBezTo>
                  <a:cubicBezTo>
                    <a:pt x="-11140" y="323839"/>
                    <a:pt x="57001" y="455456"/>
                    <a:pt x="114536" y="490424"/>
                  </a:cubicBezTo>
                  <a:lnTo>
                    <a:pt x="133794" y="495488"/>
                  </a:lnTo>
                  <a:cubicBezTo>
                    <a:pt x="133794" y="495488"/>
                    <a:pt x="59433" y="420608"/>
                    <a:pt x="61068" y="355378"/>
                  </a:cubicBezTo>
                  <a:cubicBezTo>
                    <a:pt x="62703" y="290148"/>
                    <a:pt x="132120" y="126314"/>
                    <a:pt x="265890" y="140628"/>
                  </a:cubicBezTo>
                  <a:cubicBezTo>
                    <a:pt x="399660" y="154942"/>
                    <a:pt x="470911" y="234207"/>
                    <a:pt x="463535" y="330219"/>
                  </a:cubicBezTo>
                  <a:cubicBezTo>
                    <a:pt x="456159" y="426230"/>
                    <a:pt x="481118" y="484403"/>
                    <a:pt x="517043" y="495169"/>
                  </a:cubicBezTo>
                  <a:lnTo>
                    <a:pt x="557712" y="487195"/>
                  </a:ln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9" name="Freeform: Shape 2348">
              <a:extLst>
                <a:ext uri="{FF2B5EF4-FFF2-40B4-BE49-F238E27FC236}">
                  <a16:creationId xmlns="" xmlns:a16="http://schemas.microsoft.com/office/drawing/2014/main" id="{73414032-A0E5-49E2-B908-8F0E78A8BA88}"/>
                </a:ext>
              </a:extLst>
            </p:cNvPr>
            <p:cNvSpPr/>
            <p:nvPr/>
          </p:nvSpPr>
          <p:spPr>
            <a:xfrm>
              <a:off x="15984831" y="891864"/>
              <a:ext cx="3025905" cy="1916496"/>
            </a:xfrm>
            <a:custGeom>
              <a:avLst/>
              <a:gdLst>
                <a:gd name="connsiteX0" fmla="*/ 966995 w 1082501"/>
                <a:gd name="connsiteY0" fmla="*/ 685616 h 685616"/>
                <a:gd name="connsiteX1" fmla="*/ 1081787 w 1082501"/>
                <a:gd name="connsiteY1" fmla="*/ 438570 h 685616"/>
                <a:gd name="connsiteX2" fmla="*/ 672103 w 1082501"/>
                <a:gd name="connsiteY2" fmla="*/ 12459 h 685616"/>
                <a:gd name="connsiteX3" fmla="*/ 202093 w 1082501"/>
                <a:gd name="connsiteY3" fmla="*/ 89213 h 685616"/>
                <a:gd name="connsiteX4" fmla="*/ 49423 w 1082501"/>
                <a:gd name="connsiteY4" fmla="*/ 515603 h 685616"/>
                <a:gd name="connsiteX5" fmla="*/ 181160 w 1082501"/>
                <a:gd name="connsiteY5" fmla="*/ 638288 h 685616"/>
                <a:gd name="connsiteX6" fmla="*/ 91648 w 1082501"/>
                <a:gd name="connsiteY6" fmla="*/ 400931 h 685616"/>
                <a:gd name="connsiteX7" fmla="*/ 439092 w 1082501"/>
                <a:gd name="connsiteY7" fmla="*/ 82793 h 685616"/>
                <a:gd name="connsiteX8" fmla="*/ 920624 w 1082501"/>
                <a:gd name="connsiteY8" fmla="*/ 315884 h 685616"/>
                <a:gd name="connsiteX9" fmla="*/ 928718 w 1082501"/>
                <a:gd name="connsiteY9" fmla="*/ 684580 h 685616"/>
                <a:gd name="connsiteX10" fmla="*/ 966995 w 1082501"/>
                <a:gd name="connsiteY10" fmla="*/ 685616 h 68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2501" h="685616">
                  <a:moveTo>
                    <a:pt x="966995" y="685616"/>
                  </a:moveTo>
                  <a:cubicBezTo>
                    <a:pt x="966995" y="685616"/>
                    <a:pt x="1093070" y="593234"/>
                    <a:pt x="1081787" y="438570"/>
                  </a:cubicBezTo>
                  <a:cubicBezTo>
                    <a:pt x="1070543" y="283947"/>
                    <a:pt x="856191" y="45234"/>
                    <a:pt x="672103" y="12459"/>
                  </a:cubicBezTo>
                  <a:cubicBezTo>
                    <a:pt x="488014" y="-20315"/>
                    <a:pt x="324579" y="13735"/>
                    <a:pt x="202093" y="89213"/>
                  </a:cubicBezTo>
                  <a:cubicBezTo>
                    <a:pt x="79606" y="164690"/>
                    <a:pt x="-83151" y="368595"/>
                    <a:pt x="49423" y="515603"/>
                  </a:cubicBezTo>
                  <a:cubicBezTo>
                    <a:pt x="182037" y="662611"/>
                    <a:pt x="181160" y="638288"/>
                    <a:pt x="181160" y="638288"/>
                  </a:cubicBezTo>
                  <a:cubicBezTo>
                    <a:pt x="181160" y="638288"/>
                    <a:pt x="75579" y="520706"/>
                    <a:pt x="91648" y="400931"/>
                  </a:cubicBezTo>
                  <a:cubicBezTo>
                    <a:pt x="107716" y="281156"/>
                    <a:pt x="264851" y="107753"/>
                    <a:pt x="439092" y="82793"/>
                  </a:cubicBezTo>
                  <a:cubicBezTo>
                    <a:pt x="613332" y="57834"/>
                    <a:pt x="846303" y="139412"/>
                    <a:pt x="920624" y="315884"/>
                  </a:cubicBezTo>
                  <a:cubicBezTo>
                    <a:pt x="994946" y="492357"/>
                    <a:pt x="998454" y="558306"/>
                    <a:pt x="928718" y="684580"/>
                  </a:cubicBezTo>
                  <a:lnTo>
                    <a:pt x="966995" y="685616"/>
                  </a:ln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0" name="Freeform: Shape 2349">
              <a:extLst>
                <a:ext uri="{FF2B5EF4-FFF2-40B4-BE49-F238E27FC236}">
                  <a16:creationId xmlns="" xmlns:a16="http://schemas.microsoft.com/office/drawing/2014/main" id="{ABC35A56-64E5-4F8B-A3A1-D6F7129FCCD5}"/>
                </a:ext>
              </a:extLst>
            </p:cNvPr>
            <p:cNvSpPr/>
            <p:nvPr/>
          </p:nvSpPr>
          <p:spPr>
            <a:xfrm>
              <a:off x="16051133" y="682480"/>
              <a:ext cx="2955707" cy="937115"/>
            </a:xfrm>
            <a:custGeom>
              <a:avLst/>
              <a:gdLst>
                <a:gd name="connsiteX0" fmla="*/ 1055635 w 1057388"/>
                <a:gd name="connsiteY0" fmla="*/ 331979 h 335248"/>
                <a:gd name="connsiteX1" fmla="*/ 822743 w 1057388"/>
                <a:gd name="connsiteY1" fmla="*/ 101838 h 335248"/>
                <a:gd name="connsiteX2" fmla="*/ 443920 w 1057388"/>
                <a:gd name="connsiteY2" fmla="*/ 41711 h 335248"/>
                <a:gd name="connsiteX3" fmla="*/ 357797 w 1057388"/>
                <a:gd name="connsiteY3" fmla="*/ 48410 h 335248"/>
                <a:gd name="connsiteX4" fmla="*/ 196754 w 1057388"/>
                <a:gd name="connsiteY4" fmla="*/ 87086 h 335248"/>
                <a:gd name="connsiteX5" fmla="*/ 67848 w 1057388"/>
                <a:gd name="connsiteY5" fmla="*/ 167747 h 335248"/>
                <a:gd name="connsiteX6" fmla="*/ 3814 w 1057388"/>
                <a:gd name="connsiteY6" fmla="*/ 296054 h 335248"/>
                <a:gd name="connsiteX7" fmla="*/ 425 w 1057388"/>
                <a:gd name="connsiteY7" fmla="*/ 295576 h 335248"/>
                <a:gd name="connsiteX8" fmla="*/ 400220 w 1057388"/>
                <a:gd name="connsiteY8" fmla="*/ 404 h 335248"/>
                <a:gd name="connsiteX9" fmla="*/ 631318 w 1057388"/>
                <a:gd name="connsiteY9" fmla="*/ 20779 h 335248"/>
                <a:gd name="connsiteX10" fmla="*/ 758310 w 1057388"/>
                <a:gd name="connsiteY10" fmla="*/ 47852 h 335248"/>
                <a:gd name="connsiteX11" fmla="*/ 858986 w 1057388"/>
                <a:gd name="connsiteY11" fmla="*/ 94621 h 335248"/>
                <a:gd name="connsiteX12" fmla="*/ 1057389 w 1057388"/>
                <a:gd name="connsiteY12" fmla="*/ 335248 h 335248"/>
                <a:gd name="connsiteX13" fmla="*/ 1055635 w 1057388"/>
                <a:gd name="connsiteY13" fmla="*/ 331979 h 335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7388" h="335248">
                  <a:moveTo>
                    <a:pt x="1055635" y="331979"/>
                  </a:moveTo>
                  <a:cubicBezTo>
                    <a:pt x="1003402" y="234253"/>
                    <a:pt x="921067" y="152874"/>
                    <a:pt x="822743" y="101838"/>
                  </a:cubicBezTo>
                  <a:cubicBezTo>
                    <a:pt x="703566" y="39957"/>
                    <a:pt x="574700" y="36089"/>
                    <a:pt x="443920" y="41711"/>
                  </a:cubicBezTo>
                  <a:cubicBezTo>
                    <a:pt x="414893" y="42868"/>
                    <a:pt x="386106" y="45061"/>
                    <a:pt x="357797" y="48410"/>
                  </a:cubicBezTo>
                  <a:cubicBezTo>
                    <a:pt x="301099" y="54989"/>
                    <a:pt x="246713" y="68107"/>
                    <a:pt x="196754" y="87086"/>
                  </a:cubicBezTo>
                  <a:cubicBezTo>
                    <a:pt x="146794" y="105945"/>
                    <a:pt x="101699" y="132340"/>
                    <a:pt x="67848" y="167747"/>
                  </a:cubicBezTo>
                  <a:cubicBezTo>
                    <a:pt x="33917" y="203073"/>
                    <a:pt x="12626" y="247570"/>
                    <a:pt x="3814" y="296054"/>
                  </a:cubicBezTo>
                  <a:lnTo>
                    <a:pt x="425" y="295576"/>
                  </a:lnTo>
                  <a:cubicBezTo>
                    <a:pt x="-11617" y="89518"/>
                    <a:pt x="235031" y="5548"/>
                    <a:pt x="400220" y="404"/>
                  </a:cubicBezTo>
                  <a:cubicBezTo>
                    <a:pt x="477652" y="-1988"/>
                    <a:pt x="555282" y="6425"/>
                    <a:pt x="631318" y="20779"/>
                  </a:cubicBezTo>
                  <a:cubicBezTo>
                    <a:pt x="673343" y="28713"/>
                    <a:pt x="717321" y="35571"/>
                    <a:pt x="758310" y="47852"/>
                  </a:cubicBezTo>
                  <a:cubicBezTo>
                    <a:pt x="793517" y="58418"/>
                    <a:pt x="826571" y="77676"/>
                    <a:pt x="858986" y="94621"/>
                  </a:cubicBezTo>
                  <a:cubicBezTo>
                    <a:pt x="950652" y="142548"/>
                    <a:pt x="1035459" y="231940"/>
                    <a:pt x="1057389" y="335248"/>
                  </a:cubicBezTo>
                  <a:cubicBezTo>
                    <a:pt x="1056831" y="334172"/>
                    <a:pt x="1056233" y="333055"/>
                    <a:pt x="1055635" y="331979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1" name="Freeform: Shape 2350">
              <a:extLst>
                <a:ext uri="{FF2B5EF4-FFF2-40B4-BE49-F238E27FC236}">
                  <a16:creationId xmlns="" xmlns:a16="http://schemas.microsoft.com/office/drawing/2014/main" id="{17E63664-E65B-4EF8-960F-43642A35DA70}"/>
                </a:ext>
              </a:extLst>
            </p:cNvPr>
            <p:cNvSpPr/>
            <p:nvPr/>
          </p:nvSpPr>
          <p:spPr>
            <a:xfrm>
              <a:off x="16484688" y="1324133"/>
              <a:ext cx="1319682" cy="1207263"/>
            </a:xfrm>
            <a:custGeom>
              <a:avLst/>
              <a:gdLst>
                <a:gd name="connsiteX0" fmla="*/ 471830 w 472109"/>
                <a:gd name="connsiteY0" fmla="*/ 57017 h 431892"/>
                <a:gd name="connsiteX1" fmla="*/ 472109 w 472109"/>
                <a:gd name="connsiteY1" fmla="*/ 57336 h 431892"/>
                <a:gd name="connsiteX2" fmla="*/ 385707 w 472109"/>
                <a:gd name="connsiteY2" fmla="*/ 21571 h 431892"/>
                <a:gd name="connsiteX3" fmla="*/ 292327 w 472109"/>
                <a:gd name="connsiteY3" fmla="*/ 19338 h 431892"/>
                <a:gd name="connsiteX4" fmla="*/ 117090 w 472109"/>
                <a:gd name="connsiteY4" fmla="*/ 127550 h 431892"/>
                <a:gd name="connsiteX5" fmla="*/ 85511 w 472109"/>
                <a:gd name="connsiteY5" fmla="*/ 163475 h 431892"/>
                <a:gd name="connsiteX6" fmla="*/ 36668 w 472109"/>
                <a:gd name="connsiteY6" fmla="*/ 244854 h 431892"/>
                <a:gd name="connsiteX7" fmla="*/ 16852 w 472109"/>
                <a:gd name="connsiteY7" fmla="*/ 337077 h 431892"/>
                <a:gd name="connsiteX8" fmla="*/ 41254 w 472109"/>
                <a:gd name="connsiteY8" fmla="*/ 430896 h 431892"/>
                <a:gd name="connsiteX9" fmla="*/ 39739 w 472109"/>
                <a:gd name="connsiteY9" fmla="*/ 431893 h 431892"/>
                <a:gd name="connsiteX10" fmla="*/ 425 w 472109"/>
                <a:gd name="connsiteY10" fmla="*/ 327149 h 431892"/>
                <a:gd name="connsiteX11" fmla="*/ 21716 w 472109"/>
                <a:gd name="connsiteY11" fmla="*/ 215428 h 431892"/>
                <a:gd name="connsiteX12" fmla="*/ 180048 w 472109"/>
                <a:gd name="connsiteY12" fmla="*/ 43620 h 431892"/>
                <a:gd name="connsiteX13" fmla="*/ 329767 w 472109"/>
                <a:gd name="connsiteY13" fmla="*/ 0 h 431892"/>
                <a:gd name="connsiteX14" fmla="*/ 471830 w 472109"/>
                <a:gd name="connsiteY14" fmla="*/ 57017 h 431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2109" h="431892">
                  <a:moveTo>
                    <a:pt x="471830" y="57017"/>
                  </a:moveTo>
                  <a:cubicBezTo>
                    <a:pt x="471910" y="57137"/>
                    <a:pt x="472030" y="57216"/>
                    <a:pt x="472109" y="57336"/>
                  </a:cubicBezTo>
                  <a:cubicBezTo>
                    <a:pt x="453250" y="37440"/>
                    <a:pt x="411504" y="27033"/>
                    <a:pt x="385707" y="21571"/>
                  </a:cubicBezTo>
                  <a:cubicBezTo>
                    <a:pt x="355085" y="15112"/>
                    <a:pt x="323188" y="14314"/>
                    <a:pt x="292327" y="19338"/>
                  </a:cubicBezTo>
                  <a:cubicBezTo>
                    <a:pt x="218365" y="31379"/>
                    <a:pt x="167010" y="75278"/>
                    <a:pt x="117090" y="127550"/>
                  </a:cubicBezTo>
                  <a:cubicBezTo>
                    <a:pt x="106006" y="139073"/>
                    <a:pt x="95479" y="151035"/>
                    <a:pt x="85511" y="163475"/>
                  </a:cubicBezTo>
                  <a:cubicBezTo>
                    <a:pt x="65575" y="188315"/>
                    <a:pt x="49108" y="215827"/>
                    <a:pt x="36668" y="244854"/>
                  </a:cubicBezTo>
                  <a:cubicBezTo>
                    <a:pt x="24188" y="273840"/>
                    <a:pt x="16533" y="305100"/>
                    <a:pt x="16852" y="337077"/>
                  </a:cubicBezTo>
                  <a:cubicBezTo>
                    <a:pt x="17091" y="369014"/>
                    <a:pt x="25903" y="401231"/>
                    <a:pt x="41254" y="430896"/>
                  </a:cubicBezTo>
                  <a:cubicBezTo>
                    <a:pt x="41254" y="430896"/>
                    <a:pt x="39739" y="431893"/>
                    <a:pt x="39739" y="431893"/>
                  </a:cubicBezTo>
                  <a:cubicBezTo>
                    <a:pt x="12785" y="415904"/>
                    <a:pt x="2179" y="354940"/>
                    <a:pt x="425" y="327149"/>
                  </a:cubicBezTo>
                  <a:cubicBezTo>
                    <a:pt x="-2007" y="288792"/>
                    <a:pt x="6126" y="250356"/>
                    <a:pt x="21716" y="215428"/>
                  </a:cubicBezTo>
                  <a:cubicBezTo>
                    <a:pt x="54013" y="143021"/>
                    <a:pt x="111508" y="82894"/>
                    <a:pt x="180048" y="43620"/>
                  </a:cubicBezTo>
                  <a:cubicBezTo>
                    <a:pt x="225661" y="17464"/>
                    <a:pt x="277176" y="-80"/>
                    <a:pt x="329767" y="0"/>
                  </a:cubicBezTo>
                  <a:cubicBezTo>
                    <a:pt x="382238" y="120"/>
                    <a:pt x="435666" y="19059"/>
                    <a:pt x="471830" y="57017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2" name="Freeform: Shape 2351">
              <a:extLst>
                <a:ext uri="{FF2B5EF4-FFF2-40B4-BE49-F238E27FC236}">
                  <a16:creationId xmlns="" xmlns:a16="http://schemas.microsoft.com/office/drawing/2014/main" id="{203ABDAC-CC20-4036-9061-BF9FDAE72284}"/>
                </a:ext>
              </a:extLst>
            </p:cNvPr>
            <p:cNvSpPr/>
            <p:nvPr/>
          </p:nvSpPr>
          <p:spPr>
            <a:xfrm>
              <a:off x="16206984" y="1200693"/>
              <a:ext cx="3960700" cy="2645647"/>
            </a:xfrm>
            <a:custGeom>
              <a:avLst/>
              <a:gdLst>
                <a:gd name="connsiteX0" fmla="*/ 1244015 w 1416919"/>
                <a:gd name="connsiteY0" fmla="*/ 733306 h 946466"/>
                <a:gd name="connsiteX1" fmla="*/ 1415026 w 1416919"/>
                <a:gd name="connsiteY1" fmla="*/ 526092 h 946466"/>
                <a:gd name="connsiteX2" fmla="*/ 712523 w 1416919"/>
                <a:gd name="connsiteY2" fmla="*/ 301 h 946466"/>
                <a:gd name="connsiteX3" fmla="*/ 4358 w 1416919"/>
                <a:gd name="connsiteY3" fmla="*/ 522065 h 946466"/>
                <a:gd name="connsiteX4" fmla="*/ 230511 w 1416919"/>
                <a:gd name="connsiteY4" fmla="*/ 899014 h 946466"/>
                <a:gd name="connsiteX5" fmla="*/ 771573 w 1416919"/>
                <a:gd name="connsiteY5" fmla="*/ 909421 h 946466"/>
                <a:gd name="connsiteX6" fmla="*/ 953469 w 1416919"/>
                <a:gd name="connsiteY6" fmla="*/ 832587 h 946466"/>
                <a:gd name="connsiteX7" fmla="*/ 1122725 w 1416919"/>
                <a:gd name="connsiteY7" fmla="*/ 756392 h 946466"/>
                <a:gd name="connsiteX8" fmla="*/ 1244015 w 1416919"/>
                <a:gd name="connsiteY8" fmla="*/ 733306 h 946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6919" h="946466">
                  <a:moveTo>
                    <a:pt x="1244015" y="733306"/>
                  </a:moveTo>
                  <a:cubicBezTo>
                    <a:pt x="1244015" y="733306"/>
                    <a:pt x="1390345" y="704718"/>
                    <a:pt x="1415026" y="526092"/>
                  </a:cubicBezTo>
                  <a:cubicBezTo>
                    <a:pt x="1439706" y="347466"/>
                    <a:pt x="1224119" y="12183"/>
                    <a:pt x="712523" y="301"/>
                  </a:cubicBezTo>
                  <a:cubicBezTo>
                    <a:pt x="200966" y="-11581"/>
                    <a:pt x="28401" y="330800"/>
                    <a:pt x="4358" y="522065"/>
                  </a:cubicBezTo>
                  <a:cubicBezTo>
                    <a:pt x="-19645" y="713330"/>
                    <a:pt x="55474" y="861494"/>
                    <a:pt x="230511" y="899014"/>
                  </a:cubicBezTo>
                  <a:cubicBezTo>
                    <a:pt x="405549" y="936533"/>
                    <a:pt x="656862" y="978598"/>
                    <a:pt x="771573" y="909421"/>
                  </a:cubicBezTo>
                  <a:cubicBezTo>
                    <a:pt x="886284" y="840203"/>
                    <a:pt x="868980" y="832667"/>
                    <a:pt x="953469" y="832587"/>
                  </a:cubicBezTo>
                  <a:cubicBezTo>
                    <a:pt x="1037917" y="832508"/>
                    <a:pt x="1059966" y="768035"/>
                    <a:pt x="1122725" y="756392"/>
                  </a:cubicBezTo>
                  <a:cubicBezTo>
                    <a:pt x="1185483" y="744710"/>
                    <a:pt x="1244015" y="733306"/>
                    <a:pt x="1244015" y="733306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3" name="Freeform: Shape 2352">
              <a:extLst>
                <a:ext uri="{FF2B5EF4-FFF2-40B4-BE49-F238E27FC236}">
                  <a16:creationId xmlns="" xmlns:a16="http://schemas.microsoft.com/office/drawing/2014/main" id="{1D430F5D-200F-4385-95B7-FBAC32F19272}"/>
                </a:ext>
              </a:extLst>
            </p:cNvPr>
            <p:cNvSpPr/>
            <p:nvPr/>
          </p:nvSpPr>
          <p:spPr>
            <a:xfrm>
              <a:off x="16207096" y="1200693"/>
              <a:ext cx="3955037" cy="2596148"/>
            </a:xfrm>
            <a:custGeom>
              <a:avLst/>
              <a:gdLst>
                <a:gd name="connsiteX0" fmla="*/ 4358 w 1414893"/>
                <a:gd name="connsiteY0" fmla="*/ 522065 h 928758"/>
                <a:gd name="connsiteX1" fmla="*/ 712523 w 1414893"/>
                <a:gd name="connsiteY1" fmla="*/ 301 h 928758"/>
                <a:gd name="connsiteX2" fmla="*/ 1229023 w 1414893"/>
                <a:gd name="connsiteY2" fmla="*/ 169557 h 928758"/>
                <a:gd name="connsiteX3" fmla="*/ 1376031 w 1414893"/>
                <a:gd name="connsiteY3" fmla="*/ 343399 h 928758"/>
                <a:gd name="connsiteX4" fmla="*/ 1408447 w 1414893"/>
                <a:gd name="connsiteY4" fmla="*/ 557990 h 928758"/>
                <a:gd name="connsiteX5" fmla="*/ 1274278 w 1414893"/>
                <a:gd name="connsiteY5" fmla="*/ 723019 h 928758"/>
                <a:gd name="connsiteX6" fmla="*/ 1099519 w 1414893"/>
                <a:gd name="connsiteY6" fmla="*/ 766121 h 928758"/>
                <a:gd name="connsiteX7" fmla="*/ 973086 w 1414893"/>
                <a:gd name="connsiteY7" fmla="*/ 832747 h 928758"/>
                <a:gd name="connsiteX8" fmla="*/ 1130420 w 1414893"/>
                <a:gd name="connsiteY8" fmla="*/ 746424 h 928758"/>
                <a:gd name="connsiteX9" fmla="*/ 1252508 w 1414893"/>
                <a:gd name="connsiteY9" fmla="*/ 688450 h 928758"/>
                <a:gd name="connsiteX10" fmla="*/ 1342858 w 1414893"/>
                <a:gd name="connsiteY10" fmla="*/ 581713 h 928758"/>
                <a:gd name="connsiteX11" fmla="*/ 1371127 w 1414893"/>
                <a:gd name="connsiteY11" fmla="*/ 392641 h 928758"/>
                <a:gd name="connsiteX12" fmla="*/ 1245251 w 1414893"/>
                <a:gd name="connsiteY12" fmla="*/ 231757 h 928758"/>
                <a:gd name="connsiteX13" fmla="*/ 697132 w 1414893"/>
                <a:gd name="connsiteY13" fmla="*/ 38100 h 928758"/>
                <a:gd name="connsiteX14" fmla="*/ 545818 w 1414893"/>
                <a:gd name="connsiteY14" fmla="*/ 55324 h 928758"/>
                <a:gd name="connsiteX15" fmla="*/ 388763 w 1414893"/>
                <a:gd name="connsiteY15" fmla="*/ 99423 h 928758"/>
                <a:gd name="connsiteX16" fmla="*/ 156788 w 1414893"/>
                <a:gd name="connsiteY16" fmla="*/ 266765 h 928758"/>
                <a:gd name="connsiteX17" fmla="*/ 38608 w 1414893"/>
                <a:gd name="connsiteY17" fmla="*/ 534904 h 928758"/>
                <a:gd name="connsiteX18" fmla="*/ 64485 w 1414893"/>
                <a:gd name="connsiteY18" fmla="*/ 662255 h 928758"/>
                <a:gd name="connsiteX19" fmla="*/ 147578 w 1414893"/>
                <a:gd name="connsiteY19" fmla="*/ 772341 h 928758"/>
                <a:gd name="connsiteX20" fmla="*/ 265519 w 1414893"/>
                <a:gd name="connsiteY20" fmla="*/ 872260 h 928758"/>
                <a:gd name="connsiteX21" fmla="*/ 347974 w 1414893"/>
                <a:gd name="connsiteY21" fmla="*/ 906151 h 928758"/>
                <a:gd name="connsiteX22" fmla="*/ 388643 w 1414893"/>
                <a:gd name="connsiteY22" fmla="*/ 928758 h 928758"/>
                <a:gd name="connsiteX23" fmla="*/ 230551 w 1414893"/>
                <a:gd name="connsiteY23" fmla="*/ 899054 h 928758"/>
                <a:gd name="connsiteX24" fmla="*/ 4358 w 1414893"/>
                <a:gd name="connsiteY24" fmla="*/ 522065 h 92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14893" h="928758">
                  <a:moveTo>
                    <a:pt x="4358" y="522065"/>
                  </a:moveTo>
                  <a:cubicBezTo>
                    <a:pt x="28361" y="330800"/>
                    <a:pt x="200926" y="-11581"/>
                    <a:pt x="712523" y="301"/>
                  </a:cubicBezTo>
                  <a:cubicBezTo>
                    <a:pt x="895933" y="4568"/>
                    <a:pt x="1084009" y="52932"/>
                    <a:pt x="1229023" y="169557"/>
                  </a:cubicBezTo>
                  <a:cubicBezTo>
                    <a:pt x="1288193" y="217125"/>
                    <a:pt x="1341462" y="275338"/>
                    <a:pt x="1376031" y="343399"/>
                  </a:cubicBezTo>
                  <a:cubicBezTo>
                    <a:pt x="1409483" y="409187"/>
                    <a:pt x="1424475" y="485941"/>
                    <a:pt x="1408447" y="557990"/>
                  </a:cubicBezTo>
                  <a:cubicBezTo>
                    <a:pt x="1392458" y="630038"/>
                    <a:pt x="1342937" y="695946"/>
                    <a:pt x="1274278" y="723019"/>
                  </a:cubicBezTo>
                  <a:cubicBezTo>
                    <a:pt x="1218298" y="745069"/>
                    <a:pt x="1154144" y="740922"/>
                    <a:pt x="1099519" y="766121"/>
                  </a:cubicBezTo>
                  <a:cubicBezTo>
                    <a:pt x="1056019" y="786176"/>
                    <a:pt x="1020214" y="824055"/>
                    <a:pt x="973086" y="832747"/>
                  </a:cubicBezTo>
                  <a:cubicBezTo>
                    <a:pt x="1029145" y="811695"/>
                    <a:pt x="1076673" y="772899"/>
                    <a:pt x="1130420" y="746424"/>
                  </a:cubicBezTo>
                  <a:cubicBezTo>
                    <a:pt x="1170890" y="726488"/>
                    <a:pt x="1214988" y="713490"/>
                    <a:pt x="1252508" y="688450"/>
                  </a:cubicBezTo>
                  <a:cubicBezTo>
                    <a:pt x="1291742" y="662295"/>
                    <a:pt x="1321885" y="623938"/>
                    <a:pt x="1342858" y="581713"/>
                  </a:cubicBezTo>
                  <a:cubicBezTo>
                    <a:pt x="1371206" y="524657"/>
                    <a:pt x="1391262" y="456436"/>
                    <a:pt x="1371127" y="392641"/>
                  </a:cubicBezTo>
                  <a:cubicBezTo>
                    <a:pt x="1350672" y="327809"/>
                    <a:pt x="1296247" y="273982"/>
                    <a:pt x="1245251" y="231757"/>
                  </a:cubicBezTo>
                  <a:cubicBezTo>
                    <a:pt x="1095851" y="107995"/>
                    <a:pt x="894578" y="13260"/>
                    <a:pt x="697132" y="38100"/>
                  </a:cubicBezTo>
                  <a:cubicBezTo>
                    <a:pt x="647651" y="44320"/>
                    <a:pt x="595977" y="45875"/>
                    <a:pt x="545818" y="55324"/>
                  </a:cubicBezTo>
                  <a:cubicBezTo>
                    <a:pt x="492310" y="65372"/>
                    <a:pt x="439560" y="79806"/>
                    <a:pt x="388763" y="99423"/>
                  </a:cubicBezTo>
                  <a:cubicBezTo>
                    <a:pt x="298493" y="134231"/>
                    <a:pt x="218629" y="192325"/>
                    <a:pt x="156788" y="266765"/>
                  </a:cubicBezTo>
                  <a:cubicBezTo>
                    <a:pt x="94429" y="341804"/>
                    <a:pt x="41877" y="435304"/>
                    <a:pt x="38608" y="534904"/>
                  </a:cubicBezTo>
                  <a:cubicBezTo>
                    <a:pt x="37172" y="578763"/>
                    <a:pt x="45984" y="622463"/>
                    <a:pt x="64485" y="662255"/>
                  </a:cubicBezTo>
                  <a:cubicBezTo>
                    <a:pt x="84540" y="705476"/>
                    <a:pt x="113208" y="741879"/>
                    <a:pt x="147578" y="772341"/>
                  </a:cubicBezTo>
                  <a:cubicBezTo>
                    <a:pt x="180632" y="812213"/>
                    <a:pt x="219626" y="846821"/>
                    <a:pt x="265519" y="872260"/>
                  </a:cubicBezTo>
                  <a:cubicBezTo>
                    <a:pt x="291834" y="886853"/>
                    <a:pt x="319505" y="897858"/>
                    <a:pt x="347974" y="906151"/>
                  </a:cubicBezTo>
                  <a:cubicBezTo>
                    <a:pt x="360573" y="914843"/>
                    <a:pt x="374249" y="922299"/>
                    <a:pt x="388643" y="928758"/>
                  </a:cubicBezTo>
                  <a:cubicBezTo>
                    <a:pt x="333102" y="920146"/>
                    <a:pt x="278916" y="909421"/>
                    <a:pt x="230551" y="899054"/>
                  </a:cubicBezTo>
                  <a:cubicBezTo>
                    <a:pt x="55474" y="861494"/>
                    <a:pt x="-19645" y="713330"/>
                    <a:pt x="4358" y="522065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4" name="Freeform: Shape 2353">
              <a:extLst>
                <a:ext uri="{FF2B5EF4-FFF2-40B4-BE49-F238E27FC236}">
                  <a16:creationId xmlns="" xmlns:a16="http://schemas.microsoft.com/office/drawing/2014/main" id="{28544AF7-C789-461D-ACA2-136CA232F5DB}"/>
                </a:ext>
              </a:extLst>
            </p:cNvPr>
            <p:cNvSpPr/>
            <p:nvPr/>
          </p:nvSpPr>
          <p:spPr>
            <a:xfrm>
              <a:off x="16392021" y="1400392"/>
              <a:ext cx="3576675" cy="2445977"/>
            </a:xfrm>
            <a:custGeom>
              <a:avLst/>
              <a:gdLst>
                <a:gd name="connsiteX0" fmla="*/ 1056530 w 1279536"/>
                <a:gd name="connsiteY0" fmla="*/ 684951 h 875035"/>
                <a:gd name="connsiteX1" fmla="*/ 887273 w 1279536"/>
                <a:gd name="connsiteY1" fmla="*/ 761146 h 875035"/>
                <a:gd name="connsiteX2" fmla="*/ 705378 w 1279536"/>
                <a:gd name="connsiteY2" fmla="*/ 837980 h 875035"/>
                <a:gd name="connsiteX3" fmla="*/ 343939 w 1279536"/>
                <a:gd name="connsiteY3" fmla="*/ 860507 h 875035"/>
                <a:gd name="connsiteX4" fmla="*/ 143942 w 1279536"/>
                <a:gd name="connsiteY4" fmla="*/ 731521 h 875035"/>
                <a:gd name="connsiteX5" fmla="*/ 64836 w 1279536"/>
                <a:gd name="connsiteY5" fmla="*/ 285116 h 875035"/>
                <a:gd name="connsiteX6" fmla="*/ 573522 w 1279536"/>
                <a:gd name="connsiteY6" fmla="*/ 3899 h 875035"/>
                <a:gd name="connsiteX7" fmla="*/ 960598 w 1279536"/>
                <a:gd name="connsiteY7" fmla="*/ 51347 h 875035"/>
                <a:gd name="connsiteX8" fmla="*/ 1279174 w 1279536"/>
                <a:gd name="connsiteY8" fmla="*/ 396319 h 875035"/>
                <a:gd name="connsiteX9" fmla="*/ 1217931 w 1279536"/>
                <a:gd name="connsiteY9" fmla="*/ 569323 h 875035"/>
                <a:gd name="connsiteX10" fmla="*/ 1064703 w 1279536"/>
                <a:gd name="connsiteY10" fmla="*/ 683436 h 875035"/>
                <a:gd name="connsiteX11" fmla="*/ 1056530 w 1279536"/>
                <a:gd name="connsiteY11" fmla="*/ 684951 h 87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79536" h="875035">
                  <a:moveTo>
                    <a:pt x="1056530" y="684951"/>
                  </a:moveTo>
                  <a:cubicBezTo>
                    <a:pt x="993771" y="696594"/>
                    <a:pt x="971722" y="761067"/>
                    <a:pt x="887273" y="761146"/>
                  </a:cubicBezTo>
                  <a:cubicBezTo>
                    <a:pt x="802825" y="761226"/>
                    <a:pt x="820089" y="768802"/>
                    <a:pt x="705378" y="837980"/>
                  </a:cubicBezTo>
                  <a:cubicBezTo>
                    <a:pt x="626431" y="885587"/>
                    <a:pt x="482853" y="880523"/>
                    <a:pt x="343939" y="860507"/>
                  </a:cubicBezTo>
                  <a:cubicBezTo>
                    <a:pt x="343939" y="860507"/>
                    <a:pt x="238797" y="825181"/>
                    <a:pt x="143942" y="731521"/>
                  </a:cubicBezTo>
                  <a:cubicBezTo>
                    <a:pt x="49047" y="637822"/>
                    <a:pt x="-79620" y="484874"/>
                    <a:pt x="64836" y="285116"/>
                  </a:cubicBezTo>
                  <a:cubicBezTo>
                    <a:pt x="209332" y="85358"/>
                    <a:pt x="304426" y="27065"/>
                    <a:pt x="573522" y="3899"/>
                  </a:cubicBezTo>
                  <a:cubicBezTo>
                    <a:pt x="703584" y="-7305"/>
                    <a:pt x="837952" y="4776"/>
                    <a:pt x="960598" y="51347"/>
                  </a:cubicBezTo>
                  <a:cubicBezTo>
                    <a:pt x="1102422" y="105214"/>
                    <a:pt x="1268289" y="231448"/>
                    <a:pt x="1279174" y="396319"/>
                  </a:cubicBezTo>
                  <a:cubicBezTo>
                    <a:pt x="1283441" y="460831"/>
                    <a:pt x="1249231" y="515695"/>
                    <a:pt x="1217931" y="569323"/>
                  </a:cubicBezTo>
                  <a:cubicBezTo>
                    <a:pt x="1182565" y="629848"/>
                    <a:pt x="1131010" y="662264"/>
                    <a:pt x="1064703" y="683436"/>
                  </a:cubicBezTo>
                  <a:lnTo>
                    <a:pt x="1056530" y="684951"/>
                  </a:ln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5" name="Freeform: Shape 2354">
              <a:extLst>
                <a:ext uri="{FF2B5EF4-FFF2-40B4-BE49-F238E27FC236}">
                  <a16:creationId xmlns="" xmlns:a16="http://schemas.microsoft.com/office/drawing/2014/main" id="{BD1568AA-E82E-4F1F-8FE5-3E9D091B6C1F}"/>
                </a:ext>
              </a:extLst>
            </p:cNvPr>
            <p:cNvSpPr/>
            <p:nvPr/>
          </p:nvSpPr>
          <p:spPr>
            <a:xfrm>
              <a:off x="16745763" y="1850252"/>
              <a:ext cx="2748025" cy="1996145"/>
            </a:xfrm>
            <a:custGeom>
              <a:avLst/>
              <a:gdLst>
                <a:gd name="connsiteX0" fmla="*/ 17432 w 983091"/>
                <a:gd name="connsiteY0" fmla="*/ 570586 h 714110"/>
                <a:gd name="connsiteX1" fmla="*/ 217430 w 983091"/>
                <a:gd name="connsiteY1" fmla="*/ 699572 h 714110"/>
                <a:gd name="connsiteX2" fmla="*/ 421335 w 983091"/>
                <a:gd name="connsiteY2" fmla="*/ 713647 h 714110"/>
                <a:gd name="connsiteX3" fmla="*/ 578869 w 983091"/>
                <a:gd name="connsiteY3" fmla="*/ 677045 h 714110"/>
                <a:gd name="connsiteX4" fmla="*/ 760764 w 983091"/>
                <a:gd name="connsiteY4" fmla="*/ 600211 h 714110"/>
                <a:gd name="connsiteX5" fmla="*/ 930020 w 983091"/>
                <a:gd name="connsiteY5" fmla="*/ 524016 h 714110"/>
                <a:gd name="connsiteX6" fmla="*/ 938234 w 983091"/>
                <a:gd name="connsiteY6" fmla="*/ 522501 h 714110"/>
                <a:gd name="connsiteX7" fmla="*/ 938314 w 983091"/>
                <a:gd name="connsiteY7" fmla="*/ 252329 h 714110"/>
                <a:gd name="connsiteX8" fmla="*/ 636244 w 983091"/>
                <a:gd name="connsiteY8" fmla="*/ 1654 h 714110"/>
                <a:gd name="connsiteX9" fmla="*/ 367388 w 983091"/>
                <a:gd name="connsiteY9" fmla="*/ 29086 h 714110"/>
                <a:gd name="connsiteX10" fmla="*/ 150246 w 983091"/>
                <a:gd name="connsiteY10" fmla="*/ 139412 h 714110"/>
                <a:gd name="connsiteX11" fmla="*/ 26882 w 983091"/>
                <a:gd name="connsiteY11" fmla="*/ 328365 h 714110"/>
                <a:gd name="connsiteX12" fmla="*/ 15240 w 983091"/>
                <a:gd name="connsiteY12" fmla="*/ 527445 h 714110"/>
                <a:gd name="connsiteX13" fmla="*/ 17432 w 983091"/>
                <a:gd name="connsiteY13" fmla="*/ 570586 h 71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83091" h="714110">
                  <a:moveTo>
                    <a:pt x="17432" y="570586"/>
                  </a:moveTo>
                  <a:cubicBezTo>
                    <a:pt x="112288" y="664285"/>
                    <a:pt x="217430" y="699572"/>
                    <a:pt x="217430" y="699572"/>
                  </a:cubicBezTo>
                  <a:cubicBezTo>
                    <a:pt x="287126" y="709620"/>
                    <a:pt x="358018" y="715920"/>
                    <a:pt x="421335" y="713647"/>
                  </a:cubicBezTo>
                  <a:cubicBezTo>
                    <a:pt x="484173" y="711414"/>
                    <a:pt x="539555" y="700768"/>
                    <a:pt x="578869" y="677045"/>
                  </a:cubicBezTo>
                  <a:cubicBezTo>
                    <a:pt x="693580" y="607827"/>
                    <a:pt x="676276" y="600291"/>
                    <a:pt x="760764" y="600211"/>
                  </a:cubicBezTo>
                  <a:cubicBezTo>
                    <a:pt x="845213" y="600132"/>
                    <a:pt x="867262" y="535659"/>
                    <a:pt x="930020" y="524016"/>
                  </a:cubicBezTo>
                  <a:lnTo>
                    <a:pt x="938234" y="522501"/>
                  </a:lnTo>
                  <a:cubicBezTo>
                    <a:pt x="938234" y="522501"/>
                    <a:pt x="1039110" y="365485"/>
                    <a:pt x="938314" y="252329"/>
                  </a:cubicBezTo>
                  <a:cubicBezTo>
                    <a:pt x="837518" y="139173"/>
                    <a:pt x="742304" y="11024"/>
                    <a:pt x="636244" y="1654"/>
                  </a:cubicBezTo>
                  <a:cubicBezTo>
                    <a:pt x="530185" y="-7715"/>
                    <a:pt x="373528" y="25617"/>
                    <a:pt x="367388" y="29086"/>
                  </a:cubicBezTo>
                  <a:cubicBezTo>
                    <a:pt x="361208" y="32555"/>
                    <a:pt x="150246" y="139412"/>
                    <a:pt x="150246" y="139412"/>
                  </a:cubicBezTo>
                  <a:lnTo>
                    <a:pt x="26882" y="328365"/>
                  </a:lnTo>
                  <a:cubicBezTo>
                    <a:pt x="26882" y="328365"/>
                    <a:pt x="-24872" y="499933"/>
                    <a:pt x="15240" y="527445"/>
                  </a:cubicBezTo>
                  <a:cubicBezTo>
                    <a:pt x="55311" y="554917"/>
                    <a:pt x="17432" y="570586"/>
                    <a:pt x="17432" y="570586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6" name="Freeform: Shape 2355">
              <a:extLst>
                <a:ext uri="{FF2B5EF4-FFF2-40B4-BE49-F238E27FC236}">
                  <a16:creationId xmlns="" xmlns:a16="http://schemas.microsoft.com/office/drawing/2014/main" id="{98A6FE75-2FAC-4B6E-9E0E-BBDE38919B9D}"/>
                </a:ext>
              </a:extLst>
            </p:cNvPr>
            <p:cNvSpPr/>
            <p:nvPr/>
          </p:nvSpPr>
          <p:spPr>
            <a:xfrm>
              <a:off x="17557048" y="2550908"/>
              <a:ext cx="1501398" cy="1294191"/>
            </a:xfrm>
            <a:custGeom>
              <a:avLst/>
              <a:gdLst>
                <a:gd name="connsiteX0" fmla="*/ 537117 w 537117"/>
                <a:gd name="connsiteY0" fmla="*/ 332810 h 462990"/>
                <a:gd name="connsiteX1" fmla="*/ 470531 w 537117"/>
                <a:gd name="connsiteY1" fmla="*/ 349556 h 462990"/>
                <a:gd name="connsiteX2" fmla="*/ 412956 w 537117"/>
                <a:gd name="connsiteY2" fmla="*/ 353702 h 462990"/>
                <a:gd name="connsiteX3" fmla="*/ 288675 w 537117"/>
                <a:gd name="connsiteY3" fmla="*/ 426389 h 462990"/>
                <a:gd name="connsiteX4" fmla="*/ 281977 w 537117"/>
                <a:gd name="connsiteY4" fmla="*/ 430176 h 462990"/>
                <a:gd name="connsiteX5" fmla="*/ 131102 w 537117"/>
                <a:gd name="connsiteY5" fmla="*/ 462991 h 462990"/>
                <a:gd name="connsiteX6" fmla="*/ 42666 w 537117"/>
                <a:gd name="connsiteY6" fmla="*/ 385082 h 462990"/>
                <a:gd name="connsiteX7" fmla="*/ 77075 w 537117"/>
                <a:gd name="connsiteY7" fmla="*/ 45492 h 462990"/>
                <a:gd name="connsiteX8" fmla="*/ 427629 w 537117"/>
                <a:gd name="connsiteY8" fmla="*/ 88833 h 462990"/>
                <a:gd name="connsiteX9" fmla="*/ 482772 w 537117"/>
                <a:gd name="connsiteY9" fmla="*/ 300314 h 462990"/>
                <a:gd name="connsiteX10" fmla="*/ 537117 w 537117"/>
                <a:gd name="connsiteY10" fmla="*/ 332810 h 462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7117" h="462990">
                  <a:moveTo>
                    <a:pt x="537117" y="332810"/>
                  </a:moveTo>
                  <a:cubicBezTo>
                    <a:pt x="519215" y="342538"/>
                    <a:pt x="498242" y="349516"/>
                    <a:pt x="470531" y="349556"/>
                  </a:cubicBezTo>
                  <a:cubicBezTo>
                    <a:pt x="443458" y="349595"/>
                    <a:pt x="426792" y="350353"/>
                    <a:pt x="412956" y="353702"/>
                  </a:cubicBezTo>
                  <a:cubicBezTo>
                    <a:pt x="383571" y="360839"/>
                    <a:pt x="366505" y="379380"/>
                    <a:pt x="288675" y="426389"/>
                  </a:cubicBezTo>
                  <a:cubicBezTo>
                    <a:pt x="286482" y="427704"/>
                    <a:pt x="284250" y="428981"/>
                    <a:pt x="281977" y="430176"/>
                  </a:cubicBezTo>
                  <a:cubicBezTo>
                    <a:pt x="243182" y="451269"/>
                    <a:pt x="190471" y="460878"/>
                    <a:pt x="131102" y="462991"/>
                  </a:cubicBezTo>
                  <a:cubicBezTo>
                    <a:pt x="131102" y="462991"/>
                    <a:pt x="70177" y="426947"/>
                    <a:pt x="42666" y="385082"/>
                  </a:cubicBezTo>
                  <a:cubicBezTo>
                    <a:pt x="15234" y="343216"/>
                    <a:pt x="-53386" y="116544"/>
                    <a:pt x="77075" y="45492"/>
                  </a:cubicBezTo>
                  <a:cubicBezTo>
                    <a:pt x="207496" y="-25520"/>
                    <a:pt x="417063" y="-15113"/>
                    <a:pt x="427629" y="88833"/>
                  </a:cubicBezTo>
                  <a:cubicBezTo>
                    <a:pt x="438235" y="192779"/>
                    <a:pt x="444375" y="271646"/>
                    <a:pt x="482772" y="300314"/>
                  </a:cubicBezTo>
                  <a:cubicBezTo>
                    <a:pt x="521208" y="328981"/>
                    <a:pt x="537117" y="332810"/>
                    <a:pt x="537117" y="332810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7" name="Freeform: Shape 2356">
              <a:extLst>
                <a:ext uri="{FF2B5EF4-FFF2-40B4-BE49-F238E27FC236}">
                  <a16:creationId xmlns="" xmlns:a16="http://schemas.microsoft.com/office/drawing/2014/main" id="{C99A5B58-4084-4CEE-9DBE-BA47B29D110A}"/>
                </a:ext>
              </a:extLst>
            </p:cNvPr>
            <p:cNvSpPr/>
            <p:nvPr/>
          </p:nvSpPr>
          <p:spPr>
            <a:xfrm>
              <a:off x="18117017" y="3047620"/>
              <a:ext cx="594360" cy="705755"/>
            </a:xfrm>
            <a:custGeom>
              <a:avLst/>
              <a:gdLst>
                <a:gd name="connsiteX0" fmla="*/ 212629 w 212629"/>
                <a:gd name="connsiteY0" fmla="*/ 176006 h 252480"/>
                <a:gd name="connsiteX1" fmla="*/ 88349 w 212629"/>
                <a:gd name="connsiteY1" fmla="*/ 248693 h 252480"/>
                <a:gd name="connsiteX2" fmla="*/ 81650 w 212629"/>
                <a:gd name="connsiteY2" fmla="*/ 252480 h 252480"/>
                <a:gd name="connsiteX3" fmla="*/ 75949 w 212629"/>
                <a:gd name="connsiteY3" fmla="*/ 239044 h 252480"/>
                <a:gd name="connsiteX4" fmla="*/ 51108 w 212629"/>
                <a:gd name="connsiteY4" fmla="*/ 165121 h 252480"/>
                <a:gd name="connsiteX5" fmla="*/ 7249 w 212629"/>
                <a:gd name="connsiteY5" fmla="*/ 123934 h 252480"/>
                <a:gd name="connsiteX6" fmla="*/ 132088 w 212629"/>
                <a:gd name="connsiteY6" fmla="*/ 5474 h 252480"/>
                <a:gd name="connsiteX7" fmla="*/ 176067 w 212629"/>
                <a:gd name="connsiteY7" fmla="*/ 54437 h 252480"/>
                <a:gd name="connsiteX8" fmla="*/ 212629 w 212629"/>
                <a:gd name="connsiteY8" fmla="*/ 176006 h 252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2629" h="252480">
                  <a:moveTo>
                    <a:pt x="212629" y="176006"/>
                  </a:moveTo>
                  <a:cubicBezTo>
                    <a:pt x="183244" y="183143"/>
                    <a:pt x="166179" y="201684"/>
                    <a:pt x="88349" y="248693"/>
                  </a:cubicBezTo>
                  <a:cubicBezTo>
                    <a:pt x="86156" y="250008"/>
                    <a:pt x="83923" y="251285"/>
                    <a:pt x="81650" y="252480"/>
                  </a:cubicBezTo>
                  <a:cubicBezTo>
                    <a:pt x="79497" y="247895"/>
                    <a:pt x="77663" y="243310"/>
                    <a:pt x="75949" y="239044"/>
                  </a:cubicBezTo>
                  <a:cubicBezTo>
                    <a:pt x="66539" y="215240"/>
                    <a:pt x="66140" y="186373"/>
                    <a:pt x="51108" y="165121"/>
                  </a:cubicBezTo>
                  <a:cubicBezTo>
                    <a:pt x="39306" y="148495"/>
                    <a:pt x="18573" y="140999"/>
                    <a:pt x="7249" y="123934"/>
                  </a:cubicBezTo>
                  <a:cubicBezTo>
                    <a:pt x="-28994" y="69189"/>
                    <a:pt x="79776" y="-23473"/>
                    <a:pt x="132088" y="5474"/>
                  </a:cubicBezTo>
                  <a:cubicBezTo>
                    <a:pt x="151825" y="16439"/>
                    <a:pt x="165381" y="35258"/>
                    <a:pt x="176067" y="54437"/>
                  </a:cubicBezTo>
                  <a:cubicBezTo>
                    <a:pt x="197079" y="92196"/>
                    <a:pt x="209559" y="133981"/>
                    <a:pt x="212629" y="176006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8" name="Freeform: Shape 2357">
              <a:extLst>
                <a:ext uri="{FF2B5EF4-FFF2-40B4-BE49-F238E27FC236}">
                  <a16:creationId xmlns="" xmlns:a16="http://schemas.microsoft.com/office/drawing/2014/main" id="{2C5DB04A-DB08-4599-A903-5FEE1C1A1F6A}"/>
                </a:ext>
              </a:extLst>
            </p:cNvPr>
            <p:cNvSpPr/>
            <p:nvPr/>
          </p:nvSpPr>
          <p:spPr>
            <a:xfrm>
              <a:off x="17372243" y="2372043"/>
              <a:ext cx="1730002" cy="1473392"/>
            </a:xfrm>
            <a:custGeom>
              <a:avLst/>
              <a:gdLst>
                <a:gd name="connsiteX0" fmla="*/ 618900 w 618899"/>
                <a:gd name="connsiteY0" fmla="*/ 397554 h 527098"/>
                <a:gd name="connsiteX1" fmla="*/ 521214 w 618899"/>
                <a:gd name="connsiteY1" fmla="*/ 269844 h 527098"/>
                <a:gd name="connsiteX2" fmla="*/ 273450 w 618899"/>
                <a:gd name="connsiteY2" fmla="*/ 1347 h 527098"/>
                <a:gd name="connsiteX3" fmla="*/ 3597 w 618899"/>
                <a:gd name="connsiteY3" fmla="*/ 280012 h 527098"/>
                <a:gd name="connsiteX4" fmla="*/ 195061 w 618899"/>
                <a:gd name="connsiteY4" fmla="*/ 527098 h 527098"/>
                <a:gd name="connsiteX5" fmla="*/ 214958 w 618899"/>
                <a:gd name="connsiteY5" fmla="*/ 526460 h 527098"/>
                <a:gd name="connsiteX6" fmla="*/ 105270 w 618899"/>
                <a:gd name="connsiteY6" fmla="*/ 412945 h 527098"/>
                <a:gd name="connsiteX7" fmla="*/ 240316 w 618899"/>
                <a:gd name="connsiteY7" fmla="*/ 148714 h 527098"/>
                <a:gd name="connsiteX8" fmla="*/ 483854 w 618899"/>
                <a:gd name="connsiteY8" fmla="*/ 274071 h 527098"/>
                <a:gd name="connsiteX9" fmla="*/ 582218 w 618899"/>
                <a:gd name="connsiteY9" fmla="*/ 416892 h 527098"/>
                <a:gd name="connsiteX10" fmla="*/ 618900 w 618899"/>
                <a:gd name="connsiteY10" fmla="*/ 397554 h 527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18899" h="527098">
                  <a:moveTo>
                    <a:pt x="618900" y="397554"/>
                  </a:moveTo>
                  <a:cubicBezTo>
                    <a:pt x="618900" y="397554"/>
                    <a:pt x="525360" y="400784"/>
                    <a:pt x="521214" y="269844"/>
                  </a:cubicBezTo>
                  <a:cubicBezTo>
                    <a:pt x="517107" y="138905"/>
                    <a:pt x="475082" y="-16077"/>
                    <a:pt x="273450" y="1347"/>
                  </a:cubicBezTo>
                  <a:cubicBezTo>
                    <a:pt x="71817" y="18771"/>
                    <a:pt x="-19888" y="156728"/>
                    <a:pt x="3597" y="280012"/>
                  </a:cubicBezTo>
                  <a:cubicBezTo>
                    <a:pt x="27081" y="403296"/>
                    <a:pt x="129911" y="509993"/>
                    <a:pt x="195061" y="527098"/>
                  </a:cubicBezTo>
                  <a:lnTo>
                    <a:pt x="214958" y="526460"/>
                  </a:lnTo>
                  <a:cubicBezTo>
                    <a:pt x="214958" y="526460"/>
                    <a:pt x="122335" y="475903"/>
                    <a:pt x="105270" y="412945"/>
                  </a:cubicBezTo>
                  <a:cubicBezTo>
                    <a:pt x="88205" y="349947"/>
                    <a:pt x="108021" y="173115"/>
                    <a:pt x="240316" y="148714"/>
                  </a:cubicBezTo>
                  <a:cubicBezTo>
                    <a:pt x="372611" y="124272"/>
                    <a:pt x="463519" y="179934"/>
                    <a:pt x="483854" y="274071"/>
                  </a:cubicBezTo>
                  <a:cubicBezTo>
                    <a:pt x="504188" y="368209"/>
                    <a:pt x="544698" y="416812"/>
                    <a:pt x="582218" y="416892"/>
                  </a:cubicBezTo>
                  <a:lnTo>
                    <a:pt x="618900" y="397554"/>
                  </a:ln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9" name="Freeform: Shape 2358">
              <a:extLst>
                <a:ext uri="{FF2B5EF4-FFF2-40B4-BE49-F238E27FC236}">
                  <a16:creationId xmlns="" xmlns:a16="http://schemas.microsoft.com/office/drawing/2014/main" id="{18A541CB-2A8B-4622-AFB2-6ED783E957EE}"/>
                </a:ext>
              </a:extLst>
            </p:cNvPr>
            <p:cNvSpPr/>
            <p:nvPr/>
          </p:nvSpPr>
          <p:spPr>
            <a:xfrm>
              <a:off x="16597892" y="1713853"/>
              <a:ext cx="3009373" cy="2079556"/>
            </a:xfrm>
            <a:custGeom>
              <a:avLst/>
              <a:gdLst>
                <a:gd name="connsiteX0" fmla="*/ 1019882 w 1076587"/>
                <a:gd name="connsiteY0" fmla="*/ 562885 h 743950"/>
                <a:gd name="connsiteX1" fmla="*/ 1059435 w 1076587"/>
                <a:gd name="connsiteY1" fmla="*/ 293351 h 743950"/>
                <a:gd name="connsiteX2" fmla="*/ 545207 w 1076587"/>
                <a:gd name="connsiteY2" fmla="*/ 1807 h 743950"/>
                <a:gd name="connsiteX3" fmla="*/ 116624 w 1076587"/>
                <a:gd name="connsiteY3" fmla="*/ 209500 h 743950"/>
                <a:gd name="connsiteX4" fmla="*/ 91943 w 1076587"/>
                <a:gd name="connsiteY4" fmla="*/ 661727 h 743950"/>
                <a:gd name="connsiteX5" fmla="*/ 253185 w 1076587"/>
                <a:gd name="connsiteY5" fmla="*/ 741750 h 743950"/>
                <a:gd name="connsiteX6" fmla="*/ 99678 w 1076587"/>
                <a:gd name="connsiteY6" fmla="*/ 539799 h 743950"/>
                <a:gd name="connsiteX7" fmla="*/ 341940 w 1076587"/>
                <a:gd name="connsiteY7" fmla="*/ 135777 h 743950"/>
                <a:gd name="connsiteX8" fmla="*/ 869963 w 1076587"/>
                <a:gd name="connsiteY8" fmla="*/ 221780 h 743950"/>
                <a:gd name="connsiteX9" fmla="*/ 982881 w 1076587"/>
                <a:gd name="connsiteY9" fmla="*/ 572853 h 743950"/>
                <a:gd name="connsiteX10" fmla="*/ 1019882 w 1076587"/>
                <a:gd name="connsiteY10" fmla="*/ 562885 h 74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76587" h="743950">
                  <a:moveTo>
                    <a:pt x="1019882" y="562885"/>
                  </a:moveTo>
                  <a:cubicBezTo>
                    <a:pt x="1019882" y="562885"/>
                    <a:pt x="1114338" y="438365"/>
                    <a:pt x="1059435" y="293351"/>
                  </a:cubicBezTo>
                  <a:cubicBezTo>
                    <a:pt x="1004531" y="148336"/>
                    <a:pt x="731010" y="-19285"/>
                    <a:pt x="545207" y="1807"/>
                  </a:cubicBezTo>
                  <a:cubicBezTo>
                    <a:pt x="359404" y="22899"/>
                    <a:pt x="212516" y="102204"/>
                    <a:pt x="116624" y="209500"/>
                  </a:cubicBezTo>
                  <a:cubicBezTo>
                    <a:pt x="20772" y="316795"/>
                    <a:pt x="-77074" y="558618"/>
                    <a:pt x="91943" y="661727"/>
                  </a:cubicBezTo>
                  <a:cubicBezTo>
                    <a:pt x="261000" y="764796"/>
                    <a:pt x="253185" y="741750"/>
                    <a:pt x="253185" y="741750"/>
                  </a:cubicBezTo>
                  <a:cubicBezTo>
                    <a:pt x="253185" y="741750"/>
                    <a:pt x="118458" y="659175"/>
                    <a:pt x="99678" y="539799"/>
                  </a:cubicBezTo>
                  <a:cubicBezTo>
                    <a:pt x="80899" y="420382"/>
                    <a:pt x="182053" y="209380"/>
                    <a:pt x="341940" y="135777"/>
                  </a:cubicBezTo>
                  <a:cubicBezTo>
                    <a:pt x="501826" y="62173"/>
                    <a:pt x="748394" y="73856"/>
                    <a:pt x="869963" y="221780"/>
                  </a:cubicBezTo>
                  <a:cubicBezTo>
                    <a:pt x="991533" y="369705"/>
                    <a:pt x="1013701" y="431905"/>
                    <a:pt x="982881" y="572853"/>
                  </a:cubicBezTo>
                  <a:lnTo>
                    <a:pt x="1019882" y="562885"/>
                  </a:ln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0" name="Freeform: Shape 2359">
              <a:extLst>
                <a:ext uri="{FF2B5EF4-FFF2-40B4-BE49-F238E27FC236}">
                  <a16:creationId xmlns="" xmlns:a16="http://schemas.microsoft.com/office/drawing/2014/main" id="{7F3C8F39-38D6-4842-B998-A8E603EDB3A0}"/>
                </a:ext>
              </a:extLst>
            </p:cNvPr>
            <p:cNvSpPr/>
            <p:nvPr/>
          </p:nvSpPr>
          <p:spPr>
            <a:xfrm>
              <a:off x="16513234" y="1525417"/>
              <a:ext cx="2902087" cy="1267896"/>
            </a:xfrm>
            <a:custGeom>
              <a:avLst/>
              <a:gdLst>
                <a:gd name="connsiteX0" fmla="*/ 1035575 w 1038206"/>
                <a:gd name="connsiteY0" fmla="*/ 187478 h 453583"/>
                <a:gd name="connsiteX1" fmla="*/ 746663 w 1038206"/>
                <a:gd name="connsiteY1" fmla="*/ 33334 h 453583"/>
                <a:gd name="connsiteX2" fmla="*/ 366445 w 1038206"/>
                <a:gd name="connsiteY2" fmla="*/ 83771 h 453583"/>
                <a:gd name="connsiteX3" fmla="*/ 285824 w 1038206"/>
                <a:gd name="connsiteY3" fmla="*/ 114752 h 453583"/>
                <a:gd name="connsiteX4" fmla="*/ 142524 w 1038206"/>
                <a:gd name="connsiteY4" fmla="*/ 197766 h 453583"/>
                <a:gd name="connsiteX5" fmla="*/ 42007 w 1038206"/>
                <a:gd name="connsiteY5" fmla="*/ 311839 h 453583"/>
                <a:gd name="connsiteX6" fmla="*/ 17246 w 1038206"/>
                <a:gd name="connsiteY6" fmla="*/ 453065 h 453583"/>
                <a:gd name="connsiteX7" fmla="*/ 13857 w 1038206"/>
                <a:gd name="connsiteY7" fmla="*/ 453583 h 453583"/>
                <a:gd name="connsiteX8" fmla="*/ 312817 w 1038206"/>
                <a:gd name="connsiteY8" fmla="*/ 56619 h 453583"/>
                <a:gd name="connsiteX9" fmla="*/ 540127 w 1038206"/>
                <a:gd name="connsiteY9" fmla="*/ 10248 h 453583"/>
                <a:gd name="connsiteX10" fmla="*/ 669551 w 1038206"/>
                <a:gd name="connsiteY10" fmla="*/ 1 h 453583"/>
                <a:gd name="connsiteX11" fmla="*/ 779398 w 1038206"/>
                <a:gd name="connsiteY11" fmla="*/ 16109 h 453583"/>
                <a:gd name="connsiteX12" fmla="*/ 1038206 w 1038206"/>
                <a:gd name="connsiteY12" fmla="*/ 190150 h 453583"/>
                <a:gd name="connsiteX13" fmla="*/ 1035575 w 1038206"/>
                <a:gd name="connsiteY13" fmla="*/ 187478 h 453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8206" h="453583">
                  <a:moveTo>
                    <a:pt x="1035575" y="187478"/>
                  </a:moveTo>
                  <a:cubicBezTo>
                    <a:pt x="957625" y="108731"/>
                    <a:pt x="855513" y="54227"/>
                    <a:pt x="746663" y="33334"/>
                  </a:cubicBezTo>
                  <a:cubicBezTo>
                    <a:pt x="614767" y="8015"/>
                    <a:pt x="490167" y="41069"/>
                    <a:pt x="366445" y="83771"/>
                  </a:cubicBezTo>
                  <a:cubicBezTo>
                    <a:pt x="338933" y="93141"/>
                    <a:pt x="312019" y="103468"/>
                    <a:pt x="285824" y="114752"/>
                  </a:cubicBezTo>
                  <a:cubicBezTo>
                    <a:pt x="233352" y="137240"/>
                    <a:pt x="184988" y="165350"/>
                    <a:pt x="142524" y="197766"/>
                  </a:cubicBezTo>
                  <a:cubicBezTo>
                    <a:pt x="100021" y="230102"/>
                    <a:pt x="64335" y="268259"/>
                    <a:pt x="42007" y="311839"/>
                  </a:cubicBezTo>
                  <a:cubicBezTo>
                    <a:pt x="19559" y="355379"/>
                    <a:pt x="11864" y="404063"/>
                    <a:pt x="17246" y="453065"/>
                  </a:cubicBezTo>
                  <a:lnTo>
                    <a:pt x="13857" y="453583"/>
                  </a:lnTo>
                  <a:cubicBezTo>
                    <a:pt x="-56477" y="259527"/>
                    <a:pt x="155961" y="108651"/>
                    <a:pt x="312817" y="56619"/>
                  </a:cubicBezTo>
                  <a:cubicBezTo>
                    <a:pt x="386341" y="32217"/>
                    <a:pt x="463134" y="18142"/>
                    <a:pt x="540127" y="10248"/>
                  </a:cubicBezTo>
                  <a:cubicBezTo>
                    <a:pt x="582670" y="5862"/>
                    <a:pt x="626768" y="-79"/>
                    <a:pt x="669551" y="1"/>
                  </a:cubicBezTo>
                  <a:cubicBezTo>
                    <a:pt x="706313" y="80"/>
                    <a:pt x="743473" y="9131"/>
                    <a:pt x="779398" y="16109"/>
                  </a:cubicBezTo>
                  <a:cubicBezTo>
                    <a:pt x="880951" y="35886"/>
                    <a:pt x="987728" y="97368"/>
                    <a:pt x="1038206" y="190150"/>
                  </a:cubicBezTo>
                  <a:cubicBezTo>
                    <a:pt x="1037329" y="189233"/>
                    <a:pt x="1036452" y="188355"/>
                    <a:pt x="1035575" y="187478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1" name="Freeform: Shape 2360">
              <a:extLst>
                <a:ext uri="{FF2B5EF4-FFF2-40B4-BE49-F238E27FC236}">
                  <a16:creationId xmlns="" xmlns:a16="http://schemas.microsoft.com/office/drawing/2014/main" id="{F424B9DC-9E15-4F14-A749-2C09D314F7CD}"/>
                </a:ext>
              </a:extLst>
            </p:cNvPr>
            <p:cNvSpPr/>
            <p:nvPr/>
          </p:nvSpPr>
          <p:spPr>
            <a:xfrm>
              <a:off x="17137274" y="2205184"/>
              <a:ext cx="1086940" cy="1413444"/>
            </a:xfrm>
            <a:custGeom>
              <a:avLst/>
              <a:gdLst>
                <a:gd name="connsiteX0" fmla="*/ 388489 w 388847"/>
                <a:gd name="connsiteY0" fmla="*/ 23083 h 505652"/>
                <a:gd name="connsiteX1" fmla="*/ 388848 w 388847"/>
                <a:gd name="connsiteY1" fmla="*/ 23282 h 505652"/>
                <a:gd name="connsiteX2" fmla="*/ 295867 w 388847"/>
                <a:gd name="connsiteY2" fmla="*/ 13673 h 505652"/>
                <a:gd name="connsiteX3" fmla="*/ 205716 w 388847"/>
                <a:gd name="connsiteY3" fmla="*/ 38195 h 505652"/>
                <a:gd name="connsiteX4" fmla="*/ 68637 w 388847"/>
                <a:gd name="connsiteY4" fmla="*/ 191900 h 505652"/>
                <a:gd name="connsiteX5" fmla="*/ 48621 w 388847"/>
                <a:gd name="connsiteY5" fmla="*/ 235321 h 505652"/>
                <a:gd name="connsiteX6" fmla="*/ 25017 w 388847"/>
                <a:gd name="connsiteY6" fmla="*/ 327266 h 505652"/>
                <a:gd name="connsiteX7" fmla="*/ 32314 w 388847"/>
                <a:gd name="connsiteY7" fmla="*/ 421284 h 505652"/>
                <a:gd name="connsiteX8" fmla="*/ 82472 w 388847"/>
                <a:gd name="connsiteY8" fmla="*/ 504257 h 505652"/>
                <a:gd name="connsiteX9" fmla="*/ 81276 w 388847"/>
                <a:gd name="connsiteY9" fmla="*/ 505653 h 505652"/>
                <a:gd name="connsiteX10" fmla="*/ 13693 w 388847"/>
                <a:gd name="connsiteY10" fmla="*/ 416499 h 505652"/>
                <a:gd name="connsiteX11" fmla="*/ 2210 w 388847"/>
                <a:gd name="connsiteY11" fmla="*/ 303343 h 505652"/>
                <a:gd name="connsiteX12" fmla="*/ 104960 w 388847"/>
                <a:gd name="connsiteY12" fmla="*/ 93497 h 505652"/>
                <a:gd name="connsiteX13" fmla="*/ 236019 w 388847"/>
                <a:gd name="connsiteY13" fmla="*/ 8968 h 505652"/>
                <a:gd name="connsiteX14" fmla="*/ 388489 w 388847"/>
                <a:gd name="connsiteY14" fmla="*/ 23083 h 50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8847" h="505652">
                  <a:moveTo>
                    <a:pt x="388489" y="23083"/>
                  </a:moveTo>
                  <a:cubicBezTo>
                    <a:pt x="388609" y="23163"/>
                    <a:pt x="388728" y="23243"/>
                    <a:pt x="388848" y="23282"/>
                  </a:cubicBezTo>
                  <a:cubicBezTo>
                    <a:pt x="365084" y="9566"/>
                    <a:pt x="322102" y="11520"/>
                    <a:pt x="295867" y="13673"/>
                  </a:cubicBezTo>
                  <a:cubicBezTo>
                    <a:pt x="264687" y="16225"/>
                    <a:pt x="233906" y="24558"/>
                    <a:pt x="205716" y="38195"/>
                  </a:cubicBezTo>
                  <a:cubicBezTo>
                    <a:pt x="138253" y="70849"/>
                    <a:pt x="101531" y="127548"/>
                    <a:pt x="68637" y="191900"/>
                  </a:cubicBezTo>
                  <a:cubicBezTo>
                    <a:pt x="61300" y="206095"/>
                    <a:pt x="54602" y="220569"/>
                    <a:pt x="48621" y="235321"/>
                  </a:cubicBezTo>
                  <a:cubicBezTo>
                    <a:pt x="36580" y="264786"/>
                    <a:pt x="28645" y="295887"/>
                    <a:pt x="25017" y="327266"/>
                  </a:cubicBezTo>
                  <a:cubicBezTo>
                    <a:pt x="21309" y="358605"/>
                    <a:pt x="22904" y="390742"/>
                    <a:pt x="32314" y="421284"/>
                  </a:cubicBezTo>
                  <a:cubicBezTo>
                    <a:pt x="41683" y="451826"/>
                    <a:pt x="59307" y="480174"/>
                    <a:pt x="82472" y="504257"/>
                  </a:cubicBezTo>
                  <a:cubicBezTo>
                    <a:pt x="82472" y="504257"/>
                    <a:pt x="81276" y="505653"/>
                    <a:pt x="81276" y="505653"/>
                  </a:cubicBezTo>
                  <a:cubicBezTo>
                    <a:pt x="50894" y="498037"/>
                    <a:pt x="23302" y="442615"/>
                    <a:pt x="13693" y="416499"/>
                  </a:cubicBezTo>
                  <a:cubicBezTo>
                    <a:pt x="416" y="380455"/>
                    <a:pt x="-2734" y="341261"/>
                    <a:pt x="2210" y="303343"/>
                  </a:cubicBezTo>
                  <a:cubicBezTo>
                    <a:pt x="12497" y="224715"/>
                    <a:pt x="50495" y="150713"/>
                    <a:pt x="104960" y="93497"/>
                  </a:cubicBezTo>
                  <a:cubicBezTo>
                    <a:pt x="141243" y="55419"/>
                    <a:pt x="185581" y="23881"/>
                    <a:pt x="236019" y="8968"/>
                  </a:cubicBezTo>
                  <a:cubicBezTo>
                    <a:pt x="286337" y="-5904"/>
                    <a:pt x="342995" y="-2993"/>
                    <a:pt x="388489" y="23083"/>
                  </a:cubicBez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2" name="Freeform: Shape 2361">
              <a:extLst>
                <a:ext uri="{FF2B5EF4-FFF2-40B4-BE49-F238E27FC236}">
                  <a16:creationId xmlns="" xmlns:a16="http://schemas.microsoft.com/office/drawing/2014/main" id="{010D2E2E-D5EC-4B56-8F0C-3EE106C740F8}"/>
                </a:ext>
              </a:extLst>
            </p:cNvPr>
            <p:cNvSpPr/>
            <p:nvPr/>
          </p:nvSpPr>
          <p:spPr>
            <a:xfrm>
              <a:off x="18497054" y="2231812"/>
              <a:ext cx="548908" cy="650886"/>
            </a:xfrm>
            <a:custGeom>
              <a:avLst/>
              <a:gdLst>
                <a:gd name="connsiteX0" fmla="*/ 196369 w 196369"/>
                <a:gd name="connsiteY0" fmla="*/ 231337 h 232851"/>
                <a:gd name="connsiteX1" fmla="*/ 195532 w 196369"/>
                <a:gd name="connsiteY1" fmla="*/ 227748 h 232851"/>
                <a:gd name="connsiteX2" fmla="*/ 193937 w 196369"/>
                <a:gd name="connsiteY2" fmla="*/ 217422 h 232851"/>
                <a:gd name="connsiteX3" fmla="*/ 191106 w 196369"/>
                <a:gd name="connsiteY3" fmla="*/ 201234 h 232851"/>
                <a:gd name="connsiteX4" fmla="*/ 186481 w 196369"/>
                <a:gd name="connsiteY4" fmla="*/ 180660 h 232851"/>
                <a:gd name="connsiteX5" fmla="*/ 179543 w 196369"/>
                <a:gd name="connsiteY5" fmla="*/ 157055 h 232851"/>
                <a:gd name="connsiteX6" fmla="*/ 169814 w 196369"/>
                <a:gd name="connsiteY6" fmla="*/ 131737 h 232851"/>
                <a:gd name="connsiteX7" fmla="*/ 163714 w 196369"/>
                <a:gd name="connsiteY7" fmla="*/ 118938 h 232851"/>
                <a:gd name="connsiteX8" fmla="*/ 156936 w 196369"/>
                <a:gd name="connsiteY8" fmla="*/ 106139 h 232851"/>
                <a:gd name="connsiteX9" fmla="*/ 140907 w 196369"/>
                <a:gd name="connsiteY9" fmla="*/ 81538 h 232851"/>
                <a:gd name="connsiteX10" fmla="*/ 132255 w 196369"/>
                <a:gd name="connsiteY10" fmla="*/ 69577 h 232851"/>
                <a:gd name="connsiteX11" fmla="*/ 122805 w 196369"/>
                <a:gd name="connsiteY11" fmla="*/ 58333 h 232851"/>
                <a:gd name="connsiteX12" fmla="*/ 113196 w 196369"/>
                <a:gd name="connsiteY12" fmla="*/ 47488 h 232851"/>
                <a:gd name="connsiteX13" fmla="*/ 102511 w 196369"/>
                <a:gd name="connsiteY13" fmla="*/ 38078 h 232851"/>
                <a:gd name="connsiteX14" fmla="*/ 97048 w 196369"/>
                <a:gd name="connsiteY14" fmla="*/ 33692 h 232851"/>
                <a:gd name="connsiteX15" fmla="*/ 91386 w 196369"/>
                <a:gd name="connsiteY15" fmla="*/ 29705 h 232851"/>
                <a:gd name="connsiteX16" fmla="*/ 79544 w 196369"/>
                <a:gd name="connsiteY16" fmla="*/ 22886 h 232851"/>
                <a:gd name="connsiteX17" fmla="*/ 68101 w 196369"/>
                <a:gd name="connsiteY17" fmla="*/ 16746 h 232851"/>
                <a:gd name="connsiteX18" fmla="*/ 56339 w 196369"/>
                <a:gd name="connsiteY18" fmla="*/ 12281 h 232851"/>
                <a:gd name="connsiteX19" fmla="*/ 45334 w 196369"/>
                <a:gd name="connsiteY19" fmla="*/ 8453 h 232851"/>
                <a:gd name="connsiteX20" fmla="*/ 35207 w 196369"/>
                <a:gd name="connsiteY20" fmla="*/ 5343 h 232851"/>
                <a:gd name="connsiteX21" fmla="*/ 17504 w 196369"/>
                <a:gd name="connsiteY21" fmla="*/ 2073 h 232851"/>
                <a:gd name="connsiteX22" fmla="*/ 1714 w 196369"/>
                <a:gd name="connsiteY22" fmla="*/ 0 h 232851"/>
                <a:gd name="connsiteX23" fmla="*/ 0 w 196369"/>
                <a:gd name="connsiteY23" fmla="*/ 2393 h 232851"/>
                <a:gd name="connsiteX24" fmla="*/ 11044 w 196369"/>
                <a:gd name="connsiteY24" fmla="*/ 10566 h 232851"/>
                <a:gd name="connsiteX25" fmla="*/ 24202 w 196369"/>
                <a:gd name="connsiteY25" fmla="*/ 19019 h 232851"/>
                <a:gd name="connsiteX26" fmla="*/ 40390 w 196369"/>
                <a:gd name="connsiteY26" fmla="*/ 30662 h 232851"/>
                <a:gd name="connsiteX27" fmla="*/ 49800 w 196369"/>
                <a:gd name="connsiteY27" fmla="*/ 37001 h 232851"/>
                <a:gd name="connsiteX28" fmla="*/ 59170 w 196369"/>
                <a:gd name="connsiteY28" fmla="*/ 44497 h 232851"/>
                <a:gd name="connsiteX29" fmla="*/ 69297 w 196369"/>
                <a:gd name="connsiteY29" fmla="*/ 52073 h 232851"/>
                <a:gd name="connsiteX30" fmla="*/ 79465 w 196369"/>
                <a:gd name="connsiteY30" fmla="*/ 60366 h 232851"/>
                <a:gd name="connsiteX31" fmla="*/ 90390 w 196369"/>
                <a:gd name="connsiteY31" fmla="*/ 68580 h 232851"/>
                <a:gd name="connsiteX32" fmla="*/ 101115 w 196369"/>
                <a:gd name="connsiteY32" fmla="*/ 77471 h 232851"/>
                <a:gd name="connsiteX33" fmla="*/ 111881 w 196369"/>
                <a:gd name="connsiteY33" fmla="*/ 86681 h 232851"/>
                <a:gd name="connsiteX34" fmla="*/ 121609 w 196369"/>
                <a:gd name="connsiteY34" fmla="*/ 97009 h 232851"/>
                <a:gd name="connsiteX35" fmla="*/ 139512 w 196369"/>
                <a:gd name="connsiteY35" fmla="*/ 118898 h 232851"/>
                <a:gd name="connsiteX36" fmla="*/ 147367 w 196369"/>
                <a:gd name="connsiteY36" fmla="*/ 130381 h 232851"/>
                <a:gd name="connsiteX37" fmla="*/ 154783 w 196369"/>
                <a:gd name="connsiteY37" fmla="*/ 141825 h 232851"/>
                <a:gd name="connsiteX38" fmla="*/ 167223 w 196369"/>
                <a:gd name="connsiteY38" fmla="*/ 164631 h 232851"/>
                <a:gd name="connsiteX39" fmla="*/ 177111 w 196369"/>
                <a:gd name="connsiteY39" fmla="*/ 186003 h 232851"/>
                <a:gd name="connsiteX40" fmla="*/ 184288 w 196369"/>
                <a:gd name="connsiteY40" fmla="*/ 204862 h 232851"/>
                <a:gd name="connsiteX41" fmla="*/ 189232 w 196369"/>
                <a:gd name="connsiteY41" fmla="*/ 219774 h 232851"/>
                <a:gd name="connsiteX42" fmla="*/ 192422 w 196369"/>
                <a:gd name="connsiteY42" fmla="*/ 229583 h 232851"/>
                <a:gd name="connsiteX43" fmla="*/ 193817 w 196369"/>
                <a:gd name="connsiteY43" fmla="*/ 232852 h 232851"/>
                <a:gd name="connsiteX44" fmla="*/ 196369 w 196369"/>
                <a:gd name="connsiteY44" fmla="*/ 231337 h 232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6369" h="232851">
                  <a:moveTo>
                    <a:pt x="196369" y="231337"/>
                  </a:moveTo>
                  <a:cubicBezTo>
                    <a:pt x="196369" y="231337"/>
                    <a:pt x="196090" y="230101"/>
                    <a:pt x="195532" y="227748"/>
                  </a:cubicBezTo>
                  <a:cubicBezTo>
                    <a:pt x="195173" y="225356"/>
                    <a:pt x="194615" y="221887"/>
                    <a:pt x="193937" y="217422"/>
                  </a:cubicBezTo>
                  <a:cubicBezTo>
                    <a:pt x="193299" y="212876"/>
                    <a:pt x="192342" y="207454"/>
                    <a:pt x="191106" y="201234"/>
                  </a:cubicBezTo>
                  <a:cubicBezTo>
                    <a:pt x="189910" y="195014"/>
                    <a:pt x="188315" y="188156"/>
                    <a:pt x="186481" y="180660"/>
                  </a:cubicBezTo>
                  <a:cubicBezTo>
                    <a:pt x="184487" y="173284"/>
                    <a:pt x="182414" y="165229"/>
                    <a:pt x="179543" y="157055"/>
                  </a:cubicBezTo>
                  <a:cubicBezTo>
                    <a:pt x="177031" y="148682"/>
                    <a:pt x="173363" y="140429"/>
                    <a:pt x="169814" y="131737"/>
                  </a:cubicBezTo>
                  <a:cubicBezTo>
                    <a:pt x="168140" y="127311"/>
                    <a:pt x="165748" y="123284"/>
                    <a:pt x="163714" y="118938"/>
                  </a:cubicBezTo>
                  <a:cubicBezTo>
                    <a:pt x="161521" y="114712"/>
                    <a:pt x="159567" y="110206"/>
                    <a:pt x="156936" y="106139"/>
                  </a:cubicBezTo>
                  <a:cubicBezTo>
                    <a:pt x="151752" y="97966"/>
                    <a:pt x="147048" y="89193"/>
                    <a:pt x="140907" y="81538"/>
                  </a:cubicBezTo>
                  <a:cubicBezTo>
                    <a:pt x="138036" y="77551"/>
                    <a:pt x="135126" y="73564"/>
                    <a:pt x="132255" y="69577"/>
                  </a:cubicBezTo>
                  <a:cubicBezTo>
                    <a:pt x="129185" y="65749"/>
                    <a:pt x="125915" y="62081"/>
                    <a:pt x="122805" y="58333"/>
                  </a:cubicBezTo>
                  <a:cubicBezTo>
                    <a:pt x="119576" y="54705"/>
                    <a:pt x="116745" y="50757"/>
                    <a:pt x="113196" y="47488"/>
                  </a:cubicBezTo>
                  <a:cubicBezTo>
                    <a:pt x="109688" y="44178"/>
                    <a:pt x="106019" y="41108"/>
                    <a:pt x="102511" y="38078"/>
                  </a:cubicBezTo>
                  <a:cubicBezTo>
                    <a:pt x="100677" y="36603"/>
                    <a:pt x="98842" y="35127"/>
                    <a:pt x="97048" y="33692"/>
                  </a:cubicBezTo>
                  <a:cubicBezTo>
                    <a:pt x="95294" y="32217"/>
                    <a:pt x="93460" y="30821"/>
                    <a:pt x="91386" y="29705"/>
                  </a:cubicBezTo>
                  <a:cubicBezTo>
                    <a:pt x="87399" y="27313"/>
                    <a:pt x="83452" y="25040"/>
                    <a:pt x="79544" y="22886"/>
                  </a:cubicBezTo>
                  <a:cubicBezTo>
                    <a:pt x="75677" y="20694"/>
                    <a:pt x="71809" y="18740"/>
                    <a:pt x="68101" y="16746"/>
                  </a:cubicBezTo>
                  <a:cubicBezTo>
                    <a:pt x="64074" y="15152"/>
                    <a:pt x="60167" y="13636"/>
                    <a:pt x="56339" y="12281"/>
                  </a:cubicBezTo>
                  <a:cubicBezTo>
                    <a:pt x="52551" y="10885"/>
                    <a:pt x="48843" y="9649"/>
                    <a:pt x="45334" y="8453"/>
                  </a:cubicBezTo>
                  <a:cubicBezTo>
                    <a:pt x="41746" y="7377"/>
                    <a:pt x="38676" y="5941"/>
                    <a:pt x="35207" y="5343"/>
                  </a:cubicBezTo>
                  <a:cubicBezTo>
                    <a:pt x="28429" y="3947"/>
                    <a:pt x="22488" y="2831"/>
                    <a:pt x="17504" y="2073"/>
                  </a:cubicBezTo>
                  <a:cubicBezTo>
                    <a:pt x="7576" y="478"/>
                    <a:pt x="1714" y="0"/>
                    <a:pt x="1714" y="0"/>
                  </a:cubicBezTo>
                  <a:lnTo>
                    <a:pt x="0" y="2393"/>
                  </a:lnTo>
                  <a:cubicBezTo>
                    <a:pt x="0" y="2393"/>
                    <a:pt x="3868" y="5662"/>
                    <a:pt x="11044" y="10566"/>
                  </a:cubicBezTo>
                  <a:cubicBezTo>
                    <a:pt x="14633" y="13038"/>
                    <a:pt x="19059" y="15909"/>
                    <a:pt x="24202" y="19019"/>
                  </a:cubicBezTo>
                  <a:cubicBezTo>
                    <a:pt x="29186" y="22329"/>
                    <a:pt x="34370" y="26595"/>
                    <a:pt x="40390" y="30662"/>
                  </a:cubicBezTo>
                  <a:cubicBezTo>
                    <a:pt x="43420" y="32695"/>
                    <a:pt x="46530" y="34808"/>
                    <a:pt x="49800" y="37001"/>
                  </a:cubicBezTo>
                  <a:cubicBezTo>
                    <a:pt x="52830" y="39433"/>
                    <a:pt x="55900" y="41985"/>
                    <a:pt x="59170" y="44497"/>
                  </a:cubicBezTo>
                  <a:cubicBezTo>
                    <a:pt x="62399" y="47049"/>
                    <a:pt x="65789" y="49561"/>
                    <a:pt x="69297" y="52073"/>
                  </a:cubicBezTo>
                  <a:cubicBezTo>
                    <a:pt x="72806" y="54585"/>
                    <a:pt x="75996" y="57575"/>
                    <a:pt x="79465" y="60366"/>
                  </a:cubicBezTo>
                  <a:cubicBezTo>
                    <a:pt x="83013" y="63078"/>
                    <a:pt x="86562" y="65908"/>
                    <a:pt x="90390" y="68580"/>
                  </a:cubicBezTo>
                  <a:cubicBezTo>
                    <a:pt x="94098" y="71331"/>
                    <a:pt x="97487" y="74521"/>
                    <a:pt x="101115" y="77471"/>
                  </a:cubicBezTo>
                  <a:cubicBezTo>
                    <a:pt x="104664" y="80502"/>
                    <a:pt x="108412" y="83492"/>
                    <a:pt x="111881" y="86681"/>
                  </a:cubicBezTo>
                  <a:cubicBezTo>
                    <a:pt x="115190" y="90031"/>
                    <a:pt x="118340" y="93540"/>
                    <a:pt x="121609" y="97009"/>
                  </a:cubicBezTo>
                  <a:cubicBezTo>
                    <a:pt x="128348" y="103707"/>
                    <a:pt x="133690" y="111562"/>
                    <a:pt x="139512" y="118898"/>
                  </a:cubicBezTo>
                  <a:cubicBezTo>
                    <a:pt x="142502" y="122526"/>
                    <a:pt x="144695" y="126633"/>
                    <a:pt x="147367" y="130381"/>
                  </a:cubicBezTo>
                  <a:cubicBezTo>
                    <a:pt x="149839" y="134249"/>
                    <a:pt x="152669" y="137837"/>
                    <a:pt x="154783" y="141825"/>
                  </a:cubicBezTo>
                  <a:cubicBezTo>
                    <a:pt x="159248" y="149599"/>
                    <a:pt x="163674" y="157135"/>
                    <a:pt x="167223" y="164631"/>
                  </a:cubicBezTo>
                  <a:cubicBezTo>
                    <a:pt x="171130" y="171968"/>
                    <a:pt x="174160" y="179304"/>
                    <a:pt x="177111" y="186003"/>
                  </a:cubicBezTo>
                  <a:cubicBezTo>
                    <a:pt x="179862" y="192820"/>
                    <a:pt x="182334" y="199160"/>
                    <a:pt x="184288" y="204862"/>
                  </a:cubicBezTo>
                  <a:cubicBezTo>
                    <a:pt x="186202" y="210604"/>
                    <a:pt x="187876" y="215628"/>
                    <a:pt x="189232" y="219774"/>
                  </a:cubicBezTo>
                  <a:cubicBezTo>
                    <a:pt x="190628" y="224001"/>
                    <a:pt x="191704" y="227310"/>
                    <a:pt x="192422" y="229583"/>
                  </a:cubicBezTo>
                  <a:cubicBezTo>
                    <a:pt x="193339" y="231696"/>
                    <a:pt x="193817" y="232852"/>
                    <a:pt x="193817" y="232852"/>
                  </a:cubicBezTo>
                  <a:lnTo>
                    <a:pt x="196369" y="231337"/>
                  </a:lnTo>
                  <a:close/>
                </a:path>
              </a:pathLst>
            </a:custGeom>
            <a:solidFill>
              <a:srgbClr val="9B857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3" name="Freeform: Shape 2362">
              <a:extLst>
                <a:ext uri="{FF2B5EF4-FFF2-40B4-BE49-F238E27FC236}">
                  <a16:creationId xmlns="" xmlns:a16="http://schemas.microsoft.com/office/drawing/2014/main" id="{8F4A23C7-F82A-4528-AAD7-C116F4B137DB}"/>
                </a:ext>
              </a:extLst>
            </p:cNvPr>
            <p:cNvSpPr/>
            <p:nvPr/>
          </p:nvSpPr>
          <p:spPr>
            <a:xfrm>
              <a:off x="15058100" y="-1044115"/>
              <a:ext cx="3950232" cy="2629530"/>
            </a:xfrm>
            <a:custGeom>
              <a:avLst/>
              <a:gdLst>
                <a:gd name="connsiteX0" fmla="*/ 1169025 w 1413174"/>
                <a:gd name="connsiteY0" fmla="*/ 900577 h 940700"/>
                <a:gd name="connsiteX1" fmla="*/ 1392028 w 1413174"/>
                <a:gd name="connsiteY1" fmla="*/ 750779 h 940700"/>
                <a:gd name="connsiteX2" fmla="*/ 868749 w 1413174"/>
                <a:gd name="connsiteY2" fmla="*/ 46401 h 940700"/>
                <a:gd name="connsiteX3" fmla="*/ 41168 w 1413174"/>
                <a:gd name="connsiteY3" fmla="*/ 344444 h 940700"/>
                <a:gd name="connsiteX4" fmla="*/ 150377 w 1413174"/>
                <a:gd name="connsiteY4" fmla="*/ 770276 h 940700"/>
                <a:gd name="connsiteX5" fmla="*/ 666001 w 1413174"/>
                <a:gd name="connsiteY5" fmla="*/ 934588 h 940700"/>
                <a:gd name="connsiteX6" fmla="*/ 862250 w 1413174"/>
                <a:gd name="connsiteY6" fmla="*/ 912818 h 940700"/>
                <a:gd name="connsiteX7" fmla="*/ 1046179 w 1413174"/>
                <a:gd name="connsiteY7" fmla="*/ 888058 h 940700"/>
                <a:gd name="connsiteX8" fmla="*/ 1169025 w 1413174"/>
                <a:gd name="connsiteY8" fmla="*/ 900577 h 94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3174" h="940700">
                  <a:moveTo>
                    <a:pt x="1169025" y="900577"/>
                  </a:moveTo>
                  <a:cubicBezTo>
                    <a:pt x="1169025" y="900577"/>
                    <a:pt x="1317428" y="914931"/>
                    <a:pt x="1392028" y="750779"/>
                  </a:cubicBezTo>
                  <a:cubicBezTo>
                    <a:pt x="1466628" y="586626"/>
                    <a:pt x="1355665" y="203776"/>
                    <a:pt x="868749" y="46401"/>
                  </a:cubicBezTo>
                  <a:cubicBezTo>
                    <a:pt x="381834" y="-110933"/>
                    <a:pt x="118759" y="168011"/>
                    <a:pt x="41168" y="344444"/>
                  </a:cubicBezTo>
                  <a:cubicBezTo>
                    <a:pt x="-36423" y="520877"/>
                    <a:pt x="-6678" y="684352"/>
                    <a:pt x="150377" y="770276"/>
                  </a:cubicBezTo>
                  <a:cubicBezTo>
                    <a:pt x="307433" y="856160"/>
                    <a:pt x="536297" y="968200"/>
                    <a:pt x="666001" y="934588"/>
                  </a:cubicBezTo>
                  <a:cubicBezTo>
                    <a:pt x="795664" y="900976"/>
                    <a:pt x="781270" y="888815"/>
                    <a:pt x="862250" y="912818"/>
                  </a:cubicBezTo>
                  <a:cubicBezTo>
                    <a:pt x="943230" y="936821"/>
                    <a:pt x="982743" y="881319"/>
                    <a:pt x="1046179" y="888058"/>
                  </a:cubicBezTo>
                  <a:cubicBezTo>
                    <a:pt x="1109655" y="894836"/>
                    <a:pt x="1169025" y="900577"/>
                    <a:pt x="1169025" y="900577"/>
                  </a:cubicBezTo>
                  <a:close/>
                </a:path>
              </a:pathLst>
            </a:custGeom>
            <a:solidFill>
              <a:srgbClr val="DFAB62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4" name="Freeform: Shape 2363">
              <a:extLst>
                <a:ext uri="{FF2B5EF4-FFF2-40B4-BE49-F238E27FC236}">
                  <a16:creationId xmlns="" xmlns:a16="http://schemas.microsoft.com/office/drawing/2014/main" id="{75F120A4-348C-49EF-8618-9CE98AAB9206}"/>
                </a:ext>
              </a:extLst>
            </p:cNvPr>
            <p:cNvSpPr/>
            <p:nvPr/>
          </p:nvSpPr>
          <p:spPr>
            <a:xfrm>
              <a:off x="15058145" y="-1044059"/>
              <a:ext cx="3949552" cy="2569529"/>
            </a:xfrm>
            <a:custGeom>
              <a:avLst/>
              <a:gdLst>
                <a:gd name="connsiteX0" fmla="*/ 41152 w 1412931"/>
                <a:gd name="connsiteY0" fmla="*/ 344464 h 919235"/>
                <a:gd name="connsiteX1" fmla="*/ 868733 w 1412931"/>
                <a:gd name="connsiteY1" fmla="*/ 46421 h 919235"/>
                <a:gd name="connsiteX2" fmla="*/ 1315498 w 1412931"/>
                <a:gd name="connsiteY2" fmla="*/ 356026 h 919235"/>
                <a:gd name="connsiteX3" fmla="*/ 1406805 w 1412931"/>
                <a:gd name="connsiteY3" fmla="*/ 564556 h 919235"/>
                <a:gd name="connsiteX4" fmla="*/ 1376661 w 1412931"/>
                <a:gd name="connsiteY4" fmla="*/ 779466 h 919235"/>
                <a:gd name="connsiteX5" fmla="*/ 1200986 w 1412931"/>
                <a:gd name="connsiteY5" fmla="*/ 899361 h 919235"/>
                <a:gd name="connsiteX6" fmla="*/ 1021164 w 1412931"/>
                <a:gd name="connsiteY6" fmla="*/ 890788 h 919235"/>
                <a:gd name="connsiteX7" fmla="*/ 880974 w 1412931"/>
                <a:gd name="connsiteY7" fmla="*/ 918579 h 919235"/>
                <a:gd name="connsiteX8" fmla="*/ 1056370 w 1412931"/>
                <a:gd name="connsiteY8" fmla="*/ 880741 h 919235"/>
                <a:gd name="connsiteX9" fmla="*/ 1189941 w 1412931"/>
                <a:gd name="connsiteY9" fmla="*/ 860007 h 919235"/>
                <a:gd name="connsiteX10" fmla="*/ 1307005 w 1412931"/>
                <a:gd name="connsiteY10" fmla="*/ 783493 h 919235"/>
                <a:gd name="connsiteX11" fmla="*/ 1388025 w 1412931"/>
                <a:gd name="connsiteY11" fmla="*/ 610329 h 919235"/>
                <a:gd name="connsiteX12" fmla="*/ 1313305 w 1412931"/>
                <a:gd name="connsiteY12" fmla="*/ 420220 h 919235"/>
                <a:gd name="connsiteX13" fmla="*/ 843215 w 1412931"/>
                <a:gd name="connsiteY13" fmla="*/ 78239 h 919235"/>
                <a:gd name="connsiteX14" fmla="*/ 693257 w 1412931"/>
                <a:gd name="connsiteY14" fmla="*/ 51564 h 919235"/>
                <a:gd name="connsiteX15" fmla="*/ 530141 w 1412931"/>
                <a:gd name="connsiteY15" fmla="*/ 49013 h 919235"/>
                <a:gd name="connsiteX16" fmla="*/ 260089 w 1412931"/>
                <a:gd name="connsiteY16" fmla="*/ 143230 h 919235"/>
                <a:gd name="connsiteX17" fmla="*/ 70298 w 1412931"/>
                <a:gd name="connsiteY17" fmla="*/ 366513 h 919235"/>
                <a:gd name="connsiteX18" fmla="*/ 58776 w 1412931"/>
                <a:gd name="connsiteY18" fmla="*/ 495977 h 919235"/>
                <a:gd name="connsiteX19" fmla="*/ 107021 w 1412931"/>
                <a:gd name="connsiteY19" fmla="*/ 625202 h 919235"/>
                <a:gd name="connsiteX20" fmla="*/ 191549 w 1412931"/>
                <a:gd name="connsiteY20" fmla="*/ 754586 h 919235"/>
                <a:gd name="connsiteX21" fmla="*/ 260886 w 1412931"/>
                <a:gd name="connsiteY21" fmla="*/ 810606 h 919235"/>
                <a:gd name="connsiteX22" fmla="*/ 293382 w 1412931"/>
                <a:gd name="connsiteY22" fmla="*/ 843859 h 919235"/>
                <a:gd name="connsiteX23" fmla="*/ 150321 w 1412931"/>
                <a:gd name="connsiteY23" fmla="*/ 770295 h 919235"/>
                <a:gd name="connsiteX24" fmla="*/ 41152 w 1412931"/>
                <a:gd name="connsiteY24" fmla="*/ 344464 h 919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12931" h="919235">
                  <a:moveTo>
                    <a:pt x="41152" y="344464"/>
                  </a:moveTo>
                  <a:cubicBezTo>
                    <a:pt x="118743" y="167990"/>
                    <a:pt x="381818" y="-110953"/>
                    <a:pt x="868733" y="46421"/>
                  </a:cubicBezTo>
                  <a:cubicBezTo>
                    <a:pt x="1043292" y="102840"/>
                    <a:pt x="1209758" y="202838"/>
                    <a:pt x="1315498" y="356026"/>
                  </a:cubicBezTo>
                  <a:cubicBezTo>
                    <a:pt x="1358639" y="418506"/>
                    <a:pt x="1393089" y="489518"/>
                    <a:pt x="1406805" y="564556"/>
                  </a:cubicBezTo>
                  <a:cubicBezTo>
                    <a:pt x="1420082" y="637163"/>
                    <a:pt x="1412546" y="714993"/>
                    <a:pt x="1376661" y="779466"/>
                  </a:cubicBezTo>
                  <a:cubicBezTo>
                    <a:pt x="1340777" y="843939"/>
                    <a:pt x="1274510" y="893021"/>
                    <a:pt x="1200986" y="899361"/>
                  </a:cubicBezTo>
                  <a:cubicBezTo>
                    <a:pt x="1141058" y="904544"/>
                    <a:pt x="1080732" y="882256"/>
                    <a:pt x="1021164" y="890788"/>
                  </a:cubicBezTo>
                  <a:cubicBezTo>
                    <a:pt x="973716" y="897567"/>
                    <a:pt x="928621" y="923683"/>
                    <a:pt x="880974" y="918579"/>
                  </a:cubicBezTo>
                  <a:cubicBezTo>
                    <a:pt x="940702" y="914392"/>
                    <a:pt x="997320" y="890748"/>
                    <a:pt x="1056370" y="880741"/>
                  </a:cubicBezTo>
                  <a:cubicBezTo>
                    <a:pt x="1100867" y="873165"/>
                    <a:pt x="1146840" y="873324"/>
                    <a:pt x="1189941" y="860007"/>
                  </a:cubicBezTo>
                  <a:cubicBezTo>
                    <a:pt x="1234997" y="846132"/>
                    <a:pt x="1274829" y="817982"/>
                    <a:pt x="1307005" y="783493"/>
                  </a:cubicBezTo>
                  <a:cubicBezTo>
                    <a:pt x="1350426" y="736883"/>
                    <a:pt x="1389141" y="677235"/>
                    <a:pt x="1388025" y="610329"/>
                  </a:cubicBezTo>
                  <a:cubicBezTo>
                    <a:pt x="1386908" y="542348"/>
                    <a:pt x="1350107" y="475243"/>
                    <a:pt x="1313305" y="420220"/>
                  </a:cubicBezTo>
                  <a:cubicBezTo>
                    <a:pt x="1205412" y="258978"/>
                    <a:pt x="1039544" y="110774"/>
                    <a:pt x="843215" y="78239"/>
                  </a:cubicBezTo>
                  <a:cubicBezTo>
                    <a:pt x="794013" y="70105"/>
                    <a:pt x="744054" y="56867"/>
                    <a:pt x="693257" y="51564"/>
                  </a:cubicBezTo>
                  <a:cubicBezTo>
                    <a:pt x="639111" y="45943"/>
                    <a:pt x="584447" y="44746"/>
                    <a:pt x="530141" y="49013"/>
                  </a:cubicBezTo>
                  <a:cubicBezTo>
                    <a:pt x="433691" y="56628"/>
                    <a:pt x="340550" y="89523"/>
                    <a:pt x="260089" y="143230"/>
                  </a:cubicBezTo>
                  <a:cubicBezTo>
                    <a:pt x="178910" y="197376"/>
                    <a:pt x="101877" y="271976"/>
                    <a:pt x="70298" y="366513"/>
                  </a:cubicBezTo>
                  <a:cubicBezTo>
                    <a:pt x="56383" y="408139"/>
                    <a:pt x="52396" y="452517"/>
                    <a:pt x="58776" y="495977"/>
                  </a:cubicBezTo>
                  <a:cubicBezTo>
                    <a:pt x="65673" y="543105"/>
                    <a:pt x="82778" y="586167"/>
                    <a:pt x="107021" y="625202"/>
                  </a:cubicBezTo>
                  <a:cubicBezTo>
                    <a:pt x="127315" y="672848"/>
                    <a:pt x="154827" y="717146"/>
                    <a:pt x="191549" y="754586"/>
                  </a:cubicBezTo>
                  <a:cubicBezTo>
                    <a:pt x="212601" y="776077"/>
                    <a:pt x="236006" y="794538"/>
                    <a:pt x="260886" y="810606"/>
                  </a:cubicBezTo>
                  <a:cubicBezTo>
                    <a:pt x="270455" y="822528"/>
                    <a:pt x="281460" y="833572"/>
                    <a:pt x="293382" y="843859"/>
                  </a:cubicBezTo>
                  <a:cubicBezTo>
                    <a:pt x="242625" y="819737"/>
                    <a:pt x="193742" y="794019"/>
                    <a:pt x="150321" y="770295"/>
                  </a:cubicBezTo>
                  <a:cubicBezTo>
                    <a:pt x="-6694" y="684371"/>
                    <a:pt x="-36399" y="520937"/>
                    <a:pt x="41152" y="344464"/>
                  </a:cubicBezTo>
                  <a:close/>
                </a:path>
              </a:pathLst>
            </a:custGeom>
            <a:solidFill>
              <a:srgbClr val="83470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5" name="Freeform: Shape 2364">
              <a:extLst>
                <a:ext uri="{FF2B5EF4-FFF2-40B4-BE49-F238E27FC236}">
                  <a16:creationId xmlns="" xmlns:a16="http://schemas.microsoft.com/office/drawing/2014/main" id="{F3A989EA-9A6D-40A9-8922-8600097230C8}"/>
                </a:ext>
              </a:extLst>
            </p:cNvPr>
            <p:cNvSpPr/>
            <p:nvPr/>
          </p:nvSpPr>
          <p:spPr>
            <a:xfrm>
              <a:off x="15299616" y="-842994"/>
              <a:ext cx="3528051" cy="2428512"/>
            </a:xfrm>
            <a:custGeom>
              <a:avLst/>
              <a:gdLst>
                <a:gd name="connsiteX0" fmla="*/ 959818 w 1262141"/>
                <a:gd name="connsiteY0" fmla="*/ 816147 h 868787"/>
                <a:gd name="connsiteX1" fmla="*/ 775889 w 1262141"/>
                <a:gd name="connsiteY1" fmla="*/ 840907 h 868787"/>
                <a:gd name="connsiteX2" fmla="*/ 579639 w 1262141"/>
                <a:gd name="connsiteY2" fmla="*/ 862677 h 868787"/>
                <a:gd name="connsiteX3" fmla="*/ 226773 w 1262141"/>
                <a:gd name="connsiteY3" fmla="*/ 781139 h 868787"/>
                <a:gd name="connsiteX4" fmla="*/ 71871 w 1262141"/>
                <a:gd name="connsiteY4" fmla="*/ 600440 h 868787"/>
                <a:gd name="connsiteX5" fmla="*/ 123425 w 1262141"/>
                <a:gd name="connsiteY5" fmla="*/ 150007 h 868787"/>
                <a:gd name="connsiteX6" fmla="*/ 691201 w 1262141"/>
                <a:gd name="connsiteY6" fmla="*/ 25607 h 868787"/>
                <a:gd name="connsiteX7" fmla="*/ 1048652 w 1262141"/>
                <a:gd name="connsiteY7" fmla="*/ 181506 h 868787"/>
                <a:gd name="connsiteX8" fmla="*/ 1255587 w 1262141"/>
                <a:gd name="connsiteY8" fmla="*/ 603032 h 868787"/>
                <a:gd name="connsiteX9" fmla="*/ 1147535 w 1262141"/>
                <a:gd name="connsiteY9" fmla="*/ 751355 h 868787"/>
                <a:gd name="connsiteX10" fmla="*/ 968111 w 1262141"/>
                <a:gd name="connsiteY10" fmla="*/ 817024 h 868787"/>
                <a:gd name="connsiteX11" fmla="*/ 959818 w 1262141"/>
                <a:gd name="connsiteY11" fmla="*/ 816147 h 86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62141" h="868787">
                  <a:moveTo>
                    <a:pt x="959818" y="816147"/>
                  </a:moveTo>
                  <a:cubicBezTo>
                    <a:pt x="896342" y="809409"/>
                    <a:pt x="856829" y="864910"/>
                    <a:pt x="775889" y="840907"/>
                  </a:cubicBezTo>
                  <a:cubicBezTo>
                    <a:pt x="694909" y="816905"/>
                    <a:pt x="709303" y="829065"/>
                    <a:pt x="579639" y="862677"/>
                  </a:cubicBezTo>
                  <a:cubicBezTo>
                    <a:pt x="490406" y="885803"/>
                    <a:pt x="354243" y="839950"/>
                    <a:pt x="226773" y="781139"/>
                  </a:cubicBezTo>
                  <a:cubicBezTo>
                    <a:pt x="226773" y="781139"/>
                    <a:pt x="136104" y="717304"/>
                    <a:pt x="71871" y="600440"/>
                  </a:cubicBezTo>
                  <a:cubicBezTo>
                    <a:pt x="7677" y="483575"/>
                    <a:pt x="-72027" y="300284"/>
                    <a:pt x="123425" y="150007"/>
                  </a:cubicBezTo>
                  <a:cubicBezTo>
                    <a:pt x="318877" y="-230"/>
                    <a:pt x="426691" y="-28978"/>
                    <a:pt x="691201" y="25607"/>
                  </a:cubicBezTo>
                  <a:cubicBezTo>
                    <a:pt x="819070" y="52002"/>
                    <a:pt x="944387" y="101882"/>
                    <a:pt x="1048652" y="181506"/>
                  </a:cubicBezTo>
                  <a:cubicBezTo>
                    <a:pt x="1169225" y="273610"/>
                    <a:pt x="1292150" y="441909"/>
                    <a:pt x="1255587" y="603032"/>
                  </a:cubicBezTo>
                  <a:cubicBezTo>
                    <a:pt x="1241273" y="666069"/>
                    <a:pt x="1192829" y="708931"/>
                    <a:pt x="1147535" y="751355"/>
                  </a:cubicBezTo>
                  <a:cubicBezTo>
                    <a:pt x="1096379" y="799281"/>
                    <a:pt x="1037727" y="815629"/>
                    <a:pt x="968111" y="817024"/>
                  </a:cubicBezTo>
                  <a:lnTo>
                    <a:pt x="959818" y="816147"/>
                  </a:lnTo>
                  <a:close/>
                </a:path>
              </a:pathLst>
            </a:custGeom>
            <a:solidFill>
              <a:srgbClr val="FDDECA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6" name="Freeform: Shape 2365">
              <a:extLst>
                <a:ext uri="{FF2B5EF4-FFF2-40B4-BE49-F238E27FC236}">
                  <a16:creationId xmlns="" xmlns:a16="http://schemas.microsoft.com/office/drawing/2014/main" id="{F71E36FC-47EE-4619-B163-C455436539EA}"/>
                </a:ext>
              </a:extLst>
            </p:cNvPr>
            <p:cNvSpPr/>
            <p:nvPr/>
          </p:nvSpPr>
          <p:spPr>
            <a:xfrm>
              <a:off x="15500514" y="-336554"/>
              <a:ext cx="2767774" cy="1922008"/>
            </a:xfrm>
            <a:custGeom>
              <a:avLst/>
              <a:gdLst>
                <a:gd name="connsiteX0" fmla="*/ 0 w 990156"/>
                <a:gd name="connsiteY0" fmla="*/ 419264 h 687588"/>
                <a:gd name="connsiteX1" fmla="*/ 154902 w 990156"/>
                <a:gd name="connsiteY1" fmla="*/ 599964 h 687588"/>
                <a:gd name="connsiteX2" fmla="*/ 346287 w 990156"/>
                <a:gd name="connsiteY2" fmla="*/ 671614 h 687588"/>
                <a:gd name="connsiteX3" fmla="*/ 507729 w 990156"/>
                <a:gd name="connsiteY3" fmla="*/ 681502 h 687588"/>
                <a:gd name="connsiteX4" fmla="*/ 703978 w 990156"/>
                <a:gd name="connsiteY4" fmla="*/ 659732 h 687588"/>
                <a:gd name="connsiteX5" fmla="*/ 887907 w 990156"/>
                <a:gd name="connsiteY5" fmla="*/ 634971 h 687588"/>
                <a:gd name="connsiteX6" fmla="*/ 896240 w 990156"/>
                <a:gd name="connsiteY6" fmla="*/ 635849 h 687588"/>
                <a:gd name="connsiteX7" fmla="*/ 973393 w 990156"/>
                <a:gd name="connsiteY7" fmla="*/ 376960 h 687588"/>
                <a:gd name="connsiteX8" fmla="*/ 755413 w 990156"/>
                <a:gd name="connsiteY8" fmla="*/ 50529 h 687588"/>
                <a:gd name="connsiteX9" fmla="*/ 489906 w 990156"/>
                <a:gd name="connsiteY9" fmla="*/ 131 h 687588"/>
                <a:gd name="connsiteX10" fmla="*/ 250316 w 990156"/>
                <a:gd name="connsiteY10" fmla="*/ 43910 h 687588"/>
                <a:gd name="connsiteX11" fmla="*/ 78149 w 990156"/>
                <a:gd name="connsiteY11" fmla="*/ 189802 h 687588"/>
                <a:gd name="connsiteX12" fmla="*/ 10207 w 990156"/>
                <a:gd name="connsiteY12" fmla="*/ 377279 h 687588"/>
                <a:gd name="connsiteX13" fmla="*/ 0 w 990156"/>
                <a:gd name="connsiteY13" fmla="*/ 419264 h 687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90156" h="687588">
                  <a:moveTo>
                    <a:pt x="0" y="419264"/>
                  </a:moveTo>
                  <a:cubicBezTo>
                    <a:pt x="64194" y="536129"/>
                    <a:pt x="154902" y="599964"/>
                    <a:pt x="154902" y="599964"/>
                  </a:cubicBezTo>
                  <a:cubicBezTo>
                    <a:pt x="218857" y="629469"/>
                    <a:pt x="285004" y="655745"/>
                    <a:pt x="346287" y="671614"/>
                  </a:cubicBezTo>
                  <a:cubicBezTo>
                    <a:pt x="407172" y="687403"/>
                    <a:pt x="463272" y="692985"/>
                    <a:pt x="507729" y="681502"/>
                  </a:cubicBezTo>
                  <a:cubicBezTo>
                    <a:pt x="637392" y="647890"/>
                    <a:pt x="622998" y="635729"/>
                    <a:pt x="703978" y="659732"/>
                  </a:cubicBezTo>
                  <a:cubicBezTo>
                    <a:pt x="784958" y="683735"/>
                    <a:pt x="824471" y="628233"/>
                    <a:pt x="887907" y="634971"/>
                  </a:cubicBezTo>
                  <a:lnTo>
                    <a:pt x="896240" y="635849"/>
                  </a:lnTo>
                  <a:cubicBezTo>
                    <a:pt x="896240" y="635849"/>
                    <a:pt x="1037706" y="514159"/>
                    <a:pt x="973393" y="376960"/>
                  </a:cubicBezTo>
                  <a:cubicBezTo>
                    <a:pt x="909079" y="239761"/>
                    <a:pt x="854375" y="89763"/>
                    <a:pt x="755413" y="50529"/>
                  </a:cubicBezTo>
                  <a:cubicBezTo>
                    <a:pt x="656451" y="11295"/>
                    <a:pt x="496764" y="-1464"/>
                    <a:pt x="489906" y="131"/>
                  </a:cubicBezTo>
                  <a:cubicBezTo>
                    <a:pt x="483008" y="1726"/>
                    <a:pt x="250316" y="43910"/>
                    <a:pt x="250316" y="43910"/>
                  </a:cubicBezTo>
                  <a:lnTo>
                    <a:pt x="78149" y="189802"/>
                  </a:lnTo>
                  <a:cubicBezTo>
                    <a:pt x="78149" y="189802"/>
                    <a:pt x="-20414" y="339441"/>
                    <a:pt x="10207" y="377279"/>
                  </a:cubicBezTo>
                  <a:cubicBezTo>
                    <a:pt x="40789" y="415078"/>
                    <a:pt x="0" y="419264"/>
                    <a:pt x="0" y="419264"/>
                  </a:cubicBezTo>
                  <a:close/>
                </a:path>
              </a:pathLst>
            </a:custGeom>
            <a:solidFill>
              <a:srgbClr val="F7CBB0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7" name="Freeform: Shape 2366">
              <a:extLst>
                <a:ext uri="{FF2B5EF4-FFF2-40B4-BE49-F238E27FC236}">
                  <a16:creationId xmlns="" xmlns:a16="http://schemas.microsoft.com/office/drawing/2014/main" id="{AEBB9F86-2C6D-410A-820C-22EBFF12E55E}"/>
                </a:ext>
              </a:extLst>
            </p:cNvPr>
            <p:cNvSpPr/>
            <p:nvPr/>
          </p:nvSpPr>
          <p:spPr>
            <a:xfrm>
              <a:off x="16276489" y="358760"/>
              <a:ext cx="1383660" cy="1226702"/>
            </a:xfrm>
            <a:custGeom>
              <a:avLst/>
              <a:gdLst>
                <a:gd name="connsiteX0" fmla="*/ 494997 w 494997"/>
                <a:gd name="connsiteY0" fmla="*/ 413977 h 438846"/>
                <a:gd name="connsiteX1" fmla="*/ 426418 w 494997"/>
                <a:gd name="connsiteY1" fmla="*/ 411026 h 438846"/>
                <a:gd name="connsiteX2" fmla="*/ 370039 w 494997"/>
                <a:gd name="connsiteY2" fmla="*/ 398586 h 438846"/>
                <a:gd name="connsiteX3" fmla="*/ 230168 w 494997"/>
                <a:gd name="connsiteY3" fmla="*/ 432756 h 438846"/>
                <a:gd name="connsiteX4" fmla="*/ 222672 w 494997"/>
                <a:gd name="connsiteY4" fmla="*/ 434471 h 438846"/>
                <a:gd name="connsiteX5" fmla="*/ 68727 w 494997"/>
                <a:gd name="connsiteY5" fmla="*/ 422908 h 438846"/>
                <a:gd name="connsiteX6" fmla="*/ 6208 w 494997"/>
                <a:gd name="connsiteY6" fmla="*/ 323029 h 438846"/>
                <a:gd name="connsiteX7" fmla="*/ 136070 w 494997"/>
                <a:gd name="connsiteY7" fmla="*/ 7363 h 438846"/>
                <a:gd name="connsiteX8" fmla="*/ 459711 w 494997"/>
                <a:gd name="connsiteY8" fmla="*/ 148948 h 438846"/>
                <a:gd name="connsiteX9" fmla="*/ 452215 w 494997"/>
                <a:gd name="connsiteY9" fmla="*/ 367366 h 438846"/>
                <a:gd name="connsiteX10" fmla="*/ 494997 w 494997"/>
                <a:gd name="connsiteY10" fmla="*/ 413977 h 438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4997" h="438846">
                  <a:moveTo>
                    <a:pt x="494997" y="413977"/>
                  </a:moveTo>
                  <a:cubicBezTo>
                    <a:pt x="475061" y="418203"/>
                    <a:pt x="452972" y="418881"/>
                    <a:pt x="426418" y="411026"/>
                  </a:cubicBezTo>
                  <a:cubicBezTo>
                    <a:pt x="400461" y="403331"/>
                    <a:pt x="384273" y="399304"/>
                    <a:pt x="370039" y="398586"/>
                  </a:cubicBezTo>
                  <a:cubicBezTo>
                    <a:pt x="339856" y="397031"/>
                    <a:pt x="318205" y="409950"/>
                    <a:pt x="230168" y="432756"/>
                  </a:cubicBezTo>
                  <a:cubicBezTo>
                    <a:pt x="227696" y="433394"/>
                    <a:pt x="225184" y="433992"/>
                    <a:pt x="222672" y="434471"/>
                  </a:cubicBezTo>
                  <a:cubicBezTo>
                    <a:pt x="179491" y="443601"/>
                    <a:pt x="126222" y="437820"/>
                    <a:pt x="68727" y="422908"/>
                  </a:cubicBezTo>
                  <a:cubicBezTo>
                    <a:pt x="68727" y="422908"/>
                    <a:pt x="20601" y="370995"/>
                    <a:pt x="6208" y="323029"/>
                  </a:cubicBezTo>
                  <a:cubicBezTo>
                    <a:pt x="-8146" y="275063"/>
                    <a:pt x="-9263" y="38264"/>
                    <a:pt x="136070" y="7363"/>
                  </a:cubicBezTo>
                  <a:cubicBezTo>
                    <a:pt x="281324" y="-23498"/>
                    <a:pt x="479208" y="46278"/>
                    <a:pt x="459711" y="148948"/>
                  </a:cubicBezTo>
                  <a:cubicBezTo>
                    <a:pt x="440213" y="251618"/>
                    <a:pt x="423626" y="328930"/>
                    <a:pt x="452215" y="367366"/>
                  </a:cubicBezTo>
                  <a:cubicBezTo>
                    <a:pt x="480843" y="405763"/>
                    <a:pt x="494997" y="413977"/>
                    <a:pt x="494997" y="413977"/>
                  </a:cubicBezTo>
                  <a:close/>
                </a:path>
              </a:pathLst>
            </a:custGeom>
            <a:solidFill>
              <a:srgbClr val="E1AD9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8" name="Freeform: Shape 2367">
              <a:extLst>
                <a:ext uri="{FF2B5EF4-FFF2-40B4-BE49-F238E27FC236}">
                  <a16:creationId xmlns="" xmlns:a16="http://schemas.microsoft.com/office/drawing/2014/main" id="{CAAA5FBF-B7EF-44DC-922C-F5C505A9A666}"/>
                </a:ext>
              </a:extLst>
            </p:cNvPr>
            <p:cNvSpPr/>
            <p:nvPr/>
          </p:nvSpPr>
          <p:spPr>
            <a:xfrm>
              <a:off x="16796645" y="910447"/>
              <a:ext cx="532978" cy="662674"/>
            </a:xfrm>
            <a:custGeom>
              <a:avLst/>
              <a:gdLst>
                <a:gd name="connsiteX0" fmla="*/ 183916 w 190670"/>
                <a:gd name="connsiteY0" fmla="*/ 201183 h 237068"/>
                <a:gd name="connsiteX1" fmla="*/ 44045 w 190670"/>
                <a:gd name="connsiteY1" fmla="*/ 235354 h 237068"/>
                <a:gd name="connsiteX2" fmla="*/ 36550 w 190670"/>
                <a:gd name="connsiteY2" fmla="*/ 237068 h 237068"/>
                <a:gd name="connsiteX3" fmla="*/ 34915 w 190670"/>
                <a:gd name="connsiteY3" fmla="*/ 222555 h 237068"/>
                <a:gd name="connsiteX4" fmla="*/ 32164 w 190670"/>
                <a:gd name="connsiteY4" fmla="*/ 144605 h 237068"/>
                <a:gd name="connsiteX5" fmla="*/ 1901 w 190670"/>
                <a:gd name="connsiteY5" fmla="*/ 92612 h 237068"/>
                <a:gd name="connsiteX6" fmla="*/ 155328 w 190670"/>
                <a:gd name="connsiteY6" fmla="*/ 14703 h 237068"/>
                <a:gd name="connsiteX7" fmla="*/ 183517 w 190670"/>
                <a:gd name="connsiteY7" fmla="*/ 74152 h 237068"/>
                <a:gd name="connsiteX8" fmla="*/ 183916 w 190670"/>
                <a:gd name="connsiteY8" fmla="*/ 201183 h 237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670" h="237068">
                  <a:moveTo>
                    <a:pt x="183916" y="201183"/>
                  </a:moveTo>
                  <a:cubicBezTo>
                    <a:pt x="153733" y="199628"/>
                    <a:pt x="132083" y="212547"/>
                    <a:pt x="44045" y="235354"/>
                  </a:cubicBezTo>
                  <a:cubicBezTo>
                    <a:pt x="41573" y="235992"/>
                    <a:pt x="39061" y="236590"/>
                    <a:pt x="36550" y="237068"/>
                  </a:cubicBezTo>
                  <a:cubicBezTo>
                    <a:pt x="35832" y="232044"/>
                    <a:pt x="35313" y="227140"/>
                    <a:pt x="34915" y="222555"/>
                  </a:cubicBezTo>
                  <a:cubicBezTo>
                    <a:pt x="32682" y="197077"/>
                    <a:pt x="40537" y="169246"/>
                    <a:pt x="32164" y="144605"/>
                  </a:cubicBezTo>
                  <a:cubicBezTo>
                    <a:pt x="25585" y="125307"/>
                    <a:pt x="7842" y="112189"/>
                    <a:pt x="1901" y="92612"/>
                  </a:cubicBezTo>
                  <a:cubicBezTo>
                    <a:pt x="-17238" y="29774"/>
                    <a:pt x="113462" y="-28000"/>
                    <a:pt x="155328" y="14703"/>
                  </a:cubicBezTo>
                  <a:cubicBezTo>
                    <a:pt x="171117" y="30851"/>
                    <a:pt x="178733" y="52740"/>
                    <a:pt x="183517" y="74152"/>
                  </a:cubicBezTo>
                  <a:cubicBezTo>
                    <a:pt x="192967" y="116456"/>
                    <a:pt x="193007" y="160075"/>
                    <a:pt x="183916" y="201183"/>
                  </a:cubicBezTo>
                  <a:close/>
                </a:path>
              </a:pathLst>
            </a:custGeom>
            <a:solidFill>
              <a:srgbClr val="FFE1CC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9" name="Freeform: Shape 2368">
              <a:extLst>
                <a:ext uri="{FF2B5EF4-FFF2-40B4-BE49-F238E27FC236}">
                  <a16:creationId xmlns="" xmlns:a16="http://schemas.microsoft.com/office/drawing/2014/main" id="{723F6560-F589-4489-93F1-9473FEB032AE}"/>
                </a:ext>
              </a:extLst>
            </p:cNvPr>
            <p:cNvSpPr/>
            <p:nvPr/>
          </p:nvSpPr>
          <p:spPr>
            <a:xfrm>
              <a:off x="16142530" y="168474"/>
              <a:ext cx="1558967" cy="1385030"/>
            </a:xfrm>
            <a:custGeom>
              <a:avLst/>
              <a:gdLst>
                <a:gd name="connsiteX0" fmla="*/ 557712 w 557712"/>
                <a:gd name="connsiteY0" fmla="*/ 487194 h 495487"/>
                <a:gd name="connsiteX1" fmla="*/ 500536 w 557712"/>
                <a:gd name="connsiteY1" fmla="*/ 336917 h 495487"/>
                <a:gd name="connsiteX2" fmla="*/ 339693 w 557712"/>
                <a:gd name="connsiteY2" fmla="*/ 8891 h 495487"/>
                <a:gd name="connsiteX3" fmla="*/ 1539 w 557712"/>
                <a:gd name="connsiteY3" fmla="*/ 199000 h 495487"/>
                <a:gd name="connsiteX4" fmla="*/ 114536 w 557712"/>
                <a:gd name="connsiteY4" fmla="*/ 490424 h 495487"/>
                <a:gd name="connsiteX5" fmla="*/ 133794 w 557712"/>
                <a:gd name="connsiteY5" fmla="*/ 495488 h 495487"/>
                <a:gd name="connsiteX6" fmla="*/ 61068 w 557712"/>
                <a:gd name="connsiteY6" fmla="*/ 355378 h 495487"/>
                <a:gd name="connsiteX7" fmla="*/ 265890 w 557712"/>
                <a:gd name="connsiteY7" fmla="*/ 140628 h 495487"/>
                <a:gd name="connsiteX8" fmla="*/ 463535 w 557712"/>
                <a:gd name="connsiteY8" fmla="*/ 330219 h 495487"/>
                <a:gd name="connsiteX9" fmla="*/ 517043 w 557712"/>
                <a:gd name="connsiteY9" fmla="*/ 495169 h 495487"/>
                <a:gd name="connsiteX10" fmla="*/ 557712 w 557712"/>
                <a:gd name="connsiteY10" fmla="*/ 487194 h 495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12" h="495487">
                  <a:moveTo>
                    <a:pt x="557712" y="487194"/>
                  </a:moveTo>
                  <a:cubicBezTo>
                    <a:pt x="557712" y="487194"/>
                    <a:pt x="467123" y="463590"/>
                    <a:pt x="500536" y="336917"/>
                  </a:cubicBezTo>
                  <a:cubicBezTo>
                    <a:pt x="533949" y="210244"/>
                    <a:pt x="537896" y="49720"/>
                    <a:pt x="339693" y="8891"/>
                  </a:cubicBezTo>
                  <a:cubicBezTo>
                    <a:pt x="141450" y="-31938"/>
                    <a:pt x="14219" y="74121"/>
                    <a:pt x="1539" y="199000"/>
                  </a:cubicBezTo>
                  <a:cubicBezTo>
                    <a:pt x="-11140" y="323839"/>
                    <a:pt x="57001" y="455456"/>
                    <a:pt x="114536" y="490424"/>
                  </a:cubicBezTo>
                  <a:lnTo>
                    <a:pt x="133794" y="495488"/>
                  </a:lnTo>
                  <a:cubicBezTo>
                    <a:pt x="133794" y="495488"/>
                    <a:pt x="59433" y="420608"/>
                    <a:pt x="61068" y="355378"/>
                  </a:cubicBezTo>
                  <a:cubicBezTo>
                    <a:pt x="62703" y="290147"/>
                    <a:pt x="132120" y="126314"/>
                    <a:pt x="265890" y="140628"/>
                  </a:cubicBezTo>
                  <a:cubicBezTo>
                    <a:pt x="399660" y="154942"/>
                    <a:pt x="470911" y="234207"/>
                    <a:pt x="463535" y="330219"/>
                  </a:cubicBezTo>
                  <a:cubicBezTo>
                    <a:pt x="456159" y="426230"/>
                    <a:pt x="481118" y="484403"/>
                    <a:pt x="517043" y="495169"/>
                  </a:cubicBezTo>
                  <a:lnTo>
                    <a:pt x="557712" y="487194"/>
                  </a:lnTo>
                  <a:close/>
                </a:path>
              </a:pathLst>
            </a:custGeom>
            <a:solidFill>
              <a:srgbClr val="FFE1CC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0" name="Freeform: Shape 2369">
              <a:extLst>
                <a:ext uri="{FF2B5EF4-FFF2-40B4-BE49-F238E27FC236}">
                  <a16:creationId xmlns="" xmlns:a16="http://schemas.microsoft.com/office/drawing/2014/main" id="{CEF1C6CB-89F8-4A3E-9160-964231529681}"/>
                </a:ext>
              </a:extLst>
            </p:cNvPr>
            <p:cNvSpPr/>
            <p:nvPr/>
          </p:nvSpPr>
          <p:spPr>
            <a:xfrm>
              <a:off x="15386435" y="-475226"/>
              <a:ext cx="3025905" cy="1916496"/>
            </a:xfrm>
            <a:custGeom>
              <a:avLst/>
              <a:gdLst>
                <a:gd name="connsiteX0" fmla="*/ 966995 w 1082501"/>
                <a:gd name="connsiteY0" fmla="*/ 685617 h 685616"/>
                <a:gd name="connsiteX1" fmla="*/ 1081787 w 1082501"/>
                <a:gd name="connsiteY1" fmla="*/ 438570 h 685616"/>
                <a:gd name="connsiteX2" fmla="*/ 672103 w 1082501"/>
                <a:gd name="connsiteY2" fmla="*/ 12459 h 685616"/>
                <a:gd name="connsiteX3" fmla="*/ 202093 w 1082501"/>
                <a:gd name="connsiteY3" fmla="*/ 89213 h 685616"/>
                <a:gd name="connsiteX4" fmla="*/ 49423 w 1082501"/>
                <a:gd name="connsiteY4" fmla="*/ 515603 h 685616"/>
                <a:gd name="connsiteX5" fmla="*/ 181160 w 1082501"/>
                <a:gd name="connsiteY5" fmla="*/ 638289 h 685616"/>
                <a:gd name="connsiteX6" fmla="*/ 91648 w 1082501"/>
                <a:gd name="connsiteY6" fmla="*/ 400931 h 685616"/>
                <a:gd name="connsiteX7" fmla="*/ 439092 w 1082501"/>
                <a:gd name="connsiteY7" fmla="*/ 82793 h 685616"/>
                <a:gd name="connsiteX8" fmla="*/ 920624 w 1082501"/>
                <a:gd name="connsiteY8" fmla="*/ 315884 h 685616"/>
                <a:gd name="connsiteX9" fmla="*/ 928718 w 1082501"/>
                <a:gd name="connsiteY9" fmla="*/ 684580 h 685616"/>
                <a:gd name="connsiteX10" fmla="*/ 966995 w 1082501"/>
                <a:gd name="connsiteY10" fmla="*/ 685617 h 68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2501" h="685616">
                  <a:moveTo>
                    <a:pt x="966995" y="685617"/>
                  </a:moveTo>
                  <a:cubicBezTo>
                    <a:pt x="966995" y="685617"/>
                    <a:pt x="1093070" y="593233"/>
                    <a:pt x="1081787" y="438570"/>
                  </a:cubicBezTo>
                  <a:cubicBezTo>
                    <a:pt x="1070543" y="283947"/>
                    <a:pt x="856191" y="45234"/>
                    <a:pt x="672103" y="12459"/>
                  </a:cubicBezTo>
                  <a:cubicBezTo>
                    <a:pt x="488014" y="-20315"/>
                    <a:pt x="324579" y="13735"/>
                    <a:pt x="202093" y="89213"/>
                  </a:cubicBezTo>
                  <a:cubicBezTo>
                    <a:pt x="79606" y="164690"/>
                    <a:pt x="-83151" y="368595"/>
                    <a:pt x="49423" y="515603"/>
                  </a:cubicBezTo>
                  <a:cubicBezTo>
                    <a:pt x="182037" y="662611"/>
                    <a:pt x="181160" y="638289"/>
                    <a:pt x="181160" y="638289"/>
                  </a:cubicBezTo>
                  <a:cubicBezTo>
                    <a:pt x="181160" y="638289"/>
                    <a:pt x="75579" y="520706"/>
                    <a:pt x="91648" y="400931"/>
                  </a:cubicBezTo>
                  <a:cubicBezTo>
                    <a:pt x="107716" y="281156"/>
                    <a:pt x="264851" y="107753"/>
                    <a:pt x="439092" y="82793"/>
                  </a:cubicBezTo>
                  <a:cubicBezTo>
                    <a:pt x="613332" y="57834"/>
                    <a:pt x="846303" y="139411"/>
                    <a:pt x="920624" y="315884"/>
                  </a:cubicBezTo>
                  <a:cubicBezTo>
                    <a:pt x="994946" y="492358"/>
                    <a:pt x="998454" y="558306"/>
                    <a:pt x="928718" y="684580"/>
                  </a:cubicBezTo>
                  <a:lnTo>
                    <a:pt x="966995" y="685617"/>
                  </a:lnTo>
                  <a:close/>
                </a:path>
              </a:pathLst>
            </a:custGeom>
            <a:solidFill>
              <a:srgbClr val="E0AB9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1" name="Freeform: Shape 2370">
              <a:extLst>
                <a:ext uri="{FF2B5EF4-FFF2-40B4-BE49-F238E27FC236}">
                  <a16:creationId xmlns="" xmlns:a16="http://schemas.microsoft.com/office/drawing/2014/main" id="{3A7C94D1-BAB1-4440-B28A-6A79A7591B18}"/>
                </a:ext>
              </a:extLst>
            </p:cNvPr>
            <p:cNvSpPr/>
            <p:nvPr/>
          </p:nvSpPr>
          <p:spPr>
            <a:xfrm>
              <a:off x="15452739" y="-684607"/>
              <a:ext cx="2955707" cy="937115"/>
            </a:xfrm>
            <a:custGeom>
              <a:avLst/>
              <a:gdLst>
                <a:gd name="connsiteX0" fmla="*/ 1055635 w 1057388"/>
                <a:gd name="connsiteY0" fmla="*/ 331979 h 335248"/>
                <a:gd name="connsiteX1" fmla="*/ 822743 w 1057388"/>
                <a:gd name="connsiteY1" fmla="*/ 101838 h 335248"/>
                <a:gd name="connsiteX2" fmla="*/ 443920 w 1057388"/>
                <a:gd name="connsiteY2" fmla="*/ 41711 h 335248"/>
                <a:gd name="connsiteX3" fmla="*/ 357797 w 1057388"/>
                <a:gd name="connsiteY3" fmla="*/ 48410 h 335248"/>
                <a:gd name="connsiteX4" fmla="*/ 196754 w 1057388"/>
                <a:gd name="connsiteY4" fmla="*/ 87086 h 335248"/>
                <a:gd name="connsiteX5" fmla="*/ 67848 w 1057388"/>
                <a:gd name="connsiteY5" fmla="*/ 167746 h 335248"/>
                <a:gd name="connsiteX6" fmla="*/ 3814 w 1057388"/>
                <a:gd name="connsiteY6" fmla="*/ 296054 h 335248"/>
                <a:gd name="connsiteX7" fmla="*/ 425 w 1057388"/>
                <a:gd name="connsiteY7" fmla="*/ 295576 h 335248"/>
                <a:gd name="connsiteX8" fmla="*/ 400220 w 1057388"/>
                <a:gd name="connsiteY8" fmla="*/ 404 h 335248"/>
                <a:gd name="connsiteX9" fmla="*/ 631318 w 1057388"/>
                <a:gd name="connsiteY9" fmla="*/ 20779 h 335248"/>
                <a:gd name="connsiteX10" fmla="*/ 758310 w 1057388"/>
                <a:gd name="connsiteY10" fmla="*/ 47852 h 335248"/>
                <a:gd name="connsiteX11" fmla="*/ 858986 w 1057388"/>
                <a:gd name="connsiteY11" fmla="*/ 94621 h 335248"/>
                <a:gd name="connsiteX12" fmla="*/ 1057389 w 1057388"/>
                <a:gd name="connsiteY12" fmla="*/ 335248 h 335248"/>
                <a:gd name="connsiteX13" fmla="*/ 1055635 w 1057388"/>
                <a:gd name="connsiteY13" fmla="*/ 331979 h 335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7388" h="335248">
                  <a:moveTo>
                    <a:pt x="1055635" y="331979"/>
                  </a:moveTo>
                  <a:cubicBezTo>
                    <a:pt x="1003402" y="234253"/>
                    <a:pt x="921067" y="152874"/>
                    <a:pt x="822743" y="101838"/>
                  </a:cubicBezTo>
                  <a:cubicBezTo>
                    <a:pt x="703566" y="39957"/>
                    <a:pt x="574700" y="36090"/>
                    <a:pt x="443920" y="41711"/>
                  </a:cubicBezTo>
                  <a:cubicBezTo>
                    <a:pt x="414893" y="42868"/>
                    <a:pt x="386106" y="45061"/>
                    <a:pt x="357797" y="48410"/>
                  </a:cubicBezTo>
                  <a:cubicBezTo>
                    <a:pt x="301099" y="54989"/>
                    <a:pt x="246713" y="68107"/>
                    <a:pt x="196754" y="87086"/>
                  </a:cubicBezTo>
                  <a:cubicBezTo>
                    <a:pt x="146795" y="105945"/>
                    <a:pt x="101699" y="132340"/>
                    <a:pt x="67848" y="167746"/>
                  </a:cubicBezTo>
                  <a:cubicBezTo>
                    <a:pt x="33917" y="203073"/>
                    <a:pt x="12626" y="247570"/>
                    <a:pt x="3814" y="296054"/>
                  </a:cubicBezTo>
                  <a:cubicBezTo>
                    <a:pt x="3814" y="296054"/>
                    <a:pt x="425" y="295576"/>
                    <a:pt x="425" y="295576"/>
                  </a:cubicBezTo>
                  <a:cubicBezTo>
                    <a:pt x="-11617" y="89518"/>
                    <a:pt x="235031" y="5548"/>
                    <a:pt x="400220" y="404"/>
                  </a:cubicBezTo>
                  <a:cubicBezTo>
                    <a:pt x="477652" y="-1988"/>
                    <a:pt x="555282" y="6425"/>
                    <a:pt x="631318" y="20779"/>
                  </a:cubicBezTo>
                  <a:cubicBezTo>
                    <a:pt x="673343" y="28713"/>
                    <a:pt x="717321" y="35571"/>
                    <a:pt x="758310" y="47852"/>
                  </a:cubicBezTo>
                  <a:cubicBezTo>
                    <a:pt x="793517" y="58418"/>
                    <a:pt x="826571" y="77676"/>
                    <a:pt x="858986" y="94621"/>
                  </a:cubicBezTo>
                  <a:cubicBezTo>
                    <a:pt x="950652" y="142547"/>
                    <a:pt x="1035459" y="231940"/>
                    <a:pt x="1057389" y="335248"/>
                  </a:cubicBezTo>
                  <a:cubicBezTo>
                    <a:pt x="1056791" y="334172"/>
                    <a:pt x="1056233" y="333055"/>
                    <a:pt x="1055635" y="331979"/>
                  </a:cubicBezTo>
                  <a:close/>
                </a:path>
              </a:pathLst>
            </a:custGeom>
            <a:solidFill>
              <a:srgbClr val="F2CCAA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2" name="Freeform: Shape 2371">
              <a:extLst>
                <a:ext uri="{FF2B5EF4-FFF2-40B4-BE49-F238E27FC236}">
                  <a16:creationId xmlns="" xmlns:a16="http://schemas.microsoft.com/office/drawing/2014/main" id="{67E98997-0E48-46F6-99A4-7CA9B5B847CB}"/>
                </a:ext>
              </a:extLst>
            </p:cNvPr>
            <p:cNvSpPr/>
            <p:nvPr/>
          </p:nvSpPr>
          <p:spPr>
            <a:xfrm>
              <a:off x="15886295" y="-42957"/>
              <a:ext cx="1319682" cy="1207263"/>
            </a:xfrm>
            <a:custGeom>
              <a:avLst/>
              <a:gdLst>
                <a:gd name="connsiteX0" fmla="*/ 471830 w 472109"/>
                <a:gd name="connsiteY0" fmla="*/ 57017 h 431892"/>
                <a:gd name="connsiteX1" fmla="*/ 472109 w 472109"/>
                <a:gd name="connsiteY1" fmla="*/ 57336 h 431892"/>
                <a:gd name="connsiteX2" fmla="*/ 385707 w 472109"/>
                <a:gd name="connsiteY2" fmla="*/ 21571 h 431892"/>
                <a:gd name="connsiteX3" fmla="*/ 292327 w 472109"/>
                <a:gd name="connsiteY3" fmla="*/ 19338 h 431892"/>
                <a:gd name="connsiteX4" fmla="*/ 117090 w 472109"/>
                <a:gd name="connsiteY4" fmla="*/ 127550 h 431892"/>
                <a:gd name="connsiteX5" fmla="*/ 85511 w 472109"/>
                <a:gd name="connsiteY5" fmla="*/ 163475 h 431892"/>
                <a:gd name="connsiteX6" fmla="*/ 36668 w 472109"/>
                <a:gd name="connsiteY6" fmla="*/ 244854 h 431892"/>
                <a:gd name="connsiteX7" fmla="*/ 16852 w 472109"/>
                <a:gd name="connsiteY7" fmla="*/ 337077 h 431892"/>
                <a:gd name="connsiteX8" fmla="*/ 41254 w 472109"/>
                <a:gd name="connsiteY8" fmla="*/ 430896 h 431892"/>
                <a:gd name="connsiteX9" fmla="*/ 39738 w 472109"/>
                <a:gd name="connsiteY9" fmla="*/ 431893 h 431892"/>
                <a:gd name="connsiteX10" fmla="*/ 425 w 472109"/>
                <a:gd name="connsiteY10" fmla="*/ 327149 h 431892"/>
                <a:gd name="connsiteX11" fmla="*/ 21716 w 472109"/>
                <a:gd name="connsiteY11" fmla="*/ 215428 h 431892"/>
                <a:gd name="connsiteX12" fmla="*/ 180048 w 472109"/>
                <a:gd name="connsiteY12" fmla="*/ 43620 h 431892"/>
                <a:gd name="connsiteX13" fmla="*/ 329767 w 472109"/>
                <a:gd name="connsiteY13" fmla="*/ 0 h 431892"/>
                <a:gd name="connsiteX14" fmla="*/ 471830 w 472109"/>
                <a:gd name="connsiteY14" fmla="*/ 57017 h 431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2109" h="431892">
                  <a:moveTo>
                    <a:pt x="471830" y="57017"/>
                  </a:moveTo>
                  <a:cubicBezTo>
                    <a:pt x="471910" y="57137"/>
                    <a:pt x="472030" y="57217"/>
                    <a:pt x="472109" y="57336"/>
                  </a:cubicBezTo>
                  <a:cubicBezTo>
                    <a:pt x="453250" y="37440"/>
                    <a:pt x="411504" y="27034"/>
                    <a:pt x="385707" y="21571"/>
                  </a:cubicBezTo>
                  <a:cubicBezTo>
                    <a:pt x="355085" y="15112"/>
                    <a:pt x="323188" y="14314"/>
                    <a:pt x="292327" y="19338"/>
                  </a:cubicBezTo>
                  <a:cubicBezTo>
                    <a:pt x="218365" y="31379"/>
                    <a:pt x="167010" y="75278"/>
                    <a:pt x="117090" y="127550"/>
                  </a:cubicBezTo>
                  <a:cubicBezTo>
                    <a:pt x="106006" y="139073"/>
                    <a:pt x="95479" y="151035"/>
                    <a:pt x="85511" y="163475"/>
                  </a:cubicBezTo>
                  <a:cubicBezTo>
                    <a:pt x="65575" y="188315"/>
                    <a:pt x="49108" y="215827"/>
                    <a:pt x="36668" y="244854"/>
                  </a:cubicBezTo>
                  <a:cubicBezTo>
                    <a:pt x="24188" y="273840"/>
                    <a:pt x="16533" y="305100"/>
                    <a:pt x="16852" y="337077"/>
                  </a:cubicBezTo>
                  <a:cubicBezTo>
                    <a:pt x="17091" y="369015"/>
                    <a:pt x="25903" y="401231"/>
                    <a:pt x="41254" y="430896"/>
                  </a:cubicBezTo>
                  <a:cubicBezTo>
                    <a:pt x="41254" y="430896"/>
                    <a:pt x="39738" y="431893"/>
                    <a:pt x="39738" y="431893"/>
                  </a:cubicBezTo>
                  <a:cubicBezTo>
                    <a:pt x="12785" y="415904"/>
                    <a:pt x="2179" y="354940"/>
                    <a:pt x="425" y="327149"/>
                  </a:cubicBezTo>
                  <a:cubicBezTo>
                    <a:pt x="-2007" y="288792"/>
                    <a:pt x="6126" y="250356"/>
                    <a:pt x="21716" y="215428"/>
                  </a:cubicBezTo>
                  <a:cubicBezTo>
                    <a:pt x="54013" y="143021"/>
                    <a:pt x="111548" y="82894"/>
                    <a:pt x="180048" y="43620"/>
                  </a:cubicBezTo>
                  <a:cubicBezTo>
                    <a:pt x="225661" y="17464"/>
                    <a:pt x="277176" y="-79"/>
                    <a:pt x="329767" y="0"/>
                  </a:cubicBezTo>
                  <a:cubicBezTo>
                    <a:pt x="382198" y="120"/>
                    <a:pt x="435666" y="19059"/>
                    <a:pt x="471830" y="57017"/>
                  </a:cubicBezTo>
                  <a:close/>
                </a:path>
              </a:pathLst>
            </a:custGeom>
            <a:solidFill>
              <a:srgbClr val="E0AB9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3" name="Freeform: Shape 2372">
              <a:extLst>
                <a:ext uri="{FF2B5EF4-FFF2-40B4-BE49-F238E27FC236}">
                  <a16:creationId xmlns="" xmlns:a16="http://schemas.microsoft.com/office/drawing/2014/main" id="{680034CF-5E2A-494B-A2B3-2DA6927EF9DC}"/>
                </a:ext>
              </a:extLst>
            </p:cNvPr>
            <p:cNvSpPr/>
            <p:nvPr/>
          </p:nvSpPr>
          <p:spPr>
            <a:xfrm>
              <a:off x="15479504" y="232251"/>
              <a:ext cx="3950232" cy="2629530"/>
            </a:xfrm>
            <a:custGeom>
              <a:avLst/>
              <a:gdLst>
                <a:gd name="connsiteX0" fmla="*/ 1169024 w 1413174"/>
                <a:gd name="connsiteY0" fmla="*/ 900577 h 940700"/>
                <a:gd name="connsiteX1" fmla="*/ 1392028 w 1413174"/>
                <a:gd name="connsiteY1" fmla="*/ 750778 h 940700"/>
                <a:gd name="connsiteX2" fmla="*/ 868749 w 1413174"/>
                <a:gd name="connsiteY2" fmla="*/ 46402 h 940700"/>
                <a:gd name="connsiteX3" fmla="*/ 41168 w 1413174"/>
                <a:gd name="connsiteY3" fmla="*/ 344444 h 940700"/>
                <a:gd name="connsiteX4" fmla="*/ 150377 w 1413174"/>
                <a:gd name="connsiteY4" fmla="*/ 770276 h 940700"/>
                <a:gd name="connsiteX5" fmla="*/ 666001 w 1413174"/>
                <a:gd name="connsiteY5" fmla="*/ 934588 h 940700"/>
                <a:gd name="connsiteX6" fmla="*/ 862250 w 1413174"/>
                <a:gd name="connsiteY6" fmla="*/ 912818 h 940700"/>
                <a:gd name="connsiteX7" fmla="*/ 1046179 w 1413174"/>
                <a:gd name="connsiteY7" fmla="*/ 888058 h 940700"/>
                <a:gd name="connsiteX8" fmla="*/ 1169024 w 1413174"/>
                <a:gd name="connsiteY8" fmla="*/ 900577 h 94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3174" h="940700">
                  <a:moveTo>
                    <a:pt x="1169024" y="900577"/>
                  </a:moveTo>
                  <a:cubicBezTo>
                    <a:pt x="1169024" y="900577"/>
                    <a:pt x="1317428" y="914931"/>
                    <a:pt x="1392028" y="750778"/>
                  </a:cubicBezTo>
                  <a:cubicBezTo>
                    <a:pt x="1466628" y="586626"/>
                    <a:pt x="1355665" y="203776"/>
                    <a:pt x="868749" y="46402"/>
                  </a:cubicBezTo>
                  <a:cubicBezTo>
                    <a:pt x="381834" y="-110933"/>
                    <a:pt x="118759" y="168011"/>
                    <a:pt x="41168" y="344444"/>
                  </a:cubicBezTo>
                  <a:cubicBezTo>
                    <a:pt x="-36423" y="520877"/>
                    <a:pt x="-6678" y="684352"/>
                    <a:pt x="150377" y="770276"/>
                  </a:cubicBezTo>
                  <a:cubicBezTo>
                    <a:pt x="307433" y="856160"/>
                    <a:pt x="536297" y="968200"/>
                    <a:pt x="666001" y="934588"/>
                  </a:cubicBezTo>
                  <a:cubicBezTo>
                    <a:pt x="795664" y="900976"/>
                    <a:pt x="781270" y="888815"/>
                    <a:pt x="862250" y="912818"/>
                  </a:cubicBezTo>
                  <a:cubicBezTo>
                    <a:pt x="943230" y="936821"/>
                    <a:pt x="982743" y="881319"/>
                    <a:pt x="1046179" y="888058"/>
                  </a:cubicBezTo>
                  <a:cubicBezTo>
                    <a:pt x="1109655" y="894836"/>
                    <a:pt x="1169024" y="900577"/>
                    <a:pt x="1169024" y="900577"/>
                  </a:cubicBezTo>
                  <a:close/>
                </a:path>
              </a:pathLst>
            </a:custGeom>
            <a:solidFill>
              <a:srgbClr val="DFAB62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4" name="Freeform: Shape 2373">
              <a:extLst>
                <a:ext uri="{FF2B5EF4-FFF2-40B4-BE49-F238E27FC236}">
                  <a16:creationId xmlns="" xmlns:a16="http://schemas.microsoft.com/office/drawing/2014/main" id="{9C8DA20E-4B09-441D-B927-250774FF1BD3}"/>
                </a:ext>
              </a:extLst>
            </p:cNvPr>
            <p:cNvSpPr/>
            <p:nvPr/>
          </p:nvSpPr>
          <p:spPr>
            <a:xfrm>
              <a:off x="15479474" y="232307"/>
              <a:ext cx="3949628" cy="2569529"/>
            </a:xfrm>
            <a:custGeom>
              <a:avLst/>
              <a:gdLst>
                <a:gd name="connsiteX0" fmla="*/ 41179 w 1412958"/>
                <a:gd name="connsiteY0" fmla="*/ 344464 h 919235"/>
                <a:gd name="connsiteX1" fmla="*/ 868760 w 1412958"/>
                <a:gd name="connsiteY1" fmla="*/ 46421 h 919235"/>
                <a:gd name="connsiteX2" fmla="*/ 1315525 w 1412958"/>
                <a:gd name="connsiteY2" fmla="*/ 356026 h 919235"/>
                <a:gd name="connsiteX3" fmla="*/ 1406832 w 1412958"/>
                <a:gd name="connsiteY3" fmla="*/ 564557 h 919235"/>
                <a:gd name="connsiteX4" fmla="*/ 1376689 w 1412958"/>
                <a:gd name="connsiteY4" fmla="*/ 779466 h 919235"/>
                <a:gd name="connsiteX5" fmla="*/ 1201013 w 1412958"/>
                <a:gd name="connsiteY5" fmla="*/ 899361 h 919235"/>
                <a:gd name="connsiteX6" fmla="*/ 1021191 w 1412958"/>
                <a:gd name="connsiteY6" fmla="*/ 890788 h 919235"/>
                <a:gd name="connsiteX7" fmla="*/ 881001 w 1412958"/>
                <a:gd name="connsiteY7" fmla="*/ 918579 h 919235"/>
                <a:gd name="connsiteX8" fmla="*/ 1056398 w 1412958"/>
                <a:gd name="connsiteY8" fmla="*/ 880740 h 919235"/>
                <a:gd name="connsiteX9" fmla="*/ 1189968 w 1412958"/>
                <a:gd name="connsiteY9" fmla="*/ 860007 h 919235"/>
                <a:gd name="connsiteX10" fmla="*/ 1307032 w 1412958"/>
                <a:gd name="connsiteY10" fmla="*/ 783493 h 919235"/>
                <a:gd name="connsiteX11" fmla="*/ 1388052 w 1412958"/>
                <a:gd name="connsiteY11" fmla="*/ 610329 h 919235"/>
                <a:gd name="connsiteX12" fmla="*/ 1313332 w 1412958"/>
                <a:gd name="connsiteY12" fmla="*/ 420220 h 919235"/>
                <a:gd name="connsiteX13" fmla="*/ 843242 w 1412958"/>
                <a:gd name="connsiteY13" fmla="*/ 78239 h 919235"/>
                <a:gd name="connsiteX14" fmla="*/ 693284 w 1412958"/>
                <a:gd name="connsiteY14" fmla="*/ 51565 h 919235"/>
                <a:gd name="connsiteX15" fmla="*/ 530168 w 1412958"/>
                <a:gd name="connsiteY15" fmla="*/ 49013 h 919235"/>
                <a:gd name="connsiteX16" fmla="*/ 260116 w 1412958"/>
                <a:gd name="connsiteY16" fmla="*/ 143230 h 919235"/>
                <a:gd name="connsiteX17" fmla="*/ 70326 w 1412958"/>
                <a:gd name="connsiteY17" fmla="*/ 366513 h 919235"/>
                <a:gd name="connsiteX18" fmla="*/ 58803 w 1412958"/>
                <a:gd name="connsiteY18" fmla="*/ 495977 h 919235"/>
                <a:gd name="connsiteX19" fmla="*/ 107048 w 1412958"/>
                <a:gd name="connsiteY19" fmla="*/ 625202 h 919235"/>
                <a:gd name="connsiteX20" fmla="*/ 191576 w 1412958"/>
                <a:gd name="connsiteY20" fmla="*/ 754586 h 919235"/>
                <a:gd name="connsiteX21" fmla="*/ 260913 w 1412958"/>
                <a:gd name="connsiteY21" fmla="*/ 810606 h 919235"/>
                <a:gd name="connsiteX22" fmla="*/ 293409 w 1412958"/>
                <a:gd name="connsiteY22" fmla="*/ 843859 h 919235"/>
                <a:gd name="connsiteX23" fmla="*/ 150349 w 1412958"/>
                <a:gd name="connsiteY23" fmla="*/ 770295 h 919235"/>
                <a:gd name="connsiteX24" fmla="*/ 41179 w 1412958"/>
                <a:gd name="connsiteY24" fmla="*/ 344464 h 919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12958" h="919235">
                  <a:moveTo>
                    <a:pt x="41179" y="344464"/>
                  </a:moveTo>
                  <a:cubicBezTo>
                    <a:pt x="118770" y="167991"/>
                    <a:pt x="381845" y="-110953"/>
                    <a:pt x="868760" y="46421"/>
                  </a:cubicBezTo>
                  <a:cubicBezTo>
                    <a:pt x="1043320" y="102840"/>
                    <a:pt x="1209785" y="202839"/>
                    <a:pt x="1315525" y="356026"/>
                  </a:cubicBezTo>
                  <a:cubicBezTo>
                    <a:pt x="1358667" y="418506"/>
                    <a:pt x="1393116" y="489518"/>
                    <a:pt x="1406832" y="564557"/>
                  </a:cubicBezTo>
                  <a:cubicBezTo>
                    <a:pt x="1420109" y="637163"/>
                    <a:pt x="1412573" y="714993"/>
                    <a:pt x="1376689" y="779466"/>
                  </a:cubicBezTo>
                  <a:cubicBezTo>
                    <a:pt x="1340804" y="843939"/>
                    <a:pt x="1274537" y="893021"/>
                    <a:pt x="1201013" y="899361"/>
                  </a:cubicBezTo>
                  <a:cubicBezTo>
                    <a:pt x="1141086" y="904544"/>
                    <a:pt x="1080759" y="882256"/>
                    <a:pt x="1021191" y="890788"/>
                  </a:cubicBezTo>
                  <a:cubicBezTo>
                    <a:pt x="973743" y="897567"/>
                    <a:pt x="928648" y="923683"/>
                    <a:pt x="881001" y="918579"/>
                  </a:cubicBezTo>
                  <a:cubicBezTo>
                    <a:pt x="940729" y="914393"/>
                    <a:pt x="997347" y="890748"/>
                    <a:pt x="1056398" y="880740"/>
                  </a:cubicBezTo>
                  <a:cubicBezTo>
                    <a:pt x="1100895" y="873165"/>
                    <a:pt x="1146867" y="873324"/>
                    <a:pt x="1189968" y="860007"/>
                  </a:cubicBezTo>
                  <a:cubicBezTo>
                    <a:pt x="1235024" y="846132"/>
                    <a:pt x="1274856" y="817982"/>
                    <a:pt x="1307032" y="783493"/>
                  </a:cubicBezTo>
                  <a:cubicBezTo>
                    <a:pt x="1350453" y="736883"/>
                    <a:pt x="1389168" y="677235"/>
                    <a:pt x="1388052" y="610329"/>
                  </a:cubicBezTo>
                  <a:cubicBezTo>
                    <a:pt x="1386936" y="542348"/>
                    <a:pt x="1350134" y="475243"/>
                    <a:pt x="1313332" y="420220"/>
                  </a:cubicBezTo>
                  <a:cubicBezTo>
                    <a:pt x="1205439" y="258978"/>
                    <a:pt x="1039572" y="110774"/>
                    <a:pt x="843242" y="78239"/>
                  </a:cubicBezTo>
                  <a:cubicBezTo>
                    <a:pt x="794041" y="70105"/>
                    <a:pt x="744081" y="56868"/>
                    <a:pt x="693284" y="51565"/>
                  </a:cubicBezTo>
                  <a:cubicBezTo>
                    <a:pt x="639138" y="45943"/>
                    <a:pt x="584474" y="44747"/>
                    <a:pt x="530168" y="49013"/>
                  </a:cubicBezTo>
                  <a:cubicBezTo>
                    <a:pt x="433718" y="56628"/>
                    <a:pt x="340577" y="89523"/>
                    <a:pt x="260116" y="143230"/>
                  </a:cubicBezTo>
                  <a:cubicBezTo>
                    <a:pt x="178937" y="197376"/>
                    <a:pt x="101904" y="271977"/>
                    <a:pt x="70326" y="366513"/>
                  </a:cubicBezTo>
                  <a:cubicBezTo>
                    <a:pt x="56410" y="408139"/>
                    <a:pt x="52423" y="452516"/>
                    <a:pt x="58803" y="495977"/>
                  </a:cubicBezTo>
                  <a:cubicBezTo>
                    <a:pt x="65701" y="543105"/>
                    <a:pt x="82806" y="586167"/>
                    <a:pt x="107048" y="625202"/>
                  </a:cubicBezTo>
                  <a:cubicBezTo>
                    <a:pt x="127343" y="672849"/>
                    <a:pt x="154854" y="717146"/>
                    <a:pt x="191576" y="754586"/>
                  </a:cubicBezTo>
                  <a:cubicBezTo>
                    <a:pt x="212628" y="776077"/>
                    <a:pt x="236033" y="794537"/>
                    <a:pt x="260913" y="810606"/>
                  </a:cubicBezTo>
                  <a:cubicBezTo>
                    <a:pt x="270483" y="822528"/>
                    <a:pt x="281487" y="833572"/>
                    <a:pt x="293409" y="843859"/>
                  </a:cubicBezTo>
                  <a:cubicBezTo>
                    <a:pt x="242652" y="819737"/>
                    <a:pt x="193769" y="794019"/>
                    <a:pt x="150349" y="770295"/>
                  </a:cubicBezTo>
                  <a:cubicBezTo>
                    <a:pt x="-6707" y="684371"/>
                    <a:pt x="-36411" y="520936"/>
                    <a:pt x="41179" y="344464"/>
                  </a:cubicBezTo>
                  <a:close/>
                </a:path>
              </a:pathLst>
            </a:custGeom>
            <a:solidFill>
              <a:srgbClr val="83470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5" name="Freeform: Shape 2374">
              <a:extLst>
                <a:ext uri="{FF2B5EF4-FFF2-40B4-BE49-F238E27FC236}">
                  <a16:creationId xmlns="" xmlns:a16="http://schemas.microsoft.com/office/drawing/2014/main" id="{ACF19F55-12EC-4362-AACA-C3FD3E65FFFE}"/>
                </a:ext>
              </a:extLst>
            </p:cNvPr>
            <p:cNvSpPr/>
            <p:nvPr/>
          </p:nvSpPr>
          <p:spPr>
            <a:xfrm>
              <a:off x="15720911" y="433484"/>
              <a:ext cx="3528051" cy="2428512"/>
            </a:xfrm>
            <a:custGeom>
              <a:avLst/>
              <a:gdLst>
                <a:gd name="connsiteX0" fmla="*/ 959818 w 1262141"/>
                <a:gd name="connsiteY0" fmla="*/ 816147 h 868787"/>
                <a:gd name="connsiteX1" fmla="*/ 775889 w 1262141"/>
                <a:gd name="connsiteY1" fmla="*/ 840907 h 868787"/>
                <a:gd name="connsiteX2" fmla="*/ 579639 w 1262141"/>
                <a:gd name="connsiteY2" fmla="*/ 862677 h 868787"/>
                <a:gd name="connsiteX3" fmla="*/ 226773 w 1262141"/>
                <a:gd name="connsiteY3" fmla="*/ 781139 h 868787"/>
                <a:gd name="connsiteX4" fmla="*/ 71871 w 1262141"/>
                <a:gd name="connsiteY4" fmla="*/ 600440 h 868787"/>
                <a:gd name="connsiteX5" fmla="*/ 123425 w 1262141"/>
                <a:gd name="connsiteY5" fmla="*/ 150007 h 868787"/>
                <a:gd name="connsiteX6" fmla="*/ 691201 w 1262141"/>
                <a:gd name="connsiteY6" fmla="*/ 25607 h 868787"/>
                <a:gd name="connsiteX7" fmla="*/ 1048652 w 1262141"/>
                <a:gd name="connsiteY7" fmla="*/ 181506 h 868787"/>
                <a:gd name="connsiteX8" fmla="*/ 1255588 w 1262141"/>
                <a:gd name="connsiteY8" fmla="*/ 603031 h 868787"/>
                <a:gd name="connsiteX9" fmla="*/ 1147535 w 1262141"/>
                <a:gd name="connsiteY9" fmla="*/ 751355 h 868787"/>
                <a:gd name="connsiteX10" fmla="*/ 968111 w 1262141"/>
                <a:gd name="connsiteY10" fmla="*/ 817024 h 868787"/>
                <a:gd name="connsiteX11" fmla="*/ 959818 w 1262141"/>
                <a:gd name="connsiteY11" fmla="*/ 816147 h 86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62141" h="868787">
                  <a:moveTo>
                    <a:pt x="959818" y="816147"/>
                  </a:moveTo>
                  <a:cubicBezTo>
                    <a:pt x="896342" y="809408"/>
                    <a:pt x="856829" y="864910"/>
                    <a:pt x="775889" y="840907"/>
                  </a:cubicBezTo>
                  <a:cubicBezTo>
                    <a:pt x="694909" y="816904"/>
                    <a:pt x="709303" y="829065"/>
                    <a:pt x="579639" y="862677"/>
                  </a:cubicBezTo>
                  <a:cubicBezTo>
                    <a:pt x="490406" y="885803"/>
                    <a:pt x="354243" y="839950"/>
                    <a:pt x="226773" y="781139"/>
                  </a:cubicBezTo>
                  <a:cubicBezTo>
                    <a:pt x="226773" y="781139"/>
                    <a:pt x="136104" y="717304"/>
                    <a:pt x="71871" y="600440"/>
                  </a:cubicBezTo>
                  <a:cubicBezTo>
                    <a:pt x="7677" y="483575"/>
                    <a:pt x="-72027" y="300284"/>
                    <a:pt x="123425" y="150007"/>
                  </a:cubicBezTo>
                  <a:cubicBezTo>
                    <a:pt x="318877" y="-230"/>
                    <a:pt x="426691" y="-28978"/>
                    <a:pt x="691201" y="25607"/>
                  </a:cubicBezTo>
                  <a:cubicBezTo>
                    <a:pt x="819070" y="52002"/>
                    <a:pt x="944387" y="101881"/>
                    <a:pt x="1048652" y="181506"/>
                  </a:cubicBezTo>
                  <a:cubicBezTo>
                    <a:pt x="1169225" y="273610"/>
                    <a:pt x="1292150" y="441909"/>
                    <a:pt x="1255588" y="603031"/>
                  </a:cubicBezTo>
                  <a:cubicBezTo>
                    <a:pt x="1241273" y="666069"/>
                    <a:pt x="1192829" y="708931"/>
                    <a:pt x="1147535" y="751355"/>
                  </a:cubicBezTo>
                  <a:cubicBezTo>
                    <a:pt x="1096379" y="799281"/>
                    <a:pt x="1037727" y="815629"/>
                    <a:pt x="968111" y="817024"/>
                  </a:cubicBezTo>
                  <a:lnTo>
                    <a:pt x="959818" y="816147"/>
                  </a:lnTo>
                  <a:close/>
                </a:path>
              </a:pathLst>
            </a:custGeom>
            <a:solidFill>
              <a:srgbClr val="FDDECA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6" name="Freeform: Shape 2375">
              <a:extLst>
                <a:ext uri="{FF2B5EF4-FFF2-40B4-BE49-F238E27FC236}">
                  <a16:creationId xmlns="" xmlns:a16="http://schemas.microsoft.com/office/drawing/2014/main" id="{893B8346-D772-4321-A4C3-66FA6AF48D1A}"/>
                </a:ext>
              </a:extLst>
            </p:cNvPr>
            <p:cNvSpPr/>
            <p:nvPr/>
          </p:nvSpPr>
          <p:spPr>
            <a:xfrm>
              <a:off x="15921809" y="939812"/>
              <a:ext cx="2767774" cy="1922008"/>
            </a:xfrm>
            <a:custGeom>
              <a:avLst/>
              <a:gdLst>
                <a:gd name="connsiteX0" fmla="*/ 0 w 990156"/>
                <a:gd name="connsiteY0" fmla="*/ 419264 h 687588"/>
                <a:gd name="connsiteX1" fmla="*/ 154902 w 990156"/>
                <a:gd name="connsiteY1" fmla="*/ 599964 h 687588"/>
                <a:gd name="connsiteX2" fmla="*/ 346287 w 990156"/>
                <a:gd name="connsiteY2" fmla="*/ 671614 h 687588"/>
                <a:gd name="connsiteX3" fmla="*/ 507729 w 990156"/>
                <a:gd name="connsiteY3" fmla="*/ 681502 h 687588"/>
                <a:gd name="connsiteX4" fmla="*/ 703978 w 990156"/>
                <a:gd name="connsiteY4" fmla="*/ 659732 h 687588"/>
                <a:gd name="connsiteX5" fmla="*/ 887907 w 990156"/>
                <a:gd name="connsiteY5" fmla="*/ 634971 h 687588"/>
                <a:gd name="connsiteX6" fmla="*/ 896241 w 990156"/>
                <a:gd name="connsiteY6" fmla="*/ 635849 h 687588"/>
                <a:gd name="connsiteX7" fmla="*/ 973393 w 990156"/>
                <a:gd name="connsiteY7" fmla="*/ 376960 h 687588"/>
                <a:gd name="connsiteX8" fmla="*/ 755413 w 990156"/>
                <a:gd name="connsiteY8" fmla="*/ 50529 h 687588"/>
                <a:gd name="connsiteX9" fmla="*/ 489906 w 990156"/>
                <a:gd name="connsiteY9" fmla="*/ 131 h 687588"/>
                <a:gd name="connsiteX10" fmla="*/ 250316 w 990156"/>
                <a:gd name="connsiteY10" fmla="*/ 43910 h 687588"/>
                <a:gd name="connsiteX11" fmla="*/ 78149 w 990156"/>
                <a:gd name="connsiteY11" fmla="*/ 189802 h 687588"/>
                <a:gd name="connsiteX12" fmla="*/ 10207 w 990156"/>
                <a:gd name="connsiteY12" fmla="*/ 377279 h 687588"/>
                <a:gd name="connsiteX13" fmla="*/ 0 w 990156"/>
                <a:gd name="connsiteY13" fmla="*/ 419264 h 687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90156" h="687588">
                  <a:moveTo>
                    <a:pt x="0" y="419264"/>
                  </a:moveTo>
                  <a:cubicBezTo>
                    <a:pt x="64194" y="536129"/>
                    <a:pt x="154902" y="599964"/>
                    <a:pt x="154902" y="599964"/>
                  </a:cubicBezTo>
                  <a:cubicBezTo>
                    <a:pt x="218857" y="629469"/>
                    <a:pt x="285004" y="655745"/>
                    <a:pt x="346287" y="671614"/>
                  </a:cubicBezTo>
                  <a:cubicBezTo>
                    <a:pt x="407172" y="687403"/>
                    <a:pt x="463272" y="692985"/>
                    <a:pt x="507729" y="681502"/>
                  </a:cubicBezTo>
                  <a:cubicBezTo>
                    <a:pt x="637392" y="647890"/>
                    <a:pt x="622998" y="635729"/>
                    <a:pt x="703978" y="659732"/>
                  </a:cubicBezTo>
                  <a:cubicBezTo>
                    <a:pt x="784958" y="683735"/>
                    <a:pt x="824471" y="628233"/>
                    <a:pt x="887907" y="634971"/>
                  </a:cubicBezTo>
                  <a:lnTo>
                    <a:pt x="896241" y="635849"/>
                  </a:lnTo>
                  <a:cubicBezTo>
                    <a:pt x="896241" y="635849"/>
                    <a:pt x="1037706" y="514159"/>
                    <a:pt x="973393" y="376960"/>
                  </a:cubicBezTo>
                  <a:cubicBezTo>
                    <a:pt x="909079" y="239761"/>
                    <a:pt x="854375" y="89763"/>
                    <a:pt x="755413" y="50529"/>
                  </a:cubicBezTo>
                  <a:cubicBezTo>
                    <a:pt x="656451" y="11295"/>
                    <a:pt x="496764" y="-1464"/>
                    <a:pt x="489906" y="131"/>
                  </a:cubicBezTo>
                  <a:cubicBezTo>
                    <a:pt x="483008" y="1726"/>
                    <a:pt x="250316" y="43910"/>
                    <a:pt x="250316" y="43910"/>
                  </a:cubicBezTo>
                  <a:lnTo>
                    <a:pt x="78149" y="189802"/>
                  </a:lnTo>
                  <a:cubicBezTo>
                    <a:pt x="78149" y="189802"/>
                    <a:pt x="-20414" y="339441"/>
                    <a:pt x="10207" y="377279"/>
                  </a:cubicBezTo>
                  <a:cubicBezTo>
                    <a:pt x="40789" y="415078"/>
                    <a:pt x="0" y="419264"/>
                    <a:pt x="0" y="419264"/>
                  </a:cubicBezTo>
                  <a:close/>
                </a:path>
              </a:pathLst>
            </a:custGeom>
            <a:solidFill>
              <a:srgbClr val="F7CBB0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7" name="Freeform: Shape 2376">
              <a:extLst>
                <a:ext uri="{FF2B5EF4-FFF2-40B4-BE49-F238E27FC236}">
                  <a16:creationId xmlns="" xmlns:a16="http://schemas.microsoft.com/office/drawing/2014/main" id="{C9EA516B-63BA-41F1-8B0F-53C56D3724E0}"/>
                </a:ext>
              </a:extLst>
            </p:cNvPr>
            <p:cNvSpPr/>
            <p:nvPr/>
          </p:nvSpPr>
          <p:spPr>
            <a:xfrm>
              <a:off x="16697784" y="1635126"/>
              <a:ext cx="1383660" cy="1226702"/>
            </a:xfrm>
            <a:custGeom>
              <a:avLst/>
              <a:gdLst>
                <a:gd name="connsiteX0" fmla="*/ 494997 w 494997"/>
                <a:gd name="connsiteY0" fmla="*/ 413977 h 438846"/>
                <a:gd name="connsiteX1" fmla="*/ 426417 w 494997"/>
                <a:gd name="connsiteY1" fmla="*/ 411026 h 438846"/>
                <a:gd name="connsiteX2" fmla="*/ 370039 w 494997"/>
                <a:gd name="connsiteY2" fmla="*/ 398586 h 438846"/>
                <a:gd name="connsiteX3" fmla="*/ 230168 w 494997"/>
                <a:gd name="connsiteY3" fmla="*/ 432756 h 438846"/>
                <a:gd name="connsiteX4" fmla="*/ 222672 w 494997"/>
                <a:gd name="connsiteY4" fmla="*/ 434471 h 438846"/>
                <a:gd name="connsiteX5" fmla="*/ 68727 w 494997"/>
                <a:gd name="connsiteY5" fmla="*/ 422908 h 438846"/>
                <a:gd name="connsiteX6" fmla="*/ 6208 w 494997"/>
                <a:gd name="connsiteY6" fmla="*/ 323029 h 438846"/>
                <a:gd name="connsiteX7" fmla="*/ 136070 w 494997"/>
                <a:gd name="connsiteY7" fmla="*/ 7363 h 438846"/>
                <a:gd name="connsiteX8" fmla="*/ 459711 w 494997"/>
                <a:gd name="connsiteY8" fmla="*/ 148948 h 438846"/>
                <a:gd name="connsiteX9" fmla="*/ 452215 w 494997"/>
                <a:gd name="connsiteY9" fmla="*/ 367367 h 438846"/>
                <a:gd name="connsiteX10" fmla="*/ 494997 w 494997"/>
                <a:gd name="connsiteY10" fmla="*/ 413977 h 438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4997" h="438846">
                  <a:moveTo>
                    <a:pt x="494997" y="413977"/>
                  </a:moveTo>
                  <a:cubicBezTo>
                    <a:pt x="475061" y="418203"/>
                    <a:pt x="452972" y="418881"/>
                    <a:pt x="426417" y="411026"/>
                  </a:cubicBezTo>
                  <a:cubicBezTo>
                    <a:pt x="400461" y="403331"/>
                    <a:pt x="384273" y="399304"/>
                    <a:pt x="370039" y="398586"/>
                  </a:cubicBezTo>
                  <a:cubicBezTo>
                    <a:pt x="339856" y="397031"/>
                    <a:pt x="318205" y="409950"/>
                    <a:pt x="230168" y="432756"/>
                  </a:cubicBezTo>
                  <a:cubicBezTo>
                    <a:pt x="227696" y="433394"/>
                    <a:pt x="225184" y="433992"/>
                    <a:pt x="222672" y="434471"/>
                  </a:cubicBezTo>
                  <a:cubicBezTo>
                    <a:pt x="179491" y="443602"/>
                    <a:pt x="126222" y="437820"/>
                    <a:pt x="68727" y="422908"/>
                  </a:cubicBezTo>
                  <a:cubicBezTo>
                    <a:pt x="68727" y="422908"/>
                    <a:pt x="20601" y="370995"/>
                    <a:pt x="6208" y="323029"/>
                  </a:cubicBezTo>
                  <a:cubicBezTo>
                    <a:pt x="-8146" y="275063"/>
                    <a:pt x="-9263" y="38264"/>
                    <a:pt x="136070" y="7363"/>
                  </a:cubicBezTo>
                  <a:cubicBezTo>
                    <a:pt x="281324" y="-23498"/>
                    <a:pt x="479208" y="46278"/>
                    <a:pt x="459711" y="148948"/>
                  </a:cubicBezTo>
                  <a:cubicBezTo>
                    <a:pt x="440213" y="251618"/>
                    <a:pt x="423627" y="328930"/>
                    <a:pt x="452215" y="367367"/>
                  </a:cubicBezTo>
                  <a:cubicBezTo>
                    <a:pt x="480843" y="405763"/>
                    <a:pt x="494997" y="413977"/>
                    <a:pt x="494997" y="413977"/>
                  </a:cubicBezTo>
                  <a:close/>
                </a:path>
              </a:pathLst>
            </a:custGeom>
            <a:solidFill>
              <a:srgbClr val="E1AD9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8" name="Freeform: Shape 2377">
              <a:extLst>
                <a:ext uri="{FF2B5EF4-FFF2-40B4-BE49-F238E27FC236}">
                  <a16:creationId xmlns="" xmlns:a16="http://schemas.microsoft.com/office/drawing/2014/main" id="{A0A1B9FB-ABD0-4904-977F-5B58ECC4DEA9}"/>
                </a:ext>
              </a:extLst>
            </p:cNvPr>
            <p:cNvSpPr/>
            <p:nvPr/>
          </p:nvSpPr>
          <p:spPr>
            <a:xfrm>
              <a:off x="17218049" y="2186925"/>
              <a:ext cx="532894" cy="662674"/>
            </a:xfrm>
            <a:custGeom>
              <a:avLst/>
              <a:gdLst>
                <a:gd name="connsiteX0" fmla="*/ 183916 w 190640"/>
                <a:gd name="connsiteY0" fmla="*/ 201183 h 237068"/>
                <a:gd name="connsiteX1" fmla="*/ 44045 w 190640"/>
                <a:gd name="connsiteY1" fmla="*/ 235353 h 237068"/>
                <a:gd name="connsiteX2" fmla="*/ 36550 w 190640"/>
                <a:gd name="connsiteY2" fmla="*/ 237068 h 237068"/>
                <a:gd name="connsiteX3" fmla="*/ 34915 w 190640"/>
                <a:gd name="connsiteY3" fmla="*/ 222555 h 237068"/>
                <a:gd name="connsiteX4" fmla="*/ 32164 w 190640"/>
                <a:gd name="connsiteY4" fmla="*/ 144605 h 237068"/>
                <a:gd name="connsiteX5" fmla="*/ 1901 w 190640"/>
                <a:gd name="connsiteY5" fmla="*/ 92612 h 237068"/>
                <a:gd name="connsiteX6" fmla="*/ 155328 w 190640"/>
                <a:gd name="connsiteY6" fmla="*/ 14702 h 237068"/>
                <a:gd name="connsiteX7" fmla="*/ 183517 w 190640"/>
                <a:gd name="connsiteY7" fmla="*/ 74152 h 237068"/>
                <a:gd name="connsiteX8" fmla="*/ 183916 w 190640"/>
                <a:gd name="connsiteY8" fmla="*/ 201183 h 237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640" h="237068">
                  <a:moveTo>
                    <a:pt x="183916" y="201183"/>
                  </a:moveTo>
                  <a:cubicBezTo>
                    <a:pt x="153733" y="199628"/>
                    <a:pt x="132083" y="212547"/>
                    <a:pt x="44045" y="235353"/>
                  </a:cubicBezTo>
                  <a:cubicBezTo>
                    <a:pt x="41573" y="235992"/>
                    <a:pt x="39061" y="236590"/>
                    <a:pt x="36550" y="237068"/>
                  </a:cubicBezTo>
                  <a:cubicBezTo>
                    <a:pt x="35832" y="232044"/>
                    <a:pt x="35314" y="227140"/>
                    <a:pt x="34915" y="222555"/>
                  </a:cubicBezTo>
                  <a:cubicBezTo>
                    <a:pt x="32682" y="197077"/>
                    <a:pt x="40537" y="169286"/>
                    <a:pt x="32164" y="144605"/>
                  </a:cubicBezTo>
                  <a:cubicBezTo>
                    <a:pt x="25585" y="125307"/>
                    <a:pt x="7842" y="112189"/>
                    <a:pt x="1901" y="92612"/>
                  </a:cubicBezTo>
                  <a:cubicBezTo>
                    <a:pt x="-17238" y="29774"/>
                    <a:pt x="113462" y="-28000"/>
                    <a:pt x="155328" y="14702"/>
                  </a:cubicBezTo>
                  <a:cubicBezTo>
                    <a:pt x="171117" y="30851"/>
                    <a:pt x="178733" y="52740"/>
                    <a:pt x="183517" y="74152"/>
                  </a:cubicBezTo>
                  <a:cubicBezTo>
                    <a:pt x="192927" y="116416"/>
                    <a:pt x="192967" y="160035"/>
                    <a:pt x="183916" y="201183"/>
                  </a:cubicBezTo>
                  <a:close/>
                </a:path>
              </a:pathLst>
            </a:custGeom>
            <a:solidFill>
              <a:srgbClr val="FFE1CC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9" name="Freeform: Shape 2378">
              <a:extLst>
                <a:ext uri="{FF2B5EF4-FFF2-40B4-BE49-F238E27FC236}">
                  <a16:creationId xmlns="" xmlns:a16="http://schemas.microsoft.com/office/drawing/2014/main" id="{13BF8B24-498D-4446-967E-A8DFC14EF1EE}"/>
                </a:ext>
              </a:extLst>
            </p:cNvPr>
            <p:cNvSpPr/>
            <p:nvPr/>
          </p:nvSpPr>
          <p:spPr>
            <a:xfrm>
              <a:off x="16563825" y="1444951"/>
              <a:ext cx="1558967" cy="1385030"/>
            </a:xfrm>
            <a:custGeom>
              <a:avLst/>
              <a:gdLst>
                <a:gd name="connsiteX0" fmla="*/ 557712 w 557712"/>
                <a:gd name="connsiteY0" fmla="*/ 487195 h 495487"/>
                <a:gd name="connsiteX1" fmla="*/ 500536 w 557712"/>
                <a:gd name="connsiteY1" fmla="*/ 336917 h 495487"/>
                <a:gd name="connsiteX2" fmla="*/ 339693 w 557712"/>
                <a:gd name="connsiteY2" fmla="*/ 8891 h 495487"/>
                <a:gd name="connsiteX3" fmla="*/ 1539 w 557712"/>
                <a:gd name="connsiteY3" fmla="*/ 199000 h 495487"/>
                <a:gd name="connsiteX4" fmla="*/ 114536 w 557712"/>
                <a:gd name="connsiteY4" fmla="*/ 490424 h 495487"/>
                <a:gd name="connsiteX5" fmla="*/ 133794 w 557712"/>
                <a:gd name="connsiteY5" fmla="*/ 495488 h 495487"/>
                <a:gd name="connsiteX6" fmla="*/ 61068 w 557712"/>
                <a:gd name="connsiteY6" fmla="*/ 355378 h 495487"/>
                <a:gd name="connsiteX7" fmla="*/ 265890 w 557712"/>
                <a:gd name="connsiteY7" fmla="*/ 140628 h 495487"/>
                <a:gd name="connsiteX8" fmla="*/ 463535 w 557712"/>
                <a:gd name="connsiteY8" fmla="*/ 330219 h 495487"/>
                <a:gd name="connsiteX9" fmla="*/ 517043 w 557712"/>
                <a:gd name="connsiteY9" fmla="*/ 495169 h 495487"/>
                <a:gd name="connsiteX10" fmla="*/ 557712 w 557712"/>
                <a:gd name="connsiteY10" fmla="*/ 487195 h 495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7712" h="495487">
                  <a:moveTo>
                    <a:pt x="557712" y="487195"/>
                  </a:moveTo>
                  <a:cubicBezTo>
                    <a:pt x="557712" y="487195"/>
                    <a:pt x="467123" y="463590"/>
                    <a:pt x="500536" y="336917"/>
                  </a:cubicBezTo>
                  <a:cubicBezTo>
                    <a:pt x="533949" y="210244"/>
                    <a:pt x="537896" y="49720"/>
                    <a:pt x="339693" y="8891"/>
                  </a:cubicBezTo>
                  <a:cubicBezTo>
                    <a:pt x="141450" y="-31938"/>
                    <a:pt x="14218" y="74121"/>
                    <a:pt x="1539" y="199000"/>
                  </a:cubicBezTo>
                  <a:cubicBezTo>
                    <a:pt x="-11140" y="323839"/>
                    <a:pt x="57001" y="455456"/>
                    <a:pt x="114536" y="490424"/>
                  </a:cubicBezTo>
                  <a:lnTo>
                    <a:pt x="133794" y="495488"/>
                  </a:lnTo>
                  <a:cubicBezTo>
                    <a:pt x="133794" y="495488"/>
                    <a:pt x="59433" y="420608"/>
                    <a:pt x="61068" y="355378"/>
                  </a:cubicBezTo>
                  <a:cubicBezTo>
                    <a:pt x="62703" y="290147"/>
                    <a:pt x="132120" y="126314"/>
                    <a:pt x="265890" y="140628"/>
                  </a:cubicBezTo>
                  <a:cubicBezTo>
                    <a:pt x="399660" y="154942"/>
                    <a:pt x="470911" y="234207"/>
                    <a:pt x="463535" y="330219"/>
                  </a:cubicBezTo>
                  <a:cubicBezTo>
                    <a:pt x="456159" y="426230"/>
                    <a:pt x="481118" y="484403"/>
                    <a:pt x="517043" y="495169"/>
                  </a:cubicBezTo>
                  <a:lnTo>
                    <a:pt x="557712" y="487195"/>
                  </a:lnTo>
                  <a:close/>
                </a:path>
              </a:pathLst>
            </a:custGeom>
            <a:solidFill>
              <a:srgbClr val="FFE1CC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0" name="Freeform: Shape 2379">
              <a:extLst>
                <a:ext uri="{FF2B5EF4-FFF2-40B4-BE49-F238E27FC236}">
                  <a16:creationId xmlns="" xmlns:a16="http://schemas.microsoft.com/office/drawing/2014/main" id="{7FFED47D-339A-4605-BD8C-656013D686AC}"/>
                </a:ext>
              </a:extLst>
            </p:cNvPr>
            <p:cNvSpPr/>
            <p:nvPr/>
          </p:nvSpPr>
          <p:spPr>
            <a:xfrm>
              <a:off x="15807842" y="801140"/>
              <a:ext cx="3025905" cy="1916496"/>
            </a:xfrm>
            <a:custGeom>
              <a:avLst/>
              <a:gdLst>
                <a:gd name="connsiteX0" fmla="*/ 966995 w 1082501"/>
                <a:gd name="connsiteY0" fmla="*/ 685617 h 685616"/>
                <a:gd name="connsiteX1" fmla="*/ 1081787 w 1082501"/>
                <a:gd name="connsiteY1" fmla="*/ 438570 h 685616"/>
                <a:gd name="connsiteX2" fmla="*/ 672103 w 1082501"/>
                <a:gd name="connsiteY2" fmla="*/ 12459 h 685616"/>
                <a:gd name="connsiteX3" fmla="*/ 202093 w 1082501"/>
                <a:gd name="connsiteY3" fmla="*/ 89213 h 685616"/>
                <a:gd name="connsiteX4" fmla="*/ 49423 w 1082501"/>
                <a:gd name="connsiteY4" fmla="*/ 515603 h 685616"/>
                <a:gd name="connsiteX5" fmla="*/ 181160 w 1082501"/>
                <a:gd name="connsiteY5" fmla="*/ 638289 h 685616"/>
                <a:gd name="connsiteX6" fmla="*/ 91648 w 1082501"/>
                <a:gd name="connsiteY6" fmla="*/ 400931 h 685616"/>
                <a:gd name="connsiteX7" fmla="*/ 439092 w 1082501"/>
                <a:gd name="connsiteY7" fmla="*/ 82793 h 685616"/>
                <a:gd name="connsiteX8" fmla="*/ 920624 w 1082501"/>
                <a:gd name="connsiteY8" fmla="*/ 315884 h 685616"/>
                <a:gd name="connsiteX9" fmla="*/ 928718 w 1082501"/>
                <a:gd name="connsiteY9" fmla="*/ 684580 h 685616"/>
                <a:gd name="connsiteX10" fmla="*/ 966995 w 1082501"/>
                <a:gd name="connsiteY10" fmla="*/ 685617 h 68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2501" h="685616">
                  <a:moveTo>
                    <a:pt x="966995" y="685617"/>
                  </a:moveTo>
                  <a:cubicBezTo>
                    <a:pt x="966995" y="685617"/>
                    <a:pt x="1093070" y="593234"/>
                    <a:pt x="1081787" y="438570"/>
                  </a:cubicBezTo>
                  <a:cubicBezTo>
                    <a:pt x="1070543" y="283947"/>
                    <a:pt x="856191" y="45234"/>
                    <a:pt x="672103" y="12459"/>
                  </a:cubicBezTo>
                  <a:cubicBezTo>
                    <a:pt x="488014" y="-20315"/>
                    <a:pt x="324579" y="13735"/>
                    <a:pt x="202093" y="89213"/>
                  </a:cubicBezTo>
                  <a:cubicBezTo>
                    <a:pt x="79606" y="164690"/>
                    <a:pt x="-83151" y="368595"/>
                    <a:pt x="49423" y="515603"/>
                  </a:cubicBezTo>
                  <a:cubicBezTo>
                    <a:pt x="182037" y="662611"/>
                    <a:pt x="181160" y="638289"/>
                    <a:pt x="181160" y="638289"/>
                  </a:cubicBezTo>
                  <a:cubicBezTo>
                    <a:pt x="181160" y="638289"/>
                    <a:pt x="75579" y="520706"/>
                    <a:pt x="91648" y="400931"/>
                  </a:cubicBezTo>
                  <a:cubicBezTo>
                    <a:pt x="107716" y="281156"/>
                    <a:pt x="264851" y="107753"/>
                    <a:pt x="439092" y="82793"/>
                  </a:cubicBezTo>
                  <a:cubicBezTo>
                    <a:pt x="613332" y="57834"/>
                    <a:pt x="846303" y="139412"/>
                    <a:pt x="920624" y="315884"/>
                  </a:cubicBezTo>
                  <a:cubicBezTo>
                    <a:pt x="994946" y="492357"/>
                    <a:pt x="998454" y="558306"/>
                    <a:pt x="928718" y="684580"/>
                  </a:cubicBezTo>
                  <a:lnTo>
                    <a:pt x="966995" y="685617"/>
                  </a:lnTo>
                  <a:close/>
                </a:path>
              </a:pathLst>
            </a:custGeom>
            <a:solidFill>
              <a:srgbClr val="E0AB9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1" name="Freeform: Shape 2380">
              <a:extLst>
                <a:ext uri="{FF2B5EF4-FFF2-40B4-BE49-F238E27FC236}">
                  <a16:creationId xmlns="" xmlns:a16="http://schemas.microsoft.com/office/drawing/2014/main" id="{28D498D6-5445-401D-AA9A-D15E276D968C}"/>
                </a:ext>
              </a:extLst>
            </p:cNvPr>
            <p:cNvSpPr/>
            <p:nvPr/>
          </p:nvSpPr>
          <p:spPr>
            <a:xfrm>
              <a:off x="15874034" y="591759"/>
              <a:ext cx="2955707" cy="937115"/>
            </a:xfrm>
            <a:custGeom>
              <a:avLst/>
              <a:gdLst>
                <a:gd name="connsiteX0" fmla="*/ 1055635 w 1057388"/>
                <a:gd name="connsiteY0" fmla="*/ 331979 h 335248"/>
                <a:gd name="connsiteX1" fmla="*/ 822743 w 1057388"/>
                <a:gd name="connsiteY1" fmla="*/ 101838 h 335248"/>
                <a:gd name="connsiteX2" fmla="*/ 443920 w 1057388"/>
                <a:gd name="connsiteY2" fmla="*/ 41712 h 335248"/>
                <a:gd name="connsiteX3" fmla="*/ 357797 w 1057388"/>
                <a:gd name="connsiteY3" fmla="*/ 48410 h 335248"/>
                <a:gd name="connsiteX4" fmla="*/ 196754 w 1057388"/>
                <a:gd name="connsiteY4" fmla="*/ 87086 h 335248"/>
                <a:gd name="connsiteX5" fmla="*/ 67848 w 1057388"/>
                <a:gd name="connsiteY5" fmla="*/ 167747 h 335248"/>
                <a:gd name="connsiteX6" fmla="*/ 3814 w 1057388"/>
                <a:gd name="connsiteY6" fmla="*/ 296054 h 335248"/>
                <a:gd name="connsiteX7" fmla="*/ 425 w 1057388"/>
                <a:gd name="connsiteY7" fmla="*/ 295576 h 335248"/>
                <a:gd name="connsiteX8" fmla="*/ 400220 w 1057388"/>
                <a:gd name="connsiteY8" fmla="*/ 404 h 335248"/>
                <a:gd name="connsiteX9" fmla="*/ 631318 w 1057388"/>
                <a:gd name="connsiteY9" fmla="*/ 20779 h 335248"/>
                <a:gd name="connsiteX10" fmla="*/ 758310 w 1057388"/>
                <a:gd name="connsiteY10" fmla="*/ 47852 h 335248"/>
                <a:gd name="connsiteX11" fmla="*/ 858986 w 1057388"/>
                <a:gd name="connsiteY11" fmla="*/ 94621 h 335248"/>
                <a:gd name="connsiteX12" fmla="*/ 1057389 w 1057388"/>
                <a:gd name="connsiteY12" fmla="*/ 335248 h 335248"/>
                <a:gd name="connsiteX13" fmla="*/ 1055635 w 1057388"/>
                <a:gd name="connsiteY13" fmla="*/ 331979 h 335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7388" h="335248">
                  <a:moveTo>
                    <a:pt x="1055635" y="331979"/>
                  </a:moveTo>
                  <a:cubicBezTo>
                    <a:pt x="1003402" y="234253"/>
                    <a:pt x="921067" y="152874"/>
                    <a:pt x="822743" y="101838"/>
                  </a:cubicBezTo>
                  <a:cubicBezTo>
                    <a:pt x="703566" y="39957"/>
                    <a:pt x="574700" y="36089"/>
                    <a:pt x="443920" y="41712"/>
                  </a:cubicBezTo>
                  <a:cubicBezTo>
                    <a:pt x="414893" y="42868"/>
                    <a:pt x="386106" y="45061"/>
                    <a:pt x="357797" y="48410"/>
                  </a:cubicBezTo>
                  <a:cubicBezTo>
                    <a:pt x="301099" y="54989"/>
                    <a:pt x="246713" y="68107"/>
                    <a:pt x="196754" y="87086"/>
                  </a:cubicBezTo>
                  <a:cubicBezTo>
                    <a:pt x="146794" y="105945"/>
                    <a:pt x="101699" y="132340"/>
                    <a:pt x="67848" y="167747"/>
                  </a:cubicBezTo>
                  <a:cubicBezTo>
                    <a:pt x="33917" y="203073"/>
                    <a:pt x="12626" y="247570"/>
                    <a:pt x="3814" y="296054"/>
                  </a:cubicBezTo>
                  <a:lnTo>
                    <a:pt x="425" y="295576"/>
                  </a:lnTo>
                  <a:cubicBezTo>
                    <a:pt x="-11617" y="89518"/>
                    <a:pt x="235031" y="5548"/>
                    <a:pt x="400220" y="404"/>
                  </a:cubicBezTo>
                  <a:cubicBezTo>
                    <a:pt x="477651" y="-1988"/>
                    <a:pt x="555282" y="6425"/>
                    <a:pt x="631318" y="20779"/>
                  </a:cubicBezTo>
                  <a:cubicBezTo>
                    <a:pt x="673343" y="28713"/>
                    <a:pt x="717322" y="35571"/>
                    <a:pt x="758310" y="47852"/>
                  </a:cubicBezTo>
                  <a:cubicBezTo>
                    <a:pt x="793517" y="58418"/>
                    <a:pt x="826570" y="77676"/>
                    <a:pt x="858986" y="94621"/>
                  </a:cubicBezTo>
                  <a:cubicBezTo>
                    <a:pt x="950652" y="142548"/>
                    <a:pt x="1035459" y="231940"/>
                    <a:pt x="1057389" y="335248"/>
                  </a:cubicBezTo>
                  <a:cubicBezTo>
                    <a:pt x="1056831" y="334172"/>
                    <a:pt x="1056233" y="333056"/>
                    <a:pt x="1055635" y="331979"/>
                  </a:cubicBezTo>
                  <a:close/>
                </a:path>
              </a:pathLst>
            </a:custGeom>
            <a:solidFill>
              <a:srgbClr val="F2CCAA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2" name="Freeform: Shape 2381">
              <a:extLst>
                <a:ext uri="{FF2B5EF4-FFF2-40B4-BE49-F238E27FC236}">
                  <a16:creationId xmlns="" xmlns:a16="http://schemas.microsoft.com/office/drawing/2014/main" id="{77614392-A3A4-4DD8-8441-B6F72B862107}"/>
                </a:ext>
              </a:extLst>
            </p:cNvPr>
            <p:cNvSpPr/>
            <p:nvPr/>
          </p:nvSpPr>
          <p:spPr>
            <a:xfrm>
              <a:off x="16307590" y="1233409"/>
              <a:ext cx="1319682" cy="1207263"/>
            </a:xfrm>
            <a:custGeom>
              <a:avLst/>
              <a:gdLst>
                <a:gd name="connsiteX0" fmla="*/ 471830 w 472109"/>
                <a:gd name="connsiteY0" fmla="*/ 57017 h 431892"/>
                <a:gd name="connsiteX1" fmla="*/ 472109 w 472109"/>
                <a:gd name="connsiteY1" fmla="*/ 57336 h 431892"/>
                <a:gd name="connsiteX2" fmla="*/ 385707 w 472109"/>
                <a:gd name="connsiteY2" fmla="*/ 21571 h 431892"/>
                <a:gd name="connsiteX3" fmla="*/ 292327 w 472109"/>
                <a:gd name="connsiteY3" fmla="*/ 19338 h 431892"/>
                <a:gd name="connsiteX4" fmla="*/ 117090 w 472109"/>
                <a:gd name="connsiteY4" fmla="*/ 127550 h 431892"/>
                <a:gd name="connsiteX5" fmla="*/ 85511 w 472109"/>
                <a:gd name="connsiteY5" fmla="*/ 163475 h 431892"/>
                <a:gd name="connsiteX6" fmla="*/ 36668 w 472109"/>
                <a:gd name="connsiteY6" fmla="*/ 244854 h 431892"/>
                <a:gd name="connsiteX7" fmla="*/ 16852 w 472109"/>
                <a:gd name="connsiteY7" fmla="*/ 337077 h 431892"/>
                <a:gd name="connsiteX8" fmla="*/ 41254 w 472109"/>
                <a:gd name="connsiteY8" fmla="*/ 430896 h 431892"/>
                <a:gd name="connsiteX9" fmla="*/ 39738 w 472109"/>
                <a:gd name="connsiteY9" fmla="*/ 431893 h 431892"/>
                <a:gd name="connsiteX10" fmla="*/ 425 w 472109"/>
                <a:gd name="connsiteY10" fmla="*/ 327149 h 431892"/>
                <a:gd name="connsiteX11" fmla="*/ 21716 w 472109"/>
                <a:gd name="connsiteY11" fmla="*/ 215428 h 431892"/>
                <a:gd name="connsiteX12" fmla="*/ 180048 w 472109"/>
                <a:gd name="connsiteY12" fmla="*/ 43620 h 431892"/>
                <a:gd name="connsiteX13" fmla="*/ 329767 w 472109"/>
                <a:gd name="connsiteY13" fmla="*/ 0 h 431892"/>
                <a:gd name="connsiteX14" fmla="*/ 471830 w 472109"/>
                <a:gd name="connsiteY14" fmla="*/ 57017 h 431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2109" h="431892">
                  <a:moveTo>
                    <a:pt x="471830" y="57017"/>
                  </a:moveTo>
                  <a:cubicBezTo>
                    <a:pt x="471910" y="57137"/>
                    <a:pt x="472030" y="57216"/>
                    <a:pt x="472109" y="57336"/>
                  </a:cubicBezTo>
                  <a:cubicBezTo>
                    <a:pt x="453250" y="37440"/>
                    <a:pt x="411504" y="27033"/>
                    <a:pt x="385707" y="21571"/>
                  </a:cubicBezTo>
                  <a:cubicBezTo>
                    <a:pt x="355085" y="15112"/>
                    <a:pt x="323188" y="14314"/>
                    <a:pt x="292327" y="19338"/>
                  </a:cubicBezTo>
                  <a:cubicBezTo>
                    <a:pt x="218365" y="31379"/>
                    <a:pt x="167010" y="75278"/>
                    <a:pt x="117090" y="127550"/>
                  </a:cubicBezTo>
                  <a:cubicBezTo>
                    <a:pt x="106006" y="139073"/>
                    <a:pt x="95479" y="151035"/>
                    <a:pt x="85511" y="163475"/>
                  </a:cubicBezTo>
                  <a:cubicBezTo>
                    <a:pt x="65575" y="188315"/>
                    <a:pt x="49108" y="215827"/>
                    <a:pt x="36668" y="244854"/>
                  </a:cubicBezTo>
                  <a:cubicBezTo>
                    <a:pt x="24188" y="273841"/>
                    <a:pt x="16533" y="305100"/>
                    <a:pt x="16852" y="337077"/>
                  </a:cubicBezTo>
                  <a:cubicBezTo>
                    <a:pt x="17091" y="369015"/>
                    <a:pt x="25903" y="401231"/>
                    <a:pt x="41254" y="430896"/>
                  </a:cubicBezTo>
                  <a:cubicBezTo>
                    <a:pt x="41254" y="430896"/>
                    <a:pt x="39738" y="431893"/>
                    <a:pt x="39738" y="431893"/>
                  </a:cubicBezTo>
                  <a:cubicBezTo>
                    <a:pt x="12785" y="415904"/>
                    <a:pt x="2179" y="354940"/>
                    <a:pt x="425" y="327149"/>
                  </a:cubicBezTo>
                  <a:cubicBezTo>
                    <a:pt x="-2007" y="288793"/>
                    <a:pt x="6126" y="250356"/>
                    <a:pt x="21716" y="215428"/>
                  </a:cubicBezTo>
                  <a:cubicBezTo>
                    <a:pt x="54013" y="143021"/>
                    <a:pt x="111548" y="82894"/>
                    <a:pt x="180048" y="43620"/>
                  </a:cubicBezTo>
                  <a:cubicBezTo>
                    <a:pt x="225661" y="17464"/>
                    <a:pt x="277176" y="-80"/>
                    <a:pt x="329767" y="0"/>
                  </a:cubicBezTo>
                  <a:cubicBezTo>
                    <a:pt x="382238" y="120"/>
                    <a:pt x="435706" y="19059"/>
                    <a:pt x="471830" y="57017"/>
                  </a:cubicBezTo>
                  <a:close/>
                </a:path>
              </a:pathLst>
            </a:custGeom>
            <a:solidFill>
              <a:srgbClr val="E0AB9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3" name="Freeform: Shape 2382">
              <a:extLst>
                <a:ext uri="{FF2B5EF4-FFF2-40B4-BE49-F238E27FC236}">
                  <a16:creationId xmlns="" xmlns:a16="http://schemas.microsoft.com/office/drawing/2014/main" id="{5160AC73-6D23-443C-8875-B7E913A428E3}"/>
                </a:ext>
              </a:extLst>
            </p:cNvPr>
            <p:cNvSpPr/>
            <p:nvPr/>
          </p:nvSpPr>
          <p:spPr>
            <a:xfrm>
              <a:off x="16029886" y="1109969"/>
              <a:ext cx="3960700" cy="2645647"/>
            </a:xfrm>
            <a:custGeom>
              <a:avLst/>
              <a:gdLst>
                <a:gd name="connsiteX0" fmla="*/ 1244015 w 1416919"/>
                <a:gd name="connsiteY0" fmla="*/ 733306 h 946466"/>
                <a:gd name="connsiteX1" fmla="*/ 1415026 w 1416919"/>
                <a:gd name="connsiteY1" fmla="*/ 526092 h 946466"/>
                <a:gd name="connsiteX2" fmla="*/ 712523 w 1416919"/>
                <a:gd name="connsiteY2" fmla="*/ 301 h 946466"/>
                <a:gd name="connsiteX3" fmla="*/ 4358 w 1416919"/>
                <a:gd name="connsiteY3" fmla="*/ 522065 h 946466"/>
                <a:gd name="connsiteX4" fmla="*/ 230511 w 1416919"/>
                <a:gd name="connsiteY4" fmla="*/ 899014 h 946466"/>
                <a:gd name="connsiteX5" fmla="*/ 771573 w 1416919"/>
                <a:gd name="connsiteY5" fmla="*/ 909421 h 946466"/>
                <a:gd name="connsiteX6" fmla="*/ 953469 w 1416919"/>
                <a:gd name="connsiteY6" fmla="*/ 832587 h 946466"/>
                <a:gd name="connsiteX7" fmla="*/ 1122725 w 1416919"/>
                <a:gd name="connsiteY7" fmla="*/ 756392 h 946466"/>
                <a:gd name="connsiteX8" fmla="*/ 1244015 w 1416919"/>
                <a:gd name="connsiteY8" fmla="*/ 733306 h 946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6919" h="946466">
                  <a:moveTo>
                    <a:pt x="1244015" y="733306"/>
                  </a:moveTo>
                  <a:cubicBezTo>
                    <a:pt x="1244015" y="733306"/>
                    <a:pt x="1390345" y="704718"/>
                    <a:pt x="1415026" y="526092"/>
                  </a:cubicBezTo>
                  <a:cubicBezTo>
                    <a:pt x="1439706" y="347466"/>
                    <a:pt x="1224119" y="12183"/>
                    <a:pt x="712523" y="301"/>
                  </a:cubicBezTo>
                  <a:cubicBezTo>
                    <a:pt x="200966" y="-11580"/>
                    <a:pt x="28401" y="330800"/>
                    <a:pt x="4358" y="522065"/>
                  </a:cubicBezTo>
                  <a:cubicBezTo>
                    <a:pt x="-19645" y="713330"/>
                    <a:pt x="55474" y="861494"/>
                    <a:pt x="230511" y="899014"/>
                  </a:cubicBezTo>
                  <a:cubicBezTo>
                    <a:pt x="405549" y="936533"/>
                    <a:pt x="656862" y="978598"/>
                    <a:pt x="771573" y="909421"/>
                  </a:cubicBezTo>
                  <a:cubicBezTo>
                    <a:pt x="886284" y="840203"/>
                    <a:pt x="868980" y="832667"/>
                    <a:pt x="953469" y="832587"/>
                  </a:cubicBezTo>
                  <a:cubicBezTo>
                    <a:pt x="1037917" y="832508"/>
                    <a:pt x="1059966" y="768035"/>
                    <a:pt x="1122725" y="756392"/>
                  </a:cubicBezTo>
                  <a:cubicBezTo>
                    <a:pt x="1185483" y="744749"/>
                    <a:pt x="1244015" y="733306"/>
                    <a:pt x="1244015" y="733306"/>
                  </a:cubicBezTo>
                  <a:close/>
                </a:path>
              </a:pathLst>
            </a:custGeom>
            <a:solidFill>
              <a:srgbClr val="DFAB62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4" name="Freeform: Shape 2383">
              <a:extLst>
                <a:ext uri="{FF2B5EF4-FFF2-40B4-BE49-F238E27FC236}">
                  <a16:creationId xmlns="" xmlns:a16="http://schemas.microsoft.com/office/drawing/2014/main" id="{254A89C6-B5BC-42D8-98C6-324ABCE5CA15}"/>
                </a:ext>
              </a:extLst>
            </p:cNvPr>
            <p:cNvSpPr/>
            <p:nvPr/>
          </p:nvSpPr>
          <p:spPr>
            <a:xfrm>
              <a:off x="16029998" y="1109969"/>
              <a:ext cx="3955037" cy="2596148"/>
            </a:xfrm>
            <a:custGeom>
              <a:avLst/>
              <a:gdLst>
                <a:gd name="connsiteX0" fmla="*/ 4358 w 1414893"/>
                <a:gd name="connsiteY0" fmla="*/ 522065 h 928758"/>
                <a:gd name="connsiteX1" fmla="*/ 712523 w 1414893"/>
                <a:gd name="connsiteY1" fmla="*/ 301 h 928758"/>
                <a:gd name="connsiteX2" fmla="*/ 1229023 w 1414893"/>
                <a:gd name="connsiteY2" fmla="*/ 169558 h 928758"/>
                <a:gd name="connsiteX3" fmla="*/ 1376031 w 1414893"/>
                <a:gd name="connsiteY3" fmla="*/ 343399 h 928758"/>
                <a:gd name="connsiteX4" fmla="*/ 1408447 w 1414893"/>
                <a:gd name="connsiteY4" fmla="*/ 557990 h 928758"/>
                <a:gd name="connsiteX5" fmla="*/ 1274278 w 1414893"/>
                <a:gd name="connsiteY5" fmla="*/ 723019 h 928758"/>
                <a:gd name="connsiteX6" fmla="*/ 1099519 w 1414893"/>
                <a:gd name="connsiteY6" fmla="*/ 766121 h 928758"/>
                <a:gd name="connsiteX7" fmla="*/ 973085 w 1414893"/>
                <a:gd name="connsiteY7" fmla="*/ 832747 h 928758"/>
                <a:gd name="connsiteX8" fmla="*/ 1130420 w 1414893"/>
                <a:gd name="connsiteY8" fmla="*/ 746424 h 928758"/>
                <a:gd name="connsiteX9" fmla="*/ 1252508 w 1414893"/>
                <a:gd name="connsiteY9" fmla="*/ 688450 h 928758"/>
                <a:gd name="connsiteX10" fmla="*/ 1342858 w 1414893"/>
                <a:gd name="connsiteY10" fmla="*/ 581713 h 928758"/>
                <a:gd name="connsiteX11" fmla="*/ 1371127 w 1414893"/>
                <a:gd name="connsiteY11" fmla="*/ 392641 h 928758"/>
                <a:gd name="connsiteX12" fmla="*/ 1245251 w 1414893"/>
                <a:gd name="connsiteY12" fmla="*/ 231758 h 928758"/>
                <a:gd name="connsiteX13" fmla="*/ 697132 w 1414893"/>
                <a:gd name="connsiteY13" fmla="*/ 38100 h 928758"/>
                <a:gd name="connsiteX14" fmla="*/ 545818 w 1414893"/>
                <a:gd name="connsiteY14" fmla="*/ 55324 h 928758"/>
                <a:gd name="connsiteX15" fmla="*/ 388763 w 1414893"/>
                <a:gd name="connsiteY15" fmla="*/ 99423 h 928758"/>
                <a:gd name="connsiteX16" fmla="*/ 156788 w 1414893"/>
                <a:gd name="connsiteY16" fmla="*/ 266765 h 928758"/>
                <a:gd name="connsiteX17" fmla="*/ 38608 w 1414893"/>
                <a:gd name="connsiteY17" fmla="*/ 534904 h 928758"/>
                <a:gd name="connsiteX18" fmla="*/ 64485 w 1414893"/>
                <a:gd name="connsiteY18" fmla="*/ 662255 h 928758"/>
                <a:gd name="connsiteX19" fmla="*/ 147578 w 1414893"/>
                <a:gd name="connsiteY19" fmla="*/ 772341 h 928758"/>
                <a:gd name="connsiteX20" fmla="*/ 265519 w 1414893"/>
                <a:gd name="connsiteY20" fmla="*/ 872260 h 928758"/>
                <a:gd name="connsiteX21" fmla="*/ 347974 w 1414893"/>
                <a:gd name="connsiteY21" fmla="*/ 906151 h 928758"/>
                <a:gd name="connsiteX22" fmla="*/ 388643 w 1414893"/>
                <a:gd name="connsiteY22" fmla="*/ 928758 h 928758"/>
                <a:gd name="connsiteX23" fmla="*/ 230551 w 1414893"/>
                <a:gd name="connsiteY23" fmla="*/ 899054 h 928758"/>
                <a:gd name="connsiteX24" fmla="*/ 4358 w 1414893"/>
                <a:gd name="connsiteY24" fmla="*/ 522065 h 92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14893" h="928758">
                  <a:moveTo>
                    <a:pt x="4358" y="522065"/>
                  </a:moveTo>
                  <a:cubicBezTo>
                    <a:pt x="28361" y="330800"/>
                    <a:pt x="200926" y="-11580"/>
                    <a:pt x="712523" y="301"/>
                  </a:cubicBezTo>
                  <a:cubicBezTo>
                    <a:pt x="895933" y="4568"/>
                    <a:pt x="1084009" y="52932"/>
                    <a:pt x="1229023" y="169558"/>
                  </a:cubicBezTo>
                  <a:cubicBezTo>
                    <a:pt x="1288193" y="217125"/>
                    <a:pt x="1341462" y="275338"/>
                    <a:pt x="1376031" y="343399"/>
                  </a:cubicBezTo>
                  <a:cubicBezTo>
                    <a:pt x="1409483" y="409188"/>
                    <a:pt x="1424475" y="485941"/>
                    <a:pt x="1408447" y="557990"/>
                  </a:cubicBezTo>
                  <a:cubicBezTo>
                    <a:pt x="1392418" y="630038"/>
                    <a:pt x="1342937" y="695946"/>
                    <a:pt x="1274278" y="723019"/>
                  </a:cubicBezTo>
                  <a:cubicBezTo>
                    <a:pt x="1218298" y="745069"/>
                    <a:pt x="1154144" y="740922"/>
                    <a:pt x="1099519" y="766121"/>
                  </a:cubicBezTo>
                  <a:cubicBezTo>
                    <a:pt x="1056019" y="786176"/>
                    <a:pt x="1020214" y="824055"/>
                    <a:pt x="973085" y="832747"/>
                  </a:cubicBezTo>
                  <a:cubicBezTo>
                    <a:pt x="1029145" y="811695"/>
                    <a:pt x="1076673" y="772899"/>
                    <a:pt x="1130420" y="746424"/>
                  </a:cubicBezTo>
                  <a:cubicBezTo>
                    <a:pt x="1170890" y="726488"/>
                    <a:pt x="1214988" y="713490"/>
                    <a:pt x="1252508" y="688450"/>
                  </a:cubicBezTo>
                  <a:cubicBezTo>
                    <a:pt x="1291742" y="662295"/>
                    <a:pt x="1321885" y="623938"/>
                    <a:pt x="1342858" y="581713"/>
                  </a:cubicBezTo>
                  <a:cubicBezTo>
                    <a:pt x="1371206" y="524657"/>
                    <a:pt x="1391262" y="456436"/>
                    <a:pt x="1371127" y="392641"/>
                  </a:cubicBezTo>
                  <a:cubicBezTo>
                    <a:pt x="1350672" y="327809"/>
                    <a:pt x="1296247" y="273982"/>
                    <a:pt x="1245251" y="231758"/>
                  </a:cubicBezTo>
                  <a:cubicBezTo>
                    <a:pt x="1095851" y="107995"/>
                    <a:pt x="894578" y="13260"/>
                    <a:pt x="697132" y="38100"/>
                  </a:cubicBezTo>
                  <a:cubicBezTo>
                    <a:pt x="647651" y="44320"/>
                    <a:pt x="595977" y="45875"/>
                    <a:pt x="545818" y="55324"/>
                  </a:cubicBezTo>
                  <a:cubicBezTo>
                    <a:pt x="492310" y="65372"/>
                    <a:pt x="439560" y="79806"/>
                    <a:pt x="388763" y="99423"/>
                  </a:cubicBezTo>
                  <a:cubicBezTo>
                    <a:pt x="298493" y="134231"/>
                    <a:pt x="218629" y="192325"/>
                    <a:pt x="156788" y="266765"/>
                  </a:cubicBezTo>
                  <a:cubicBezTo>
                    <a:pt x="94428" y="341804"/>
                    <a:pt x="41877" y="435304"/>
                    <a:pt x="38608" y="534904"/>
                  </a:cubicBezTo>
                  <a:cubicBezTo>
                    <a:pt x="37172" y="578763"/>
                    <a:pt x="45984" y="622463"/>
                    <a:pt x="64485" y="662255"/>
                  </a:cubicBezTo>
                  <a:cubicBezTo>
                    <a:pt x="84540" y="705476"/>
                    <a:pt x="113208" y="741879"/>
                    <a:pt x="147578" y="772341"/>
                  </a:cubicBezTo>
                  <a:cubicBezTo>
                    <a:pt x="180631" y="812213"/>
                    <a:pt x="219626" y="846821"/>
                    <a:pt x="265519" y="872260"/>
                  </a:cubicBezTo>
                  <a:cubicBezTo>
                    <a:pt x="291834" y="886853"/>
                    <a:pt x="319505" y="897858"/>
                    <a:pt x="347974" y="906151"/>
                  </a:cubicBezTo>
                  <a:cubicBezTo>
                    <a:pt x="360573" y="914843"/>
                    <a:pt x="374249" y="922299"/>
                    <a:pt x="388643" y="928758"/>
                  </a:cubicBezTo>
                  <a:cubicBezTo>
                    <a:pt x="333102" y="920146"/>
                    <a:pt x="278916" y="909421"/>
                    <a:pt x="230551" y="899054"/>
                  </a:cubicBezTo>
                  <a:cubicBezTo>
                    <a:pt x="55474" y="861534"/>
                    <a:pt x="-19645" y="713330"/>
                    <a:pt x="4358" y="522065"/>
                  </a:cubicBezTo>
                  <a:close/>
                </a:path>
              </a:pathLst>
            </a:custGeom>
            <a:solidFill>
              <a:srgbClr val="83470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5" name="Freeform: Shape 2384">
              <a:extLst>
                <a:ext uri="{FF2B5EF4-FFF2-40B4-BE49-F238E27FC236}">
                  <a16:creationId xmlns="" xmlns:a16="http://schemas.microsoft.com/office/drawing/2014/main" id="{66F7C39F-BB34-42BC-9196-14F5642B0DC6}"/>
                </a:ext>
              </a:extLst>
            </p:cNvPr>
            <p:cNvSpPr/>
            <p:nvPr/>
          </p:nvSpPr>
          <p:spPr>
            <a:xfrm>
              <a:off x="16214920" y="1309668"/>
              <a:ext cx="3576786" cy="2445977"/>
            </a:xfrm>
            <a:custGeom>
              <a:avLst/>
              <a:gdLst>
                <a:gd name="connsiteX0" fmla="*/ 1056530 w 1279576"/>
                <a:gd name="connsiteY0" fmla="*/ 684951 h 875035"/>
                <a:gd name="connsiteX1" fmla="*/ 887273 w 1279576"/>
                <a:gd name="connsiteY1" fmla="*/ 761146 h 875035"/>
                <a:gd name="connsiteX2" fmla="*/ 705378 w 1279576"/>
                <a:gd name="connsiteY2" fmla="*/ 837980 h 875035"/>
                <a:gd name="connsiteX3" fmla="*/ 343939 w 1279576"/>
                <a:gd name="connsiteY3" fmla="*/ 860507 h 875035"/>
                <a:gd name="connsiteX4" fmla="*/ 143942 w 1279576"/>
                <a:gd name="connsiteY4" fmla="*/ 731521 h 875035"/>
                <a:gd name="connsiteX5" fmla="*/ 64836 w 1279576"/>
                <a:gd name="connsiteY5" fmla="*/ 285116 h 875035"/>
                <a:gd name="connsiteX6" fmla="*/ 573561 w 1279576"/>
                <a:gd name="connsiteY6" fmla="*/ 3899 h 875035"/>
                <a:gd name="connsiteX7" fmla="*/ 960638 w 1279576"/>
                <a:gd name="connsiteY7" fmla="*/ 51347 h 875035"/>
                <a:gd name="connsiteX8" fmla="*/ 1279214 w 1279576"/>
                <a:gd name="connsiteY8" fmla="*/ 396319 h 875035"/>
                <a:gd name="connsiteX9" fmla="*/ 1217971 w 1279576"/>
                <a:gd name="connsiteY9" fmla="*/ 569323 h 875035"/>
                <a:gd name="connsiteX10" fmla="*/ 1064743 w 1279576"/>
                <a:gd name="connsiteY10" fmla="*/ 683436 h 875035"/>
                <a:gd name="connsiteX11" fmla="*/ 1056530 w 1279576"/>
                <a:gd name="connsiteY11" fmla="*/ 684951 h 87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79576" h="875035">
                  <a:moveTo>
                    <a:pt x="1056530" y="684951"/>
                  </a:moveTo>
                  <a:cubicBezTo>
                    <a:pt x="993771" y="696594"/>
                    <a:pt x="971722" y="761067"/>
                    <a:pt x="887273" y="761146"/>
                  </a:cubicBezTo>
                  <a:cubicBezTo>
                    <a:pt x="802825" y="761226"/>
                    <a:pt x="820089" y="768802"/>
                    <a:pt x="705378" y="837980"/>
                  </a:cubicBezTo>
                  <a:cubicBezTo>
                    <a:pt x="626432" y="885587"/>
                    <a:pt x="482853" y="880523"/>
                    <a:pt x="343939" y="860507"/>
                  </a:cubicBezTo>
                  <a:cubicBezTo>
                    <a:pt x="343939" y="860507"/>
                    <a:pt x="238797" y="825181"/>
                    <a:pt x="143942" y="731521"/>
                  </a:cubicBezTo>
                  <a:cubicBezTo>
                    <a:pt x="49046" y="637822"/>
                    <a:pt x="-79620" y="484874"/>
                    <a:pt x="64836" y="285116"/>
                  </a:cubicBezTo>
                  <a:cubicBezTo>
                    <a:pt x="209332" y="85358"/>
                    <a:pt x="304426" y="27065"/>
                    <a:pt x="573561" y="3899"/>
                  </a:cubicBezTo>
                  <a:cubicBezTo>
                    <a:pt x="703623" y="-7305"/>
                    <a:pt x="837992" y="4776"/>
                    <a:pt x="960638" y="51347"/>
                  </a:cubicBezTo>
                  <a:cubicBezTo>
                    <a:pt x="1102462" y="105214"/>
                    <a:pt x="1268329" y="231448"/>
                    <a:pt x="1279214" y="396319"/>
                  </a:cubicBezTo>
                  <a:cubicBezTo>
                    <a:pt x="1283481" y="460832"/>
                    <a:pt x="1249270" y="515695"/>
                    <a:pt x="1217971" y="569323"/>
                  </a:cubicBezTo>
                  <a:cubicBezTo>
                    <a:pt x="1182604" y="629848"/>
                    <a:pt x="1131050" y="662264"/>
                    <a:pt x="1064743" y="683436"/>
                  </a:cubicBezTo>
                  <a:lnTo>
                    <a:pt x="1056530" y="684951"/>
                  </a:lnTo>
                  <a:close/>
                </a:path>
              </a:pathLst>
            </a:custGeom>
            <a:solidFill>
              <a:srgbClr val="FDDECA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6" name="Freeform: Shape 2385">
              <a:extLst>
                <a:ext uri="{FF2B5EF4-FFF2-40B4-BE49-F238E27FC236}">
                  <a16:creationId xmlns="" xmlns:a16="http://schemas.microsoft.com/office/drawing/2014/main" id="{0E3BCC18-4CAA-48A2-8606-117AF67DF053}"/>
                </a:ext>
              </a:extLst>
            </p:cNvPr>
            <p:cNvSpPr/>
            <p:nvPr/>
          </p:nvSpPr>
          <p:spPr>
            <a:xfrm>
              <a:off x="16568773" y="1759528"/>
              <a:ext cx="2747913" cy="1996145"/>
            </a:xfrm>
            <a:custGeom>
              <a:avLst/>
              <a:gdLst>
                <a:gd name="connsiteX0" fmla="*/ 17393 w 983051"/>
                <a:gd name="connsiteY0" fmla="*/ 570586 h 714110"/>
                <a:gd name="connsiteX1" fmla="*/ 217390 w 983051"/>
                <a:gd name="connsiteY1" fmla="*/ 699572 h 714110"/>
                <a:gd name="connsiteX2" fmla="*/ 421295 w 983051"/>
                <a:gd name="connsiteY2" fmla="*/ 713647 h 714110"/>
                <a:gd name="connsiteX3" fmla="*/ 578829 w 983051"/>
                <a:gd name="connsiteY3" fmla="*/ 677045 h 714110"/>
                <a:gd name="connsiteX4" fmla="*/ 760724 w 983051"/>
                <a:gd name="connsiteY4" fmla="*/ 600211 h 714110"/>
                <a:gd name="connsiteX5" fmla="*/ 929981 w 983051"/>
                <a:gd name="connsiteY5" fmla="*/ 524016 h 714110"/>
                <a:gd name="connsiteX6" fmla="*/ 938194 w 983051"/>
                <a:gd name="connsiteY6" fmla="*/ 522501 h 714110"/>
                <a:gd name="connsiteX7" fmla="*/ 938274 w 983051"/>
                <a:gd name="connsiteY7" fmla="*/ 252329 h 714110"/>
                <a:gd name="connsiteX8" fmla="*/ 636244 w 983051"/>
                <a:gd name="connsiteY8" fmla="*/ 1654 h 714110"/>
                <a:gd name="connsiteX9" fmla="*/ 367388 w 983051"/>
                <a:gd name="connsiteY9" fmla="*/ 29086 h 714110"/>
                <a:gd name="connsiteX10" fmla="*/ 150246 w 983051"/>
                <a:gd name="connsiteY10" fmla="*/ 139412 h 714110"/>
                <a:gd name="connsiteX11" fmla="*/ 26882 w 983051"/>
                <a:gd name="connsiteY11" fmla="*/ 328325 h 714110"/>
                <a:gd name="connsiteX12" fmla="*/ 15240 w 983051"/>
                <a:gd name="connsiteY12" fmla="*/ 527405 h 714110"/>
                <a:gd name="connsiteX13" fmla="*/ 17393 w 983051"/>
                <a:gd name="connsiteY13" fmla="*/ 570586 h 71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83051" h="714110">
                  <a:moveTo>
                    <a:pt x="17393" y="570586"/>
                  </a:moveTo>
                  <a:cubicBezTo>
                    <a:pt x="112248" y="664285"/>
                    <a:pt x="217390" y="699572"/>
                    <a:pt x="217390" y="699572"/>
                  </a:cubicBezTo>
                  <a:cubicBezTo>
                    <a:pt x="287086" y="709620"/>
                    <a:pt x="357978" y="715920"/>
                    <a:pt x="421295" y="713647"/>
                  </a:cubicBezTo>
                  <a:cubicBezTo>
                    <a:pt x="484133" y="711414"/>
                    <a:pt x="539515" y="700768"/>
                    <a:pt x="578829" y="677045"/>
                  </a:cubicBezTo>
                  <a:cubicBezTo>
                    <a:pt x="693540" y="607827"/>
                    <a:pt x="676236" y="600291"/>
                    <a:pt x="760724" y="600211"/>
                  </a:cubicBezTo>
                  <a:cubicBezTo>
                    <a:pt x="845173" y="600132"/>
                    <a:pt x="867222" y="535659"/>
                    <a:pt x="929981" y="524016"/>
                  </a:cubicBezTo>
                  <a:lnTo>
                    <a:pt x="938194" y="522501"/>
                  </a:lnTo>
                  <a:cubicBezTo>
                    <a:pt x="938194" y="522501"/>
                    <a:pt x="1039070" y="365485"/>
                    <a:pt x="938274" y="252329"/>
                  </a:cubicBezTo>
                  <a:cubicBezTo>
                    <a:pt x="837478" y="139173"/>
                    <a:pt x="742264" y="11024"/>
                    <a:pt x="636244" y="1654"/>
                  </a:cubicBezTo>
                  <a:cubicBezTo>
                    <a:pt x="530185" y="-7715"/>
                    <a:pt x="373528" y="25617"/>
                    <a:pt x="367388" y="29086"/>
                  </a:cubicBezTo>
                  <a:cubicBezTo>
                    <a:pt x="361208" y="32555"/>
                    <a:pt x="150246" y="139412"/>
                    <a:pt x="150246" y="139412"/>
                  </a:cubicBezTo>
                  <a:lnTo>
                    <a:pt x="26882" y="328325"/>
                  </a:lnTo>
                  <a:cubicBezTo>
                    <a:pt x="26882" y="328325"/>
                    <a:pt x="-24872" y="499894"/>
                    <a:pt x="15240" y="527405"/>
                  </a:cubicBezTo>
                  <a:cubicBezTo>
                    <a:pt x="55311" y="554917"/>
                    <a:pt x="17393" y="570586"/>
                    <a:pt x="17393" y="570586"/>
                  </a:cubicBezTo>
                  <a:close/>
                </a:path>
              </a:pathLst>
            </a:custGeom>
            <a:solidFill>
              <a:srgbClr val="F7CBB0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7" name="Freeform: Shape 2386">
              <a:extLst>
                <a:ext uri="{FF2B5EF4-FFF2-40B4-BE49-F238E27FC236}">
                  <a16:creationId xmlns="" xmlns:a16="http://schemas.microsoft.com/office/drawing/2014/main" id="{E252774C-DD42-4A58-8BF9-47C6C9A6B22F}"/>
                </a:ext>
              </a:extLst>
            </p:cNvPr>
            <p:cNvSpPr/>
            <p:nvPr/>
          </p:nvSpPr>
          <p:spPr>
            <a:xfrm>
              <a:off x="17379947" y="2460184"/>
              <a:ext cx="1501398" cy="1294191"/>
            </a:xfrm>
            <a:custGeom>
              <a:avLst/>
              <a:gdLst>
                <a:gd name="connsiteX0" fmla="*/ 537117 w 537117"/>
                <a:gd name="connsiteY0" fmla="*/ 332809 h 462990"/>
                <a:gd name="connsiteX1" fmla="*/ 470531 w 537117"/>
                <a:gd name="connsiteY1" fmla="*/ 349555 h 462990"/>
                <a:gd name="connsiteX2" fmla="*/ 412956 w 537117"/>
                <a:gd name="connsiteY2" fmla="*/ 353702 h 462990"/>
                <a:gd name="connsiteX3" fmla="*/ 288675 w 537117"/>
                <a:gd name="connsiteY3" fmla="*/ 426389 h 462990"/>
                <a:gd name="connsiteX4" fmla="*/ 281977 w 537117"/>
                <a:gd name="connsiteY4" fmla="*/ 430176 h 462990"/>
                <a:gd name="connsiteX5" fmla="*/ 131102 w 537117"/>
                <a:gd name="connsiteY5" fmla="*/ 462991 h 462990"/>
                <a:gd name="connsiteX6" fmla="*/ 42666 w 537117"/>
                <a:gd name="connsiteY6" fmla="*/ 385081 h 462990"/>
                <a:gd name="connsiteX7" fmla="*/ 77075 w 537117"/>
                <a:gd name="connsiteY7" fmla="*/ 45492 h 462990"/>
                <a:gd name="connsiteX8" fmla="*/ 427629 w 537117"/>
                <a:gd name="connsiteY8" fmla="*/ 88833 h 462990"/>
                <a:gd name="connsiteX9" fmla="*/ 482772 w 537117"/>
                <a:gd name="connsiteY9" fmla="*/ 300314 h 462990"/>
                <a:gd name="connsiteX10" fmla="*/ 537117 w 537117"/>
                <a:gd name="connsiteY10" fmla="*/ 332809 h 462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7117" h="462990">
                  <a:moveTo>
                    <a:pt x="537117" y="332809"/>
                  </a:moveTo>
                  <a:cubicBezTo>
                    <a:pt x="519255" y="342538"/>
                    <a:pt x="498242" y="349515"/>
                    <a:pt x="470531" y="349555"/>
                  </a:cubicBezTo>
                  <a:cubicBezTo>
                    <a:pt x="443458" y="349595"/>
                    <a:pt x="426792" y="350353"/>
                    <a:pt x="412956" y="353702"/>
                  </a:cubicBezTo>
                  <a:cubicBezTo>
                    <a:pt x="383571" y="360839"/>
                    <a:pt x="366505" y="379379"/>
                    <a:pt x="288675" y="426389"/>
                  </a:cubicBezTo>
                  <a:cubicBezTo>
                    <a:pt x="286482" y="427704"/>
                    <a:pt x="284250" y="428980"/>
                    <a:pt x="281977" y="430176"/>
                  </a:cubicBezTo>
                  <a:cubicBezTo>
                    <a:pt x="243182" y="451269"/>
                    <a:pt x="190471" y="460878"/>
                    <a:pt x="131102" y="462991"/>
                  </a:cubicBezTo>
                  <a:cubicBezTo>
                    <a:pt x="131102" y="462991"/>
                    <a:pt x="70177" y="426947"/>
                    <a:pt x="42666" y="385081"/>
                  </a:cubicBezTo>
                  <a:cubicBezTo>
                    <a:pt x="15234" y="343216"/>
                    <a:pt x="-53386" y="116544"/>
                    <a:pt x="77075" y="45492"/>
                  </a:cubicBezTo>
                  <a:cubicBezTo>
                    <a:pt x="207496" y="-25519"/>
                    <a:pt x="417063" y="-15113"/>
                    <a:pt x="427629" y="88833"/>
                  </a:cubicBezTo>
                  <a:cubicBezTo>
                    <a:pt x="438235" y="192779"/>
                    <a:pt x="444375" y="271645"/>
                    <a:pt x="482772" y="300314"/>
                  </a:cubicBezTo>
                  <a:cubicBezTo>
                    <a:pt x="521208" y="329021"/>
                    <a:pt x="537117" y="332809"/>
                    <a:pt x="537117" y="332809"/>
                  </a:cubicBezTo>
                  <a:close/>
                </a:path>
              </a:pathLst>
            </a:custGeom>
            <a:solidFill>
              <a:srgbClr val="E1AD98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8" name="Freeform: Shape 2387">
              <a:extLst>
                <a:ext uri="{FF2B5EF4-FFF2-40B4-BE49-F238E27FC236}">
                  <a16:creationId xmlns="" xmlns:a16="http://schemas.microsoft.com/office/drawing/2014/main" id="{4BCA6877-DD6D-4A58-BDF8-BC1D5D58F716}"/>
                </a:ext>
              </a:extLst>
            </p:cNvPr>
            <p:cNvSpPr/>
            <p:nvPr/>
          </p:nvSpPr>
          <p:spPr>
            <a:xfrm>
              <a:off x="17939919" y="2957008"/>
              <a:ext cx="594360" cy="705755"/>
            </a:xfrm>
            <a:custGeom>
              <a:avLst/>
              <a:gdLst>
                <a:gd name="connsiteX0" fmla="*/ 212630 w 212629"/>
                <a:gd name="connsiteY0" fmla="*/ 176006 h 252480"/>
                <a:gd name="connsiteX1" fmla="*/ 88349 w 212629"/>
                <a:gd name="connsiteY1" fmla="*/ 248693 h 252480"/>
                <a:gd name="connsiteX2" fmla="*/ 81650 w 212629"/>
                <a:gd name="connsiteY2" fmla="*/ 252480 h 252480"/>
                <a:gd name="connsiteX3" fmla="*/ 75949 w 212629"/>
                <a:gd name="connsiteY3" fmla="*/ 239044 h 252480"/>
                <a:gd name="connsiteX4" fmla="*/ 51108 w 212629"/>
                <a:gd name="connsiteY4" fmla="*/ 165121 h 252480"/>
                <a:gd name="connsiteX5" fmla="*/ 7249 w 212629"/>
                <a:gd name="connsiteY5" fmla="*/ 123934 h 252480"/>
                <a:gd name="connsiteX6" fmla="*/ 132088 w 212629"/>
                <a:gd name="connsiteY6" fmla="*/ 5474 h 252480"/>
                <a:gd name="connsiteX7" fmla="*/ 176067 w 212629"/>
                <a:gd name="connsiteY7" fmla="*/ 54437 h 252480"/>
                <a:gd name="connsiteX8" fmla="*/ 212630 w 212629"/>
                <a:gd name="connsiteY8" fmla="*/ 176006 h 252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2629" h="252480">
                  <a:moveTo>
                    <a:pt x="212630" y="176006"/>
                  </a:moveTo>
                  <a:cubicBezTo>
                    <a:pt x="183244" y="183143"/>
                    <a:pt x="166179" y="201684"/>
                    <a:pt x="88349" y="248693"/>
                  </a:cubicBezTo>
                  <a:cubicBezTo>
                    <a:pt x="86156" y="250008"/>
                    <a:pt x="83923" y="251285"/>
                    <a:pt x="81650" y="252480"/>
                  </a:cubicBezTo>
                  <a:cubicBezTo>
                    <a:pt x="79497" y="247895"/>
                    <a:pt x="77663" y="243310"/>
                    <a:pt x="75949" y="239044"/>
                  </a:cubicBezTo>
                  <a:cubicBezTo>
                    <a:pt x="66539" y="215240"/>
                    <a:pt x="66140" y="186373"/>
                    <a:pt x="51108" y="165121"/>
                  </a:cubicBezTo>
                  <a:cubicBezTo>
                    <a:pt x="39306" y="148495"/>
                    <a:pt x="18573" y="140999"/>
                    <a:pt x="7249" y="123934"/>
                  </a:cubicBezTo>
                  <a:cubicBezTo>
                    <a:pt x="-28994" y="69189"/>
                    <a:pt x="79776" y="-23473"/>
                    <a:pt x="132088" y="5474"/>
                  </a:cubicBezTo>
                  <a:cubicBezTo>
                    <a:pt x="151825" y="16439"/>
                    <a:pt x="165381" y="35258"/>
                    <a:pt x="176067" y="54437"/>
                  </a:cubicBezTo>
                  <a:cubicBezTo>
                    <a:pt x="197119" y="92196"/>
                    <a:pt x="209599" y="133981"/>
                    <a:pt x="212630" y="176006"/>
                  </a:cubicBezTo>
                  <a:close/>
                </a:path>
              </a:pathLst>
            </a:custGeom>
            <a:solidFill>
              <a:srgbClr val="FFE1CC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9" name="Freeform: Shape 2388">
              <a:extLst>
                <a:ext uri="{FF2B5EF4-FFF2-40B4-BE49-F238E27FC236}">
                  <a16:creationId xmlns="" xmlns:a16="http://schemas.microsoft.com/office/drawing/2014/main" id="{199B9634-CED0-4FFD-95D1-60B6D3963C49}"/>
                </a:ext>
              </a:extLst>
            </p:cNvPr>
            <p:cNvSpPr/>
            <p:nvPr/>
          </p:nvSpPr>
          <p:spPr>
            <a:xfrm>
              <a:off x="17195145" y="2281322"/>
              <a:ext cx="1730002" cy="1473392"/>
            </a:xfrm>
            <a:custGeom>
              <a:avLst/>
              <a:gdLst>
                <a:gd name="connsiteX0" fmla="*/ 618900 w 618899"/>
                <a:gd name="connsiteY0" fmla="*/ 397554 h 527098"/>
                <a:gd name="connsiteX1" fmla="*/ 521214 w 618899"/>
                <a:gd name="connsiteY1" fmla="*/ 269844 h 527098"/>
                <a:gd name="connsiteX2" fmla="*/ 273450 w 618899"/>
                <a:gd name="connsiteY2" fmla="*/ 1347 h 527098"/>
                <a:gd name="connsiteX3" fmla="*/ 3597 w 618899"/>
                <a:gd name="connsiteY3" fmla="*/ 280012 h 527098"/>
                <a:gd name="connsiteX4" fmla="*/ 195061 w 618899"/>
                <a:gd name="connsiteY4" fmla="*/ 527098 h 527098"/>
                <a:gd name="connsiteX5" fmla="*/ 214958 w 618899"/>
                <a:gd name="connsiteY5" fmla="*/ 526460 h 527098"/>
                <a:gd name="connsiteX6" fmla="*/ 105270 w 618899"/>
                <a:gd name="connsiteY6" fmla="*/ 412945 h 527098"/>
                <a:gd name="connsiteX7" fmla="*/ 240316 w 618899"/>
                <a:gd name="connsiteY7" fmla="*/ 148714 h 527098"/>
                <a:gd name="connsiteX8" fmla="*/ 483854 w 618899"/>
                <a:gd name="connsiteY8" fmla="*/ 274071 h 527098"/>
                <a:gd name="connsiteX9" fmla="*/ 582218 w 618899"/>
                <a:gd name="connsiteY9" fmla="*/ 416892 h 527098"/>
                <a:gd name="connsiteX10" fmla="*/ 618900 w 618899"/>
                <a:gd name="connsiteY10" fmla="*/ 397554 h 527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18899" h="527098">
                  <a:moveTo>
                    <a:pt x="618900" y="397554"/>
                  </a:moveTo>
                  <a:cubicBezTo>
                    <a:pt x="618900" y="397554"/>
                    <a:pt x="525360" y="400784"/>
                    <a:pt x="521214" y="269844"/>
                  </a:cubicBezTo>
                  <a:cubicBezTo>
                    <a:pt x="517067" y="138905"/>
                    <a:pt x="475082" y="-16077"/>
                    <a:pt x="273450" y="1347"/>
                  </a:cubicBezTo>
                  <a:cubicBezTo>
                    <a:pt x="71817" y="18771"/>
                    <a:pt x="-19888" y="156728"/>
                    <a:pt x="3597" y="280012"/>
                  </a:cubicBezTo>
                  <a:cubicBezTo>
                    <a:pt x="27081" y="403296"/>
                    <a:pt x="129911" y="509993"/>
                    <a:pt x="195061" y="527098"/>
                  </a:cubicBezTo>
                  <a:lnTo>
                    <a:pt x="214958" y="526460"/>
                  </a:lnTo>
                  <a:cubicBezTo>
                    <a:pt x="214958" y="526460"/>
                    <a:pt x="122335" y="475903"/>
                    <a:pt x="105270" y="412945"/>
                  </a:cubicBezTo>
                  <a:cubicBezTo>
                    <a:pt x="88205" y="349947"/>
                    <a:pt x="108021" y="173115"/>
                    <a:pt x="240316" y="148714"/>
                  </a:cubicBezTo>
                  <a:cubicBezTo>
                    <a:pt x="372611" y="124272"/>
                    <a:pt x="463519" y="179934"/>
                    <a:pt x="483854" y="274071"/>
                  </a:cubicBezTo>
                  <a:cubicBezTo>
                    <a:pt x="504188" y="368209"/>
                    <a:pt x="544698" y="416812"/>
                    <a:pt x="582218" y="416892"/>
                  </a:cubicBezTo>
                  <a:lnTo>
                    <a:pt x="618900" y="397554"/>
                  </a:lnTo>
                  <a:close/>
                </a:path>
              </a:pathLst>
            </a:custGeom>
            <a:solidFill>
              <a:srgbClr val="FFE1CC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0" name="Freeform: Shape 2389">
              <a:extLst>
                <a:ext uri="{FF2B5EF4-FFF2-40B4-BE49-F238E27FC236}">
                  <a16:creationId xmlns="" xmlns:a16="http://schemas.microsoft.com/office/drawing/2014/main" id="{EFA185DB-62A8-4355-8F81-E92E4DB9026C}"/>
                </a:ext>
              </a:extLst>
            </p:cNvPr>
            <p:cNvSpPr/>
            <p:nvPr/>
          </p:nvSpPr>
          <p:spPr>
            <a:xfrm>
              <a:off x="16420790" y="1623129"/>
              <a:ext cx="3009373" cy="2079556"/>
            </a:xfrm>
            <a:custGeom>
              <a:avLst/>
              <a:gdLst>
                <a:gd name="connsiteX0" fmla="*/ 1019882 w 1076587"/>
                <a:gd name="connsiteY0" fmla="*/ 562884 h 743950"/>
                <a:gd name="connsiteX1" fmla="*/ 1059435 w 1076587"/>
                <a:gd name="connsiteY1" fmla="*/ 293350 h 743950"/>
                <a:gd name="connsiteX2" fmla="*/ 545207 w 1076587"/>
                <a:gd name="connsiteY2" fmla="*/ 1807 h 743950"/>
                <a:gd name="connsiteX3" fmla="*/ 116624 w 1076587"/>
                <a:gd name="connsiteY3" fmla="*/ 209500 h 743950"/>
                <a:gd name="connsiteX4" fmla="*/ 91943 w 1076587"/>
                <a:gd name="connsiteY4" fmla="*/ 661727 h 743950"/>
                <a:gd name="connsiteX5" fmla="*/ 253185 w 1076587"/>
                <a:gd name="connsiteY5" fmla="*/ 741750 h 743950"/>
                <a:gd name="connsiteX6" fmla="*/ 99678 w 1076587"/>
                <a:gd name="connsiteY6" fmla="*/ 539798 h 743950"/>
                <a:gd name="connsiteX7" fmla="*/ 341940 w 1076587"/>
                <a:gd name="connsiteY7" fmla="*/ 135777 h 743950"/>
                <a:gd name="connsiteX8" fmla="*/ 869963 w 1076587"/>
                <a:gd name="connsiteY8" fmla="*/ 221780 h 743950"/>
                <a:gd name="connsiteX9" fmla="*/ 982881 w 1076587"/>
                <a:gd name="connsiteY9" fmla="*/ 572852 h 743950"/>
                <a:gd name="connsiteX10" fmla="*/ 1019882 w 1076587"/>
                <a:gd name="connsiteY10" fmla="*/ 562884 h 74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76587" h="743950">
                  <a:moveTo>
                    <a:pt x="1019882" y="562884"/>
                  </a:moveTo>
                  <a:cubicBezTo>
                    <a:pt x="1019882" y="562884"/>
                    <a:pt x="1114338" y="438364"/>
                    <a:pt x="1059435" y="293350"/>
                  </a:cubicBezTo>
                  <a:cubicBezTo>
                    <a:pt x="1004531" y="148336"/>
                    <a:pt x="731010" y="-19285"/>
                    <a:pt x="545207" y="1807"/>
                  </a:cubicBezTo>
                  <a:cubicBezTo>
                    <a:pt x="359404" y="22899"/>
                    <a:pt x="212516" y="102204"/>
                    <a:pt x="116624" y="209500"/>
                  </a:cubicBezTo>
                  <a:cubicBezTo>
                    <a:pt x="20772" y="316795"/>
                    <a:pt x="-77074" y="558618"/>
                    <a:pt x="91943" y="661727"/>
                  </a:cubicBezTo>
                  <a:cubicBezTo>
                    <a:pt x="260960" y="764796"/>
                    <a:pt x="253185" y="741750"/>
                    <a:pt x="253185" y="741750"/>
                  </a:cubicBezTo>
                  <a:cubicBezTo>
                    <a:pt x="253185" y="741750"/>
                    <a:pt x="118458" y="659175"/>
                    <a:pt x="99678" y="539798"/>
                  </a:cubicBezTo>
                  <a:cubicBezTo>
                    <a:pt x="80899" y="420382"/>
                    <a:pt x="182054" y="209380"/>
                    <a:pt x="341940" y="135777"/>
                  </a:cubicBezTo>
                  <a:cubicBezTo>
                    <a:pt x="501826" y="62173"/>
                    <a:pt x="748394" y="73855"/>
                    <a:pt x="869963" y="221780"/>
                  </a:cubicBezTo>
                  <a:cubicBezTo>
                    <a:pt x="991533" y="369705"/>
                    <a:pt x="1013702" y="431905"/>
                    <a:pt x="982881" y="572852"/>
                  </a:cubicBezTo>
                  <a:lnTo>
                    <a:pt x="1019882" y="562884"/>
                  </a:lnTo>
                  <a:close/>
                </a:path>
              </a:pathLst>
            </a:custGeom>
            <a:solidFill>
              <a:srgbClr val="E0AB9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1" name="Freeform: Shape 2390">
              <a:extLst>
                <a:ext uri="{FF2B5EF4-FFF2-40B4-BE49-F238E27FC236}">
                  <a16:creationId xmlns="" xmlns:a16="http://schemas.microsoft.com/office/drawing/2014/main" id="{75E41B00-723C-4887-A176-E344E30C2664}"/>
                </a:ext>
              </a:extLst>
            </p:cNvPr>
            <p:cNvSpPr/>
            <p:nvPr/>
          </p:nvSpPr>
          <p:spPr>
            <a:xfrm>
              <a:off x="16336132" y="1434584"/>
              <a:ext cx="2902087" cy="1267896"/>
            </a:xfrm>
            <a:custGeom>
              <a:avLst/>
              <a:gdLst>
                <a:gd name="connsiteX0" fmla="*/ 1035575 w 1038206"/>
                <a:gd name="connsiteY0" fmla="*/ 187518 h 453583"/>
                <a:gd name="connsiteX1" fmla="*/ 746663 w 1038206"/>
                <a:gd name="connsiteY1" fmla="*/ 33374 h 453583"/>
                <a:gd name="connsiteX2" fmla="*/ 366444 w 1038206"/>
                <a:gd name="connsiteY2" fmla="*/ 83811 h 453583"/>
                <a:gd name="connsiteX3" fmla="*/ 285823 w 1038206"/>
                <a:gd name="connsiteY3" fmla="*/ 114792 h 453583"/>
                <a:gd name="connsiteX4" fmla="*/ 142524 w 1038206"/>
                <a:gd name="connsiteY4" fmla="*/ 197805 h 453583"/>
                <a:gd name="connsiteX5" fmla="*/ 42007 w 1038206"/>
                <a:gd name="connsiteY5" fmla="*/ 311879 h 453583"/>
                <a:gd name="connsiteX6" fmla="*/ 17246 w 1038206"/>
                <a:gd name="connsiteY6" fmla="*/ 453105 h 453583"/>
                <a:gd name="connsiteX7" fmla="*/ 13857 w 1038206"/>
                <a:gd name="connsiteY7" fmla="*/ 453583 h 453583"/>
                <a:gd name="connsiteX8" fmla="*/ 312817 w 1038206"/>
                <a:gd name="connsiteY8" fmla="*/ 56619 h 453583"/>
                <a:gd name="connsiteX9" fmla="*/ 540126 w 1038206"/>
                <a:gd name="connsiteY9" fmla="*/ 10248 h 453583"/>
                <a:gd name="connsiteX10" fmla="*/ 669551 w 1038206"/>
                <a:gd name="connsiteY10" fmla="*/ 1 h 453583"/>
                <a:gd name="connsiteX11" fmla="*/ 779398 w 1038206"/>
                <a:gd name="connsiteY11" fmla="*/ 16109 h 453583"/>
                <a:gd name="connsiteX12" fmla="*/ 1038206 w 1038206"/>
                <a:gd name="connsiteY12" fmla="*/ 190150 h 453583"/>
                <a:gd name="connsiteX13" fmla="*/ 1035575 w 1038206"/>
                <a:gd name="connsiteY13" fmla="*/ 187518 h 453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8206" h="453583">
                  <a:moveTo>
                    <a:pt x="1035575" y="187518"/>
                  </a:moveTo>
                  <a:cubicBezTo>
                    <a:pt x="957625" y="108771"/>
                    <a:pt x="855513" y="54266"/>
                    <a:pt x="746663" y="33374"/>
                  </a:cubicBezTo>
                  <a:cubicBezTo>
                    <a:pt x="614767" y="8055"/>
                    <a:pt x="490167" y="41109"/>
                    <a:pt x="366444" y="83811"/>
                  </a:cubicBezTo>
                  <a:cubicBezTo>
                    <a:pt x="338933" y="93182"/>
                    <a:pt x="312019" y="103508"/>
                    <a:pt x="285823" y="114792"/>
                  </a:cubicBezTo>
                  <a:cubicBezTo>
                    <a:pt x="233352" y="137280"/>
                    <a:pt x="184987" y="165390"/>
                    <a:pt x="142524" y="197805"/>
                  </a:cubicBezTo>
                  <a:cubicBezTo>
                    <a:pt x="100020" y="230142"/>
                    <a:pt x="64335" y="268299"/>
                    <a:pt x="42007" y="311879"/>
                  </a:cubicBezTo>
                  <a:cubicBezTo>
                    <a:pt x="19559" y="355419"/>
                    <a:pt x="11864" y="404103"/>
                    <a:pt x="17246" y="453105"/>
                  </a:cubicBezTo>
                  <a:lnTo>
                    <a:pt x="13857" y="453583"/>
                  </a:lnTo>
                  <a:cubicBezTo>
                    <a:pt x="-56477" y="259527"/>
                    <a:pt x="155961" y="108652"/>
                    <a:pt x="312817" y="56619"/>
                  </a:cubicBezTo>
                  <a:cubicBezTo>
                    <a:pt x="386341" y="32217"/>
                    <a:pt x="463134" y="18142"/>
                    <a:pt x="540126" y="10248"/>
                  </a:cubicBezTo>
                  <a:cubicBezTo>
                    <a:pt x="582670" y="5862"/>
                    <a:pt x="626768" y="-79"/>
                    <a:pt x="669551" y="1"/>
                  </a:cubicBezTo>
                  <a:cubicBezTo>
                    <a:pt x="706312" y="81"/>
                    <a:pt x="743473" y="9131"/>
                    <a:pt x="779398" y="16109"/>
                  </a:cubicBezTo>
                  <a:cubicBezTo>
                    <a:pt x="880951" y="35886"/>
                    <a:pt x="987728" y="97368"/>
                    <a:pt x="1038206" y="190150"/>
                  </a:cubicBezTo>
                  <a:cubicBezTo>
                    <a:pt x="1037329" y="189273"/>
                    <a:pt x="1036452" y="188396"/>
                    <a:pt x="1035575" y="187518"/>
                  </a:cubicBezTo>
                  <a:close/>
                </a:path>
              </a:pathLst>
            </a:custGeom>
            <a:solidFill>
              <a:srgbClr val="F2CCAA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2" name="Freeform: Shape 2391">
              <a:extLst>
                <a:ext uri="{FF2B5EF4-FFF2-40B4-BE49-F238E27FC236}">
                  <a16:creationId xmlns="" xmlns:a16="http://schemas.microsoft.com/office/drawing/2014/main" id="{843C93B4-FE92-46E9-9B9D-390E3810684F}"/>
                </a:ext>
              </a:extLst>
            </p:cNvPr>
            <p:cNvSpPr/>
            <p:nvPr/>
          </p:nvSpPr>
          <p:spPr>
            <a:xfrm>
              <a:off x="16960172" y="2114460"/>
              <a:ext cx="1086943" cy="1413444"/>
            </a:xfrm>
            <a:custGeom>
              <a:avLst/>
              <a:gdLst>
                <a:gd name="connsiteX0" fmla="*/ 388489 w 388848"/>
                <a:gd name="connsiteY0" fmla="*/ 23083 h 505652"/>
                <a:gd name="connsiteX1" fmla="*/ 388848 w 388848"/>
                <a:gd name="connsiteY1" fmla="*/ 23282 h 505652"/>
                <a:gd name="connsiteX2" fmla="*/ 295867 w 388848"/>
                <a:gd name="connsiteY2" fmla="*/ 13673 h 505652"/>
                <a:gd name="connsiteX3" fmla="*/ 205716 w 388848"/>
                <a:gd name="connsiteY3" fmla="*/ 38194 h 505652"/>
                <a:gd name="connsiteX4" fmla="*/ 68637 w 388848"/>
                <a:gd name="connsiteY4" fmla="*/ 191901 h 505652"/>
                <a:gd name="connsiteX5" fmla="*/ 48621 w 388848"/>
                <a:gd name="connsiteY5" fmla="*/ 235321 h 505652"/>
                <a:gd name="connsiteX6" fmla="*/ 25017 w 388848"/>
                <a:gd name="connsiteY6" fmla="*/ 327266 h 505652"/>
                <a:gd name="connsiteX7" fmla="*/ 32313 w 388848"/>
                <a:gd name="connsiteY7" fmla="*/ 421283 h 505652"/>
                <a:gd name="connsiteX8" fmla="*/ 82472 w 388848"/>
                <a:gd name="connsiteY8" fmla="*/ 504257 h 505652"/>
                <a:gd name="connsiteX9" fmla="*/ 81276 w 388848"/>
                <a:gd name="connsiteY9" fmla="*/ 505652 h 505652"/>
                <a:gd name="connsiteX10" fmla="*/ 13693 w 388848"/>
                <a:gd name="connsiteY10" fmla="*/ 416499 h 505652"/>
                <a:gd name="connsiteX11" fmla="*/ 2210 w 388848"/>
                <a:gd name="connsiteY11" fmla="*/ 303342 h 505652"/>
                <a:gd name="connsiteX12" fmla="*/ 104960 w 388848"/>
                <a:gd name="connsiteY12" fmla="*/ 93497 h 505652"/>
                <a:gd name="connsiteX13" fmla="*/ 236019 w 388848"/>
                <a:gd name="connsiteY13" fmla="*/ 8968 h 505652"/>
                <a:gd name="connsiteX14" fmla="*/ 388489 w 388848"/>
                <a:gd name="connsiteY14" fmla="*/ 23083 h 50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8848" h="505652">
                  <a:moveTo>
                    <a:pt x="388489" y="23083"/>
                  </a:moveTo>
                  <a:cubicBezTo>
                    <a:pt x="388609" y="23162"/>
                    <a:pt x="388728" y="23242"/>
                    <a:pt x="388848" y="23282"/>
                  </a:cubicBezTo>
                  <a:cubicBezTo>
                    <a:pt x="365084" y="9566"/>
                    <a:pt x="322102" y="11520"/>
                    <a:pt x="295867" y="13673"/>
                  </a:cubicBezTo>
                  <a:cubicBezTo>
                    <a:pt x="264687" y="16225"/>
                    <a:pt x="233906" y="24558"/>
                    <a:pt x="205716" y="38194"/>
                  </a:cubicBezTo>
                  <a:cubicBezTo>
                    <a:pt x="138253" y="70849"/>
                    <a:pt x="101531" y="127547"/>
                    <a:pt x="68637" y="191901"/>
                  </a:cubicBezTo>
                  <a:cubicBezTo>
                    <a:pt x="61300" y="206095"/>
                    <a:pt x="54602" y="220568"/>
                    <a:pt x="48621" y="235321"/>
                  </a:cubicBezTo>
                  <a:cubicBezTo>
                    <a:pt x="36580" y="264786"/>
                    <a:pt x="28645" y="295886"/>
                    <a:pt x="25017" y="327266"/>
                  </a:cubicBezTo>
                  <a:cubicBezTo>
                    <a:pt x="21309" y="358605"/>
                    <a:pt x="22904" y="390742"/>
                    <a:pt x="32313" y="421283"/>
                  </a:cubicBezTo>
                  <a:cubicBezTo>
                    <a:pt x="41683" y="451825"/>
                    <a:pt x="59307" y="480174"/>
                    <a:pt x="82472" y="504257"/>
                  </a:cubicBezTo>
                  <a:cubicBezTo>
                    <a:pt x="82472" y="504257"/>
                    <a:pt x="81276" y="505652"/>
                    <a:pt x="81276" y="505652"/>
                  </a:cubicBezTo>
                  <a:cubicBezTo>
                    <a:pt x="50894" y="498037"/>
                    <a:pt x="23302" y="442615"/>
                    <a:pt x="13693" y="416499"/>
                  </a:cubicBezTo>
                  <a:cubicBezTo>
                    <a:pt x="416" y="380455"/>
                    <a:pt x="-2734" y="341261"/>
                    <a:pt x="2210" y="303342"/>
                  </a:cubicBezTo>
                  <a:cubicBezTo>
                    <a:pt x="12497" y="224715"/>
                    <a:pt x="50495" y="150713"/>
                    <a:pt x="104960" y="93497"/>
                  </a:cubicBezTo>
                  <a:cubicBezTo>
                    <a:pt x="141244" y="55419"/>
                    <a:pt x="185581" y="23880"/>
                    <a:pt x="236019" y="8968"/>
                  </a:cubicBezTo>
                  <a:cubicBezTo>
                    <a:pt x="286337" y="-5904"/>
                    <a:pt x="342995" y="-2993"/>
                    <a:pt x="388489" y="23083"/>
                  </a:cubicBezTo>
                  <a:close/>
                </a:path>
              </a:pathLst>
            </a:custGeom>
            <a:solidFill>
              <a:srgbClr val="E0AB9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3" name="Freeform: Shape 2392">
              <a:extLst>
                <a:ext uri="{FF2B5EF4-FFF2-40B4-BE49-F238E27FC236}">
                  <a16:creationId xmlns="" xmlns:a16="http://schemas.microsoft.com/office/drawing/2014/main" id="{195B8C4C-7C3E-499E-9252-85160DF20363}"/>
                </a:ext>
              </a:extLst>
            </p:cNvPr>
            <p:cNvSpPr/>
            <p:nvPr/>
          </p:nvSpPr>
          <p:spPr>
            <a:xfrm>
              <a:off x="18319955" y="2140979"/>
              <a:ext cx="548908" cy="650774"/>
            </a:xfrm>
            <a:custGeom>
              <a:avLst/>
              <a:gdLst>
                <a:gd name="connsiteX0" fmla="*/ 196369 w 196369"/>
                <a:gd name="connsiteY0" fmla="*/ 231376 h 232811"/>
                <a:gd name="connsiteX1" fmla="*/ 195532 w 196369"/>
                <a:gd name="connsiteY1" fmla="*/ 227788 h 232811"/>
                <a:gd name="connsiteX2" fmla="*/ 193937 w 196369"/>
                <a:gd name="connsiteY2" fmla="*/ 217461 h 232811"/>
                <a:gd name="connsiteX3" fmla="*/ 191106 w 196369"/>
                <a:gd name="connsiteY3" fmla="*/ 201273 h 232811"/>
                <a:gd name="connsiteX4" fmla="*/ 186481 w 196369"/>
                <a:gd name="connsiteY4" fmla="*/ 180699 h 232811"/>
                <a:gd name="connsiteX5" fmla="*/ 179543 w 196369"/>
                <a:gd name="connsiteY5" fmla="*/ 157095 h 232811"/>
                <a:gd name="connsiteX6" fmla="*/ 169814 w 196369"/>
                <a:gd name="connsiteY6" fmla="*/ 131776 h 232811"/>
                <a:gd name="connsiteX7" fmla="*/ 163714 w 196369"/>
                <a:gd name="connsiteY7" fmla="*/ 118978 h 232811"/>
                <a:gd name="connsiteX8" fmla="*/ 156936 w 196369"/>
                <a:gd name="connsiteY8" fmla="*/ 106178 h 232811"/>
                <a:gd name="connsiteX9" fmla="*/ 140907 w 196369"/>
                <a:gd name="connsiteY9" fmla="*/ 81578 h 232811"/>
                <a:gd name="connsiteX10" fmla="*/ 132255 w 196369"/>
                <a:gd name="connsiteY10" fmla="*/ 69616 h 232811"/>
                <a:gd name="connsiteX11" fmla="*/ 122806 w 196369"/>
                <a:gd name="connsiteY11" fmla="*/ 58372 h 232811"/>
                <a:gd name="connsiteX12" fmla="*/ 113196 w 196369"/>
                <a:gd name="connsiteY12" fmla="*/ 47527 h 232811"/>
                <a:gd name="connsiteX13" fmla="*/ 102511 w 196369"/>
                <a:gd name="connsiteY13" fmla="*/ 38117 h 232811"/>
                <a:gd name="connsiteX14" fmla="*/ 97048 w 196369"/>
                <a:gd name="connsiteY14" fmla="*/ 33731 h 232811"/>
                <a:gd name="connsiteX15" fmla="*/ 91386 w 196369"/>
                <a:gd name="connsiteY15" fmla="*/ 29744 h 232811"/>
                <a:gd name="connsiteX16" fmla="*/ 79544 w 196369"/>
                <a:gd name="connsiteY16" fmla="*/ 22926 h 232811"/>
                <a:gd name="connsiteX17" fmla="*/ 68101 w 196369"/>
                <a:gd name="connsiteY17" fmla="*/ 16786 h 232811"/>
                <a:gd name="connsiteX18" fmla="*/ 56339 w 196369"/>
                <a:gd name="connsiteY18" fmla="*/ 12280 h 232811"/>
                <a:gd name="connsiteX19" fmla="*/ 45334 w 196369"/>
                <a:gd name="connsiteY19" fmla="*/ 8453 h 232811"/>
                <a:gd name="connsiteX20" fmla="*/ 35207 w 196369"/>
                <a:gd name="connsiteY20" fmla="*/ 5343 h 232811"/>
                <a:gd name="connsiteX21" fmla="*/ 17504 w 196369"/>
                <a:gd name="connsiteY21" fmla="*/ 2073 h 232811"/>
                <a:gd name="connsiteX22" fmla="*/ 1714 w 196369"/>
                <a:gd name="connsiteY22" fmla="*/ 0 h 232811"/>
                <a:gd name="connsiteX23" fmla="*/ 0 w 196369"/>
                <a:gd name="connsiteY23" fmla="*/ 2392 h 232811"/>
                <a:gd name="connsiteX24" fmla="*/ 11045 w 196369"/>
                <a:gd name="connsiteY24" fmla="*/ 10566 h 232811"/>
                <a:gd name="connsiteX25" fmla="*/ 24202 w 196369"/>
                <a:gd name="connsiteY25" fmla="*/ 19018 h 232811"/>
                <a:gd name="connsiteX26" fmla="*/ 40390 w 196369"/>
                <a:gd name="connsiteY26" fmla="*/ 30661 h 232811"/>
                <a:gd name="connsiteX27" fmla="*/ 49800 w 196369"/>
                <a:gd name="connsiteY27" fmla="*/ 37001 h 232811"/>
                <a:gd name="connsiteX28" fmla="*/ 59170 w 196369"/>
                <a:gd name="connsiteY28" fmla="*/ 44497 h 232811"/>
                <a:gd name="connsiteX29" fmla="*/ 69297 w 196369"/>
                <a:gd name="connsiteY29" fmla="*/ 52072 h 232811"/>
                <a:gd name="connsiteX30" fmla="*/ 79465 w 196369"/>
                <a:gd name="connsiteY30" fmla="*/ 60366 h 232811"/>
                <a:gd name="connsiteX31" fmla="*/ 90390 w 196369"/>
                <a:gd name="connsiteY31" fmla="*/ 68579 h 232811"/>
                <a:gd name="connsiteX32" fmla="*/ 101115 w 196369"/>
                <a:gd name="connsiteY32" fmla="*/ 77471 h 232811"/>
                <a:gd name="connsiteX33" fmla="*/ 111881 w 196369"/>
                <a:gd name="connsiteY33" fmla="*/ 86681 h 232811"/>
                <a:gd name="connsiteX34" fmla="*/ 121609 w 196369"/>
                <a:gd name="connsiteY34" fmla="*/ 97008 h 232811"/>
                <a:gd name="connsiteX35" fmla="*/ 139512 w 196369"/>
                <a:gd name="connsiteY35" fmla="*/ 118898 h 232811"/>
                <a:gd name="connsiteX36" fmla="*/ 147367 w 196369"/>
                <a:gd name="connsiteY36" fmla="*/ 130381 h 232811"/>
                <a:gd name="connsiteX37" fmla="*/ 154783 w 196369"/>
                <a:gd name="connsiteY37" fmla="*/ 141824 h 232811"/>
                <a:gd name="connsiteX38" fmla="*/ 167223 w 196369"/>
                <a:gd name="connsiteY38" fmla="*/ 164631 h 232811"/>
                <a:gd name="connsiteX39" fmla="*/ 177111 w 196369"/>
                <a:gd name="connsiteY39" fmla="*/ 186002 h 232811"/>
                <a:gd name="connsiteX40" fmla="*/ 184288 w 196369"/>
                <a:gd name="connsiteY40" fmla="*/ 204861 h 232811"/>
                <a:gd name="connsiteX41" fmla="*/ 189232 w 196369"/>
                <a:gd name="connsiteY41" fmla="*/ 219774 h 232811"/>
                <a:gd name="connsiteX42" fmla="*/ 192422 w 196369"/>
                <a:gd name="connsiteY42" fmla="*/ 229542 h 232811"/>
                <a:gd name="connsiteX43" fmla="*/ 193817 w 196369"/>
                <a:gd name="connsiteY43" fmla="*/ 232812 h 232811"/>
                <a:gd name="connsiteX44" fmla="*/ 196369 w 196369"/>
                <a:gd name="connsiteY44" fmla="*/ 231376 h 232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6369" h="232811">
                  <a:moveTo>
                    <a:pt x="196369" y="231376"/>
                  </a:moveTo>
                  <a:cubicBezTo>
                    <a:pt x="196369" y="231376"/>
                    <a:pt x="196090" y="230141"/>
                    <a:pt x="195532" y="227788"/>
                  </a:cubicBezTo>
                  <a:cubicBezTo>
                    <a:pt x="195173" y="225395"/>
                    <a:pt x="194615" y="221927"/>
                    <a:pt x="193937" y="217461"/>
                  </a:cubicBezTo>
                  <a:cubicBezTo>
                    <a:pt x="193299" y="212916"/>
                    <a:pt x="192342" y="207493"/>
                    <a:pt x="191106" y="201273"/>
                  </a:cubicBezTo>
                  <a:cubicBezTo>
                    <a:pt x="189910" y="195053"/>
                    <a:pt x="188315" y="188195"/>
                    <a:pt x="186481" y="180699"/>
                  </a:cubicBezTo>
                  <a:cubicBezTo>
                    <a:pt x="184487" y="173323"/>
                    <a:pt x="182414" y="165269"/>
                    <a:pt x="179543" y="157095"/>
                  </a:cubicBezTo>
                  <a:cubicBezTo>
                    <a:pt x="177031" y="148722"/>
                    <a:pt x="173363" y="140469"/>
                    <a:pt x="169814" y="131776"/>
                  </a:cubicBezTo>
                  <a:cubicBezTo>
                    <a:pt x="168140" y="127351"/>
                    <a:pt x="165748" y="123324"/>
                    <a:pt x="163714" y="118978"/>
                  </a:cubicBezTo>
                  <a:cubicBezTo>
                    <a:pt x="161521" y="114751"/>
                    <a:pt x="159567" y="110245"/>
                    <a:pt x="156936" y="106178"/>
                  </a:cubicBezTo>
                  <a:cubicBezTo>
                    <a:pt x="151752" y="98005"/>
                    <a:pt x="147048" y="89233"/>
                    <a:pt x="140907" y="81578"/>
                  </a:cubicBezTo>
                  <a:cubicBezTo>
                    <a:pt x="138036" y="77591"/>
                    <a:pt x="135126" y="73603"/>
                    <a:pt x="132255" y="69616"/>
                  </a:cubicBezTo>
                  <a:cubicBezTo>
                    <a:pt x="129185" y="65789"/>
                    <a:pt x="125916" y="62120"/>
                    <a:pt x="122806" y="58372"/>
                  </a:cubicBezTo>
                  <a:cubicBezTo>
                    <a:pt x="119576" y="54744"/>
                    <a:pt x="116745" y="50797"/>
                    <a:pt x="113196" y="47527"/>
                  </a:cubicBezTo>
                  <a:cubicBezTo>
                    <a:pt x="109688" y="44218"/>
                    <a:pt x="106019" y="41148"/>
                    <a:pt x="102511" y="38117"/>
                  </a:cubicBezTo>
                  <a:cubicBezTo>
                    <a:pt x="100677" y="36642"/>
                    <a:pt x="98842" y="35167"/>
                    <a:pt x="97048" y="33731"/>
                  </a:cubicBezTo>
                  <a:cubicBezTo>
                    <a:pt x="95294" y="32256"/>
                    <a:pt x="93460" y="30861"/>
                    <a:pt x="91386" y="29744"/>
                  </a:cubicBezTo>
                  <a:cubicBezTo>
                    <a:pt x="87399" y="27352"/>
                    <a:pt x="83452" y="25079"/>
                    <a:pt x="79544" y="22926"/>
                  </a:cubicBezTo>
                  <a:cubicBezTo>
                    <a:pt x="75677" y="20733"/>
                    <a:pt x="71809" y="18780"/>
                    <a:pt x="68101" y="16786"/>
                  </a:cubicBezTo>
                  <a:cubicBezTo>
                    <a:pt x="64074" y="15191"/>
                    <a:pt x="60167" y="13676"/>
                    <a:pt x="56339" y="12280"/>
                  </a:cubicBezTo>
                  <a:cubicBezTo>
                    <a:pt x="52551" y="10885"/>
                    <a:pt x="48843" y="9649"/>
                    <a:pt x="45334" y="8453"/>
                  </a:cubicBezTo>
                  <a:cubicBezTo>
                    <a:pt x="41746" y="7376"/>
                    <a:pt x="38676" y="5941"/>
                    <a:pt x="35207" y="5343"/>
                  </a:cubicBezTo>
                  <a:cubicBezTo>
                    <a:pt x="28429" y="3947"/>
                    <a:pt x="22488" y="2831"/>
                    <a:pt x="17504" y="2073"/>
                  </a:cubicBezTo>
                  <a:cubicBezTo>
                    <a:pt x="7576" y="478"/>
                    <a:pt x="1714" y="0"/>
                    <a:pt x="1714" y="0"/>
                  </a:cubicBezTo>
                  <a:lnTo>
                    <a:pt x="0" y="2392"/>
                  </a:lnTo>
                  <a:cubicBezTo>
                    <a:pt x="0" y="2392"/>
                    <a:pt x="3868" y="5661"/>
                    <a:pt x="11045" y="10566"/>
                  </a:cubicBezTo>
                  <a:cubicBezTo>
                    <a:pt x="14633" y="13038"/>
                    <a:pt x="19059" y="15909"/>
                    <a:pt x="24202" y="19018"/>
                  </a:cubicBezTo>
                  <a:cubicBezTo>
                    <a:pt x="29186" y="22328"/>
                    <a:pt x="34370" y="26594"/>
                    <a:pt x="40390" y="30661"/>
                  </a:cubicBezTo>
                  <a:cubicBezTo>
                    <a:pt x="43421" y="32695"/>
                    <a:pt x="46531" y="34808"/>
                    <a:pt x="49800" y="37001"/>
                  </a:cubicBezTo>
                  <a:cubicBezTo>
                    <a:pt x="52830" y="39433"/>
                    <a:pt x="55900" y="41985"/>
                    <a:pt x="59170" y="44497"/>
                  </a:cubicBezTo>
                  <a:cubicBezTo>
                    <a:pt x="62399" y="47049"/>
                    <a:pt x="65789" y="49561"/>
                    <a:pt x="69297" y="52072"/>
                  </a:cubicBezTo>
                  <a:cubicBezTo>
                    <a:pt x="72806" y="54584"/>
                    <a:pt x="75996" y="57575"/>
                    <a:pt x="79465" y="60366"/>
                  </a:cubicBezTo>
                  <a:cubicBezTo>
                    <a:pt x="83013" y="63077"/>
                    <a:pt x="86562" y="65908"/>
                    <a:pt x="90390" y="68579"/>
                  </a:cubicBezTo>
                  <a:cubicBezTo>
                    <a:pt x="94098" y="71330"/>
                    <a:pt x="97487" y="74520"/>
                    <a:pt x="101115" y="77471"/>
                  </a:cubicBezTo>
                  <a:cubicBezTo>
                    <a:pt x="104664" y="80501"/>
                    <a:pt x="108412" y="83492"/>
                    <a:pt x="111881" y="86681"/>
                  </a:cubicBezTo>
                  <a:cubicBezTo>
                    <a:pt x="115190" y="90031"/>
                    <a:pt x="118340" y="93539"/>
                    <a:pt x="121609" y="97008"/>
                  </a:cubicBezTo>
                  <a:cubicBezTo>
                    <a:pt x="128348" y="103706"/>
                    <a:pt x="133690" y="111562"/>
                    <a:pt x="139512" y="118898"/>
                  </a:cubicBezTo>
                  <a:cubicBezTo>
                    <a:pt x="142502" y="122526"/>
                    <a:pt x="144695" y="126633"/>
                    <a:pt x="147367" y="130381"/>
                  </a:cubicBezTo>
                  <a:cubicBezTo>
                    <a:pt x="149839" y="134248"/>
                    <a:pt x="152670" y="137837"/>
                    <a:pt x="154783" y="141824"/>
                  </a:cubicBezTo>
                  <a:cubicBezTo>
                    <a:pt x="159248" y="149599"/>
                    <a:pt x="163674" y="157135"/>
                    <a:pt x="167223" y="164631"/>
                  </a:cubicBezTo>
                  <a:cubicBezTo>
                    <a:pt x="171130" y="171967"/>
                    <a:pt x="174160" y="179304"/>
                    <a:pt x="177111" y="186002"/>
                  </a:cubicBezTo>
                  <a:cubicBezTo>
                    <a:pt x="179862" y="192820"/>
                    <a:pt x="182334" y="199160"/>
                    <a:pt x="184288" y="204861"/>
                  </a:cubicBezTo>
                  <a:cubicBezTo>
                    <a:pt x="186202" y="210603"/>
                    <a:pt x="187876" y="215627"/>
                    <a:pt x="189232" y="219774"/>
                  </a:cubicBezTo>
                  <a:cubicBezTo>
                    <a:pt x="190628" y="224000"/>
                    <a:pt x="191704" y="227309"/>
                    <a:pt x="192422" y="229542"/>
                  </a:cubicBezTo>
                  <a:cubicBezTo>
                    <a:pt x="193339" y="231656"/>
                    <a:pt x="193817" y="232812"/>
                    <a:pt x="193817" y="232812"/>
                  </a:cubicBezTo>
                  <a:lnTo>
                    <a:pt x="196369" y="231376"/>
                  </a:lnTo>
                  <a:close/>
                </a:path>
              </a:pathLst>
            </a:custGeom>
            <a:solidFill>
              <a:srgbClr val="E0AB99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488" name="Group 2487">
            <a:extLst>
              <a:ext uri="{FF2B5EF4-FFF2-40B4-BE49-F238E27FC236}">
                <a16:creationId xmlns="" xmlns:a16="http://schemas.microsoft.com/office/drawing/2014/main" id="{4BEA323D-F2D9-45A1-8453-CCF9131D8C69}"/>
              </a:ext>
            </a:extLst>
          </p:cNvPr>
          <p:cNvGrpSpPr/>
          <p:nvPr/>
        </p:nvGrpSpPr>
        <p:grpSpPr>
          <a:xfrm>
            <a:off x="1635764" y="986877"/>
            <a:ext cx="778743" cy="937601"/>
            <a:chOff x="1782442" y="-1812383"/>
            <a:chExt cx="882045" cy="995601"/>
          </a:xfrm>
        </p:grpSpPr>
        <p:sp>
          <p:nvSpPr>
            <p:cNvPr id="2420" name="Freeform: Shape 2419">
              <a:extLst>
                <a:ext uri="{FF2B5EF4-FFF2-40B4-BE49-F238E27FC236}">
                  <a16:creationId xmlns="" xmlns:a16="http://schemas.microsoft.com/office/drawing/2014/main" id="{63F2F693-1D1F-49D1-95ED-B56DD05B2E6A}"/>
                </a:ext>
              </a:extLst>
            </p:cNvPr>
            <p:cNvSpPr/>
            <p:nvPr/>
          </p:nvSpPr>
          <p:spPr>
            <a:xfrm rot="16393650">
              <a:off x="1872058" y="-1485452"/>
              <a:ext cx="97166" cy="69455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1" name="Freeform: Shape 2420">
              <a:extLst>
                <a:ext uri="{FF2B5EF4-FFF2-40B4-BE49-F238E27FC236}">
                  <a16:creationId xmlns="" xmlns:a16="http://schemas.microsoft.com/office/drawing/2014/main" id="{76E4BAE1-FF06-46A7-87AB-E502DE295359}"/>
                </a:ext>
              </a:extLst>
            </p:cNvPr>
            <p:cNvSpPr/>
            <p:nvPr/>
          </p:nvSpPr>
          <p:spPr>
            <a:xfrm rot="16393650">
              <a:off x="1870723" y="-1270910"/>
              <a:ext cx="75277" cy="69455"/>
            </a:xfrm>
            <a:custGeom>
              <a:avLst/>
              <a:gdLst>
                <a:gd name="connsiteX0" fmla="*/ 0 w 75277"/>
                <a:gd name="connsiteY0" fmla="*/ 0 h 69455"/>
                <a:gd name="connsiteX1" fmla="*/ 75277 w 75277"/>
                <a:gd name="connsiteY1" fmla="*/ 0 h 69455"/>
                <a:gd name="connsiteX2" fmla="*/ 75277 w 75277"/>
                <a:gd name="connsiteY2" fmla="*/ 69456 h 69455"/>
                <a:gd name="connsiteX3" fmla="*/ 0 w 75277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277" h="69455">
                  <a:moveTo>
                    <a:pt x="0" y="0"/>
                  </a:moveTo>
                  <a:lnTo>
                    <a:pt x="75277" y="0"/>
                  </a:lnTo>
                  <a:lnTo>
                    <a:pt x="7527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1" name="Freeform: Shape 2430">
              <a:extLst>
                <a:ext uri="{FF2B5EF4-FFF2-40B4-BE49-F238E27FC236}">
                  <a16:creationId xmlns="" xmlns:a16="http://schemas.microsoft.com/office/drawing/2014/main" id="{36F86F24-83B5-419C-A213-EA3845463751}"/>
                </a:ext>
              </a:extLst>
            </p:cNvPr>
            <p:cNvSpPr/>
            <p:nvPr/>
          </p:nvSpPr>
          <p:spPr>
            <a:xfrm>
              <a:off x="1863860" y="-1617409"/>
              <a:ext cx="800627" cy="800627"/>
            </a:xfrm>
            <a:custGeom>
              <a:avLst/>
              <a:gdLst>
                <a:gd name="connsiteX0" fmla="*/ 800628 w 800627"/>
                <a:gd name="connsiteY0" fmla="*/ 400314 h 800627"/>
                <a:gd name="connsiteX1" fmla="*/ 400314 w 800627"/>
                <a:gd name="connsiteY1" fmla="*/ 800628 h 800627"/>
                <a:gd name="connsiteX2" fmla="*/ 0 w 800627"/>
                <a:gd name="connsiteY2" fmla="*/ 400314 h 800627"/>
                <a:gd name="connsiteX3" fmla="*/ 400314 w 800627"/>
                <a:gd name="connsiteY3" fmla="*/ 0 h 800627"/>
                <a:gd name="connsiteX4" fmla="*/ 800628 w 800627"/>
                <a:gd name="connsiteY4" fmla="*/ 400314 h 800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627" h="800627">
                  <a:moveTo>
                    <a:pt x="800628" y="400314"/>
                  </a:moveTo>
                  <a:cubicBezTo>
                    <a:pt x="800628" y="621401"/>
                    <a:pt x="621401" y="800628"/>
                    <a:pt x="400314" y="800628"/>
                  </a:cubicBezTo>
                  <a:cubicBezTo>
                    <a:pt x="179227" y="800628"/>
                    <a:pt x="0" y="621401"/>
                    <a:pt x="0" y="400314"/>
                  </a:cubicBezTo>
                  <a:cubicBezTo>
                    <a:pt x="0" y="179227"/>
                    <a:pt x="179227" y="0"/>
                    <a:pt x="400314" y="0"/>
                  </a:cubicBezTo>
                  <a:cubicBezTo>
                    <a:pt x="621401" y="0"/>
                    <a:pt x="800628" y="179227"/>
                    <a:pt x="800628" y="400314"/>
                  </a:cubicBezTo>
                  <a:close/>
                </a:path>
              </a:pathLst>
            </a:custGeom>
            <a:solidFill>
              <a:srgbClr val="5F3A16">
                <a:alpha val="35000"/>
              </a:srgbClr>
            </a:solidFill>
            <a:ln w="39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36" name="Freeform: Shape 2435">
              <a:extLst>
                <a:ext uri="{FF2B5EF4-FFF2-40B4-BE49-F238E27FC236}">
                  <a16:creationId xmlns="" xmlns:a16="http://schemas.microsoft.com/office/drawing/2014/main" id="{A86BA6A1-0825-4324-A991-829453FD63BB}"/>
                </a:ext>
              </a:extLst>
            </p:cNvPr>
            <p:cNvSpPr/>
            <p:nvPr/>
          </p:nvSpPr>
          <p:spPr>
            <a:xfrm>
              <a:off x="1782442" y="-1812383"/>
              <a:ext cx="876184" cy="876105"/>
            </a:xfrm>
            <a:custGeom>
              <a:avLst/>
              <a:gdLst>
                <a:gd name="connsiteX0" fmla="*/ 821919 w 876184"/>
                <a:gd name="connsiteY0" fmla="*/ 226592 h 876105"/>
                <a:gd name="connsiteX1" fmla="*/ 740062 w 876184"/>
                <a:gd name="connsiteY1" fmla="*/ 120573 h 876105"/>
                <a:gd name="connsiteX2" fmla="*/ 739823 w 876184"/>
                <a:gd name="connsiteY2" fmla="*/ 120333 h 876105"/>
                <a:gd name="connsiteX3" fmla="*/ 734002 w 876184"/>
                <a:gd name="connsiteY3" fmla="*/ 114951 h 876105"/>
                <a:gd name="connsiteX4" fmla="*/ 721602 w 876184"/>
                <a:gd name="connsiteY4" fmla="*/ 103986 h 876105"/>
                <a:gd name="connsiteX5" fmla="*/ 631571 w 876184"/>
                <a:gd name="connsiteY5" fmla="*/ 44856 h 876105"/>
                <a:gd name="connsiteX6" fmla="*/ 600949 w 876184"/>
                <a:gd name="connsiteY6" fmla="*/ 31220 h 876105"/>
                <a:gd name="connsiteX7" fmla="*/ 593094 w 876184"/>
                <a:gd name="connsiteY7" fmla="*/ 28189 h 876105"/>
                <a:gd name="connsiteX8" fmla="*/ 593054 w 876184"/>
                <a:gd name="connsiteY8" fmla="*/ 28150 h 876105"/>
                <a:gd name="connsiteX9" fmla="*/ 585160 w 876184"/>
                <a:gd name="connsiteY9" fmla="*/ 25279 h 876105"/>
                <a:gd name="connsiteX10" fmla="*/ 576508 w 876184"/>
                <a:gd name="connsiteY10" fmla="*/ 22288 h 876105"/>
                <a:gd name="connsiteX11" fmla="*/ 568135 w 876184"/>
                <a:gd name="connsiteY11" fmla="*/ 19577 h 876105"/>
                <a:gd name="connsiteX12" fmla="*/ 551747 w 876184"/>
                <a:gd name="connsiteY12" fmla="*/ 14872 h 876105"/>
                <a:gd name="connsiteX13" fmla="*/ 547561 w 876184"/>
                <a:gd name="connsiteY13" fmla="*/ 13796 h 876105"/>
                <a:gd name="connsiteX14" fmla="*/ 542417 w 876184"/>
                <a:gd name="connsiteY14" fmla="*/ 12480 h 876105"/>
                <a:gd name="connsiteX15" fmla="*/ 537274 w 876184"/>
                <a:gd name="connsiteY15" fmla="*/ 11284 h 876105"/>
                <a:gd name="connsiteX16" fmla="*/ 525392 w 876184"/>
                <a:gd name="connsiteY16" fmla="*/ 8692 h 876105"/>
                <a:gd name="connsiteX17" fmla="*/ 521803 w 876184"/>
                <a:gd name="connsiteY17" fmla="*/ 7974 h 876105"/>
                <a:gd name="connsiteX18" fmla="*/ 515982 w 876184"/>
                <a:gd name="connsiteY18" fmla="*/ 6898 h 876105"/>
                <a:gd name="connsiteX19" fmla="*/ 512154 w 876184"/>
                <a:gd name="connsiteY19" fmla="*/ 6220 h 876105"/>
                <a:gd name="connsiteX20" fmla="*/ 506253 w 876184"/>
                <a:gd name="connsiteY20" fmla="*/ 5263 h 876105"/>
                <a:gd name="connsiteX21" fmla="*/ 502027 w 876184"/>
                <a:gd name="connsiteY21" fmla="*/ 4625 h 876105"/>
                <a:gd name="connsiteX22" fmla="*/ 499595 w 876184"/>
                <a:gd name="connsiteY22" fmla="*/ 4266 h 876105"/>
                <a:gd name="connsiteX23" fmla="*/ 491979 w 876184"/>
                <a:gd name="connsiteY23" fmla="*/ 3269 h 876105"/>
                <a:gd name="connsiteX24" fmla="*/ 488630 w 876184"/>
                <a:gd name="connsiteY24" fmla="*/ 2871 h 876105"/>
                <a:gd name="connsiteX25" fmla="*/ 485361 w 876184"/>
                <a:gd name="connsiteY25" fmla="*/ 2512 h 876105"/>
                <a:gd name="connsiteX26" fmla="*/ 474914 w 876184"/>
                <a:gd name="connsiteY26" fmla="*/ 1515 h 876105"/>
                <a:gd name="connsiteX27" fmla="*/ 467498 w 876184"/>
                <a:gd name="connsiteY27" fmla="*/ 957 h 876105"/>
                <a:gd name="connsiteX28" fmla="*/ 458487 w 876184"/>
                <a:gd name="connsiteY28" fmla="*/ 439 h 876105"/>
                <a:gd name="connsiteX29" fmla="*/ 455377 w 876184"/>
                <a:gd name="connsiteY29" fmla="*/ 319 h 876105"/>
                <a:gd name="connsiteX30" fmla="*/ 453981 w 876184"/>
                <a:gd name="connsiteY30" fmla="*/ 279 h 876105"/>
                <a:gd name="connsiteX31" fmla="*/ 438232 w 876184"/>
                <a:gd name="connsiteY31" fmla="*/ 0 h 876105"/>
                <a:gd name="connsiteX32" fmla="*/ 426191 w 876184"/>
                <a:gd name="connsiteY32" fmla="*/ 159 h 876105"/>
                <a:gd name="connsiteX33" fmla="*/ 420130 w 876184"/>
                <a:gd name="connsiteY33" fmla="*/ 359 h 876105"/>
                <a:gd name="connsiteX34" fmla="*/ 414149 w 876184"/>
                <a:gd name="connsiteY34" fmla="*/ 638 h 876105"/>
                <a:gd name="connsiteX35" fmla="*/ 414070 w 876184"/>
                <a:gd name="connsiteY35" fmla="*/ 638 h 876105"/>
                <a:gd name="connsiteX36" fmla="*/ 408129 w 876184"/>
                <a:gd name="connsiteY36" fmla="*/ 1037 h 876105"/>
                <a:gd name="connsiteX37" fmla="*/ 402108 w 876184"/>
                <a:gd name="connsiteY37" fmla="*/ 1475 h 876105"/>
                <a:gd name="connsiteX38" fmla="*/ 301431 w 876184"/>
                <a:gd name="connsiteY38" fmla="*/ 21810 h 876105"/>
                <a:gd name="connsiteX39" fmla="*/ 272803 w 876184"/>
                <a:gd name="connsiteY39" fmla="*/ 32336 h 876105"/>
                <a:gd name="connsiteX40" fmla="*/ 272644 w 876184"/>
                <a:gd name="connsiteY40" fmla="*/ 32376 h 876105"/>
                <a:gd name="connsiteX41" fmla="*/ 261520 w 876184"/>
                <a:gd name="connsiteY41" fmla="*/ 37121 h 876105"/>
                <a:gd name="connsiteX42" fmla="*/ 255938 w 876184"/>
                <a:gd name="connsiteY42" fmla="*/ 39633 h 876105"/>
                <a:gd name="connsiteX43" fmla="*/ 250356 w 876184"/>
                <a:gd name="connsiteY43" fmla="*/ 42224 h 876105"/>
                <a:gd name="connsiteX44" fmla="*/ 242142 w 876184"/>
                <a:gd name="connsiteY44" fmla="*/ 46251 h 876105"/>
                <a:gd name="connsiteX45" fmla="*/ 234088 w 876184"/>
                <a:gd name="connsiteY45" fmla="*/ 50358 h 876105"/>
                <a:gd name="connsiteX46" fmla="*/ 233928 w 876184"/>
                <a:gd name="connsiteY46" fmla="*/ 50438 h 876105"/>
                <a:gd name="connsiteX47" fmla="*/ 226911 w 876184"/>
                <a:gd name="connsiteY47" fmla="*/ 54226 h 876105"/>
                <a:gd name="connsiteX48" fmla="*/ 220173 w 876184"/>
                <a:gd name="connsiteY48" fmla="*/ 58014 h 876105"/>
                <a:gd name="connsiteX49" fmla="*/ 215587 w 876184"/>
                <a:gd name="connsiteY49" fmla="*/ 60685 h 876105"/>
                <a:gd name="connsiteX50" fmla="*/ 204583 w 876184"/>
                <a:gd name="connsiteY50" fmla="*/ 67383 h 876105"/>
                <a:gd name="connsiteX51" fmla="*/ 197645 w 876184"/>
                <a:gd name="connsiteY51" fmla="*/ 71849 h 876105"/>
                <a:gd name="connsiteX52" fmla="*/ 189471 w 876184"/>
                <a:gd name="connsiteY52" fmla="*/ 77351 h 876105"/>
                <a:gd name="connsiteX53" fmla="*/ 159527 w 876184"/>
                <a:gd name="connsiteY53" fmla="*/ 99999 h 876105"/>
                <a:gd name="connsiteX54" fmla="*/ 155500 w 876184"/>
                <a:gd name="connsiteY54" fmla="*/ 103348 h 876105"/>
                <a:gd name="connsiteX55" fmla="*/ 139751 w 876184"/>
                <a:gd name="connsiteY55" fmla="*/ 117303 h 876105"/>
                <a:gd name="connsiteX56" fmla="*/ 135325 w 876184"/>
                <a:gd name="connsiteY56" fmla="*/ 121490 h 876105"/>
                <a:gd name="connsiteX57" fmla="*/ 128427 w 876184"/>
                <a:gd name="connsiteY57" fmla="*/ 128228 h 876105"/>
                <a:gd name="connsiteX58" fmla="*/ 124719 w 876184"/>
                <a:gd name="connsiteY58" fmla="*/ 131976 h 876105"/>
                <a:gd name="connsiteX59" fmla="*/ 124440 w 876184"/>
                <a:gd name="connsiteY59" fmla="*/ 132255 h 876105"/>
                <a:gd name="connsiteX60" fmla="*/ 120533 w 876184"/>
                <a:gd name="connsiteY60" fmla="*/ 136322 h 876105"/>
                <a:gd name="connsiteX61" fmla="*/ 116306 w 876184"/>
                <a:gd name="connsiteY61" fmla="*/ 140788 h 876105"/>
                <a:gd name="connsiteX62" fmla="*/ 112877 w 876184"/>
                <a:gd name="connsiteY62" fmla="*/ 144575 h 876105"/>
                <a:gd name="connsiteX63" fmla="*/ 108332 w 876184"/>
                <a:gd name="connsiteY63" fmla="*/ 149639 h 876105"/>
                <a:gd name="connsiteX64" fmla="*/ 105461 w 876184"/>
                <a:gd name="connsiteY64" fmla="*/ 152988 h 876105"/>
                <a:gd name="connsiteX65" fmla="*/ 101873 w 876184"/>
                <a:gd name="connsiteY65" fmla="*/ 157215 h 876105"/>
                <a:gd name="connsiteX66" fmla="*/ 100118 w 876184"/>
                <a:gd name="connsiteY66" fmla="*/ 159328 h 876105"/>
                <a:gd name="connsiteX67" fmla="*/ 96769 w 876184"/>
                <a:gd name="connsiteY67" fmla="*/ 163395 h 876105"/>
                <a:gd name="connsiteX68" fmla="*/ 93500 w 876184"/>
                <a:gd name="connsiteY68" fmla="*/ 167502 h 876105"/>
                <a:gd name="connsiteX69" fmla="*/ 90270 w 876184"/>
                <a:gd name="connsiteY69" fmla="*/ 171648 h 876105"/>
                <a:gd name="connsiteX70" fmla="*/ 80900 w 876184"/>
                <a:gd name="connsiteY70" fmla="*/ 184368 h 876105"/>
                <a:gd name="connsiteX71" fmla="*/ 77870 w 876184"/>
                <a:gd name="connsiteY71" fmla="*/ 188674 h 876105"/>
                <a:gd name="connsiteX72" fmla="*/ 74879 w 876184"/>
                <a:gd name="connsiteY72" fmla="*/ 193020 h 876105"/>
                <a:gd name="connsiteX73" fmla="*/ 69058 w 876184"/>
                <a:gd name="connsiteY73" fmla="*/ 201832 h 876105"/>
                <a:gd name="connsiteX74" fmla="*/ 63476 w 876184"/>
                <a:gd name="connsiteY74" fmla="*/ 210803 h 876105"/>
                <a:gd name="connsiteX75" fmla="*/ 60725 w 876184"/>
                <a:gd name="connsiteY75" fmla="*/ 215388 h 876105"/>
                <a:gd name="connsiteX76" fmla="*/ 55581 w 876184"/>
                <a:gd name="connsiteY76" fmla="*/ 224279 h 876105"/>
                <a:gd name="connsiteX77" fmla="*/ 55302 w 876184"/>
                <a:gd name="connsiteY77" fmla="*/ 224798 h 876105"/>
                <a:gd name="connsiteX78" fmla="*/ 50398 w 876184"/>
                <a:gd name="connsiteY78" fmla="*/ 233849 h 876105"/>
                <a:gd name="connsiteX79" fmla="*/ 40151 w 876184"/>
                <a:gd name="connsiteY79" fmla="*/ 254702 h 876105"/>
                <a:gd name="connsiteX80" fmla="*/ 38436 w 876184"/>
                <a:gd name="connsiteY80" fmla="*/ 258410 h 876105"/>
                <a:gd name="connsiteX81" fmla="*/ 36004 w 876184"/>
                <a:gd name="connsiteY81" fmla="*/ 263832 h 876105"/>
                <a:gd name="connsiteX82" fmla="*/ 34130 w 876184"/>
                <a:gd name="connsiteY82" fmla="*/ 268218 h 876105"/>
                <a:gd name="connsiteX83" fmla="*/ 32097 w 876184"/>
                <a:gd name="connsiteY83" fmla="*/ 273122 h 876105"/>
                <a:gd name="connsiteX84" fmla="*/ 30103 w 876184"/>
                <a:gd name="connsiteY84" fmla="*/ 278067 h 876105"/>
                <a:gd name="connsiteX85" fmla="*/ 28189 w 876184"/>
                <a:gd name="connsiteY85" fmla="*/ 283051 h 876105"/>
                <a:gd name="connsiteX86" fmla="*/ 26315 w 876184"/>
                <a:gd name="connsiteY86" fmla="*/ 288035 h 876105"/>
                <a:gd name="connsiteX87" fmla="*/ 24561 w 876184"/>
                <a:gd name="connsiteY87" fmla="*/ 293058 h 876105"/>
                <a:gd name="connsiteX88" fmla="*/ 6100 w 876184"/>
                <a:gd name="connsiteY88" fmla="*/ 364708 h 876105"/>
                <a:gd name="connsiteX89" fmla="*/ 3110 w 876184"/>
                <a:gd name="connsiteY89" fmla="*/ 385561 h 876105"/>
                <a:gd name="connsiteX90" fmla="*/ 2512 w 876184"/>
                <a:gd name="connsiteY90" fmla="*/ 390784 h 876105"/>
                <a:gd name="connsiteX91" fmla="*/ 1994 w 876184"/>
                <a:gd name="connsiteY91" fmla="*/ 396048 h 876105"/>
                <a:gd name="connsiteX92" fmla="*/ 1515 w 876184"/>
                <a:gd name="connsiteY92" fmla="*/ 401311 h 876105"/>
                <a:gd name="connsiteX93" fmla="*/ 1116 w 876184"/>
                <a:gd name="connsiteY93" fmla="*/ 406574 h 876105"/>
                <a:gd name="connsiteX94" fmla="*/ 478 w 876184"/>
                <a:gd name="connsiteY94" fmla="*/ 417060 h 876105"/>
                <a:gd name="connsiteX95" fmla="*/ 279 w 876184"/>
                <a:gd name="connsiteY95" fmla="*/ 422323 h 876105"/>
                <a:gd name="connsiteX96" fmla="*/ 0 w 876184"/>
                <a:gd name="connsiteY96" fmla="*/ 438073 h 876105"/>
                <a:gd name="connsiteX97" fmla="*/ 279 w 876184"/>
                <a:gd name="connsiteY97" fmla="*/ 453822 h 876105"/>
                <a:gd name="connsiteX98" fmla="*/ 319 w 876184"/>
                <a:gd name="connsiteY98" fmla="*/ 455217 h 876105"/>
                <a:gd name="connsiteX99" fmla="*/ 439 w 876184"/>
                <a:gd name="connsiteY99" fmla="*/ 458328 h 876105"/>
                <a:gd name="connsiteX100" fmla="*/ 957 w 876184"/>
                <a:gd name="connsiteY100" fmla="*/ 467339 h 876105"/>
                <a:gd name="connsiteX101" fmla="*/ 1515 w 876184"/>
                <a:gd name="connsiteY101" fmla="*/ 474755 h 876105"/>
                <a:gd name="connsiteX102" fmla="*/ 2512 w 876184"/>
                <a:gd name="connsiteY102" fmla="*/ 485201 h 876105"/>
                <a:gd name="connsiteX103" fmla="*/ 2871 w 876184"/>
                <a:gd name="connsiteY103" fmla="*/ 488471 h 876105"/>
                <a:gd name="connsiteX104" fmla="*/ 3269 w 876184"/>
                <a:gd name="connsiteY104" fmla="*/ 491820 h 876105"/>
                <a:gd name="connsiteX105" fmla="*/ 4266 w 876184"/>
                <a:gd name="connsiteY105" fmla="*/ 499435 h 876105"/>
                <a:gd name="connsiteX106" fmla="*/ 4625 w 876184"/>
                <a:gd name="connsiteY106" fmla="*/ 501868 h 876105"/>
                <a:gd name="connsiteX107" fmla="*/ 5263 w 876184"/>
                <a:gd name="connsiteY107" fmla="*/ 506094 h 876105"/>
                <a:gd name="connsiteX108" fmla="*/ 6220 w 876184"/>
                <a:gd name="connsiteY108" fmla="*/ 511995 h 876105"/>
                <a:gd name="connsiteX109" fmla="*/ 6898 w 876184"/>
                <a:gd name="connsiteY109" fmla="*/ 515823 h 876105"/>
                <a:gd name="connsiteX110" fmla="*/ 9410 w 876184"/>
                <a:gd name="connsiteY110" fmla="*/ 528542 h 876105"/>
                <a:gd name="connsiteX111" fmla="*/ 11284 w 876184"/>
                <a:gd name="connsiteY111" fmla="*/ 537154 h 876105"/>
                <a:gd name="connsiteX112" fmla="*/ 12480 w 876184"/>
                <a:gd name="connsiteY112" fmla="*/ 542298 h 876105"/>
                <a:gd name="connsiteX113" fmla="*/ 13796 w 876184"/>
                <a:gd name="connsiteY113" fmla="*/ 547441 h 876105"/>
                <a:gd name="connsiteX114" fmla="*/ 15151 w 876184"/>
                <a:gd name="connsiteY114" fmla="*/ 552585 h 876105"/>
                <a:gd name="connsiteX115" fmla="*/ 18500 w 876184"/>
                <a:gd name="connsiteY115" fmla="*/ 564387 h 876105"/>
                <a:gd name="connsiteX116" fmla="*/ 20614 w 876184"/>
                <a:gd name="connsiteY116" fmla="*/ 571165 h 876105"/>
                <a:gd name="connsiteX117" fmla="*/ 22288 w 876184"/>
                <a:gd name="connsiteY117" fmla="*/ 576388 h 876105"/>
                <a:gd name="connsiteX118" fmla="*/ 24521 w 876184"/>
                <a:gd name="connsiteY118" fmla="*/ 582967 h 876105"/>
                <a:gd name="connsiteX119" fmla="*/ 25279 w 876184"/>
                <a:gd name="connsiteY119" fmla="*/ 585160 h 876105"/>
                <a:gd name="connsiteX120" fmla="*/ 28150 w 876184"/>
                <a:gd name="connsiteY120" fmla="*/ 592935 h 876105"/>
                <a:gd name="connsiteX121" fmla="*/ 28189 w 876184"/>
                <a:gd name="connsiteY121" fmla="*/ 592975 h 876105"/>
                <a:gd name="connsiteX122" fmla="*/ 31140 w 876184"/>
                <a:gd name="connsiteY122" fmla="*/ 600590 h 876105"/>
                <a:gd name="connsiteX123" fmla="*/ 31299 w 876184"/>
                <a:gd name="connsiteY123" fmla="*/ 600949 h 876105"/>
                <a:gd name="connsiteX124" fmla="*/ 41267 w 876184"/>
                <a:gd name="connsiteY124" fmla="*/ 623876 h 876105"/>
                <a:gd name="connsiteX125" fmla="*/ 104026 w 876184"/>
                <a:gd name="connsiteY125" fmla="*/ 721442 h 876105"/>
                <a:gd name="connsiteX126" fmla="*/ 120373 w 876184"/>
                <a:gd name="connsiteY126" fmla="*/ 739664 h 876105"/>
                <a:gd name="connsiteX127" fmla="*/ 120612 w 876184"/>
                <a:gd name="connsiteY127" fmla="*/ 739903 h 876105"/>
                <a:gd name="connsiteX128" fmla="*/ 132255 w 876184"/>
                <a:gd name="connsiteY128" fmla="*/ 751665 h 876105"/>
                <a:gd name="connsiteX129" fmla="*/ 137598 w 876184"/>
                <a:gd name="connsiteY129" fmla="*/ 756809 h 876105"/>
                <a:gd name="connsiteX130" fmla="*/ 138993 w 876184"/>
                <a:gd name="connsiteY130" fmla="*/ 758124 h 876105"/>
                <a:gd name="connsiteX131" fmla="*/ 144336 w 876184"/>
                <a:gd name="connsiteY131" fmla="*/ 763029 h 876105"/>
                <a:gd name="connsiteX132" fmla="*/ 150516 w 876184"/>
                <a:gd name="connsiteY132" fmla="*/ 768531 h 876105"/>
                <a:gd name="connsiteX133" fmla="*/ 169655 w 876184"/>
                <a:gd name="connsiteY133" fmla="*/ 784280 h 876105"/>
                <a:gd name="connsiteX134" fmla="*/ 182932 w 876184"/>
                <a:gd name="connsiteY134" fmla="*/ 794169 h 876105"/>
                <a:gd name="connsiteX135" fmla="*/ 189710 w 876184"/>
                <a:gd name="connsiteY135" fmla="*/ 798953 h 876105"/>
                <a:gd name="connsiteX136" fmla="*/ 226672 w 876184"/>
                <a:gd name="connsiteY136" fmla="*/ 821800 h 876105"/>
                <a:gd name="connsiteX137" fmla="*/ 232294 w 876184"/>
                <a:gd name="connsiteY137" fmla="*/ 824910 h 876105"/>
                <a:gd name="connsiteX138" fmla="*/ 237437 w 876184"/>
                <a:gd name="connsiteY138" fmla="*/ 827581 h 876105"/>
                <a:gd name="connsiteX139" fmla="*/ 240667 w 876184"/>
                <a:gd name="connsiteY139" fmla="*/ 829216 h 876105"/>
                <a:gd name="connsiteX140" fmla="*/ 244654 w 876184"/>
                <a:gd name="connsiteY140" fmla="*/ 831209 h 876105"/>
                <a:gd name="connsiteX141" fmla="*/ 248561 w 876184"/>
                <a:gd name="connsiteY141" fmla="*/ 833083 h 876105"/>
                <a:gd name="connsiteX142" fmla="*/ 438112 w 876184"/>
                <a:gd name="connsiteY142" fmla="*/ 876105 h 876105"/>
                <a:gd name="connsiteX143" fmla="*/ 876185 w 876184"/>
                <a:gd name="connsiteY143" fmla="*/ 438033 h 876105"/>
                <a:gd name="connsiteX144" fmla="*/ 821919 w 876184"/>
                <a:gd name="connsiteY144" fmla="*/ 226592 h 876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876184" h="876105">
                  <a:moveTo>
                    <a:pt x="821919" y="226592"/>
                  </a:moveTo>
                  <a:cubicBezTo>
                    <a:pt x="800149" y="187119"/>
                    <a:pt x="772478" y="151394"/>
                    <a:pt x="740062" y="120573"/>
                  </a:cubicBezTo>
                  <a:cubicBezTo>
                    <a:pt x="740022" y="120493"/>
                    <a:pt x="739903" y="120413"/>
                    <a:pt x="739823" y="120333"/>
                  </a:cubicBezTo>
                  <a:cubicBezTo>
                    <a:pt x="737909" y="118539"/>
                    <a:pt x="735955" y="116745"/>
                    <a:pt x="734002" y="114951"/>
                  </a:cubicBezTo>
                  <a:cubicBezTo>
                    <a:pt x="729935" y="111203"/>
                    <a:pt x="725788" y="107574"/>
                    <a:pt x="721602" y="103986"/>
                  </a:cubicBezTo>
                  <a:cubicBezTo>
                    <a:pt x="694249" y="80780"/>
                    <a:pt x="664066" y="60884"/>
                    <a:pt x="631571" y="44856"/>
                  </a:cubicBezTo>
                  <a:cubicBezTo>
                    <a:pt x="621563" y="39952"/>
                    <a:pt x="611356" y="35406"/>
                    <a:pt x="600949" y="31220"/>
                  </a:cubicBezTo>
                  <a:cubicBezTo>
                    <a:pt x="598318" y="30183"/>
                    <a:pt x="595726" y="29146"/>
                    <a:pt x="593094" y="28189"/>
                  </a:cubicBezTo>
                  <a:cubicBezTo>
                    <a:pt x="593054" y="28150"/>
                    <a:pt x="593054" y="28150"/>
                    <a:pt x="593054" y="28150"/>
                  </a:cubicBezTo>
                  <a:cubicBezTo>
                    <a:pt x="590423" y="27193"/>
                    <a:pt x="587792" y="26196"/>
                    <a:pt x="585160" y="25279"/>
                  </a:cubicBezTo>
                  <a:cubicBezTo>
                    <a:pt x="582289" y="24242"/>
                    <a:pt x="579418" y="23245"/>
                    <a:pt x="576508" y="22288"/>
                  </a:cubicBezTo>
                  <a:cubicBezTo>
                    <a:pt x="573757" y="21331"/>
                    <a:pt x="570926" y="20454"/>
                    <a:pt x="568135" y="19577"/>
                  </a:cubicBezTo>
                  <a:cubicBezTo>
                    <a:pt x="562712" y="17902"/>
                    <a:pt x="557250" y="16347"/>
                    <a:pt x="551747" y="14872"/>
                  </a:cubicBezTo>
                  <a:cubicBezTo>
                    <a:pt x="550352" y="14473"/>
                    <a:pt x="548956" y="14154"/>
                    <a:pt x="547561" y="13796"/>
                  </a:cubicBezTo>
                  <a:cubicBezTo>
                    <a:pt x="545846" y="13357"/>
                    <a:pt x="544132" y="12918"/>
                    <a:pt x="542417" y="12480"/>
                  </a:cubicBezTo>
                  <a:cubicBezTo>
                    <a:pt x="540703" y="12081"/>
                    <a:pt x="538988" y="11643"/>
                    <a:pt x="537274" y="11284"/>
                  </a:cubicBezTo>
                  <a:cubicBezTo>
                    <a:pt x="533366" y="10367"/>
                    <a:pt x="529379" y="9489"/>
                    <a:pt x="525392" y="8692"/>
                  </a:cubicBezTo>
                  <a:cubicBezTo>
                    <a:pt x="524196" y="8453"/>
                    <a:pt x="523000" y="8214"/>
                    <a:pt x="521803" y="7974"/>
                  </a:cubicBezTo>
                  <a:cubicBezTo>
                    <a:pt x="519850" y="7576"/>
                    <a:pt x="517896" y="7257"/>
                    <a:pt x="515982" y="6898"/>
                  </a:cubicBezTo>
                  <a:cubicBezTo>
                    <a:pt x="514706" y="6659"/>
                    <a:pt x="513430" y="6459"/>
                    <a:pt x="512154" y="6220"/>
                  </a:cubicBezTo>
                  <a:cubicBezTo>
                    <a:pt x="510161" y="5901"/>
                    <a:pt x="508247" y="5582"/>
                    <a:pt x="506253" y="5263"/>
                  </a:cubicBezTo>
                  <a:cubicBezTo>
                    <a:pt x="504858" y="5024"/>
                    <a:pt x="503423" y="4824"/>
                    <a:pt x="502027" y="4625"/>
                  </a:cubicBezTo>
                  <a:cubicBezTo>
                    <a:pt x="501190" y="4505"/>
                    <a:pt x="500392" y="4386"/>
                    <a:pt x="499595" y="4266"/>
                  </a:cubicBezTo>
                  <a:cubicBezTo>
                    <a:pt x="497043" y="3907"/>
                    <a:pt x="494531" y="3549"/>
                    <a:pt x="491979" y="3269"/>
                  </a:cubicBezTo>
                  <a:cubicBezTo>
                    <a:pt x="490863" y="3110"/>
                    <a:pt x="489786" y="2990"/>
                    <a:pt x="488630" y="2871"/>
                  </a:cubicBezTo>
                  <a:cubicBezTo>
                    <a:pt x="487554" y="2751"/>
                    <a:pt x="486437" y="2631"/>
                    <a:pt x="485361" y="2512"/>
                  </a:cubicBezTo>
                  <a:cubicBezTo>
                    <a:pt x="481892" y="2113"/>
                    <a:pt x="478423" y="1794"/>
                    <a:pt x="474914" y="1515"/>
                  </a:cubicBezTo>
                  <a:cubicBezTo>
                    <a:pt x="472442" y="1316"/>
                    <a:pt x="469970" y="1116"/>
                    <a:pt x="467498" y="957"/>
                  </a:cubicBezTo>
                  <a:cubicBezTo>
                    <a:pt x="464508" y="758"/>
                    <a:pt x="461477" y="558"/>
                    <a:pt x="458487" y="439"/>
                  </a:cubicBezTo>
                  <a:cubicBezTo>
                    <a:pt x="457450" y="399"/>
                    <a:pt x="456414" y="359"/>
                    <a:pt x="455377" y="319"/>
                  </a:cubicBezTo>
                  <a:cubicBezTo>
                    <a:pt x="454898" y="279"/>
                    <a:pt x="454420" y="279"/>
                    <a:pt x="453981" y="279"/>
                  </a:cubicBezTo>
                  <a:cubicBezTo>
                    <a:pt x="448758" y="80"/>
                    <a:pt x="443495" y="0"/>
                    <a:pt x="438232" y="0"/>
                  </a:cubicBezTo>
                  <a:cubicBezTo>
                    <a:pt x="434205" y="0"/>
                    <a:pt x="430178" y="40"/>
                    <a:pt x="426191" y="159"/>
                  </a:cubicBezTo>
                  <a:cubicBezTo>
                    <a:pt x="424197" y="199"/>
                    <a:pt x="422164" y="279"/>
                    <a:pt x="420130" y="359"/>
                  </a:cubicBezTo>
                  <a:cubicBezTo>
                    <a:pt x="418137" y="399"/>
                    <a:pt x="416143" y="518"/>
                    <a:pt x="414149" y="638"/>
                  </a:cubicBezTo>
                  <a:lnTo>
                    <a:pt x="414070" y="638"/>
                  </a:lnTo>
                  <a:cubicBezTo>
                    <a:pt x="412076" y="758"/>
                    <a:pt x="410082" y="877"/>
                    <a:pt x="408129" y="1037"/>
                  </a:cubicBezTo>
                  <a:cubicBezTo>
                    <a:pt x="406135" y="1196"/>
                    <a:pt x="404102" y="1316"/>
                    <a:pt x="402108" y="1475"/>
                  </a:cubicBezTo>
                  <a:cubicBezTo>
                    <a:pt x="367220" y="4306"/>
                    <a:pt x="333528" y="11244"/>
                    <a:pt x="301431" y="21810"/>
                  </a:cubicBezTo>
                  <a:cubicBezTo>
                    <a:pt x="291743" y="24960"/>
                    <a:pt x="282173" y="28469"/>
                    <a:pt x="272803" y="32336"/>
                  </a:cubicBezTo>
                  <a:cubicBezTo>
                    <a:pt x="272764" y="32376"/>
                    <a:pt x="272684" y="32376"/>
                    <a:pt x="272644" y="32376"/>
                  </a:cubicBezTo>
                  <a:cubicBezTo>
                    <a:pt x="268936" y="33891"/>
                    <a:pt x="265228" y="35486"/>
                    <a:pt x="261520" y="37121"/>
                  </a:cubicBezTo>
                  <a:cubicBezTo>
                    <a:pt x="259646" y="37958"/>
                    <a:pt x="257772" y="38755"/>
                    <a:pt x="255938" y="39633"/>
                  </a:cubicBezTo>
                  <a:cubicBezTo>
                    <a:pt x="254064" y="40470"/>
                    <a:pt x="252230" y="41347"/>
                    <a:pt x="250356" y="42224"/>
                  </a:cubicBezTo>
                  <a:cubicBezTo>
                    <a:pt x="247604" y="43540"/>
                    <a:pt x="244853" y="44896"/>
                    <a:pt x="242142" y="46251"/>
                  </a:cubicBezTo>
                  <a:cubicBezTo>
                    <a:pt x="239471" y="47607"/>
                    <a:pt x="236759" y="48963"/>
                    <a:pt x="234088" y="50358"/>
                  </a:cubicBezTo>
                  <a:cubicBezTo>
                    <a:pt x="234048" y="50398"/>
                    <a:pt x="234008" y="50398"/>
                    <a:pt x="233928" y="50438"/>
                  </a:cubicBezTo>
                  <a:cubicBezTo>
                    <a:pt x="231616" y="51674"/>
                    <a:pt x="229224" y="52950"/>
                    <a:pt x="226911" y="54226"/>
                  </a:cubicBezTo>
                  <a:cubicBezTo>
                    <a:pt x="224638" y="55422"/>
                    <a:pt x="222405" y="56698"/>
                    <a:pt x="220173" y="58014"/>
                  </a:cubicBezTo>
                  <a:cubicBezTo>
                    <a:pt x="218657" y="58851"/>
                    <a:pt x="217102" y="59768"/>
                    <a:pt x="215587" y="60685"/>
                  </a:cubicBezTo>
                  <a:cubicBezTo>
                    <a:pt x="211919" y="62838"/>
                    <a:pt x="208211" y="65071"/>
                    <a:pt x="204583" y="67383"/>
                  </a:cubicBezTo>
                  <a:cubicBezTo>
                    <a:pt x="202270" y="68859"/>
                    <a:pt x="199918" y="70334"/>
                    <a:pt x="197645" y="71849"/>
                  </a:cubicBezTo>
                  <a:cubicBezTo>
                    <a:pt x="194894" y="73643"/>
                    <a:pt x="192182" y="75477"/>
                    <a:pt x="189471" y="77351"/>
                  </a:cubicBezTo>
                  <a:cubicBezTo>
                    <a:pt x="179264" y="84409"/>
                    <a:pt x="169256" y="91945"/>
                    <a:pt x="159527" y="99999"/>
                  </a:cubicBezTo>
                  <a:cubicBezTo>
                    <a:pt x="158172" y="101075"/>
                    <a:pt x="156816" y="102232"/>
                    <a:pt x="155500" y="103348"/>
                  </a:cubicBezTo>
                  <a:cubicBezTo>
                    <a:pt x="150157" y="107853"/>
                    <a:pt x="144934" y="112519"/>
                    <a:pt x="139751" y="117303"/>
                  </a:cubicBezTo>
                  <a:cubicBezTo>
                    <a:pt x="138236" y="118699"/>
                    <a:pt x="136761" y="120054"/>
                    <a:pt x="135325" y="121490"/>
                  </a:cubicBezTo>
                  <a:cubicBezTo>
                    <a:pt x="133013" y="123683"/>
                    <a:pt x="130700" y="125955"/>
                    <a:pt x="128427" y="128228"/>
                  </a:cubicBezTo>
                  <a:cubicBezTo>
                    <a:pt x="127191" y="129464"/>
                    <a:pt x="125955" y="130700"/>
                    <a:pt x="124719" y="131976"/>
                  </a:cubicBezTo>
                  <a:cubicBezTo>
                    <a:pt x="124679" y="132056"/>
                    <a:pt x="124560" y="132135"/>
                    <a:pt x="124440" y="132255"/>
                  </a:cubicBezTo>
                  <a:cubicBezTo>
                    <a:pt x="123124" y="133611"/>
                    <a:pt x="121809" y="134966"/>
                    <a:pt x="120533" y="136322"/>
                  </a:cubicBezTo>
                  <a:cubicBezTo>
                    <a:pt x="119137" y="137797"/>
                    <a:pt x="117742" y="139312"/>
                    <a:pt x="116306" y="140788"/>
                  </a:cubicBezTo>
                  <a:cubicBezTo>
                    <a:pt x="115150" y="142024"/>
                    <a:pt x="113994" y="143300"/>
                    <a:pt x="112877" y="144575"/>
                  </a:cubicBezTo>
                  <a:cubicBezTo>
                    <a:pt x="111362" y="146250"/>
                    <a:pt x="109847" y="147925"/>
                    <a:pt x="108332" y="149639"/>
                  </a:cubicBezTo>
                  <a:cubicBezTo>
                    <a:pt x="107375" y="150716"/>
                    <a:pt x="106418" y="151832"/>
                    <a:pt x="105461" y="152988"/>
                  </a:cubicBezTo>
                  <a:cubicBezTo>
                    <a:pt x="104265" y="154384"/>
                    <a:pt x="103029" y="155779"/>
                    <a:pt x="101873" y="157215"/>
                  </a:cubicBezTo>
                  <a:cubicBezTo>
                    <a:pt x="101235" y="157933"/>
                    <a:pt x="100677" y="158610"/>
                    <a:pt x="100118" y="159328"/>
                  </a:cubicBezTo>
                  <a:cubicBezTo>
                    <a:pt x="99002" y="160684"/>
                    <a:pt x="97885" y="162039"/>
                    <a:pt x="96769" y="163395"/>
                  </a:cubicBezTo>
                  <a:cubicBezTo>
                    <a:pt x="95653" y="164751"/>
                    <a:pt x="94576" y="166146"/>
                    <a:pt x="93500" y="167502"/>
                  </a:cubicBezTo>
                  <a:cubicBezTo>
                    <a:pt x="92423" y="168897"/>
                    <a:pt x="91307" y="170253"/>
                    <a:pt x="90270" y="171648"/>
                  </a:cubicBezTo>
                  <a:cubicBezTo>
                    <a:pt x="87040" y="175835"/>
                    <a:pt x="83890" y="180061"/>
                    <a:pt x="80900" y="184368"/>
                  </a:cubicBezTo>
                  <a:cubicBezTo>
                    <a:pt x="79863" y="185803"/>
                    <a:pt x="78867" y="187238"/>
                    <a:pt x="77870" y="188674"/>
                  </a:cubicBezTo>
                  <a:cubicBezTo>
                    <a:pt x="76873" y="190109"/>
                    <a:pt x="75876" y="191584"/>
                    <a:pt x="74879" y="193020"/>
                  </a:cubicBezTo>
                  <a:cubicBezTo>
                    <a:pt x="72886" y="195931"/>
                    <a:pt x="70972" y="198881"/>
                    <a:pt x="69058" y="201832"/>
                  </a:cubicBezTo>
                  <a:cubicBezTo>
                    <a:pt x="67184" y="204822"/>
                    <a:pt x="65270" y="207772"/>
                    <a:pt x="63476" y="210803"/>
                  </a:cubicBezTo>
                  <a:cubicBezTo>
                    <a:pt x="62519" y="212318"/>
                    <a:pt x="61602" y="213873"/>
                    <a:pt x="60725" y="215388"/>
                  </a:cubicBezTo>
                  <a:cubicBezTo>
                    <a:pt x="58970" y="218339"/>
                    <a:pt x="57296" y="221329"/>
                    <a:pt x="55581" y="224279"/>
                  </a:cubicBezTo>
                  <a:cubicBezTo>
                    <a:pt x="55502" y="224439"/>
                    <a:pt x="55422" y="224598"/>
                    <a:pt x="55302" y="224798"/>
                  </a:cubicBezTo>
                  <a:cubicBezTo>
                    <a:pt x="53628" y="227788"/>
                    <a:pt x="51993" y="230818"/>
                    <a:pt x="50398" y="233849"/>
                  </a:cubicBezTo>
                  <a:cubicBezTo>
                    <a:pt x="46770" y="240707"/>
                    <a:pt x="43341" y="247684"/>
                    <a:pt x="40151" y="254702"/>
                  </a:cubicBezTo>
                  <a:cubicBezTo>
                    <a:pt x="39553" y="255938"/>
                    <a:pt x="38995" y="257174"/>
                    <a:pt x="38436" y="258410"/>
                  </a:cubicBezTo>
                  <a:cubicBezTo>
                    <a:pt x="37599" y="260204"/>
                    <a:pt x="36802" y="262038"/>
                    <a:pt x="36004" y="263832"/>
                  </a:cubicBezTo>
                  <a:cubicBezTo>
                    <a:pt x="35366" y="265268"/>
                    <a:pt x="34768" y="266743"/>
                    <a:pt x="34130" y="268218"/>
                  </a:cubicBezTo>
                  <a:cubicBezTo>
                    <a:pt x="33452" y="269853"/>
                    <a:pt x="32775" y="271488"/>
                    <a:pt x="32097" y="273122"/>
                  </a:cubicBezTo>
                  <a:cubicBezTo>
                    <a:pt x="31419" y="274757"/>
                    <a:pt x="30781" y="276432"/>
                    <a:pt x="30103" y="278067"/>
                  </a:cubicBezTo>
                  <a:cubicBezTo>
                    <a:pt x="29465" y="279741"/>
                    <a:pt x="28788" y="281416"/>
                    <a:pt x="28189" y="283051"/>
                  </a:cubicBezTo>
                  <a:cubicBezTo>
                    <a:pt x="27551" y="284685"/>
                    <a:pt x="26953" y="286400"/>
                    <a:pt x="26315" y="288035"/>
                  </a:cubicBezTo>
                  <a:cubicBezTo>
                    <a:pt x="25717" y="289709"/>
                    <a:pt x="25119" y="291384"/>
                    <a:pt x="24561" y="293058"/>
                  </a:cubicBezTo>
                  <a:cubicBezTo>
                    <a:pt x="16467" y="316104"/>
                    <a:pt x="10247" y="340067"/>
                    <a:pt x="6100" y="364708"/>
                  </a:cubicBezTo>
                  <a:cubicBezTo>
                    <a:pt x="4904" y="371606"/>
                    <a:pt x="3907" y="378544"/>
                    <a:pt x="3110" y="385561"/>
                  </a:cubicBezTo>
                  <a:cubicBezTo>
                    <a:pt x="2911" y="387316"/>
                    <a:pt x="2711" y="389030"/>
                    <a:pt x="2512" y="390784"/>
                  </a:cubicBezTo>
                  <a:cubicBezTo>
                    <a:pt x="2352" y="392539"/>
                    <a:pt x="2153" y="394293"/>
                    <a:pt x="1994" y="396048"/>
                  </a:cubicBezTo>
                  <a:cubicBezTo>
                    <a:pt x="1834" y="397802"/>
                    <a:pt x="1675" y="399516"/>
                    <a:pt x="1515" y="401311"/>
                  </a:cubicBezTo>
                  <a:cubicBezTo>
                    <a:pt x="1356" y="403065"/>
                    <a:pt x="1236" y="404780"/>
                    <a:pt x="1116" y="406574"/>
                  </a:cubicBezTo>
                  <a:cubicBezTo>
                    <a:pt x="877" y="410043"/>
                    <a:pt x="678" y="413551"/>
                    <a:pt x="478" y="417060"/>
                  </a:cubicBezTo>
                  <a:cubicBezTo>
                    <a:pt x="399" y="418814"/>
                    <a:pt x="319" y="420569"/>
                    <a:pt x="279" y="422323"/>
                  </a:cubicBezTo>
                  <a:cubicBezTo>
                    <a:pt x="120" y="427586"/>
                    <a:pt x="0" y="432849"/>
                    <a:pt x="0" y="438073"/>
                  </a:cubicBezTo>
                  <a:cubicBezTo>
                    <a:pt x="0" y="443336"/>
                    <a:pt x="80" y="448639"/>
                    <a:pt x="279" y="453822"/>
                  </a:cubicBezTo>
                  <a:cubicBezTo>
                    <a:pt x="279" y="454300"/>
                    <a:pt x="319" y="454779"/>
                    <a:pt x="319" y="455217"/>
                  </a:cubicBezTo>
                  <a:cubicBezTo>
                    <a:pt x="359" y="456254"/>
                    <a:pt x="359" y="457291"/>
                    <a:pt x="439" y="458328"/>
                  </a:cubicBezTo>
                  <a:cubicBezTo>
                    <a:pt x="598" y="461318"/>
                    <a:pt x="757" y="464348"/>
                    <a:pt x="957" y="467339"/>
                  </a:cubicBezTo>
                  <a:cubicBezTo>
                    <a:pt x="1116" y="469811"/>
                    <a:pt x="1316" y="472283"/>
                    <a:pt x="1515" y="474755"/>
                  </a:cubicBezTo>
                  <a:cubicBezTo>
                    <a:pt x="1794" y="478263"/>
                    <a:pt x="2153" y="481732"/>
                    <a:pt x="2512" y="485201"/>
                  </a:cubicBezTo>
                  <a:cubicBezTo>
                    <a:pt x="2631" y="486278"/>
                    <a:pt x="2751" y="487394"/>
                    <a:pt x="2871" y="488471"/>
                  </a:cubicBezTo>
                  <a:cubicBezTo>
                    <a:pt x="3030" y="489587"/>
                    <a:pt x="3150" y="490664"/>
                    <a:pt x="3269" y="491820"/>
                  </a:cubicBezTo>
                  <a:cubicBezTo>
                    <a:pt x="3588" y="494372"/>
                    <a:pt x="3907" y="496884"/>
                    <a:pt x="4266" y="499435"/>
                  </a:cubicBezTo>
                  <a:cubicBezTo>
                    <a:pt x="4386" y="500273"/>
                    <a:pt x="4505" y="501070"/>
                    <a:pt x="4625" y="501868"/>
                  </a:cubicBezTo>
                  <a:cubicBezTo>
                    <a:pt x="4824" y="503263"/>
                    <a:pt x="5024" y="504699"/>
                    <a:pt x="5263" y="506094"/>
                  </a:cubicBezTo>
                  <a:cubicBezTo>
                    <a:pt x="5542" y="508088"/>
                    <a:pt x="5901" y="510001"/>
                    <a:pt x="6220" y="511995"/>
                  </a:cubicBezTo>
                  <a:cubicBezTo>
                    <a:pt x="6419" y="513311"/>
                    <a:pt x="6659" y="514547"/>
                    <a:pt x="6898" y="515823"/>
                  </a:cubicBezTo>
                  <a:cubicBezTo>
                    <a:pt x="7655" y="520049"/>
                    <a:pt x="8493" y="524315"/>
                    <a:pt x="9410" y="528542"/>
                  </a:cubicBezTo>
                  <a:cubicBezTo>
                    <a:pt x="10008" y="531413"/>
                    <a:pt x="10606" y="534244"/>
                    <a:pt x="11284" y="537154"/>
                  </a:cubicBezTo>
                  <a:cubicBezTo>
                    <a:pt x="11682" y="538869"/>
                    <a:pt x="12081" y="540583"/>
                    <a:pt x="12480" y="542298"/>
                  </a:cubicBezTo>
                  <a:cubicBezTo>
                    <a:pt x="12918" y="544012"/>
                    <a:pt x="13317" y="545727"/>
                    <a:pt x="13796" y="547441"/>
                  </a:cubicBezTo>
                  <a:cubicBezTo>
                    <a:pt x="14234" y="549156"/>
                    <a:pt x="14673" y="550870"/>
                    <a:pt x="15151" y="552585"/>
                  </a:cubicBezTo>
                  <a:cubicBezTo>
                    <a:pt x="16228" y="556532"/>
                    <a:pt x="17344" y="560479"/>
                    <a:pt x="18500" y="564387"/>
                  </a:cubicBezTo>
                  <a:cubicBezTo>
                    <a:pt x="19178" y="566659"/>
                    <a:pt x="19896" y="568932"/>
                    <a:pt x="20614" y="571165"/>
                  </a:cubicBezTo>
                  <a:cubicBezTo>
                    <a:pt x="21132" y="572919"/>
                    <a:pt x="21690" y="574634"/>
                    <a:pt x="22288" y="576388"/>
                  </a:cubicBezTo>
                  <a:cubicBezTo>
                    <a:pt x="23006" y="578581"/>
                    <a:pt x="23764" y="580774"/>
                    <a:pt x="24521" y="582967"/>
                  </a:cubicBezTo>
                  <a:cubicBezTo>
                    <a:pt x="24760" y="583685"/>
                    <a:pt x="25040" y="584442"/>
                    <a:pt x="25279" y="585160"/>
                  </a:cubicBezTo>
                  <a:cubicBezTo>
                    <a:pt x="26236" y="587752"/>
                    <a:pt x="27153" y="590343"/>
                    <a:pt x="28150" y="592935"/>
                  </a:cubicBezTo>
                  <a:lnTo>
                    <a:pt x="28189" y="592975"/>
                  </a:lnTo>
                  <a:cubicBezTo>
                    <a:pt x="29146" y="595527"/>
                    <a:pt x="30143" y="598078"/>
                    <a:pt x="31140" y="600590"/>
                  </a:cubicBezTo>
                  <a:cubicBezTo>
                    <a:pt x="31180" y="600710"/>
                    <a:pt x="31220" y="600830"/>
                    <a:pt x="31299" y="600949"/>
                  </a:cubicBezTo>
                  <a:cubicBezTo>
                    <a:pt x="34409" y="608684"/>
                    <a:pt x="37759" y="616340"/>
                    <a:pt x="41267" y="623876"/>
                  </a:cubicBezTo>
                  <a:cubicBezTo>
                    <a:pt x="57854" y="659242"/>
                    <a:pt x="79026" y="692017"/>
                    <a:pt x="104026" y="721442"/>
                  </a:cubicBezTo>
                  <a:cubicBezTo>
                    <a:pt x="109329" y="727662"/>
                    <a:pt x="114791" y="733723"/>
                    <a:pt x="120373" y="739664"/>
                  </a:cubicBezTo>
                  <a:cubicBezTo>
                    <a:pt x="120453" y="739743"/>
                    <a:pt x="120533" y="739823"/>
                    <a:pt x="120612" y="739903"/>
                  </a:cubicBezTo>
                  <a:cubicBezTo>
                    <a:pt x="124400" y="743890"/>
                    <a:pt x="128308" y="747837"/>
                    <a:pt x="132255" y="751665"/>
                  </a:cubicBezTo>
                  <a:cubicBezTo>
                    <a:pt x="134009" y="753419"/>
                    <a:pt x="135804" y="755094"/>
                    <a:pt x="137598" y="756809"/>
                  </a:cubicBezTo>
                  <a:cubicBezTo>
                    <a:pt x="138036" y="757247"/>
                    <a:pt x="138515" y="757686"/>
                    <a:pt x="138993" y="758124"/>
                  </a:cubicBezTo>
                  <a:cubicBezTo>
                    <a:pt x="140748" y="759759"/>
                    <a:pt x="142542" y="761394"/>
                    <a:pt x="144336" y="763029"/>
                  </a:cubicBezTo>
                  <a:cubicBezTo>
                    <a:pt x="146370" y="764902"/>
                    <a:pt x="148443" y="766697"/>
                    <a:pt x="150516" y="768531"/>
                  </a:cubicBezTo>
                  <a:cubicBezTo>
                    <a:pt x="156736" y="773953"/>
                    <a:pt x="163116" y="779217"/>
                    <a:pt x="169655" y="784280"/>
                  </a:cubicBezTo>
                  <a:cubicBezTo>
                    <a:pt x="174001" y="787669"/>
                    <a:pt x="178467" y="790979"/>
                    <a:pt x="182932" y="794169"/>
                  </a:cubicBezTo>
                  <a:cubicBezTo>
                    <a:pt x="185165" y="795803"/>
                    <a:pt x="187438" y="797398"/>
                    <a:pt x="189710" y="798953"/>
                  </a:cubicBezTo>
                  <a:cubicBezTo>
                    <a:pt x="201632" y="807167"/>
                    <a:pt x="213952" y="814822"/>
                    <a:pt x="226672" y="821800"/>
                  </a:cubicBezTo>
                  <a:cubicBezTo>
                    <a:pt x="228546" y="822876"/>
                    <a:pt x="230420" y="823873"/>
                    <a:pt x="232294" y="824910"/>
                  </a:cubicBezTo>
                  <a:cubicBezTo>
                    <a:pt x="234008" y="825827"/>
                    <a:pt x="235723" y="826704"/>
                    <a:pt x="237437" y="827581"/>
                  </a:cubicBezTo>
                  <a:cubicBezTo>
                    <a:pt x="238514" y="828139"/>
                    <a:pt x="239550" y="828698"/>
                    <a:pt x="240667" y="829216"/>
                  </a:cubicBezTo>
                  <a:cubicBezTo>
                    <a:pt x="241982" y="829854"/>
                    <a:pt x="243338" y="830532"/>
                    <a:pt x="244654" y="831209"/>
                  </a:cubicBezTo>
                  <a:cubicBezTo>
                    <a:pt x="245970" y="831847"/>
                    <a:pt x="247246" y="832525"/>
                    <a:pt x="248561" y="833083"/>
                  </a:cubicBezTo>
                  <a:cubicBezTo>
                    <a:pt x="305897" y="860675"/>
                    <a:pt x="370210" y="876105"/>
                    <a:pt x="438112" y="876105"/>
                  </a:cubicBezTo>
                  <a:cubicBezTo>
                    <a:pt x="680055" y="876105"/>
                    <a:pt x="876185" y="679975"/>
                    <a:pt x="876185" y="438033"/>
                  </a:cubicBezTo>
                  <a:cubicBezTo>
                    <a:pt x="876225" y="361319"/>
                    <a:pt x="856568" y="289271"/>
                    <a:pt x="821919" y="226592"/>
                  </a:cubicBezTo>
                  <a:close/>
                </a:path>
              </a:pathLst>
            </a:custGeom>
            <a:solidFill>
              <a:schemeClr val="tx1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7" name="Freeform: Shape 2436">
              <a:extLst>
                <a:ext uri="{FF2B5EF4-FFF2-40B4-BE49-F238E27FC236}">
                  <a16:creationId xmlns="" xmlns:a16="http://schemas.microsoft.com/office/drawing/2014/main" id="{D3A82F88-8ED7-4C3D-9617-94B2CB26CEF1}"/>
                </a:ext>
              </a:extLst>
            </p:cNvPr>
            <p:cNvSpPr/>
            <p:nvPr/>
          </p:nvSpPr>
          <p:spPr>
            <a:xfrm>
              <a:off x="1808359" y="-1786745"/>
              <a:ext cx="825468" cy="825587"/>
            </a:xfrm>
            <a:custGeom>
              <a:avLst/>
              <a:gdLst>
                <a:gd name="connsiteX0" fmla="*/ 825189 w 825468"/>
                <a:gd name="connsiteY0" fmla="*/ 397842 h 825587"/>
                <a:gd name="connsiteX1" fmla="*/ 824989 w 825468"/>
                <a:gd name="connsiteY1" fmla="*/ 392898 h 825587"/>
                <a:gd name="connsiteX2" fmla="*/ 824710 w 825468"/>
                <a:gd name="connsiteY2" fmla="*/ 387954 h 825587"/>
                <a:gd name="connsiteX3" fmla="*/ 824391 w 825468"/>
                <a:gd name="connsiteY3" fmla="*/ 383049 h 825587"/>
                <a:gd name="connsiteX4" fmla="*/ 823993 w 825468"/>
                <a:gd name="connsiteY4" fmla="*/ 378105 h 825587"/>
                <a:gd name="connsiteX5" fmla="*/ 822478 w 825468"/>
                <a:gd name="connsiteY5" fmla="*/ 363313 h 825587"/>
                <a:gd name="connsiteX6" fmla="*/ 821839 w 825468"/>
                <a:gd name="connsiteY6" fmla="*/ 358409 h 825587"/>
                <a:gd name="connsiteX7" fmla="*/ 817852 w 825468"/>
                <a:gd name="connsiteY7" fmla="*/ 333927 h 825587"/>
                <a:gd name="connsiteX8" fmla="*/ 816895 w 825468"/>
                <a:gd name="connsiteY8" fmla="*/ 329063 h 825587"/>
                <a:gd name="connsiteX9" fmla="*/ 815859 w 825468"/>
                <a:gd name="connsiteY9" fmla="*/ 324198 h 825587"/>
                <a:gd name="connsiteX10" fmla="*/ 814782 w 825468"/>
                <a:gd name="connsiteY10" fmla="*/ 319334 h 825587"/>
                <a:gd name="connsiteX11" fmla="*/ 808403 w 825468"/>
                <a:gd name="connsiteY11" fmla="*/ 295212 h 825587"/>
                <a:gd name="connsiteX12" fmla="*/ 806967 w 825468"/>
                <a:gd name="connsiteY12" fmla="*/ 290427 h 825587"/>
                <a:gd name="connsiteX13" fmla="*/ 803897 w 825468"/>
                <a:gd name="connsiteY13" fmla="*/ 280898 h 825587"/>
                <a:gd name="connsiteX14" fmla="*/ 802262 w 825468"/>
                <a:gd name="connsiteY14" fmla="*/ 276193 h 825587"/>
                <a:gd name="connsiteX15" fmla="*/ 800588 w 825468"/>
                <a:gd name="connsiteY15" fmla="*/ 271488 h 825587"/>
                <a:gd name="connsiteX16" fmla="*/ 794527 w 825468"/>
                <a:gd name="connsiteY16" fmla="*/ 255738 h 825587"/>
                <a:gd name="connsiteX17" fmla="*/ 792972 w 825468"/>
                <a:gd name="connsiteY17" fmla="*/ 252070 h 825587"/>
                <a:gd name="connsiteX18" fmla="*/ 784719 w 825468"/>
                <a:gd name="connsiteY18" fmla="*/ 233769 h 825587"/>
                <a:gd name="connsiteX19" fmla="*/ 780253 w 825468"/>
                <a:gd name="connsiteY19" fmla="*/ 224798 h 825587"/>
                <a:gd name="connsiteX20" fmla="*/ 754217 w 825468"/>
                <a:gd name="connsiteY20" fmla="*/ 180899 h 825587"/>
                <a:gd name="connsiteX21" fmla="*/ 752143 w 825468"/>
                <a:gd name="connsiteY21" fmla="*/ 177829 h 825587"/>
                <a:gd name="connsiteX22" fmla="*/ 751625 w 825468"/>
                <a:gd name="connsiteY22" fmla="*/ 177111 h 825587"/>
                <a:gd name="connsiteX23" fmla="*/ 746362 w 825468"/>
                <a:gd name="connsiteY23" fmla="*/ 169775 h 825587"/>
                <a:gd name="connsiteX24" fmla="*/ 740421 w 825468"/>
                <a:gd name="connsiteY24" fmla="*/ 161800 h 825587"/>
                <a:gd name="connsiteX25" fmla="*/ 737391 w 825468"/>
                <a:gd name="connsiteY25" fmla="*/ 157893 h 825587"/>
                <a:gd name="connsiteX26" fmla="*/ 731450 w 825468"/>
                <a:gd name="connsiteY26" fmla="*/ 150477 h 825587"/>
                <a:gd name="connsiteX27" fmla="*/ 717176 w 825468"/>
                <a:gd name="connsiteY27" fmla="*/ 134049 h 825587"/>
                <a:gd name="connsiteX28" fmla="*/ 714863 w 825468"/>
                <a:gd name="connsiteY28" fmla="*/ 131577 h 825587"/>
                <a:gd name="connsiteX29" fmla="*/ 711992 w 825468"/>
                <a:gd name="connsiteY29" fmla="*/ 128507 h 825587"/>
                <a:gd name="connsiteX30" fmla="*/ 708324 w 825468"/>
                <a:gd name="connsiteY30" fmla="*/ 124679 h 825587"/>
                <a:gd name="connsiteX31" fmla="*/ 704576 w 825468"/>
                <a:gd name="connsiteY31" fmla="*/ 120892 h 825587"/>
                <a:gd name="connsiteX32" fmla="*/ 412754 w 825468"/>
                <a:gd name="connsiteY32" fmla="*/ 0 h 825587"/>
                <a:gd name="connsiteX33" fmla="*/ 0 w 825468"/>
                <a:gd name="connsiteY33" fmla="*/ 412754 h 825587"/>
                <a:gd name="connsiteX34" fmla="*/ 120892 w 825468"/>
                <a:gd name="connsiteY34" fmla="*/ 704576 h 825587"/>
                <a:gd name="connsiteX35" fmla="*/ 128507 w 825468"/>
                <a:gd name="connsiteY35" fmla="*/ 711993 h 825587"/>
                <a:gd name="connsiteX36" fmla="*/ 135206 w 825468"/>
                <a:gd name="connsiteY36" fmla="*/ 718252 h 825587"/>
                <a:gd name="connsiteX37" fmla="*/ 138874 w 825468"/>
                <a:gd name="connsiteY37" fmla="*/ 721562 h 825587"/>
                <a:gd name="connsiteX38" fmla="*/ 146370 w 825468"/>
                <a:gd name="connsiteY38" fmla="*/ 728061 h 825587"/>
                <a:gd name="connsiteX39" fmla="*/ 150157 w 825468"/>
                <a:gd name="connsiteY39" fmla="*/ 731251 h 825587"/>
                <a:gd name="connsiteX40" fmla="*/ 180939 w 825468"/>
                <a:gd name="connsiteY40" fmla="*/ 754336 h 825587"/>
                <a:gd name="connsiteX41" fmla="*/ 207294 w 825468"/>
                <a:gd name="connsiteY41" fmla="*/ 770843 h 825587"/>
                <a:gd name="connsiteX42" fmla="*/ 207414 w 825468"/>
                <a:gd name="connsiteY42" fmla="*/ 770923 h 825587"/>
                <a:gd name="connsiteX43" fmla="*/ 224838 w 825468"/>
                <a:gd name="connsiteY43" fmla="*/ 780333 h 825587"/>
                <a:gd name="connsiteX44" fmla="*/ 229303 w 825468"/>
                <a:gd name="connsiteY44" fmla="*/ 782606 h 825587"/>
                <a:gd name="connsiteX45" fmla="*/ 243498 w 825468"/>
                <a:gd name="connsiteY45" fmla="*/ 789344 h 825587"/>
                <a:gd name="connsiteX46" fmla="*/ 251911 w 825468"/>
                <a:gd name="connsiteY46" fmla="*/ 793012 h 825587"/>
                <a:gd name="connsiteX47" fmla="*/ 253864 w 825468"/>
                <a:gd name="connsiteY47" fmla="*/ 793850 h 825587"/>
                <a:gd name="connsiteX48" fmla="*/ 257413 w 825468"/>
                <a:gd name="connsiteY48" fmla="*/ 795325 h 825587"/>
                <a:gd name="connsiteX49" fmla="*/ 262198 w 825468"/>
                <a:gd name="connsiteY49" fmla="*/ 797239 h 825587"/>
                <a:gd name="connsiteX50" fmla="*/ 266743 w 825468"/>
                <a:gd name="connsiteY50" fmla="*/ 798993 h 825587"/>
                <a:gd name="connsiteX51" fmla="*/ 412714 w 825468"/>
                <a:gd name="connsiteY51" fmla="*/ 825588 h 825587"/>
                <a:gd name="connsiteX52" fmla="*/ 558645 w 825468"/>
                <a:gd name="connsiteY52" fmla="*/ 798993 h 825587"/>
                <a:gd name="connsiteX53" fmla="*/ 563350 w 825468"/>
                <a:gd name="connsiteY53" fmla="*/ 797199 h 825587"/>
                <a:gd name="connsiteX54" fmla="*/ 568015 w 825468"/>
                <a:gd name="connsiteY54" fmla="*/ 795325 h 825587"/>
                <a:gd name="connsiteX55" fmla="*/ 572680 w 825468"/>
                <a:gd name="connsiteY55" fmla="*/ 793411 h 825587"/>
                <a:gd name="connsiteX56" fmla="*/ 573398 w 825468"/>
                <a:gd name="connsiteY56" fmla="*/ 793132 h 825587"/>
                <a:gd name="connsiteX57" fmla="*/ 586516 w 825468"/>
                <a:gd name="connsiteY57" fmla="*/ 787311 h 825587"/>
                <a:gd name="connsiteX58" fmla="*/ 596165 w 825468"/>
                <a:gd name="connsiteY58" fmla="*/ 782685 h 825587"/>
                <a:gd name="connsiteX59" fmla="*/ 605056 w 825468"/>
                <a:gd name="connsiteY59" fmla="*/ 778100 h 825587"/>
                <a:gd name="connsiteX60" fmla="*/ 618014 w 825468"/>
                <a:gd name="connsiteY60" fmla="*/ 770963 h 825587"/>
                <a:gd name="connsiteX61" fmla="*/ 626746 w 825468"/>
                <a:gd name="connsiteY61" fmla="*/ 765820 h 825587"/>
                <a:gd name="connsiteX62" fmla="*/ 655693 w 825468"/>
                <a:gd name="connsiteY62" fmla="*/ 746522 h 825587"/>
                <a:gd name="connsiteX63" fmla="*/ 675271 w 825468"/>
                <a:gd name="connsiteY63" fmla="*/ 731330 h 825587"/>
                <a:gd name="connsiteX64" fmla="*/ 679058 w 825468"/>
                <a:gd name="connsiteY64" fmla="*/ 728141 h 825587"/>
                <a:gd name="connsiteX65" fmla="*/ 682846 w 825468"/>
                <a:gd name="connsiteY65" fmla="*/ 724911 h 825587"/>
                <a:gd name="connsiteX66" fmla="*/ 686554 w 825468"/>
                <a:gd name="connsiteY66" fmla="*/ 721642 h 825587"/>
                <a:gd name="connsiteX67" fmla="*/ 691419 w 825468"/>
                <a:gd name="connsiteY67" fmla="*/ 717296 h 825587"/>
                <a:gd name="connsiteX68" fmla="*/ 693891 w 825468"/>
                <a:gd name="connsiteY68" fmla="*/ 714983 h 825587"/>
                <a:gd name="connsiteX69" fmla="*/ 696961 w 825468"/>
                <a:gd name="connsiteY69" fmla="*/ 712112 h 825587"/>
                <a:gd name="connsiteX70" fmla="*/ 700310 w 825468"/>
                <a:gd name="connsiteY70" fmla="*/ 708883 h 825587"/>
                <a:gd name="connsiteX71" fmla="*/ 704616 w 825468"/>
                <a:gd name="connsiteY71" fmla="*/ 704656 h 825587"/>
                <a:gd name="connsiteX72" fmla="*/ 708364 w 825468"/>
                <a:gd name="connsiteY72" fmla="*/ 700868 h 825587"/>
                <a:gd name="connsiteX73" fmla="*/ 712032 w 825468"/>
                <a:gd name="connsiteY73" fmla="*/ 697041 h 825587"/>
                <a:gd name="connsiteX74" fmla="*/ 714903 w 825468"/>
                <a:gd name="connsiteY74" fmla="*/ 693970 h 825587"/>
                <a:gd name="connsiteX75" fmla="*/ 717216 w 825468"/>
                <a:gd name="connsiteY75" fmla="*/ 691498 h 825587"/>
                <a:gd name="connsiteX76" fmla="*/ 731490 w 825468"/>
                <a:gd name="connsiteY76" fmla="*/ 675071 h 825587"/>
                <a:gd name="connsiteX77" fmla="*/ 737431 w 825468"/>
                <a:gd name="connsiteY77" fmla="*/ 667655 h 825587"/>
                <a:gd name="connsiteX78" fmla="*/ 740461 w 825468"/>
                <a:gd name="connsiteY78" fmla="*/ 663748 h 825587"/>
                <a:gd name="connsiteX79" fmla="*/ 746402 w 825468"/>
                <a:gd name="connsiteY79" fmla="*/ 655773 h 825587"/>
                <a:gd name="connsiteX80" fmla="*/ 751665 w 825468"/>
                <a:gd name="connsiteY80" fmla="*/ 648437 h 825587"/>
                <a:gd name="connsiteX81" fmla="*/ 752183 w 825468"/>
                <a:gd name="connsiteY81" fmla="*/ 647719 h 825587"/>
                <a:gd name="connsiteX82" fmla="*/ 780333 w 825468"/>
                <a:gd name="connsiteY82" fmla="*/ 600750 h 825587"/>
                <a:gd name="connsiteX83" fmla="*/ 784799 w 825468"/>
                <a:gd name="connsiteY83" fmla="*/ 591779 h 825587"/>
                <a:gd name="connsiteX84" fmla="*/ 793052 w 825468"/>
                <a:gd name="connsiteY84" fmla="*/ 573478 h 825587"/>
                <a:gd name="connsiteX85" fmla="*/ 794607 w 825468"/>
                <a:gd name="connsiteY85" fmla="*/ 569809 h 825587"/>
                <a:gd name="connsiteX86" fmla="*/ 800667 w 825468"/>
                <a:gd name="connsiteY86" fmla="*/ 554060 h 825587"/>
                <a:gd name="connsiteX87" fmla="*/ 802342 w 825468"/>
                <a:gd name="connsiteY87" fmla="*/ 549355 h 825587"/>
                <a:gd name="connsiteX88" fmla="*/ 803977 w 825468"/>
                <a:gd name="connsiteY88" fmla="*/ 544650 h 825587"/>
                <a:gd name="connsiteX89" fmla="*/ 807047 w 825468"/>
                <a:gd name="connsiteY89" fmla="*/ 535121 h 825587"/>
                <a:gd name="connsiteX90" fmla="*/ 808482 w 825468"/>
                <a:gd name="connsiteY90" fmla="*/ 530336 h 825587"/>
                <a:gd name="connsiteX91" fmla="*/ 814862 w 825468"/>
                <a:gd name="connsiteY91" fmla="*/ 506214 h 825587"/>
                <a:gd name="connsiteX92" fmla="*/ 815938 w 825468"/>
                <a:gd name="connsiteY92" fmla="*/ 501349 h 825587"/>
                <a:gd name="connsiteX93" fmla="*/ 816975 w 825468"/>
                <a:gd name="connsiteY93" fmla="*/ 496485 h 825587"/>
                <a:gd name="connsiteX94" fmla="*/ 817932 w 825468"/>
                <a:gd name="connsiteY94" fmla="*/ 491621 h 825587"/>
                <a:gd name="connsiteX95" fmla="*/ 821919 w 825468"/>
                <a:gd name="connsiteY95" fmla="*/ 467139 h 825587"/>
                <a:gd name="connsiteX96" fmla="*/ 822557 w 825468"/>
                <a:gd name="connsiteY96" fmla="*/ 462235 h 825587"/>
                <a:gd name="connsiteX97" fmla="*/ 824072 w 825468"/>
                <a:gd name="connsiteY97" fmla="*/ 447443 h 825587"/>
                <a:gd name="connsiteX98" fmla="*/ 824471 w 825468"/>
                <a:gd name="connsiteY98" fmla="*/ 442498 h 825587"/>
                <a:gd name="connsiteX99" fmla="*/ 824790 w 825468"/>
                <a:gd name="connsiteY99" fmla="*/ 437594 h 825587"/>
                <a:gd name="connsiteX100" fmla="*/ 825069 w 825468"/>
                <a:gd name="connsiteY100" fmla="*/ 432650 h 825587"/>
                <a:gd name="connsiteX101" fmla="*/ 825269 w 825468"/>
                <a:gd name="connsiteY101" fmla="*/ 427706 h 825587"/>
                <a:gd name="connsiteX102" fmla="*/ 825189 w 825468"/>
                <a:gd name="connsiteY102" fmla="*/ 397842 h 825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825468" h="825587">
                  <a:moveTo>
                    <a:pt x="825189" y="397842"/>
                  </a:moveTo>
                  <a:cubicBezTo>
                    <a:pt x="825149" y="396207"/>
                    <a:pt x="825069" y="394532"/>
                    <a:pt x="824989" y="392898"/>
                  </a:cubicBezTo>
                  <a:cubicBezTo>
                    <a:pt x="824910" y="391263"/>
                    <a:pt x="824830" y="389588"/>
                    <a:pt x="824710" y="387954"/>
                  </a:cubicBezTo>
                  <a:cubicBezTo>
                    <a:pt x="824631" y="386319"/>
                    <a:pt x="824511" y="384684"/>
                    <a:pt x="824391" y="383049"/>
                  </a:cubicBezTo>
                  <a:cubicBezTo>
                    <a:pt x="824272" y="381415"/>
                    <a:pt x="824152" y="379740"/>
                    <a:pt x="823993" y="378105"/>
                  </a:cubicBezTo>
                  <a:cubicBezTo>
                    <a:pt x="823594" y="373201"/>
                    <a:pt x="823075" y="368217"/>
                    <a:pt x="822478" y="363313"/>
                  </a:cubicBezTo>
                  <a:cubicBezTo>
                    <a:pt x="822318" y="361678"/>
                    <a:pt x="822079" y="360043"/>
                    <a:pt x="821839" y="358409"/>
                  </a:cubicBezTo>
                  <a:cubicBezTo>
                    <a:pt x="820763" y="350155"/>
                    <a:pt x="819447" y="341981"/>
                    <a:pt x="817852" y="333927"/>
                  </a:cubicBezTo>
                  <a:cubicBezTo>
                    <a:pt x="817533" y="332292"/>
                    <a:pt x="817214" y="330698"/>
                    <a:pt x="816895" y="329063"/>
                  </a:cubicBezTo>
                  <a:cubicBezTo>
                    <a:pt x="816537" y="327428"/>
                    <a:pt x="816218" y="325833"/>
                    <a:pt x="815859" y="324198"/>
                  </a:cubicBezTo>
                  <a:cubicBezTo>
                    <a:pt x="815500" y="322564"/>
                    <a:pt x="815141" y="320969"/>
                    <a:pt x="814782" y="319334"/>
                  </a:cubicBezTo>
                  <a:cubicBezTo>
                    <a:pt x="812908" y="311200"/>
                    <a:pt x="810795" y="303146"/>
                    <a:pt x="808403" y="295212"/>
                  </a:cubicBezTo>
                  <a:cubicBezTo>
                    <a:pt x="807964" y="293617"/>
                    <a:pt x="807446" y="292022"/>
                    <a:pt x="806967" y="290427"/>
                  </a:cubicBezTo>
                  <a:cubicBezTo>
                    <a:pt x="806010" y="287237"/>
                    <a:pt x="804974" y="284087"/>
                    <a:pt x="803897" y="280898"/>
                  </a:cubicBezTo>
                  <a:cubicBezTo>
                    <a:pt x="803379" y="279343"/>
                    <a:pt x="802821" y="277748"/>
                    <a:pt x="802262" y="276193"/>
                  </a:cubicBezTo>
                  <a:cubicBezTo>
                    <a:pt x="801704" y="274598"/>
                    <a:pt x="801146" y="273043"/>
                    <a:pt x="800588" y="271488"/>
                  </a:cubicBezTo>
                  <a:cubicBezTo>
                    <a:pt x="798674" y="266185"/>
                    <a:pt x="796640" y="260922"/>
                    <a:pt x="794527" y="255738"/>
                  </a:cubicBezTo>
                  <a:cubicBezTo>
                    <a:pt x="794009" y="254502"/>
                    <a:pt x="793491" y="253266"/>
                    <a:pt x="792972" y="252070"/>
                  </a:cubicBezTo>
                  <a:cubicBezTo>
                    <a:pt x="790420" y="245930"/>
                    <a:pt x="787630" y="239830"/>
                    <a:pt x="784719" y="233769"/>
                  </a:cubicBezTo>
                  <a:cubicBezTo>
                    <a:pt x="783283" y="230779"/>
                    <a:pt x="781768" y="227788"/>
                    <a:pt x="780253" y="224798"/>
                  </a:cubicBezTo>
                  <a:cubicBezTo>
                    <a:pt x="772438" y="209607"/>
                    <a:pt x="763746" y="194934"/>
                    <a:pt x="754217" y="180899"/>
                  </a:cubicBezTo>
                  <a:cubicBezTo>
                    <a:pt x="753499" y="179862"/>
                    <a:pt x="752821" y="178865"/>
                    <a:pt x="752143" y="177829"/>
                  </a:cubicBezTo>
                  <a:cubicBezTo>
                    <a:pt x="751984" y="177589"/>
                    <a:pt x="751824" y="177310"/>
                    <a:pt x="751625" y="177111"/>
                  </a:cubicBezTo>
                  <a:cubicBezTo>
                    <a:pt x="749871" y="174639"/>
                    <a:pt x="748156" y="172207"/>
                    <a:pt x="746362" y="169775"/>
                  </a:cubicBezTo>
                  <a:cubicBezTo>
                    <a:pt x="744368" y="167103"/>
                    <a:pt x="742415" y="164432"/>
                    <a:pt x="740421" y="161800"/>
                  </a:cubicBezTo>
                  <a:cubicBezTo>
                    <a:pt x="739424" y="160484"/>
                    <a:pt x="738388" y="159209"/>
                    <a:pt x="737391" y="157893"/>
                  </a:cubicBezTo>
                  <a:cubicBezTo>
                    <a:pt x="735397" y="155421"/>
                    <a:pt x="733443" y="152949"/>
                    <a:pt x="731450" y="150477"/>
                  </a:cubicBezTo>
                  <a:cubicBezTo>
                    <a:pt x="726865" y="144894"/>
                    <a:pt x="722080" y="139392"/>
                    <a:pt x="717176" y="134049"/>
                  </a:cubicBezTo>
                  <a:cubicBezTo>
                    <a:pt x="716418" y="133212"/>
                    <a:pt x="715661" y="132415"/>
                    <a:pt x="714863" y="131577"/>
                  </a:cubicBezTo>
                  <a:cubicBezTo>
                    <a:pt x="713906" y="130541"/>
                    <a:pt x="712949" y="129504"/>
                    <a:pt x="711992" y="128507"/>
                  </a:cubicBezTo>
                  <a:cubicBezTo>
                    <a:pt x="710796" y="127191"/>
                    <a:pt x="709560" y="125955"/>
                    <a:pt x="708324" y="124679"/>
                  </a:cubicBezTo>
                  <a:cubicBezTo>
                    <a:pt x="707088" y="123404"/>
                    <a:pt x="705852" y="122128"/>
                    <a:pt x="704576" y="120892"/>
                  </a:cubicBezTo>
                  <a:cubicBezTo>
                    <a:pt x="629896" y="46212"/>
                    <a:pt x="526708" y="0"/>
                    <a:pt x="412754" y="0"/>
                  </a:cubicBezTo>
                  <a:cubicBezTo>
                    <a:pt x="184806" y="0"/>
                    <a:pt x="0" y="184806"/>
                    <a:pt x="0" y="412754"/>
                  </a:cubicBezTo>
                  <a:cubicBezTo>
                    <a:pt x="0" y="526748"/>
                    <a:pt x="46212" y="629936"/>
                    <a:pt x="120892" y="704576"/>
                  </a:cubicBezTo>
                  <a:cubicBezTo>
                    <a:pt x="123403" y="707128"/>
                    <a:pt x="125915" y="709600"/>
                    <a:pt x="128507" y="711993"/>
                  </a:cubicBezTo>
                  <a:cubicBezTo>
                    <a:pt x="130700" y="714066"/>
                    <a:pt x="132973" y="716179"/>
                    <a:pt x="135206" y="718252"/>
                  </a:cubicBezTo>
                  <a:cubicBezTo>
                    <a:pt x="136402" y="719369"/>
                    <a:pt x="137638" y="720485"/>
                    <a:pt x="138874" y="721562"/>
                  </a:cubicBezTo>
                  <a:cubicBezTo>
                    <a:pt x="141346" y="723755"/>
                    <a:pt x="143858" y="725908"/>
                    <a:pt x="146370" y="728061"/>
                  </a:cubicBezTo>
                  <a:cubicBezTo>
                    <a:pt x="147646" y="729138"/>
                    <a:pt x="148921" y="730174"/>
                    <a:pt x="150157" y="731251"/>
                  </a:cubicBezTo>
                  <a:cubicBezTo>
                    <a:pt x="160046" y="739424"/>
                    <a:pt x="170293" y="747120"/>
                    <a:pt x="180939" y="754336"/>
                  </a:cubicBezTo>
                  <a:cubicBezTo>
                    <a:pt x="189471" y="760158"/>
                    <a:pt x="198283" y="765660"/>
                    <a:pt x="207294" y="770843"/>
                  </a:cubicBezTo>
                  <a:cubicBezTo>
                    <a:pt x="207334" y="770883"/>
                    <a:pt x="207334" y="770923"/>
                    <a:pt x="207414" y="770923"/>
                  </a:cubicBezTo>
                  <a:cubicBezTo>
                    <a:pt x="213115" y="774193"/>
                    <a:pt x="218936" y="777343"/>
                    <a:pt x="224838" y="780333"/>
                  </a:cubicBezTo>
                  <a:cubicBezTo>
                    <a:pt x="226353" y="781091"/>
                    <a:pt x="227828" y="781848"/>
                    <a:pt x="229303" y="782606"/>
                  </a:cubicBezTo>
                  <a:cubicBezTo>
                    <a:pt x="234008" y="784958"/>
                    <a:pt x="238713" y="787191"/>
                    <a:pt x="243498" y="789344"/>
                  </a:cubicBezTo>
                  <a:cubicBezTo>
                    <a:pt x="246289" y="790620"/>
                    <a:pt x="249080" y="791816"/>
                    <a:pt x="251911" y="793012"/>
                  </a:cubicBezTo>
                  <a:cubicBezTo>
                    <a:pt x="252549" y="793291"/>
                    <a:pt x="253226" y="793571"/>
                    <a:pt x="253864" y="793850"/>
                  </a:cubicBezTo>
                  <a:cubicBezTo>
                    <a:pt x="255061" y="794368"/>
                    <a:pt x="256217" y="794807"/>
                    <a:pt x="257413" y="795325"/>
                  </a:cubicBezTo>
                  <a:cubicBezTo>
                    <a:pt x="259008" y="795963"/>
                    <a:pt x="260603" y="796641"/>
                    <a:pt x="262198" y="797239"/>
                  </a:cubicBezTo>
                  <a:cubicBezTo>
                    <a:pt x="263713" y="797837"/>
                    <a:pt x="265228" y="798395"/>
                    <a:pt x="266743" y="798993"/>
                  </a:cubicBezTo>
                  <a:cubicBezTo>
                    <a:pt x="312117" y="816178"/>
                    <a:pt x="361319" y="825588"/>
                    <a:pt x="412714" y="825588"/>
                  </a:cubicBezTo>
                  <a:cubicBezTo>
                    <a:pt x="464109" y="825588"/>
                    <a:pt x="513271" y="816178"/>
                    <a:pt x="558645" y="798993"/>
                  </a:cubicBezTo>
                  <a:cubicBezTo>
                    <a:pt x="560200" y="798395"/>
                    <a:pt x="561755" y="797797"/>
                    <a:pt x="563350" y="797199"/>
                  </a:cubicBezTo>
                  <a:cubicBezTo>
                    <a:pt x="564905" y="796561"/>
                    <a:pt x="566460" y="795963"/>
                    <a:pt x="568015" y="795325"/>
                  </a:cubicBezTo>
                  <a:cubicBezTo>
                    <a:pt x="569570" y="794687"/>
                    <a:pt x="571125" y="794049"/>
                    <a:pt x="572680" y="793411"/>
                  </a:cubicBezTo>
                  <a:cubicBezTo>
                    <a:pt x="572919" y="793291"/>
                    <a:pt x="573158" y="793212"/>
                    <a:pt x="573398" y="793132"/>
                  </a:cubicBezTo>
                  <a:cubicBezTo>
                    <a:pt x="577824" y="791258"/>
                    <a:pt x="582170" y="789344"/>
                    <a:pt x="586516" y="787311"/>
                  </a:cubicBezTo>
                  <a:cubicBezTo>
                    <a:pt x="589745" y="785835"/>
                    <a:pt x="592975" y="784280"/>
                    <a:pt x="596165" y="782685"/>
                  </a:cubicBezTo>
                  <a:cubicBezTo>
                    <a:pt x="599155" y="781210"/>
                    <a:pt x="602105" y="779695"/>
                    <a:pt x="605056" y="778100"/>
                  </a:cubicBezTo>
                  <a:cubicBezTo>
                    <a:pt x="609402" y="775788"/>
                    <a:pt x="613748" y="773435"/>
                    <a:pt x="618014" y="770963"/>
                  </a:cubicBezTo>
                  <a:cubicBezTo>
                    <a:pt x="620925" y="769328"/>
                    <a:pt x="623836" y="767614"/>
                    <a:pt x="626746" y="765820"/>
                  </a:cubicBezTo>
                  <a:cubicBezTo>
                    <a:pt x="636674" y="759799"/>
                    <a:pt x="646324" y="753340"/>
                    <a:pt x="655693" y="746522"/>
                  </a:cubicBezTo>
                  <a:cubicBezTo>
                    <a:pt x="662352" y="741657"/>
                    <a:pt x="668891" y="736594"/>
                    <a:pt x="675271" y="731330"/>
                  </a:cubicBezTo>
                  <a:cubicBezTo>
                    <a:pt x="676586" y="730254"/>
                    <a:pt x="677822" y="729217"/>
                    <a:pt x="679058" y="728141"/>
                  </a:cubicBezTo>
                  <a:cubicBezTo>
                    <a:pt x="680334" y="727104"/>
                    <a:pt x="681610" y="726028"/>
                    <a:pt x="682846" y="724911"/>
                  </a:cubicBezTo>
                  <a:cubicBezTo>
                    <a:pt x="684082" y="723834"/>
                    <a:pt x="685358" y="722718"/>
                    <a:pt x="686554" y="721642"/>
                  </a:cubicBezTo>
                  <a:cubicBezTo>
                    <a:pt x="688189" y="720246"/>
                    <a:pt x="689824" y="718771"/>
                    <a:pt x="691419" y="717296"/>
                  </a:cubicBezTo>
                  <a:cubicBezTo>
                    <a:pt x="692256" y="716538"/>
                    <a:pt x="693053" y="715780"/>
                    <a:pt x="693891" y="714983"/>
                  </a:cubicBezTo>
                  <a:cubicBezTo>
                    <a:pt x="694927" y="714026"/>
                    <a:pt x="695964" y="713069"/>
                    <a:pt x="696961" y="712112"/>
                  </a:cubicBezTo>
                  <a:cubicBezTo>
                    <a:pt x="698077" y="711036"/>
                    <a:pt x="699194" y="709999"/>
                    <a:pt x="700310" y="708883"/>
                  </a:cubicBezTo>
                  <a:cubicBezTo>
                    <a:pt x="701745" y="707487"/>
                    <a:pt x="703181" y="706092"/>
                    <a:pt x="704616" y="704656"/>
                  </a:cubicBezTo>
                  <a:cubicBezTo>
                    <a:pt x="705892" y="703380"/>
                    <a:pt x="707128" y="702104"/>
                    <a:pt x="708364" y="700868"/>
                  </a:cubicBezTo>
                  <a:cubicBezTo>
                    <a:pt x="709600" y="699592"/>
                    <a:pt x="710836" y="698316"/>
                    <a:pt x="712032" y="697041"/>
                  </a:cubicBezTo>
                  <a:cubicBezTo>
                    <a:pt x="712989" y="696044"/>
                    <a:pt x="713986" y="695007"/>
                    <a:pt x="714903" y="693970"/>
                  </a:cubicBezTo>
                  <a:cubicBezTo>
                    <a:pt x="715661" y="693133"/>
                    <a:pt x="716418" y="692336"/>
                    <a:pt x="717216" y="691498"/>
                  </a:cubicBezTo>
                  <a:cubicBezTo>
                    <a:pt x="722120" y="686156"/>
                    <a:pt x="726904" y="680653"/>
                    <a:pt x="731490" y="675071"/>
                  </a:cubicBezTo>
                  <a:cubicBezTo>
                    <a:pt x="733483" y="672639"/>
                    <a:pt x="735477" y="670167"/>
                    <a:pt x="737431" y="667655"/>
                  </a:cubicBezTo>
                  <a:cubicBezTo>
                    <a:pt x="738427" y="666339"/>
                    <a:pt x="739464" y="665023"/>
                    <a:pt x="740461" y="663748"/>
                  </a:cubicBezTo>
                  <a:cubicBezTo>
                    <a:pt x="742455" y="661116"/>
                    <a:pt x="744448" y="658485"/>
                    <a:pt x="746402" y="655773"/>
                  </a:cubicBezTo>
                  <a:cubicBezTo>
                    <a:pt x="748156" y="653341"/>
                    <a:pt x="749911" y="650909"/>
                    <a:pt x="751665" y="648437"/>
                  </a:cubicBezTo>
                  <a:cubicBezTo>
                    <a:pt x="751824" y="648197"/>
                    <a:pt x="752024" y="647918"/>
                    <a:pt x="752183" y="647719"/>
                  </a:cubicBezTo>
                  <a:cubicBezTo>
                    <a:pt x="762550" y="632767"/>
                    <a:pt x="771960" y="617058"/>
                    <a:pt x="780333" y="600750"/>
                  </a:cubicBezTo>
                  <a:cubicBezTo>
                    <a:pt x="781848" y="597760"/>
                    <a:pt x="783323" y="594809"/>
                    <a:pt x="784799" y="591779"/>
                  </a:cubicBezTo>
                  <a:cubicBezTo>
                    <a:pt x="787709" y="585718"/>
                    <a:pt x="790500" y="579618"/>
                    <a:pt x="793052" y="573478"/>
                  </a:cubicBezTo>
                  <a:cubicBezTo>
                    <a:pt x="793570" y="572281"/>
                    <a:pt x="794089" y="571045"/>
                    <a:pt x="794607" y="569809"/>
                  </a:cubicBezTo>
                  <a:cubicBezTo>
                    <a:pt x="796720" y="564626"/>
                    <a:pt x="798754" y="559363"/>
                    <a:pt x="800667" y="554060"/>
                  </a:cubicBezTo>
                  <a:cubicBezTo>
                    <a:pt x="801226" y="552505"/>
                    <a:pt x="801784" y="550950"/>
                    <a:pt x="802342" y="549355"/>
                  </a:cubicBezTo>
                  <a:cubicBezTo>
                    <a:pt x="802900" y="547800"/>
                    <a:pt x="803419" y="546205"/>
                    <a:pt x="803977" y="544650"/>
                  </a:cubicBezTo>
                  <a:cubicBezTo>
                    <a:pt x="805054" y="541460"/>
                    <a:pt x="806050" y="538311"/>
                    <a:pt x="807047" y="535121"/>
                  </a:cubicBezTo>
                  <a:cubicBezTo>
                    <a:pt x="807565" y="533526"/>
                    <a:pt x="808044" y="531931"/>
                    <a:pt x="808482" y="530336"/>
                  </a:cubicBezTo>
                  <a:cubicBezTo>
                    <a:pt x="810875" y="522402"/>
                    <a:pt x="812988" y="514348"/>
                    <a:pt x="814862" y="506214"/>
                  </a:cubicBezTo>
                  <a:cubicBezTo>
                    <a:pt x="815261" y="504579"/>
                    <a:pt x="815580" y="502984"/>
                    <a:pt x="815938" y="501349"/>
                  </a:cubicBezTo>
                  <a:cubicBezTo>
                    <a:pt x="816297" y="499715"/>
                    <a:pt x="816616" y="498120"/>
                    <a:pt x="816975" y="496485"/>
                  </a:cubicBezTo>
                  <a:cubicBezTo>
                    <a:pt x="817294" y="494850"/>
                    <a:pt x="817613" y="493255"/>
                    <a:pt x="817932" y="491621"/>
                  </a:cubicBezTo>
                  <a:cubicBezTo>
                    <a:pt x="819527" y="483566"/>
                    <a:pt x="820843" y="475393"/>
                    <a:pt x="821919" y="467139"/>
                  </a:cubicBezTo>
                  <a:cubicBezTo>
                    <a:pt x="822158" y="465505"/>
                    <a:pt x="822358" y="463870"/>
                    <a:pt x="822557" y="462235"/>
                  </a:cubicBezTo>
                  <a:cubicBezTo>
                    <a:pt x="823155" y="457331"/>
                    <a:pt x="823634" y="452347"/>
                    <a:pt x="824072" y="447443"/>
                  </a:cubicBezTo>
                  <a:cubicBezTo>
                    <a:pt x="824232" y="445808"/>
                    <a:pt x="824351" y="444133"/>
                    <a:pt x="824471" y="442498"/>
                  </a:cubicBezTo>
                  <a:cubicBezTo>
                    <a:pt x="824591" y="440864"/>
                    <a:pt x="824710" y="439229"/>
                    <a:pt x="824790" y="437594"/>
                  </a:cubicBezTo>
                  <a:cubicBezTo>
                    <a:pt x="824870" y="435959"/>
                    <a:pt x="824950" y="434285"/>
                    <a:pt x="825069" y="432650"/>
                  </a:cubicBezTo>
                  <a:cubicBezTo>
                    <a:pt x="825149" y="431015"/>
                    <a:pt x="825229" y="429341"/>
                    <a:pt x="825269" y="427706"/>
                  </a:cubicBezTo>
                  <a:cubicBezTo>
                    <a:pt x="825547" y="417618"/>
                    <a:pt x="825547" y="407730"/>
                    <a:pt x="825189" y="397842"/>
                  </a:cubicBezTo>
                  <a:close/>
                </a:path>
              </a:pathLst>
            </a:custGeom>
            <a:solidFill>
              <a:srgbClr val="EACC8E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8" name="Freeform: Shape 2437">
              <a:extLst>
                <a:ext uri="{FF2B5EF4-FFF2-40B4-BE49-F238E27FC236}">
                  <a16:creationId xmlns="" xmlns:a16="http://schemas.microsoft.com/office/drawing/2014/main" id="{25561ED2-B15E-4F2E-90CC-5732B524B503}"/>
                </a:ext>
              </a:extLst>
            </p:cNvPr>
            <p:cNvSpPr/>
            <p:nvPr/>
          </p:nvSpPr>
          <p:spPr>
            <a:xfrm>
              <a:off x="1808359" y="-1786745"/>
              <a:ext cx="825468" cy="825587"/>
            </a:xfrm>
            <a:custGeom>
              <a:avLst/>
              <a:gdLst>
                <a:gd name="connsiteX0" fmla="*/ 825189 w 825468"/>
                <a:gd name="connsiteY0" fmla="*/ 397842 h 825587"/>
                <a:gd name="connsiteX1" fmla="*/ 824989 w 825468"/>
                <a:gd name="connsiteY1" fmla="*/ 392898 h 825587"/>
                <a:gd name="connsiteX2" fmla="*/ 824710 w 825468"/>
                <a:gd name="connsiteY2" fmla="*/ 387954 h 825587"/>
                <a:gd name="connsiteX3" fmla="*/ 824391 w 825468"/>
                <a:gd name="connsiteY3" fmla="*/ 383049 h 825587"/>
                <a:gd name="connsiteX4" fmla="*/ 823993 w 825468"/>
                <a:gd name="connsiteY4" fmla="*/ 378105 h 825587"/>
                <a:gd name="connsiteX5" fmla="*/ 822478 w 825468"/>
                <a:gd name="connsiteY5" fmla="*/ 363313 h 825587"/>
                <a:gd name="connsiteX6" fmla="*/ 821839 w 825468"/>
                <a:gd name="connsiteY6" fmla="*/ 358409 h 825587"/>
                <a:gd name="connsiteX7" fmla="*/ 817852 w 825468"/>
                <a:gd name="connsiteY7" fmla="*/ 333927 h 825587"/>
                <a:gd name="connsiteX8" fmla="*/ 816895 w 825468"/>
                <a:gd name="connsiteY8" fmla="*/ 329063 h 825587"/>
                <a:gd name="connsiteX9" fmla="*/ 815859 w 825468"/>
                <a:gd name="connsiteY9" fmla="*/ 324198 h 825587"/>
                <a:gd name="connsiteX10" fmla="*/ 814782 w 825468"/>
                <a:gd name="connsiteY10" fmla="*/ 319334 h 825587"/>
                <a:gd name="connsiteX11" fmla="*/ 808403 w 825468"/>
                <a:gd name="connsiteY11" fmla="*/ 295212 h 825587"/>
                <a:gd name="connsiteX12" fmla="*/ 806967 w 825468"/>
                <a:gd name="connsiteY12" fmla="*/ 290427 h 825587"/>
                <a:gd name="connsiteX13" fmla="*/ 803897 w 825468"/>
                <a:gd name="connsiteY13" fmla="*/ 280898 h 825587"/>
                <a:gd name="connsiteX14" fmla="*/ 802262 w 825468"/>
                <a:gd name="connsiteY14" fmla="*/ 276193 h 825587"/>
                <a:gd name="connsiteX15" fmla="*/ 800588 w 825468"/>
                <a:gd name="connsiteY15" fmla="*/ 271488 h 825587"/>
                <a:gd name="connsiteX16" fmla="*/ 794527 w 825468"/>
                <a:gd name="connsiteY16" fmla="*/ 255738 h 825587"/>
                <a:gd name="connsiteX17" fmla="*/ 792972 w 825468"/>
                <a:gd name="connsiteY17" fmla="*/ 252070 h 825587"/>
                <a:gd name="connsiteX18" fmla="*/ 784719 w 825468"/>
                <a:gd name="connsiteY18" fmla="*/ 233769 h 825587"/>
                <a:gd name="connsiteX19" fmla="*/ 780253 w 825468"/>
                <a:gd name="connsiteY19" fmla="*/ 224798 h 825587"/>
                <a:gd name="connsiteX20" fmla="*/ 754217 w 825468"/>
                <a:gd name="connsiteY20" fmla="*/ 180899 h 825587"/>
                <a:gd name="connsiteX21" fmla="*/ 752143 w 825468"/>
                <a:gd name="connsiteY21" fmla="*/ 177829 h 825587"/>
                <a:gd name="connsiteX22" fmla="*/ 751625 w 825468"/>
                <a:gd name="connsiteY22" fmla="*/ 177111 h 825587"/>
                <a:gd name="connsiteX23" fmla="*/ 746362 w 825468"/>
                <a:gd name="connsiteY23" fmla="*/ 169775 h 825587"/>
                <a:gd name="connsiteX24" fmla="*/ 740421 w 825468"/>
                <a:gd name="connsiteY24" fmla="*/ 161800 h 825587"/>
                <a:gd name="connsiteX25" fmla="*/ 737391 w 825468"/>
                <a:gd name="connsiteY25" fmla="*/ 157893 h 825587"/>
                <a:gd name="connsiteX26" fmla="*/ 731450 w 825468"/>
                <a:gd name="connsiteY26" fmla="*/ 150477 h 825587"/>
                <a:gd name="connsiteX27" fmla="*/ 717176 w 825468"/>
                <a:gd name="connsiteY27" fmla="*/ 134049 h 825587"/>
                <a:gd name="connsiteX28" fmla="*/ 714863 w 825468"/>
                <a:gd name="connsiteY28" fmla="*/ 131577 h 825587"/>
                <a:gd name="connsiteX29" fmla="*/ 711992 w 825468"/>
                <a:gd name="connsiteY29" fmla="*/ 128507 h 825587"/>
                <a:gd name="connsiteX30" fmla="*/ 708324 w 825468"/>
                <a:gd name="connsiteY30" fmla="*/ 124679 h 825587"/>
                <a:gd name="connsiteX31" fmla="*/ 704576 w 825468"/>
                <a:gd name="connsiteY31" fmla="*/ 120892 h 825587"/>
                <a:gd name="connsiteX32" fmla="*/ 412754 w 825468"/>
                <a:gd name="connsiteY32" fmla="*/ 0 h 825587"/>
                <a:gd name="connsiteX33" fmla="*/ 0 w 825468"/>
                <a:gd name="connsiteY33" fmla="*/ 412754 h 825587"/>
                <a:gd name="connsiteX34" fmla="*/ 120892 w 825468"/>
                <a:gd name="connsiteY34" fmla="*/ 704576 h 825587"/>
                <a:gd name="connsiteX35" fmla="*/ 128507 w 825468"/>
                <a:gd name="connsiteY35" fmla="*/ 711993 h 825587"/>
                <a:gd name="connsiteX36" fmla="*/ 135206 w 825468"/>
                <a:gd name="connsiteY36" fmla="*/ 718252 h 825587"/>
                <a:gd name="connsiteX37" fmla="*/ 138874 w 825468"/>
                <a:gd name="connsiteY37" fmla="*/ 721562 h 825587"/>
                <a:gd name="connsiteX38" fmla="*/ 146370 w 825468"/>
                <a:gd name="connsiteY38" fmla="*/ 728061 h 825587"/>
                <a:gd name="connsiteX39" fmla="*/ 150157 w 825468"/>
                <a:gd name="connsiteY39" fmla="*/ 731251 h 825587"/>
                <a:gd name="connsiteX40" fmla="*/ 180939 w 825468"/>
                <a:gd name="connsiteY40" fmla="*/ 754336 h 825587"/>
                <a:gd name="connsiteX41" fmla="*/ 207294 w 825468"/>
                <a:gd name="connsiteY41" fmla="*/ 770843 h 825587"/>
                <a:gd name="connsiteX42" fmla="*/ 207414 w 825468"/>
                <a:gd name="connsiteY42" fmla="*/ 770923 h 825587"/>
                <a:gd name="connsiteX43" fmla="*/ 224838 w 825468"/>
                <a:gd name="connsiteY43" fmla="*/ 780333 h 825587"/>
                <a:gd name="connsiteX44" fmla="*/ 229303 w 825468"/>
                <a:gd name="connsiteY44" fmla="*/ 782606 h 825587"/>
                <a:gd name="connsiteX45" fmla="*/ 243498 w 825468"/>
                <a:gd name="connsiteY45" fmla="*/ 789344 h 825587"/>
                <a:gd name="connsiteX46" fmla="*/ 251911 w 825468"/>
                <a:gd name="connsiteY46" fmla="*/ 793012 h 825587"/>
                <a:gd name="connsiteX47" fmla="*/ 253864 w 825468"/>
                <a:gd name="connsiteY47" fmla="*/ 793850 h 825587"/>
                <a:gd name="connsiteX48" fmla="*/ 257413 w 825468"/>
                <a:gd name="connsiteY48" fmla="*/ 795325 h 825587"/>
                <a:gd name="connsiteX49" fmla="*/ 262198 w 825468"/>
                <a:gd name="connsiteY49" fmla="*/ 797239 h 825587"/>
                <a:gd name="connsiteX50" fmla="*/ 266743 w 825468"/>
                <a:gd name="connsiteY50" fmla="*/ 798993 h 825587"/>
                <a:gd name="connsiteX51" fmla="*/ 412714 w 825468"/>
                <a:gd name="connsiteY51" fmla="*/ 825588 h 825587"/>
                <a:gd name="connsiteX52" fmla="*/ 558645 w 825468"/>
                <a:gd name="connsiteY52" fmla="*/ 798993 h 825587"/>
                <a:gd name="connsiteX53" fmla="*/ 563350 w 825468"/>
                <a:gd name="connsiteY53" fmla="*/ 797199 h 825587"/>
                <a:gd name="connsiteX54" fmla="*/ 568015 w 825468"/>
                <a:gd name="connsiteY54" fmla="*/ 795325 h 825587"/>
                <a:gd name="connsiteX55" fmla="*/ 572680 w 825468"/>
                <a:gd name="connsiteY55" fmla="*/ 793411 h 825587"/>
                <a:gd name="connsiteX56" fmla="*/ 573398 w 825468"/>
                <a:gd name="connsiteY56" fmla="*/ 793132 h 825587"/>
                <a:gd name="connsiteX57" fmla="*/ 586516 w 825468"/>
                <a:gd name="connsiteY57" fmla="*/ 787311 h 825587"/>
                <a:gd name="connsiteX58" fmla="*/ 596165 w 825468"/>
                <a:gd name="connsiteY58" fmla="*/ 782685 h 825587"/>
                <a:gd name="connsiteX59" fmla="*/ 605056 w 825468"/>
                <a:gd name="connsiteY59" fmla="*/ 778100 h 825587"/>
                <a:gd name="connsiteX60" fmla="*/ 618014 w 825468"/>
                <a:gd name="connsiteY60" fmla="*/ 770963 h 825587"/>
                <a:gd name="connsiteX61" fmla="*/ 626746 w 825468"/>
                <a:gd name="connsiteY61" fmla="*/ 765820 h 825587"/>
                <a:gd name="connsiteX62" fmla="*/ 655693 w 825468"/>
                <a:gd name="connsiteY62" fmla="*/ 746522 h 825587"/>
                <a:gd name="connsiteX63" fmla="*/ 675271 w 825468"/>
                <a:gd name="connsiteY63" fmla="*/ 731330 h 825587"/>
                <a:gd name="connsiteX64" fmla="*/ 679058 w 825468"/>
                <a:gd name="connsiteY64" fmla="*/ 728141 h 825587"/>
                <a:gd name="connsiteX65" fmla="*/ 682846 w 825468"/>
                <a:gd name="connsiteY65" fmla="*/ 724911 h 825587"/>
                <a:gd name="connsiteX66" fmla="*/ 686554 w 825468"/>
                <a:gd name="connsiteY66" fmla="*/ 721642 h 825587"/>
                <a:gd name="connsiteX67" fmla="*/ 691419 w 825468"/>
                <a:gd name="connsiteY67" fmla="*/ 717296 h 825587"/>
                <a:gd name="connsiteX68" fmla="*/ 693891 w 825468"/>
                <a:gd name="connsiteY68" fmla="*/ 714983 h 825587"/>
                <a:gd name="connsiteX69" fmla="*/ 696961 w 825468"/>
                <a:gd name="connsiteY69" fmla="*/ 712112 h 825587"/>
                <a:gd name="connsiteX70" fmla="*/ 700310 w 825468"/>
                <a:gd name="connsiteY70" fmla="*/ 708883 h 825587"/>
                <a:gd name="connsiteX71" fmla="*/ 704616 w 825468"/>
                <a:gd name="connsiteY71" fmla="*/ 704656 h 825587"/>
                <a:gd name="connsiteX72" fmla="*/ 708364 w 825468"/>
                <a:gd name="connsiteY72" fmla="*/ 700868 h 825587"/>
                <a:gd name="connsiteX73" fmla="*/ 712032 w 825468"/>
                <a:gd name="connsiteY73" fmla="*/ 697041 h 825587"/>
                <a:gd name="connsiteX74" fmla="*/ 714903 w 825468"/>
                <a:gd name="connsiteY74" fmla="*/ 693970 h 825587"/>
                <a:gd name="connsiteX75" fmla="*/ 717216 w 825468"/>
                <a:gd name="connsiteY75" fmla="*/ 691498 h 825587"/>
                <a:gd name="connsiteX76" fmla="*/ 731490 w 825468"/>
                <a:gd name="connsiteY76" fmla="*/ 675071 h 825587"/>
                <a:gd name="connsiteX77" fmla="*/ 737431 w 825468"/>
                <a:gd name="connsiteY77" fmla="*/ 667655 h 825587"/>
                <a:gd name="connsiteX78" fmla="*/ 740461 w 825468"/>
                <a:gd name="connsiteY78" fmla="*/ 663748 h 825587"/>
                <a:gd name="connsiteX79" fmla="*/ 746402 w 825468"/>
                <a:gd name="connsiteY79" fmla="*/ 655773 h 825587"/>
                <a:gd name="connsiteX80" fmla="*/ 751665 w 825468"/>
                <a:gd name="connsiteY80" fmla="*/ 648437 h 825587"/>
                <a:gd name="connsiteX81" fmla="*/ 752183 w 825468"/>
                <a:gd name="connsiteY81" fmla="*/ 647719 h 825587"/>
                <a:gd name="connsiteX82" fmla="*/ 780333 w 825468"/>
                <a:gd name="connsiteY82" fmla="*/ 600750 h 825587"/>
                <a:gd name="connsiteX83" fmla="*/ 784799 w 825468"/>
                <a:gd name="connsiteY83" fmla="*/ 591779 h 825587"/>
                <a:gd name="connsiteX84" fmla="*/ 793052 w 825468"/>
                <a:gd name="connsiteY84" fmla="*/ 573478 h 825587"/>
                <a:gd name="connsiteX85" fmla="*/ 794607 w 825468"/>
                <a:gd name="connsiteY85" fmla="*/ 569809 h 825587"/>
                <a:gd name="connsiteX86" fmla="*/ 800667 w 825468"/>
                <a:gd name="connsiteY86" fmla="*/ 554060 h 825587"/>
                <a:gd name="connsiteX87" fmla="*/ 802342 w 825468"/>
                <a:gd name="connsiteY87" fmla="*/ 549355 h 825587"/>
                <a:gd name="connsiteX88" fmla="*/ 803977 w 825468"/>
                <a:gd name="connsiteY88" fmla="*/ 544650 h 825587"/>
                <a:gd name="connsiteX89" fmla="*/ 807047 w 825468"/>
                <a:gd name="connsiteY89" fmla="*/ 535121 h 825587"/>
                <a:gd name="connsiteX90" fmla="*/ 808482 w 825468"/>
                <a:gd name="connsiteY90" fmla="*/ 530336 h 825587"/>
                <a:gd name="connsiteX91" fmla="*/ 814862 w 825468"/>
                <a:gd name="connsiteY91" fmla="*/ 506214 h 825587"/>
                <a:gd name="connsiteX92" fmla="*/ 815938 w 825468"/>
                <a:gd name="connsiteY92" fmla="*/ 501349 h 825587"/>
                <a:gd name="connsiteX93" fmla="*/ 816975 w 825468"/>
                <a:gd name="connsiteY93" fmla="*/ 496485 h 825587"/>
                <a:gd name="connsiteX94" fmla="*/ 817932 w 825468"/>
                <a:gd name="connsiteY94" fmla="*/ 491621 h 825587"/>
                <a:gd name="connsiteX95" fmla="*/ 821919 w 825468"/>
                <a:gd name="connsiteY95" fmla="*/ 467139 h 825587"/>
                <a:gd name="connsiteX96" fmla="*/ 822557 w 825468"/>
                <a:gd name="connsiteY96" fmla="*/ 462235 h 825587"/>
                <a:gd name="connsiteX97" fmla="*/ 824072 w 825468"/>
                <a:gd name="connsiteY97" fmla="*/ 447443 h 825587"/>
                <a:gd name="connsiteX98" fmla="*/ 824471 w 825468"/>
                <a:gd name="connsiteY98" fmla="*/ 442498 h 825587"/>
                <a:gd name="connsiteX99" fmla="*/ 824790 w 825468"/>
                <a:gd name="connsiteY99" fmla="*/ 437594 h 825587"/>
                <a:gd name="connsiteX100" fmla="*/ 825069 w 825468"/>
                <a:gd name="connsiteY100" fmla="*/ 432650 h 825587"/>
                <a:gd name="connsiteX101" fmla="*/ 825269 w 825468"/>
                <a:gd name="connsiteY101" fmla="*/ 427706 h 825587"/>
                <a:gd name="connsiteX102" fmla="*/ 825189 w 825468"/>
                <a:gd name="connsiteY102" fmla="*/ 397842 h 825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825468" h="825587">
                  <a:moveTo>
                    <a:pt x="825189" y="397842"/>
                  </a:moveTo>
                  <a:cubicBezTo>
                    <a:pt x="825149" y="396207"/>
                    <a:pt x="825069" y="394532"/>
                    <a:pt x="824989" y="392898"/>
                  </a:cubicBezTo>
                  <a:cubicBezTo>
                    <a:pt x="824910" y="391263"/>
                    <a:pt x="824830" y="389588"/>
                    <a:pt x="824710" y="387954"/>
                  </a:cubicBezTo>
                  <a:cubicBezTo>
                    <a:pt x="824631" y="386319"/>
                    <a:pt x="824511" y="384684"/>
                    <a:pt x="824391" y="383049"/>
                  </a:cubicBezTo>
                  <a:cubicBezTo>
                    <a:pt x="824272" y="381415"/>
                    <a:pt x="824152" y="379740"/>
                    <a:pt x="823993" y="378105"/>
                  </a:cubicBezTo>
                  <a:cubicBezTo>
                    <a:pt x="823594" y="373201"/>
                    <a:pt x="823075" y="368217"/>
                    <a:pt x="822478" y="363313"/>
                  </a:cubicBezTo>
                  <a:cubicBezTo>
                    <a:pt x="822318" y="361678"/>
                    <a:pt x="822079" y="360043"/>
                    <a:pt x="821839" y="358409"/>
                  </a:cubicBezTo>
                  <a:cubicBezTo>
                    <a:pt x="820763" y="350155"/>
                    <a:pt x="819447" y="341981"/>
                    <a:pt x="817852" y="333927"/>
                  </a:cubicBezTo>
                  <a:cubicBezTo>
                    <a:pt x="817533" y="332292"/>
                    <a:pt x="817214" y="330698"/>
                    <a:pt x="816895" y="329063"/>
                  </a:cubicBezTo>
                  <a:cubicBezTo>
                    <a:pt x="816537" y="327428"/>
                    <a:pt x="816218" y="325833"/>
                    <a:pt x="815859" y="324198"/>
                  </a:cubicBezTo>
                  <a:cubicBezTo>
                    <a:pt x="815500" y="322564"/>
                    <a:pt x="815141" y="320969"/>
                    <a:pt x="814782" y="319334"/>
                  </a:cubicBezTo>
                  <a:cubicBezTo>
                    <a:pt x="812908" y="311200"/>
                    <a:pt x="810795" y="303146"/>
                    <a:pt x="808403" y="295212"/>
                  </a:cubicBezTo>
                  <a:cubicBezTo>
                    <a:pt x="807964" y="293617"/>
                    <a:pt x="807446" y="292022"/>
                    <a:pt x="806967" y="290427"/>
                  </a:cubicBezTo>
                  <a:cubicBezTo>
                    <a:pt x="806010" y="287237"/>
                    <a:pt x="804974" y="284087"/>
                    <a:pt x="803897" y="280898"/>
                  </a:cubicBezTo>
                  <a:cubicBezTo>
                    <a:pt x="803379" y="279343"/>
                    <a:pt x="802821" y="277748"/>
                    <a:pt x="802262" y="276193"/>
                  </a:cubicBezTo>
                  <a:cubicBezTo>
                    <a:pt x="801704" y="274598"/>
                    <a:pt x="801146" y="273043"/>
                    <a:pt x="800588" y="271488"/>
                  </a:cubicBezTo>
                  <a:cubicBezTo>
                    <a:pt x="798674" y="266185"/>
                    <a:pt x="796640" y="260922"/>
                    <a:pt x="794527" y="255738"/>
                  </a:cubicBezTo>
                  <a:cubicBezTo>
                    <a:pt x="794009" y="254502"/>
                    <a:pt x="793491" y="253266"/>
                    <a:pt x="792972" y="252070"/>
                  </a:cubicBezTo>
                  <a:cubicBezTo>
                    <a:pt x="790420" y="245930"/>
                    <a:pt x="787630" y="239830"/>
                    <a:pt x="784719" y="233769"/>
                  </a:cubicBezTo>
                  <a:cubicBezTo>
                    <a:pt x="783283" y="230779"/>
                    <a:pt x="781768" y="227788"/>
                    <a:pt x="780253" y="224798"/>
                  </a:cubicBezTo>
                  <a:cubicBezTo>
                    <a:pt x="772438" y="209607"/>
                    <a:pt x="763746" y="194934"/>
                    <a:pt x="754217" y="180899"/>
                  </a:cubicBezTo>
                  <a:cubicBezTo>
                    <a:pt x="753499" y="179862"/>
                    <a:pt x="752821" y="178865"/>
                    <a:pt x="752143" y="177829"/>
                  </a:cubicBezTo>
                  <a:cubicBezTo>
                    <a:pt x="751984" y="177589"/>
                    <a:pt x="751824" y="177310"/>
                    <a:pt x="751625" y="177111"/>
                  </a:cubicBezTo>
                  <a:cubicBezTo>
                    <a:pt x="749871" y="174639"/>
                    <a:pt x="748156" y="172207"/>
                    <a:pt x="746362" y="169775"/>
                  </a:cubicBezTo>
                  <a:cubicBezTo>
                    <a:pt x="744368" y="167103"/>
                    <a:pt x="742415" y="164432"/>
                    <a:pt x="740421" y="161800"/>
                  </a:cubicBezTo>
                  <a:cubicBezTo>
                    <a:pt x="739424" y="160484"/>
                    <a:pt x="738388" y="159209"/>
                    <a:pt x="737391" y="157893"/>
                  </a:cubicBezTo>
                  <a:cubicBezTo>
                    <a:pt x="735397" y="155421"/>
                    <a:pt x="733443" y="152949"/>
                    <a:pt x="731450" y="150477"/>
                  </a:cubicBezTo>
                  <a:cubicBezTo>
                    <a:pt x="726865" y="144894"/>
                    <a:pt x="722080" y="139392"/>
                    <a:pt x="717176" y="134049"/>
                  </a:cubicBezTo>
                  <a:cubicBezTo>
                    <a:pt x="716418" y="133212"/>
                    <a:pt x="715661" y="132415"/>
                    <a:pt x="714863" y="131577"/>
                  </a:cubicBezTo>
                  <a:cubicBezTo>
                    <a:pt x="713906" y="130541"/>
                    <a:pt x="712949" y="129504"/>
                    <a:pt x="711992" y="128507"/>
                  </a:cubicBezTo>
                  <a:cubicBezTo>
                    <a:pt x="710796" y="127191"/>
                    <a:pt x="709560" y="125955"/>
                    <a:pt x="708324" y="124679"/>
                  </a:cubicBezTo>
                  <a:cubicBezTo>
                    <a:pt x="707088" y="123404"/>
                    <a:pt x="705852" y="122128"/>
                    <a:pt x="704576" y="120892"/>
                  </a:cubicBezTo>
                  <a:cubicBezTo>
                    <a:pt x="629896" y="46212"/>
                    <a:pt x="526708" y="0"/>
                    <a:pt x="412754" y="0"/>
                  </a:cubicBezTo>
                  <a:cubicBezTo>
                    <a:pt x="184806" y="0"/>
                    <a:pt x="0" y="184806"/>
                    <a:pt x="0" y="412754"/>
                  </a:cubicBezTo>
                  <a:cubicBezTo>
                    <a:pt x="0" y="526748"/>
                    <a:pt x="46212" y="629936"/>
                    <a:pt x="120892" y="704576"/>
                  </a:cubicBezTo>
                  <a:cubicBezTo>
                    <a:pt x="123403" y="707128"/>
                    <a:pt x="125915" y="709600"/>
                    <a:pt x="128507" y="711993"/>
                  </a:cubicBezTo>
                  <a:cubicBezTo>
                    <a:pt x="130700" y="714066"/>
                    <a:pt x="132973" y="716179"/>
                    <a:pt x="135206" y="718252"/>
                  </a:cubicBezTo>
                  <a:cubicBezTo>
                    <a:pt x="136402" y="719369"/>
                    <a:pt x="137638" y="720485"/>
                    <a:pt x="138874" y="721562"/>
                  </a:cubicBezTo>
                  <a:cubicBezTo>
                    <a:pt x="141346" y="723755"/>
                    <a:pt x="143858" y="725908"/>
                    <a:pt x="146370" y="728061"/>
                  </a:cubicBezTo>
                  <a:cubicBezTo>
                    <a:pt x="147646" y="729138"/>
                    <a:pt x="148921" y="730174"/>
                    <a:pt x="150157" y="731251"/>
                  </a:cubicBezTo>
                  <a:cubicBezTo>
                    <a:pt x="160046" y="739424"/>
                    <a:pt x="170293" y="747120"/>
                    <a:pt x="180939" y="754336"/>
                  </a:cubicBezTo>
                  <a:cubicBezTo>
                    <a:pt x="189471" y="760158"/>
                    <a:pt x="198283" y="765660"/>
                    <a:pt x="207294" y="770843"/>
                  </a:cubicBezTo>
                  <a:cubicBezTo>
                    <a:pt x="207334" y="770883"/>
                    <a:pt x="207334" y="770923"/>
                    <a:pt x="207414" y="770923"/>
                  </a:cubicBezTo>
                  <a:cubicBezTo>
                    <a:pt x="213115" y="774193"/>
                    <a:pt x="218936" y="777343"/>
                    <a:pt x="224838" y="780333"/>
                  </a:cubicBezTo>
                  <a:cubicBezTo>
                    <a:pt x="226353" y="781091"/>
                    <a:pt x="227828" y="781848"/>
                    <a:pt x="229303" y="782606"/>
                  </a:cubicBezTo>
                  <a:cubicBezTo>
                    <a:pt x="234008" y="784958"/>
                    <a:pt x="238713" y="787191"/>
                    <a:pt x="243498" y="789344"/>
                  </a:cubicBezTo>
                  <a:cubicBezTo>
                    <a:pt x="246289" y="790620"/>
                    <a:pt x="249080" y="791816"/>
                    <a:pt x="251911" y="793012"/>
                  </a:cubicBezTo>
                  <a:cubicBezTo>
                    <a:pt x="252549" y="793291"/>
                    <a:pt x="253226" y="793571"/>
                    <a:pt x="253864" y="793850"/>
                  </a:cubicBezTo>
                  <a:cubicBezTo>
                    <a:pt x="255061" y="794368"/>
                    <a:pt x="256217" y="794807"/>
                    <a:pt x="257413" y="795325"/>
                  </a:cubicBezTo>
                  <a:cubicBezTo>
                    <a:pt x="259008" y="795963"/>
                    <a:pt x="260603" y="796641"/>
                    <a:pt x="262198" y="797239"/>
                  </a:cubicBezTo>
                  <a:cubicBezTo>
                    <a:pt x="263713" y="797837"/>
                    <a:pt x="265228" y="798395"/>
                    <a:pt x="266743" y="798993"/>
                  </a:cubicBezTo>
                  <a:cubicBezTo>
                    <a:pt x="312117" y="816178"/>
                    <a:pt x="361319" y="825588"/>
                    <a:pt x="412714" y="825588"/>
                  </a:cubicBezTo>
                  <a:cubicBezTo>
                    <a:pt x="464109" y="825588"/>
                    <a:pt x="513271" y="816178"/>
                    <a:pt x="558645" y="798993"/>
                  </a:cubicBezTo>
                  <a:cubicBezTo>
                    <a:pt x="560200" y="798395"/>
                    <a:pt x="561755" y="797797"/>
                    <a:pt x="563350" y="797199"/>
                  </a:cubicBezTo>
                  <a:cubicBezTo>
                    <a:pt x="564905" y="796561"/>
                    <a:pt x="566460" y="795963"/>
                    <a:pt x="568015" y="795325"/>
                  </a:cubicBezTo>
                  <a:cubicBezTo>
                    <a:pt x="569570" y="794687"/>
                    <a:pt x="571125" y="794049"/>
                    <a:pt x="572680" y="793411"/>
                  </a:cubicBezTo>
                  <a:cubicBezTo>
                    <a:pt x="572919" y="793291"/>
                    <a:pt x="573158" y="793212"/>
                    <a:pt x="573398" y="793132"/>
                  </a:cubicBezTo>
                  <a:cubicBezTo>
                    <a:pt x="577824" y="791258"/>
                    <a:pt x="582170" y="789344"/>
                    <a:pt x="586516" y="787311"/>
                  </a:cubicBezTo>
                  <a:cubicBezTo>
                    <a:pt x="589745" y="785835"/>
                    <a:pt x="592975" y="784280"/>
                    <a:pt x="596165" y="782685"/>
                  </a:cubicBezTo>
                  <a:cubicBezTo>
                    <a:pt x="599155" y="781210"/>
                    <a:pt x="602105" y="779695"/>
                    <a:pt x="605056" y="778100"/>
                  </a:cubicBezTo>
                  <a:cubicBezTo>
                    <a:pt x="609402" y="775788"/>
                    <a:pt x="613748" y="773435"/>
                    <a:pt x="618014" y="770963"/>
                  </a:cubicBezTo>
                  <a:cubicBezTo>
                    <a:pt x="620925" y="769328"/>
                    <a:pt x="623836" y="767614"/>
                    <a:pt x="626746" y="765820"/>
                  </a:cubicBezTo>
                  <a:cubicBezTo>
                    <a:pt x="636674" y="759799"/>
                    <a:pt x="646324" y="753340"/>
                    <a:pt x="655693" y="746522"/>
                  </a:cubicBezTo>
                  <a:cubicBezTo>
                    <a:pt x="662352" y="741657"/>
                    <a:pt x="668891" y="736594"/>
                    <a:pt x="675271" y="731330"/>
                  </a:cubicBezTo>
                  <a:cubicBezTo>
                    <a:pt x="676586" y="730254"/>
                    <a:pt x="677822" y="729217"/>
                    <a:pt x="679058" y="728141"/>
                  </a:cubicBezTo>
                  <a:cubicBezTo>
                    <a:pt x="680334" y="727104"/>
                    <a:pt x="681610" y="726028"/>
                    <a:pt x="682846" y="724911"/>
                  </a:cubicBezTo>
                  <a:cubicBezTo>
                    <a:pt x="684082" y="723834"/>
                    <a:pt x="685358" y="722718"/>
                    <a:pt x="686554" y="721642"/>
                  </a:cubicBezTo>
                  <a:cubicBezTo>
                    <a:pt x="688189" y="720246"/>
                    <a:pt x="689824" y="718771"/>
                    <a:pt x="691419" y="717296"/>
                  </a:cubicBezTo>
                  <a:cubicBezTo>
                    <a:pt x="692256" y="716538"/>
                    <a:pt x="693053" y="715780"/>
                    <a:pt x="693891" y="714983"/>
                  </a:cubicBezTo>
                  <a:cubicBezTo>
                    <a:pt x="694927" y="714026"/>
                    <a:pt x="695964" y="713069"/>
                    <a:pt x="696961" y="712112"/>
                  </a:cubicBezTo>
                  <a:cubicBezTo>
                    <a:pt x="698077" y="711036"/>
                    <a:pt x="699194" y="709999"/>
                    <a:pt x="700310" y="708883"/>
                  </a:cubicBezTo>
                  <a:cubicBezTo>
                    <a:pt x="701745" y="707487"/>
                    <a:pt x="703181" y="706092"/>
                    <a:pt x="704616" y="704656"/>
                  </a:cubicBezTo>
                  <a:cubicBezTo>
                    <a:pt x="705892" y="703380"/>
                    <a:pt x="707128" y="702104"/>
                    <a:pt x="708364" y="700868"/>
                  </a:cubicBezTo>
                  <a:cubicBezTo>
                    <a:pt x="709600" y="699592"/>
                    <a:pt x="710836" y="698316"/>
                    <a:pt x="712032" y="697041"/>
                  </a:cubicBezTo>
                  <a:cubicBezTo>
                    <a:pt x="712989" y="696044"/>
                    <a:pt x="713986" y="695007"/>
                    <a:pt x="714903" y="693970"/>
                  </a:cubicBezTo>
                  <a:cubicBezTo>
                    <a:pt x="715661" y="693133"/>
                    <a:pt x="716418" y="692336"/>
                    <a:pt x="717216" y="691498"/>
                  </a:cubicBezTo>
                  <a:cubicBezTo>
                    <a:pt x="722120" y="686156"/>
                    <a:pt x="726904" y="680653"/>
                    <a:pt x="731490" y="675071"/>
                  </a:cubicBezTo>
                  <a:cubicBezTo>
                    <a:pt x="733483" y="672639"/>
                    <a:pt x="735477" y="670167"/>
                    <a:pt x="737431" y="667655"/>
                  </a:cubicBezTo>
                  <a:cubicBezTo>
                    <a:pt x="738427" y="666339"/>
                    <a:pt x="739464" y="665023"/>
                    <a:pt x="740461" y="663748"/>
                  </a:cubicBezTo>
                  <a:cubicBezTo>
                    <a:pt x="742455" y="661116"/>
                    <a:pt x="744448" y="658485"/>
                    <a:pt x="746402" y="655773"/>
                  </a:cubicBezTo>
                  <a:cubicBezTo>
                    <a:pt x="748156" y="653341"/>
                    <a:pt x="749911" y="650909"/>
                    <a:pt x="751665" y="648437"/>
                  </a:cubicBezTo>
                  <a:cubicBezTo>
                    <a:pt x="751824" y="648197"/>
                    <a:pt x="752024" y="647918"/>
                    <a:pt x="752183" y="647719"/>
                  </a:cubicBezTo>
                  <a:cubicBezTo>
                    <a:pt x="762550" y="632767"/>
                    <a:pt x="771960" y="617058"/>
                    <a:pt x="780333" y="600750"/>
                  </a:cubicBezTo>
                  <a:cubicBezTo>
                    <a:pt x="781848" y="597760"/>
                    <a:pt x="783323" y="594809"/>
                    <a:pt x="784799" y="591779"/>
                  </a:cubicBezTo>
                  <a:cubicBezTo>
                    <a:pt x="787709" y="585718"/>
                    <a:pt x="790500" y="579618"/>
                    <a:pt x="793052" y="573478"/>
                  </a:cubicBezTo>
                  <a:cubicBezTo>
                    <a:pt x="793570" y="572281"/>
                    <a:pt x="794089" y="571045"/>
                    <a:pt x="794607" y="569809"/>
                  </a:cubicBezTo>
                  <a:cubicBezTo>
                    <a:pt x="796720" y="564626"/>
                    <a:pt x="798754" y="559363"/>
                    <a:pt x="800667" y="554060"/>
                  </a:cubicBezTo>
                  <a:cubicBezTo>
                    <a:pt x="801226" y="552505"/>
                    <a:pt x="801784" y="550950"/>
                    <a:pt x="802342" y="549355"/>
                  </a:cubicBezTo>
                  <a:cubicBezTo>
                    <a:pt x="802900" y="547800"/>
                    <a:pt x="803419" y="546205"/>
                    <a:pt x="803977" y="544650"/>
                  </a:cubicBezTo>
                  <a:cubicBezTo>
                    <a:pt x="805054" y="541460"/>
                    <a:pt x="806050" y="538311"/>
                    <a:pt x="807047" y="535121"/>
                  </a:cubicBezTo>
                  <a:cubicBezTo>
                    <a:pt x="807565" y="533526"/>
                    <a:pt x="808044" y="531931"/>
                    <a:pt x="808482" y="530336"/>
                  </a:cubicBezTo>
                  <a:cubicBezTo>
                    <a:pt x="810875" y="522402"/>
                    <a:pt x="812988" y="514348"/>
                    <a:pt x="814862" y="506214"/>
                  </a:cubicBezTo>
                  <a:cubicBezTo>
                    <a:pt x="815261" y="504579"/>
                    <a:pt x="815580" y="502984"/>
                    <a:pt x="815938" y="501349"/>
                  </a:cubicBezTo>
                  <a:cubicBezTo>
                    <a:pt x="816297" y="499715"/>
                    <a:pt x="816616" y="498120"/>
                    <a:pt x="816975" y="496485"/>
                  </a:cubicBezTo>
                  <a:cubicBezTo>
                    <a:pt x="817294" y="494850"/>
                    <a:pt x="817613" y="493255"/>
                    <a:pt x="817932" y="491621"/>
                  </a:cubicBezTo>
                  <a:cubicBezTo>
                    <a:pt x="819527" y="483566"/>
                    <a:pt x="820843" y="475393"/>
                    <a:pt x="821919" y="467139"/>
                  </a:cubicBezTo>
                  <a:cubicBezTo>
                    <a:pt x="822158" y="465505"/>
                    <a:pt x="822358" y="463870"/>
                    <a:pt x="822557" y="462235"/>
                  </a:cubicBezTo>
                  <a:cubicBezTo>
                    <a:pt x="823155" y="457331"/>
                    <a:pt x="823634" y="452347"/>
                    <a:pt x="824072" y="447443"/>
                  </a:cubicBezTo>
                  <a:cubicBezTo>
                    <a:pt x="824232" y="445808"/>
                    <a:pt x="824351" y="444133"/>
                    <a:pt x="824471" y="442498"/>
                  </a:cubicBezTo>
                  <a:cubicBezTo>
                    <a:pt x="824591" y="440864"/>
                    <a:pt x="824710" y="439229"/>
                    <a:pt x="824790" y="437594"/>
                  </a:cubicBezTo>
                  <a:cubicBezTo>
                    <a:pt x="824870" y="435959"/>
                    <a:pt x="824950" y="434285"/>
                    <a:pt x="825069" y="432650"/>
                  </a:cubicBezTo>
                  <a:cubicBezTo>
                    <a:pt x="825149" y="431015"/>
                    <a:pt x="825229" y="429341"/>
                    <a:pt x="825269" y="427706"/>
                  </a:cubicBezTo>
                  <a:cubicBezTo>
                    <a:pt x="825547" y="417618"/>
                    <a:pt x="825547" y="407730"/>
                    <a:pt x="825189" y="397842"/>
                  </a:cubicBezTo>
                  <a:close/>
                </a:path>
              </a:pathLst>
            </a:custGeom>
            <a:solidFill>
              <a:srgbClr val="D1D3D4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9" name="Freeform: Shape 2438">
              <a:extLst>
                <a:ext uri="{FF2B5EF4-FFF2-40B4-BE49-F238E27FC236}">
                  <a16:creationId xmlns="" xmlns:a16="http://schemas.microsoft.com/office/drawing/2014/main" id="{07BC097B-1445-4E7E-9276-51AF5D95C986}"/>
                </a:ext>
              </a:extLst>
            </p:cNvPr>
            <p:cNvSpPr/>
            <p:nvPr/>
          </p:nvSpPr>
          <p:spPr>
            <a:xfrm>
              <a:off x="1935231" y="-1659833"/>
              <a:ext cx="571738" cy="571802"/>
            </a:xfrm>
            <a:custGeom>
              <a:avLst/>
              <a:gdLst>
                <a:gd name="connsiteX0" fmla="*/ 571524 w 571738"/>
                <a:gd name="connsiteY0" fmla="*/ 275475 h 571802"/>
                <a:gd name="connsiteX1" fmla="*/ 571364 w 571738"/>
                <a:gd name="connsiteY1" fmla="*/ 272046 h 571802"/>
                <a:gd name="connsiteX2" fmla="*/ 571165 w 571738"/>
                <a:gd name="connsiteY2" fmla="*/ 268617 h 571802"/>
                <a:gd name="connsiteX3" fmla="*/ 570926 w 571738"/>
                <a:gd name="connsiteY3" fmla="*/ 265228 h 571802"/>
                <a:gd name="connsiteX4" fmla="*/ 570647 w 571738"/>
                <a:gd name="connsiteY4" fmla="*/ 261799 h 571802"/>
                <a:gd name="connsiteX5" fmla="*/ 569610 w 571738"/>
                <a:gd name="connsiteY5" fmla="*/ 251552 h 571802"/>
                <a:gd name="connsiteX6" fmla="*/ 569171 w 571738"/>
                <a:gd name="connsiteY6" fmla="*/ 248163 h 571802"/>
                <a:gd name="connsiteX7" fmla="*/ 566420 w 571738"/>
                <a:gd name="connsiteY7" fmla="*/ 231217 h 571802"/>
                <a:gd name="connsiteX8" fmla="*/ 565742 w 571738"/>
                <a:gd name="connsiteY8" fmla="*/ 227868 h 571802"/>
                <a:gd name="connsiteX9" fmla="*/ 565025 w 571738"/>
                <a:gd name="connsiteY9" fmla="*/ 224519 h 571802"/>
                <a:gd name="connsiteX10" fmla="*/ 564267 w 571738"/>
                <a:gd name="connsiteY10" fmla="*/ 221169 h 571802"/>
                <a:gd name="connsiteX11" fmla="*/ 559841 w 571738"/>
                <a:gd name="connsiteY11" fmla="*/ 204463 h 571802"/>
                <a:gd name="connsiteX12" fmla="*/ 558845 w 571738"/>
                <a:gd name="connsiteY12" fmla="*/ 201154 h 571802"/>
                <a:gd name="connsiteX13" fmla="*/ 556731 w 571738"/>
                <a:gd name="connsiteY13" fmla="*/ 194575 h 571802"/>
                <a:gd name="connsiteX14" fmla="*/ 555615 w 571738"/>
                <a:gd name="connsiteY14" fmla="*/ 191305 h 571802"/>
                <a:gd name="connsiteX15" fmla="*/ 554459 w 571738"/>
                <a:gd name="connsiteY15" fmla="*/ 188036 h 571802"/>
                <a:gd name="connsiteX16" fmla="*/ 550272 w 571738"/>
                <a:gd name="connsiteY16" fmla="*/ 177151 h 571802"/>
                <a:gd name="connsiteX17" fmla="*/ 549195 w 571738"/>
                <a:gd name="connsiteY17" fmla="*/ 174599 h 571802"/>
                <a:gd name="connsiteX18" fmla="*/ 543494 w 571738"/>
                <a:gd name="connsiteY18" fmla="*/ 161920 h 571802"/>
                <a:gd name="connsiteX19" fmla="*/ 540424 w 571738"/>
                <a:gd name="connsiteY19" fmla="*/ 155700 h 571802"/>
                <a:gd name="connsiteX20" fmla="*/ 522402 w 571738"/>
                <a:gd name="connsiteY20" fmla="*/ 125278 h 571802"/>
                <a:gd name="connsiteX21" fmla="*/ 520966 w 571738"/>
                <a:gd name="connsiteY21" fmla="*/ 123164 h 571802"/>
                <a:gd name="connsiteX22" fmla="*/ 520607 w 571738"/>
                <a:gd name="connsiteY22" fmla="*/ 122646 h 571802"/>
                <a:gd name="connsiteX23" fmla="*/ 516979 w 571738"/>
                <a:gd name="connsiteY23" fmla="*/ 117582 h 571802"/>
                <a:gd name="connsiteX24" fmla="*/ 512872 w 571738"/>
                <a:gd name="connsiteY24" fmla="*/ 112080 h 571802"/>
                <a:gd name="connsiteX25" fmla="*/ 510759 w 571738"/>
                <a:gd name="connsiteY25" fmla="*/ 109369 h 571802"/>
                <a:gd name="connsiteX26" fmla="*/ 506652 w 571738"/>
                <a:gd name="connsiteY26" fmla="*/ 104265 h 571802"/>
                <a:gd name="connsiteX27" fmla="*/ 496764 w 571738"/>
                <a:gd name="connsiteY27" fmla="*/ 92862 h 571802"/>
                <a:gd name="connsiteX28" fmla="*/ 495169 w 571738"/>
                <a:gd name="connsiteY28" fmla="*/ 91147 h 571802"/>
                <a:gd name="connsiteX29" fmla="*/ 493176 w 571738"/>
                <a:gd name="connsiteY29" fmla="*/ 89034 h 571802"/>
                <a:gd name="connsiteX30" fmla="*/ 490624 w 571738"/>
                <a:gd name="connsiteY30" fmla="*/ 86363 h 571802"/>
                <a:gd name="connsiteX31" fmla="*/ 488032 w 571738"/>
                <a:gd name="connsiteY31" fmla="*/ 83731 h 571802"/>
                <a:gd name="connsiteX32" fmla="*/ 285882 w 571738"/>
                <a:gd name="connsiteY32" fmla="*/ 0 h 571802"/>
                <a:gd name="connsiteX33" fmla="*/ 0 w 571738"/>
                <a:gd name="connsiteY33" fmla="*/ 285882 h 571802"/>
                <a:gd name="connsiteX34" fmla="*/ 83731 w 571738"/>
                <a:gd name="connsiteY34" fmla="*/ 488032 h 571802"/>
                <a:gd name="connsiteX35" fmla="*/ 88994 w 571738"/>
                <a:gd name="connsiteY35" fmla="*/ 493176 h 571802"/>
                <a:gd name="connsiteX36" fmla="*/ 93659 w 571738"/>
                <a:gd name="connsiteY36" fmla="*/ 497522 h 571802"/>
                <a:gd name="connsiteX37" fmla="*/ 96211 w 571738"/>
                <a:gd name="connsiteY37" fmla="*/ 499794 h 571802"/>
                <a:gd name="connsiteX38" fmla="*/ 101394 w 571738"/>
                <a:gd name="connsiteY38" fmla="*/ 504300 h 571802"/>
                <a:gd name="connsiteX39" fmla="*/ 104026 w 571738"/>
                <a:gd name="connsiteY39" fmla="*/ 506493 h 571802"/>
                <a:gd name="connsiteX40" fmla="*/ 125317 w 571738"/>
                <a:gd name="connsiteY40" fmla="*/ 522481 h 571802"/>
                <a:gd name="connsiteX41" fmla="*/ 143579 w 571738"/>
                <a:gd name="connsiteY41" fmla="*/ 533925 h 571802"/>
                <a:gd name="connsiteX42" fmla="*/ 143658 w 571738"/>
                <a:gd name="connsiteY42" fmla="*/ 534004 h 571802"/>
                <a:gd name="connsiteX43" fmla="*/ 155700 w 571738"/>
                <a:gd name="connsiteY43" fmla="*/ 540543 h 571802"/>
                <a:gd name="connsiteX44" fmla="*/ 158810 w 571738"/>
                <a:gd name="connsiteY44" fmla="*/ 542098 h 571802"/>
                <a:gd name="connsiteX45" fmla="*/ 168658 w 571738"/>
                <a:gd name="connsiteY45" fmla="*/ 546763 h 571802"/>
                <a:gd name="connsiteX46" fmla="*/ 174479 w 571738"/>
                <a:gd name="connsiteY46" fmla="*/ 549275 h 571802"/>
                <a:gd name="connsiteX47" fmla="*/ 175835 w 571738"/>
                <a:gd name="connsiteY47" fmla="*/ 549834 h 571802"/>
                <a:gd name="connsiteX48" fmla="*/ 178307 w 571738"/>
                <a:gd name="connsiteY48" fmla="*/ 550870 h 571802"/>
                <a:gd name="connsiteX49" fmla="*/ 181617 w 571738"/>
                <a:gd name="connsiteY49" fmla="*/ 552186 h 571802"/>
                <a:gd name="connsiteX50" fmla="*/ 184766 w 571738"/>
                <a:gd name="connsiteY50" fmla="*/ 553382 h 571802"/>
                <a:gd name="connsiteX51" fmla="*/ 285882 w 571738"/>
                <a:gd name="connsiteY51" fmla="*/ 571803 h 571802"/>
                <a:gd name="connsiteX52" fmla="*/ 386957 w 571738"/>
                <a:gd name="connsiteY52" fmla="*/ 553382 h 571802"/>
                <a:gd name="connsiteX53" fmla="*/ 390186 w 571738"/>
                <a:gd name="connsiteY53" fmla="*/ 552146 h 571802"/>
                <a:gd name="connsiteX54" fmla="*/ 393416 w 571738"/>
                <a:gd name="connsiteY54" fmla="*/ 550870 h 571802"/>
                <a:gd name="connsiteX55" fmla="*/ 396646 w 571738"/>
                <a:gd name="connsiteY55" fmla="*/ 549554 h 571802"/>
                <a:gd name="connsiteX56" fmla="*/ 397124 w 571738"/>
                <a:gd name="connsiteY56" fmla="*/ 549355 h 571802"/>
                <a:gd name="connsiteX57" fmla="*/ 406215 w 571738"/>
                <a:gd name="connsiteY57" fmla="*/ 545328 h 571802"/>
                <a:gd name="connsiteX58" fmla="*/ 412913 w 571738"/>
                <a:gd name="connsiteY58" fmla="*/ 542138 h 571802"/>
                <a:gd name="connsiteX59" fmla="*/ 419093 w 571738"/>
                <a:gd name="connsiteY59" fmla="*/ 538988 h 571802"/>
                <a:gd name="connsiteX60" fmla="*/ 428065 w 571738"/>
                <a:gd name="connsiteY60" fmla="*/ 534044 h 571802"/>
                <a:gd name="connsiteX61" fmla="*/ 434125 w 571738"/>
                <a:gd name="connsiteY61" fmla="*/ 530456 h 571802"/>
                <a:gd name="connsiteX62" fmla="*/ 454181 w 571738"/>
                <a:gd name="connsiteY62" fmla="*/ 517099 h 571802"/>
                <a:gd name="connsiteX63" fmla="*/ 467737 w 571738"/>
                <a:gd name="connsiteY63" fmla="*/ 506572 h 571802"/>
                <a:gd name="connsiteX64" fmla="*/ 470369 w 571738"/>
                <a:gd name="connsiteY64" fmla="*/ 504380 h 571802"/>
                <a:gd name="connsiteX65" fmla="*/ 473000 w 571738"/>
                <a:gd name="connsiteY65" fmla="*/ 502147 h 571802"/>
                <a:gd name="connsiteX66" fmla="*/ 475552 w 571738"/>
                <a:gd name="connsiteY66" fmla="*/ 499874 h 571802"/>
                <a:gd name="connsiteX67" fmla="*/ 478901 w 571738"/>
                <a:gd name="connsiteY67" fmla="*/ 496844 h 571802"/>
                <a:gd name="connsiteX68" fmla="*/ 480616 w 571738"/>
                <a:gd name="connsiteY68" fmla="*/ 495249 h 571802"/>
                <a:gd name="connsiteX69" fmla="*/ 482729 w 571738"/>
                <a:gd name="connsiteY69" fmla="*/ 493255 h 571802"/>
                <a:gd name="connsiteX70" fmla="*/ 485042 w 571738"/>
                <a:gd name="connsiteY70" fmla="*/ 491022 h 571802"/>
                <a:gd name="connsiteX71" fmla="*/ 488032 w 571738"/>
                <a:gd name="connsiteY71" fmla="*/ 488112 h 571802"/>
                <a:gd name="connsiteX72" fmla="*/ 490624 w 571738"/>
                <a:gd name="connsiteY72" fmla="*/ 485480 h 571802"/>
                <a:gd name="connsiteX73" fmla="*/ 493176 w 571738"/>
                <a:gd name="connsiteY73" fmla="*/ 482809 h 571802"/>
                <a:gd name="connsiteX74" fmla="*/ 495169 w 571738"/>
                <a:gd name="connsiteY74" fmla="*/ 480696 h 571802"/>
                <a:gd name="connsiteX75" fmla="*/ 496764 w 571738"/>
                <a:gd name="connsiteY75" fmla="*/ 478981 h 571802"/>
                <a:gd name="connsiteX76" fmla="*/ 506652 w 571738"/>
                <a:gd name="connsiteY76" fmla="*/ 467578 h 571802"/>
                <a:gd name="connsiteX77" fmla="*/ 510759 w 571738"/>
                <a:gd name="connsiteY77" fmla="*/ 462474 h 571802"/>
                <a:gd name="connsiteX78" fmla="*/ 512872 w 571738"/>
                <a:gd name="connsiteY78" fmla="*/ 459763 h 571802"/>
                <a:gd name="connsiteX79" fmla="*/ 516979 w 571738"/>
                <a:gd name="connsiteY79" fmla="*/ 454261 h 571802"/>
                <a:gd name="connsiteX80" fmla="*/ 520607 w 571738"/>
                <a:gd name="connsiteY80" fmla="*/ 449197 h 571802"/>
                <a:gd name="connsiteX81" fmla="*/ 520966 w 571738"/>
                <a:gd name="connsiteY81" fmla="*/ 448679 h 571802"/>
                <a:gd name="connsiteX82" fmla="*/ 540464 w 571738"/>
                <a:gd name="connsiteY82" fmla="*/ 416143 h 571802"/>
                <a:gd name="connsiteX83" fmla="*/ 543534 w 571738"/>
                <a:gd name="connsiteY83" fmla="*/ 409923 h 571802"/>
                <a:gd name="connsiteX84" fmla="*/ 549235 w 571738"/>
                <a:gd name="connsiteY84" fmla="*/ 397244 h 571802"/>
                <a:gd name="connsiteX85" fmla="*/ 550312 w 571738"/>
                <a:gd name="connsiteY85" fmla="*/ 394692 h 571802"/>
                <a:gd name="connsiteX86" fmla="*/ 554499 w 571738"/>
                <a:gd name="connsiteY86" fmla="*/ 383807 h 571802"/>
                <a:gd name="connsiteX87" fmla="*/ 555655 w 571738"/>
                <a:gd name="connsiteY87" fmla="*/ 380537 h 571802"/>
                <a:gd name="connsiteX88" fmla="*/ 556771 w 571738"/>
                <a:gd name="connsiteY88" fmla="*/ 377268 h 571802"/>
                <a:gd name="connsiteX89" fmla="*/ 558884 w 571738"/>
                <a:gd name="connsiteY89" fmla="*/ 370689 h 571802"/>
                <a:gd name="connsiteX90" fmla="*/ 559881 w 571738"/>
                <a:gd name="connsiteY90" fmla="*/ 367380 h 571802"/>
                <a:gd name="connsiteX91" fmla="*/ 564307 w 571738"/>
                <a:gd name="connsiteY91" fmla="*/ 350673 h 571802"/>
                <a:gd name="connsiteX92" fmla="*/ 565065 w 571738"/>
                <a:gd name="connsiteY92" fmla="*/ 347324 h 571802"/>
                <a:gd name="connsiteX93" fmla="*/ 565782 w 571738"/>
                <a:gd name="connsiteY93" fmla="*/ 343975 h 571802"/>
                <a:gd name="connsiteX94" fmla="*/ 566460 w 571738"/>
                <a:gd name="connsiteY94" fmla="*/ 340626 h 571802"/>
                <a:gd name="connsiteX95" fmla="*/ 569211 w 571738"/>
                <a:gd name="connsiteY95" fmla="*/ 323680 h 571802"/>
                <a:gd name="connsiteX96" fmla="*/ 569650 w 571738"/>
                <a:gd name="connsiteY96" fmla="*/ 320291 h 571802"/>
                <a:gd name="connsiteX97" fmla="*/ 570687 w 571738"/>
                <a:gd name="connsiteY97" fmla="*/ 310044 h 571802"/>
                <a:gd name="connsiteX98" fmla="*/ 570966 w 571738"/>
                <a:gd name="connsiteY98" fmla="*/ 306615 h 571802"/>
                <a:gd name="connsiteX99" fmla="*/ 571205 w 571738"/>
                <a:gd name="connsiteY99" fmla="*/ 303226 h 571802"/>
                <a:gd name="connsiteX100" fmla="*/ 571404 w 571738"/>
                <a:gd name="connsiteY100" fmla="*/ 299797 h 571802"/>
                <a:gd name="connsiteX101" fmla="*/ 571564 w 571738"/>
                <a:gd name="connsiteY101" fmla="*/ 296368 h 571802"/>
                <a:gd name="connsiteX102" fmla="*/ 571524 w 571738"/>
                <a:gd name="connsiteY102" fmla="*/ 275475 h 571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71738" h="571802">
                  <a:moveTo>
                    <a:pt x="571524" y="275475"/>
                  </a:moveTo>
                  <a:cubicBezTo>
                    <a:pt x="571484" y="274319"/>
                    <a:pt x="571444" y="273202"/>
                    <a:pt x="571364" y="272046"/>
                  </a:cubicBezTo>
                  <a:cubicBezTo>
                    <a:pt x="571285" y="270890"/>
                    <a:pt x="571245" y="269773"/>
                    <a:pt x="571165" y="268617"/>
                  </a:cubicBezTo>
                  <a:cubicBezTo>
                    <a:pt x="571085" y="267461"/>
                    <a:pt x="571006" y="266344"/>
                    <a:pt x="570926" y="265228"/>
                  </a:cubicBezTo>
                  <a:cubicBezTo>
                    <a:pt x="570846" y="264072"/>
                    <a:pt x="570766" y="262955"/>
                    <a:pt x="570647" y="261799"/>
                  </a:cubicBezTo>
                  <a:cubicBezTo>
                    <a:pt x="570367" y="258410"/>
                    <a:pt x="570009" y="254981"/>
                    <a:pt x="569610" y="251552"/>
                  </a:cubicBezTo>
                  <a:cubicBezTo>
                    <a:pt x="569490" y="250395"/>
                    <a:pt x="569331" y="249279"/>
                    <a:pt x="569171" y="248163"/>
                  </a:cubicBezTo>
                  <a:cubicBezTo>
                    <a:pt x="568454" y="242461"/>
                    <a:pt x="567537" y="236799"/>
                    <a:pt x="566420" y="231217"/>
                  </a:cubicBezTo>
                  <a:cubicBezTo>
                    <a:pt x="566181" y="230101"/>
                    <a:pt x="565982" y="228984"/>
                    <a:pt x="565742" y="227868"/>
                  </a:cubicBezTo>
                  <a:cubicBezTo>
                    <a:pt x="565503" y="226751"/>
                    <a:pt x="565264" y="225635"/>
                    <a:pt x="565025" y="224519"/>
                  </a:cubicBezTo>
                  <a:cubicBezTo>
                    <a:pt x="564786" y="223402"/>
                    <a:pt x="564546" y="222286"/>
                    <a:pt x="564267" y="221169"/>
                  </a:cubicBezTo>
                  <a:cubicBezTo>
                    <a:pt x="562991" y="215547"/>
                    <a:pt x="561516" y="209965"/>
                    <a:pt x="559841" y="204463"/>
                  </a:cubicBezTo>
                  <a:cubicBezTo>
                    <a:pt x="559522" y="203347"/>
                    <a:pt x="559203" y="202270"/>
                    <a:pt x="558845" y="201154"/>
                  </a:cubicBezTo>
                  <a:cubicBezTo>
                    <a:pt x="558167" y="198961"/>
                    <a:pt x="557449" y="196768"/>
                    <a:pt x="556731" y="194575"/>
                  </a:cubicBezTo>
                  <a:cubicBezTo>
                    <a:pt x="556373" y="193498"/>
                    <a:pt x="556014" y="192382"/>
                    <a:pt x="555615" y="191305"/>
                  </a:cubicBezTo>
                  <a:cubicBezTo>
                    <a:pt x="555216" y="190189"/>
                    <a:pt x="554857" y="189112"/>
                    <a:pt x="554459" y="188036"/>
                  </a:cubicBezTo>
                  <a:cubicBezTo>
                    <a:pt x="553143" y="184368"/>
                    <a:pt x="551707" y="180739"/>
                    <a:pt x="550272" y="177151"/>
                  </a:cubicBezTo>
                  <a:cubicBezTo>
                    <a:pt x="549913" y="176314"/>
                    <a:pt x="549554" y="175436"/>
                    <a:pt x="549195" y="174599"/>
                  </a:cubicBezTo>
                  <a:cubicBezTo>
                    <a:pt x="547401" y="170333"/>
                    <a:pt x="545487" y="166106"/>
                    <a:pt x="543494" y="161920"/>
                  </a:cubicBezTo>
                  <a:cubicBezTo>
                    <a:pt x="542497" y="159846"/>
                    <a:pt x="541460" y="157773"/>
                    <a:pt x="540424" y="155700"/>
                  </a:cubicBezTo>
                  <a:cubicBezTo>
                    <a:pt x="535001" y="145174"/>
                    <a:pt x="528980" y="135006"/>
                    <a:pt x="522402" y="125278"/>
                  </a:cubicBezTo>
                  <a:cubicBezTo>
                    <a:pt x="521923" y="124560"/>
                    <a:pt x="521445" y="123882"/>
                    <a:pt x="520966" y="123164"/>
                  </a:cubicBezTo>
                  <a:cubicBezTo>
                    <a:pt x="520847" y="123005"/>
                    <a:pt x="520727" y="122805"/>
                    <a:pt x="520607" y="122646"/>
                  </a:cubicBezTo>
                  <a:cubicBezTo>
                    <a:pt x="519411" y="120931"/>
                    <a:pt x="518215" y="119257"/>
                    <a:pt x="516979" y="117582"/>
                  </a:cubicBezTo>
                  <a:cubicBezTo>
                    <a:pt x="515623" y="115708"/>
                    <a:pt x="514228" y="113874"/>
                    <a:pt x="512872" y="112080"/>
                  </a:cubicBezTo>
                  <a:cubicBezTo>
                    <a:pt x="512194" y="111163"/>
                    <a:pt x="511477" y="110286"/>
                    <a:pt x="510759" y="109369"/>
                  </a:cubicBezTo>
                  <a:cubicBezTo>
                    <a:pt x="509403" y="107654"/>
                    <a:pt x="508008" y="105940"/>
                    <a:pt x="506652" y="104265"/>
                  </a:cubicBezTo>
                  <a:cubicBezTo>
                    <a:pt x="503463" y="100397"/>
                    <a:pt x="500153" y="96610"/>
                    <a:pt x="496764" y="92862"/>
                  </a:cubicBezTo>
                  <a:cubicBezTo>
                    <a:pt x="496246" y="92303"/>
                    <a:pt x="495687" y="91705"/>
                    <a:pt x="495169" y="91147"/>
                  </a:cubicBezTo>
                  <a:cubicBezTo>
                    <a:pt x="494531" y="90429"/>
                    <a:pt x="493853" y="89712"/>
                    <a:pt x="493176" y="89034"/>
                  </a:cubicBezTo>
                  <a:cubicBezTo>
                    <a:pt x="492338" y="88117"/>
                    <a:pt x="491501" y="87240"/>
                    <a:pt x="490624" y="86363"/>
                  </a:cubicBezTo>
                  <a:cubicBezTo>
                    <a:pt x="489787" y="85485"/>
                    <a:pt x="488909" y="84608"/>
                    <a:pt x="488032" y="83731"/>
                  </a:cubicBezTo>
                  <a:cubicBezTo>
                    <a:pt x="436278" y="31977"/>
                    <a:pt x="364828" y="0"/>
                    <a:pt x="285882" y="0"/>
                  </a:cubicBezTo>
                  <a:cubicBezTo>
                    <a:pt x="127989" y="0"/>
                    <a:pt x="0" y="127989"/>
                    <a:pt x="0" y="285882"/>
                  </a:cubicBezTo>
                  <a:cubicBezTo>
                    <a:pt x="0" y="364828"/>
                    <a:pt x="32017" y="436278"/>
                    <a:pt x="83731" y="488032"/>
                  </a:cubicBezTo>
                  <a:cubicBezTo>
                    <a:pt x="85485" y="489786"/>
                    <a:pt x="87240" y="491501"/>
                    <a:pt x="88994" y="493176"/>
                  </a:cubicBezTo>
                  <a:cubicBezTo>
                    <a:pt x="90509" y="494611"/>
                    <a:pt x="92064" y="496086"/>
                    <a:pt x="93659" y="497522"/>
                  </a:cubicBezTo>
                  <a:cubicBezTo>
                    <a:pt x="94496" y="498279"/>
                    <a:pt x="95334" y="499077"/>
                    <a:pt x="96211" y="499794"/>
                  </a:cubicBezTo>
                  <a:cubicBezTo>
                    <a:pt x="97925" y="501309"/>
                    <a:pt x="99680" y="502824"/>
                    <a:pt x="101394" y="504300"/>
                  </a:cubicBezTo>
                  <a:cubicBezTo>
                    <a:pt x="102272" y="505018"/>
                    <a:pt x="103149" y="505775"/>
                    <a:pt x="104026" y="506493"/>
                  </a:cubicBezTo>
                  <a:cubicBezTo>
                    <a:pt x="110844" y="512155"/>
                    <a:pt x="117981" y="517458"/>
                    <a:pt x="125317" y="522481"/>
                  </a:cubicBezTo>
                  <a:cubicBezTo>
                    <a:pt x="131218" y="526508"/>
                    <a:pt x="137319" y="530336"/>
                    <a:pt x="143579" y="533925"/>
                  </a:cubicBezTo>
                  <a:cubicBezTo>
                    <a:pt x="143619" y="533965"/>
                    <a:pt x="143619" y="534004"/>
                    <a:pt x="143658" y="534004"/>
                  </a:cubicBezTo>
                  <a:cubicBezTo>
                    <a:pt x="147606" y="536277"/>
                    <a:pt x="151633" y="538470"/>
                    <a:pt x="155700" y="540543"/>
                  </a:cubicBezTo>
                  <a:cubicBezTo>
                    <a:pt x="156736" y="541062"/>
                    <a:pt x="157773" y="541620"/>
                    <a:pt x="158810" y="542098"/>
                  </a:cubicBezTo>
                  <a:cubicBezTo>
                    <a:pt x="162079" y="543733"/>
                    <a:pt x="165349" y="545288"/>
                    <a:pt x="168658" y="546763"/>
                  </a:cubicBezTo>
                  <a:cubicBezTo>
                    <a:pt x="170612" y="547641"/>
                    <a:pt x="172526" y="548478"/>
                    <a:pt x="174479" y="549275"/>
                  </a:cubicBezTo>
                  <a:cubicBezTo>
                    <a:pt x="174918" y="549475"/>
                    <a:pt x="175397" y="549674"/>
                    <a:pt x="175835" y="549834"/>
                  </a:cubicBezTo>
                  <a:cubicBezTo>
                    <a:pt x="176633" y="550192"/>
                    <a:pt x="177470" y="550511"/>
                    <a:pt x="178307" y="550870"/>
                  </a:cubicBezTo>
                  <a:cubicBezTo>
                    <a:pt x="179424" y="551309"/>
                    <a:pt x="180500" y="551787"/>
                    <a:pt x="181617" y="552186"/>
                  </a:cubicBezTo>
                  <a:cubicBezTo>
                    <a:pt x="182653" y="552585"/>
                    <a:pt x="183730" y="552983"/>
                    <a:pt x="184766" y="553382"/>
                  </a:cubicBezTo>
                  <a:cubicBezTo>
                    <a:pt x="216185" y="565264"/>
                    <a:pt x="250276" y="571803"/>
                    <a:pt x="285882" y="571803"/>
                  </a:cubicBezTo>
                  <a:cubicBezTo>
                    <a:pt x="321487" y="571803"/>
                    <a:pt x="355538" y="565304"/>
                    <a:pt x="386957" y="553382"/>
                  </a:cubicBezTo>
                  <a:cubicBezTo>
                    <a:pt x="388033" y="552983"/>
                    <a:pt x="389110" y="552545"/>
                    <a:pt x="390186" y="552146"/>
                  </a:cubicBezTo>
                  <a:cubicBezTo>
                    <a:pt x="391263" y="551708"/>
                    <a:pt x="392340" y="551309"/>
                    <a:pt x="393416" y="550870"/>
                  </a:cubicBezTo>
                  <a:cubicBezTo>
                    <a:pt x="394493" y="550432"/>
                    <a:pt x="395569" y="549993"/>
                    <a:pt x="396646" y="549554"/>
                  </a:cubicBezTo>
                  <a:cubicBezTo>
                    <a:pt x="396805" y="549475"/>
                    <a:pt x="396965" y="549395"/>
                    <a:pt x="397124" y="549355"/>
                  </a:cubicBezTo>
                  <a:cubicBezTo>
                    <a:pt x="400194" y="548039"/>
                    <a:pt x="403225" y="546724"/>
                    <a:pt x="406215" y="545328"/>
                  </a:cubicBezTo>
                  <a:cubicBezTo>
                    <a:pt x="408448" y="544291"/>
                    <a:pt x="410681" y="543215"/>
                    <a:pt x="412913" y="542138"/>
                  </a:cubicBezTo>
                  <a:cubicBezTo>
                    <a:pt x="414987" y="541102"/>
                    <a:pt x="417020" y="540065"/>
                    <a:pt x="419093" y="538988"/>
                  </a:cubicBezTo>
                  <a:cubicBezTo>
                    <a:pt x="422124" y="537394"/>
                    <a:pt x="425114" y="535759"/>
                    <a:pt x="428065" y="534044"/>
                  </a:cubicBezTo>
                  <a:cubicBezTo>
                    <a:pt x="430098" y="532888"/>
                    <a:pt x="432092" y="531732"/>
                    <a:pt x="434125" y="530456"/>
                  </a:cubicBezTo>
                  <a:cubicBezTo>
                    <a:pt x="440983" y="526269"/>
                    <a:pt x="447682" y="521804"/>
                    <a:pt x="454181" y="517099"/>
                  </a:cubicBezTo>
                  <a:cubicBezTo>
                    <a:pt x="458806" y="513749"/>
                    <a:pt x="463312" y="510201"/>
                    <a:pt x="467737" y="506572"/>
                  </a:cubicBezTo>
                  <a:cubicBezTo>
                    <a:pt x="468654" y="505855"/>
                    <a:pt x="469532" y="505097"/>
                    <a:pt x="470369" y="504380"/>
                  </a:cubicBezTo>
                  <a:cubicBezTo>
                    <a:pt x="471246" y="503662"/>
                    <a:pt x="472123" y="502904"/>
                    <a:pt x="473000" y="502147"/>
                  </a:cubicBezTo>
                  <a:cubicBezTo>
                    <a:pt x="473838" y="501389"/>
                    <a:pt x="474715" y="500632"/>
                    <a:pt x="475552" y="499874"/>
                  </a:cubicBezTo>
                  <a:cubicBezTo>
                    <a:pt x="476668" y="498877"/>
                    <a:pt x="477825" y="497880"/>
                    <a:pt x="478901" y="496844"/>
                  </a:cubicBezTo>
                  <a:cubicBezTo>
                    <a:pt x="479460" y="496325"/>
                    <a:pt x="480058" y="495767"/>
                    <a:pt x="480616" y="495249"/>
                  </a:cubicBezTo>
                  <a:cubicBezTo>
                    <a:pt x="481334" y="494611"/>
                    <a:pt x="482051" y="493933"/>
                    <a:pt x="482729" y="493255"/>
                  </a:cubicBezTo>
                  <a:cubicBezTo>
                    <a:pt x="483487" y="492538"/>
                    <a:pt x="484284" y="491780"/>
                    <a:pt x="485042" y="491022"/>
                  </a:cubicBezTo>
                  <a:cubicBezTo>
                    <a:pt x="486039" y="490066"/>
                    <a:pt x="487035" y="489069"/>
                    <a:pt x="488032" y="488112"/>
                  </a:cubicBezTo>
                  <a:cubicBezTo>
                    <a:pt x="488909" y="487235"/>
                    <a:pt x="489747" y="486358"/>
                    <a:pt x="490624" y="485480"/>
                  </a:cubicBezTo>
                  <a:cubicBezTo>
                    <a:pt x="491501" y="484603"/>
                    <a:pt x="492338" y="483726"/>
                    <a:pt x="493176" y="482809"/>
                  </a:cubicBezTo>
                  <a:cubicBezTo>
                    <a:pt x="493853" y="482131"/>
                    <a:pt x="494531" y="481413"/>
                    <a:pt x="495169" y="480696"/>
                  </a:cubicBezTo>
                  <a:cubicBezTo>
                    <a:pt x="495687" y="480137"/>
                    <a:pt x="496246" y="479539"/>
                    <a:pt x="496764" y="478981"/>
                  </a:cubicBezTo>
                  <a:cubicBezTo>
                    <a:pt x="500153" y="475273"/>
                    <a:pt x="503463" y="471485"/>
                    <a:pt x="506652" y="467578"/>
                  </a:cubicBezTo>
                  <a:cubicBezTo>
                    <a:pt x="508048" y="465903"/>
                    <a:pt x="509403" y="464189"/>
                    <a:pt x="510759" y="462474"/>
                  </a:cubicBezTo>
                  <a:cubicBezTo>
                    <a:pt x="511437" y="461557"/>
                    <a:pt x="512155" y="460640"/>
                    <a:pt x="512872" y="459763"/>
                  </a:cubicBezTo>
                  <a:cubicBezTo>
                    <a:pt x="514268" y="457929"/>
                    <a:pt x="515623" y="456095"/>
                    <a:pt x="516979" y="454261"/>
                  </a:cubicBezTo>
                  <a:cubicBezTo>
                    <a:pt x="518215" y="452586"/>
                    <a:pt x="519411" y="450911"/>
                    <a:pt x="520607" y="449197"/>
                  </a:cubicBezTo>
                  <a:cubicBezTo>
                    <a:pt x="520727" y="449037"/>
                    <a:pt x="520847" y="448838"/>
                    <a:pt x="520966" y="448679"/>
                  </a:cubicBezTo>
                  <a:cubicBezTo>
                    <a:pt x="528143" y="438312"/>
                    <a:pt x="534642" y="427427"/>
                    <a:pt x="540464" y="416143"/>
                  </a:cubicBezTo>
                  <a:cubicBezTo>
                    <a:pt x="541500" y="414070"/>
                    <a:pt x="542537" y="412036"/>
                    <a:pt x="543534" y="409923"/>
                  </a:cubicBezTo>
                  <a:cubicBezTo>
                    <a:pt x="545567" y="405737"/>
                    <a:pt x="547481" y="401510"/>
                    <a:pt x="549235" y="397244"/>
                  </a:cubicBezTo>
                  <a:cubicBezTo>
                    <a:pt x="549594" y="396407"/>
                    <a:pt x="549953" y="395569"/>
                    <a:pt x="550312" y="394692"/>
                  </a:cubicBezTo>
                  <a:cubicBezTo>
                    <a:pt x="551787" y="391103"/>
                    <a:pt x="553183" y="387475"/>
                    <a:pt x="554499" y="383807"/>
                  </a:cubicBezTo>
                  <a:cubicBezTo>
                    <a:pt x="554897" y="382730"/>
                    <a:pt x="555256" y="381654"/>
                    <a:pt x="555655" y="380537"/>
                  </a:cubicBezTo>
                  <a:cubicBezTo>
                    <a:pt x="556054" y="379461"/>
                    <a:pt x="556412" y="378345"/>
                    <a:pt x="556771" y="377268"/>
                  </a:cubicBezTo>
                  <a:cubicBezTo>
                    <a:pt x="557489" y="375075"/>
                    <a:pt x="558207" y="372882"/>
                    <a:pt x="558884" y="370689"/>
                  </a:cubicBezTo>
                  <a:cubicBezTo>
                    <a:pt x="559243" y="369573"/>
                    <a:pt x="559562" y="368496"/>
                    <a:pt x="559881" y="367380"/>
                  </a:cubicBezTo>
                  <a:cubicBezTo>
                    <a:pt x="561516" y="361877"/>
                    <a:pt x="562991" y="356335"/>
                    <a:pt x="564307" y="350673"/>
                  </a:cubicBezTo>
                  <a:cubicBezTo>
                    <a:pt x="564586" y="349557"/>
                    <a:pt x="564825" y="348441"/>
                    <a:pt x="565065" y="347324"/>
                  </a:cubicBezTo>
                  <a:cubicBezTo>
                    <a:pt x="565304" y="346208"/>
                    <a:pt x="565543" y="345091"/>
                    <a:pt x="565782" y="343975"/>
                  </a:cubicBezTo>
                  <a:cubicBezTo>
                    <a:pt x="566022" y="342858"/>
                    <a:pt x="566221" y="341742"/>
                    <a:pt x="566460" y="340626"/>
                  </a:cubicBezTo>
                  <a:cubicBezTo>
                    <a:pt x="567577" y="335044"/>
                    <a:pt x="568494" y="329382"/>
                    <a:pt x="569211" y="323680"/>
                  </a:cubicBezTo>
                  <a:cubicBezTo>
                    <a:pt x="569371" y="322524"/>
                    <a:pt x="569530" y="321407"/>
                    <a:pt x="569650" y="320291"/>
                  </a:cubicBezTo>
                  <a:cubicBezTo>
                    <a:pt x="570049" y="316902"/>
                    <a:pt x="570407" y="313473"/>
                    <a:pt x="570687" y="310044"/>
                  </a:cubicBezTo>
                  <a:cubicBezTo>
                    <a:pt x="570806" y="308888"/>
                    <a:pt x="570886" y="307771"/>
                    <a:pt x="570966" y="306615"/>
                  </a:cubicBezTo>
                  <a:cubicBezTo>
                    <a:pt x="571045" y="305459"/>
                    <a:pt x="571125" y="304342"/>
                    <a:pt x="571205" y="303226"/>
                  </a:cubicBezTo>
                  <a:cubicBezTo>
                    <a:pt x="571285" y="302070"/>
                    <a:pt x="571325" y="300953"/>
                    <a:pt x="571404" y="299797"/>
                  </a:cubicBezTo>
                  <a:cubicBezTo>
                    <a:pt x="571484" y="298641"/>
                    <a:pt x="571524" y="297524"/>
                    <a:pt x="571564" y="296368"/>
                  </a:cubicBezTo>
                  <a:cubicBezTo>
                    <a:pt x="571803" y="289191"/>
                    <a:pt x="571803" y="282333"/>
                    <a:pt x="571524" y="275475"/>
                  </a:cubicBezTo>
                  <a:close/>
                </a:path>
              </a:pathLst>
            </a:custGeom>
            <a:solidFill>
              <a:srgbClr val="A7A9AC">
                <a:alpha val="30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0" name="Freeform: Shape 2439">
              <a:extLst>
                <a:ext uri="{FF2B5EF4-FFF2-40B4-BE49-F238E27FC236}">
                  <a16:creationId xmlns="" xmlns:a16="http://schemas.microsoft.com/office/drawing/2014/main" id="{568A20A6-67B1-4445-B442-C3826B202B5A}"/>
                </a:ext>
              </a:extLst>
            </p:cNvPr>
            <p:cNvSpPr/>
            <p:nvPr/>
          </p:nvSpPr>
          <p:spPr>
            <a:xfrm>
              <a:off x="1953851" y="-1637903"/>
              <a:ext cx="678461" cy="678500"/>
            </a:xfrm>
            <a:custGeom>
              <a:avLst/>
              <a:gdLst>
                <a:gd name="connsiteX0" fmla="*/ 678181 w 678461"/>
                <a:gd name="connsiteY0" fmla="*/ 250834 h 678500"/>
                <a:gd name="connsiteX1" fmla="*/ 677982 w 678461"/>
                <a:gd name="connsiteY1" fmla="*/ 245890 h 678500"/>
                <a:gd name="connsiteX2" fmla="*/ 677703 w 678461"/>
                <a:gd name="connsiteY2" fmla="*/ 240946 h 678500"/>
                <a:gd name="connsiteX3" fmla="*/ 677384 w 678461"/>
                <a:gd name="connsiteY3" fmla="*/ 236042 h 678500"/>
                <a:gd name="connsiteX4" fmla="*/ 676985 w 678461"/>
                <a:gd name="connsiteY4" fmla="*/ 231098 h 678500"/>
                <a:gd name="connsiteX5" fmla="*/ 675470 w 678461"/>
                <a:gd name="connsiteY5" fmla="*/ 216305 h 678500"/>
                <a:gd name="connsiteX6" fmla="*/ 674832 w 678461"/>
                <a:gd name="connsiteY6" fmla="*/ 211401 h 678500"/>
                <a:gd name="connsiteX7" fmla="*/ 670845 w 678461"/>
                <a:gd name="connsiteY7" fmla="*/ 186919 h 678500"/>
                <a:gd name="connsiteX8" fmla="*/ 669888 w 678461"/>
                <a:gd name="connsiteY8" fmla="*/ 182055 h 678500"/>
                <a:gd name="connsiteX9" fmla="*/ 668851 w 678461"/>
                <a:gd name="connsiteY9" fmla="*/ 177191 h 678500"/>
                <a:gd name="connsiteX10" fmla="*/ 667775 w 678461"/>
                <a:gd name="connsiteY10" fmla="*/ 172326 h 678500"/>
                <a:gd name="connsiteX11" fmla="*/ 661395 w 678461"/>
                <a:gd name="connsiteY11" fmla="*/ 148204 h 678500"/>
                <a:gd name="connsiteX12" fmla="*/ 659960 w 678461"/>
                <a:gd name="connsiteY12" fmla="*/ 143419 h 678500"/>
                <a:gd name="connsiteX13" fmla="*/ 656889 w 678461"/>
                <a:gd name="connsiteY13" fmla="*/ 133890 h 678500"/>
                <a:gd name="connsiteX14" fmla="*/ 655255 w 678461"/>
                <a:gd name="connsiteY14" fmla="*/ 129185 h 678500"/>
                <a:gd name="connsiteX15" fmla="*/ 653580 w 678461"/>
                <a:gd name="connsiteY15" fmla="*/ 124480 h 678500"/>
                <a:gd name="connsiteX16" fmla="*/ 647520 w 678461"/>
                <a:gd name="connsiteY16" fmla="*/ 108731 h 678500"/>
                <a:gd name="connsiteX17" fmla="*/ 645965 w 678461"/>
                <a:gd name="connsiteY17" fmla="*/ 105062 h 678500"/>
                <a:gd name="connsiteX18" fmla="*/ 637711 w 678461"/>
                <a:gd name="connsiteY18" fmla="*/ 86761 h 678500"/>
                <a:gd name="connsiteX19" fmla="*/ 633245 w 678461"/>
                <a:gd name="connsiteY19" fmla="*/ 77790 h 678500"/>
                <a:gd name="connsiteX20" fmla="*/ 607209 w 678461"/>
                <a:gd name="connsiteY20" fmla="*/ 33891 h 678500"/>
                <a:gd name="connsiteX21" fmla="*/ 585120 w 678461"/>
                <a:gd name="connsiteY21" fmla="*/ 25319 h 678500"/>
                <a:gd name="connsiteX22" fmla="*/ 438073 w 678461"/>
                <a:gd name="connsiteY22" fmla="*/ 0 h 678500"/>
                <a:gd name="connsiteX23" fmla="*/ 340905 w 678461"/>
                <a:gd name="connsiteY23" fmla="*/ 10805 h 678500"/>
                <a:gd name="connsiteX24" fmla="*/ 10805 w 678461"/>
                <a:gd name="connsiteY24" fmla="*/ 340905 h 678500"/>
                <a:gd name="connsiteX25" fmla="*/ 0 w 678461"/>
                <a:gd name="connsiteY25" fmla="*/ 438033 h 678500"/>
                <a:gd name="connsiteX26" fmla="*/ 25319 w 678461"/>
                <a:gd name="connsiteY26" fmla="*/ 585080 h 678500"/>
                <a:gd name="connsiteX27" fmla="*/ 33931 w 678461"/>
                <a:gd name="connsiteY27" fmla="*/ 607249 h 678500"/>
                <a:gd name="connsiteX28" fmla="*/ 60286 w 678461"/>
                <a:gd name="connsiteY28" fmla="*/ 623756 h 678500"/>
                <a:gd name="connsiteX29" fmla="*/ 60406 w 678461"/>
                <a:gd name="connsiteY29" fmla="*/ 623836 h 678500"/>
                <a:gd name="connsiteX30" fmla="*/ 77830 w 678461"/>
                <a:gd name="connsiteY30" fmla="*/ 633246 h 678500"/>
                <a:gd name="connsiteX31" fmla="*/ 82296 w 678461"/>
                <a:gd name="connsiteY31" fmla="*/ 635518 h 678500"/>
                <a:gd name="connsiteX32" fmla="*/ 96490 w 678461"/>
                <a:gd name="connsiteY32" fmla="*/ 642257 h 678500"/>
                <a:gd name="connsiteX33" fmla="*/ 104903 w 678461"/>
                <a:gd name="connsiteY33" fmla="*/ 645925 h 678500"/>
                <a:gd name="connsiteX34" fmla="*/ 106857 w 678461"/>
                <a:gd name="connsiteY34" fmla="*/ 646762 h 678500"/>
                <a:gd name="connsiteX35" fmla="*/ 110405 w 678461"/>
                <a:gd name="connsiteY35" fmla="*/ 648237 h 678500"/>
                <a:gd name="connsiteX36" fmla="*/ 115190 w 678461"/>
                <a:gd name="connsiteY36" fmla="*/ 650151 h 678500"/>
                <a:gd name="connsiteX37" fmla="*/ 119735 w 678461"/>
                <a:gd name="connsiteY37" fmla="*/ 651906 h 678500"/>
                <a:gd name="connsiteX38" fmla="*/ 265706 w 678461"/>
                <a:gd name="connsiteY38" fmla="*/ 678500 h 678500"/>
                <a:gd name="connsiteX39" fmla="*/ 411638 w 678461"/>
                <a:gd name="connsiteY39" fmla="*/ 651906 h 678500"/>
                <a:gd name="connsiteX40" fmla="*/ 416342 w 678461"/>
                <a:gd name="connsiteY40" fmla="*/ 650111 h 678500"/>
                <a:gd name="connsiteX41" fmla="*/ 421007 w 678461"/>
                <a:gd name="connsiteY41" fmla="*/ 648237 h 678500"/>
                <a:gd name="connsiteX42" fmla="*/ 425672 w 678461"/>
                <a:gd name="connsiteY42" fmla="*/ 646324 h 678500"/>
                <a:gd name="connsiteX43" fmla="*/ 426390 w 678461"/>
                <a:gd name="connsiteY43" fmla="*/ 646044 h 678500"/>
                <a:gd name="connsiteX44" fmla="*/ 439508 w 678461"/>
                <a:gd name="connsiteY44" fmla="*/ 640223 h 678500"/>
                <a:gd name="connsiteX45" fmla="*/ 449157 w 678461"/>
                <a:gd name="connsiteY45" fmla="*/ 635598 h 678500"/>
                <a:gd name="connsiteX46" fmla="*/ 458048 w 678461"/>
                <a:gd name="connsiteY46" fmla="*/ 631013 h 678500"/>
                <a:gd name="connsiteX47" fmla="*/ 471007 w 678461"/>
                <a:gd name="connsiteY47" fmla="*/ 623876 h 678500"/>
                <a:gd name="connsiteX48" fmla="*/ 479739 w 678461"/>
                <a:gd name="connsiteY48" fmla="*/ 618732 h 678500"/>
                <a:gd name="connsiteX49" fmla="*/ 508686 w 678461"/>
                <a:gd name="connsiteY49" fmla="*/ 599434 h 678500"/>
                <a:gd name="connsiteX50" fmla="*/ 528263 w 678461"/>
                <a:gd name="connsiteY50" fmla="*/ 584243 h 678500"/>
                <a:gd name="connsiteX51" fmla="*/ 532051 w 678461"/>
                <a:gd name="connsiteY51" fmla="*/ 581053 h 678500"/>
                <a:gd name="connsiteX52" fmla="*/ 535838 w 678461"/>
                <a:gd name="connsiteY52" fmla="*/ 577824 h 678500"/>
                <a:gd name="connsiteX53" fmla="*/ 539546 w 678461"/>
                <a:gd name="connsiteY53" fmla="*/ 574554 h 678500"/>
                <a:gd name="connsiteX54" fmla="*/ 544411 w 678461"/>
                <a:gd name="connsiteY54" fmla="*/ 570208 h 678500"/>
                <a:gd name="connsiteX55" fmla="*/ 546883 w 678461"/>
                <a:gd name="connsiteY55" fmla="*/ 567895 h 678500"/>
                <a:gd name="connsiteX56" fmla="*/ 549953 w 678461"/>
                <a:gd name="connsiteY56" fmla="*/ 565025 h 678500"/>
                <a:gd name="connsiteX57" fmla="*/ 553302 w 678461"/>
                <a:gd name="connsiteY57" fmla="*/ 561795 h 678500"/>
                <a:gd name="connsiteX58" fmla="*/ 557609 w 678461"/>
                <a:gd name="connsiteY58" fmla="*/ 557569 h 678500"/>
                <a:gd name="connsiteX59" fmla="*/ 561356 w 678461"/>
                <a:gd name="connsiteY59" fmla="*/ 553781 h 678500"/>
                <a:gd name="connsiteX60" fmla="*/ 565025 w 678461"/>
                <a:gd name="connsiteY60" fmla="*/ 549953 h 678500"/>
                <a:gd name="connsiteX61" fmla="*/ 567896 w 678461"/>
                <a:gd name="connsiteY61" fmla="*/ 546883 h 678500"/>
                <a:gd name="connsiteX62" fmla="*/ 570208 w 678461"/>
                <a:gd name="connsiteY62" fmla="*/ 544411 h 678500"/>
                <a:gd name="connsiteX63" fmla="*/ 584482 w 678461"/>
                <a:gd name="connsiteY63" fmla="*/ 527984 h 678500"/>
                <a:gd name="connsiteX64" fmla="*/ 590423 w 678461"/>
                <a:gd name="connsiteY64" fmla="*/ 520568 h 678500"/>
                <a:gd name="connsiteX65" fmla="*/ 593453 w 678461"/>
                <a:gd name="connsiteY65" fmla="*/ 516660 h 678500"/>
                <a:gd name="connsiteX66" fmla="*/ 599394 w 678461"/>
                <a:gd name="connsiteY66" fmla="*/ 508686 h 678500"/>
                <a:gd name="connsiteX67" fmla="*/ 604657 w 678461"/>
                <a:gd name="connsiteY67" fmla="*/ 501349 h 678500"/>
                <a:gd name="connsiteX68" fmla="*/ 605176 w 678461"/>
                <a:gd name="connsiteY68" fmla="*/ 500632 h 678500"/>
                <a:gd name="connsiteX69" fmla="*/ 633325 w 678461"/>
                <a:gd name="connsiteY69" fmla="*/ 453662 h 678500"/>
                <a:gd name="connsiteX70" fmla="*/ 637791 w 678461"/>
                <a:gd name="connsiteY70" fmla="*/ 444691 h 678500"/>
                <a:gd name="connsiteX71" fmla="*/ 646044 w 678461"/>
                <a:gd name="connsiteY71" fmla="*/ 426390 h 678500"/>
                <a:gd name="connsiteX72" fmla="*/ 647599 w 678461"/>
                <a:gd name="connsiteY72" fmla="*/ 422722 h 678500"/>
                <a:gd name="connsiteX73" fmla="*/ 653660 w 678461"/>
                <a:gd name="connsiteY73" fmla="*/ 406973 h 678500"/>
                <a:gd name="connsiteX74" fmla="*/ 655335 w 678461"/>
                <a:gd name="connsiteY74" fmla="*/ 402268 h 678500"/>
                <a:gd name="connsiteX75" fmla="*/ 656969 w 678461"/>
                <a:gd name="connsiteY75" fmla="*/ 397563 h 678500"/>
                <a:gd name="connsiteX76" fmla="*/ 660039 w 678461"/>
                <a:gd name="connsiteY76" fmla="*/ 388033 h 678500"/>
                <a:gd name="connsiteX77" fmla="*/ 661475 w 678461"/>
                <a:gd name="connsiteY77" fmla="*/ 383249 h 678500"/>
                <a:gd name="connsiteX78" fmla="*/ 667854 w 678461"/>
                <a:gd name="connsiteY78" fmla="*/ 359126 h 678500"/>
                <a:gd name="connsiteX79" fmla="*/ 668931 w 678461"/>
                <a:gd name="connsiteY79" fmla="*/ 354262 h 678500"/>
                <a:gd name="connsiteX80" fmla="*/ 669968 w 678461"/>
                <a:gd name="connsiteY80" fmla="*/ 349398 h 678500"/>
                <a:gd name="connsiteX81" fmla="*/ 670924 w 678461"/>
                <a:gd name="connsiteY81" fmla="*/ 344533 h 678500"/>
                <a:gd name="connsiteX82" fmla="*/ 674912 w 678461"/>
                <a:gd name="connsiteY82" fmla="*/ 320052 h 678500"/>
                <a:gd name="connsiteX83" fmla="*/ 675550 w 678461"/>
                <a:gd name="connsiteY83" fmla="*/ 315148 h 678500"/>
                <a:gd name="connsiteX84" fmla="*/ 677065 w 678461"/>
                <a:gd name="connsiteY84" fmla="*/ 300355 h 678500"/>
                <a:gd name="connsiteX85" fmla="*/ 677463 w 678461"/>
                <a:gd name="connsiteY85" fmla="*/ 295411 h 678500"/>
                <a:gd name="connsiteX86" fmla="*/ 677782 w 678461"/>
                <a:gd name="connsiteY86" fmla="*/ 290507 h 678500"/>
                <a:gd name="connsiteX87" fmla="*/ 678061 w 678461"/>
                <a:gd name="connsiteY87" fmla="*/ 285563 h 678500"/>
                <a:gd name="connsiteX88" fmla="*/ 678261 w 678461"/>
                <a:gd name="connsiteY88" fmla="*/ 280618 h 678500"/>
                <a:gd name="connsiteX89" fmla="*/ 678181 w 678461"/>
                <a:gd name="connsiteY89" fmla="*/ 250834 h 67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678461" h="678500">
                  <a:moveTo>
                    <a:pt x="678181" y="250834"/>
                  </a:moveTo>
                  <a:cubicBezTo>
                    <a:pt x="678141" y="249199"/>
                    <a:pt x="678061" y="247525"/>
                    <a:pt x="677982" y="245890"/>
                  </a:cubicBezTo>
                  <a:cubicBezTo>
                    <a:pt x="677902" y="244255"/>
                    <a:pt x="677822" y="242581"/>
                    <a:pt x="677703" y="240946"/>
                  </a:cubicBezTo>
                  <a:cubicBezTo>
                    <a:pt x="677623" y="239311"/>
                    <a:pt x="677503" y="237676"/>
                    <a:pt x="677384" y="236042"/>
                  </a:cubicBezTo>
                  <a:cubicBezTo>
                    <a:pt x="677264" y="234407"/>
                    <a:pt x="677144" y="232732"/>
                    <a:pt x="676985" y="231098"/>
                  </a:cubicBezTo>
                  <a:cubicBezTo>
                    <a:pt x="676586" y="226193"/>
                    <a:pt x="676068" y="221209"/>
                    <a:pt x="675470" y="216305"/>
                  </a:cubicBezTo>
                  <a:cubicBezTo>
                    <a:pt x="675310" y="214670"/>
                    <a:pt x="675071" y="213036"/>
                    <a:pt x="674832" y="211401"/>
                  </a:cubicBezTo>
                  <a:cubicBezTo>
                    <a:pt x="673755" y="203147"/>
                    <a:pt x="672440" y="194974"/>
                    <a:pt x="670845" y="186919"/>
                  </a:cubicBezTo>
                  <a:cubicBezTo>
                    <a:pt x="670526" y="185285"/>
                    <a:pt x="670207" y="183690"/>
                    <a:pt x="669888" y="182055"/>
                  </a:cubicBezTo>
                  <a:cubicBezTo>
                    <a:pt x="669529" y="180420"/>
                    <a:pt x="669210" y="178826"/>
                    <a:pt x="668851" y="177191"/>
                  </a:cubicBezTo>
                  <a:cubicBezTo>
                    <a:pt x="668492" y="175556"/>
                    <a:pt x="668133" y="173961"/>
                    <a:pt x="667775" y="172326"/>
                  </a:cubicBezTo>
                  <a:cubicBezTo>
                    <a:pt x="665900" y="164192"/>
                    <a:pt x="663787" y="156138"/>
                    <a:pt x="661395" y="148204"/>
                  </a:cubicBezTo>
                  <a:cubicBezTo>
                    <a:pt x="660956" y="146609"/>
                    <a:pt x="660438" y="145014"/>
                    <a:pt x="659960" y="143419"/>
                  </a:cubicBezTo>
                  <a:cubicBezTo>
                    <a:pt x="659003" y="140230"/>
                    <a:pt x="657966" y="137080"/>
                    <a:pt x="656889" y="133890"/>
                  </a:cubicBezTo>
                  <a:cubicBezTo>
                    <a:pt x="656371" y="132335"/>
                    <a:pt x="655813" y="130740"/>
                    <a:pt x="655255" y="129185"/>
                  </a:cubicBezTo>
                  <a:cubicBezTo>
                    <a:pt x="654697" y="127590"/>
                    <a:pt x="654138" y="126035"/>
                    <a:pt x="653580" y="124480"/>
                  </a:cubicBezTo>
                  <a:cubicBezTo>
                    <a:pt x="651666" y="119177"/>
                    <a:pt x="649633" y="113914"/>
                    <a:pt x="647520" y="108731"/>
                  </a:cubicBezTo>
                  <a:cubicBezTo>
                    <a:pt x="647001" y="107495"/>
                    <a:pt x="646483" y="106259"/>
                    <a:pt x="645965" y="105062"/>
                  </a:cubicBezTo>
                  <a:cubicBezTo>
                    <a:pt x="643413" y="98922"/>
                    <a:pt x="640622" y="92822"/>
                    <a:pt x="637711" y="86761"/>
                  </a:cubicBezTo>
                  <a:cubicBezTo>
                    <a:pt x="636276" y="83771"/>
                    <a:pt x="634761" y="80781"/>
                    <a:pt x="633245" y="77790"/>
                  </a:cubicBezTo>
                  <a:cubicBezTo>
                    <a:pt x="625431" y="62599"/>
                    <a:pt x="616739" y="47926"/>
                    <a:pt x="607209" y="33891"/>
                  </a:cubicBezTo>
                  <a:cubicBezTo>
                    <a:pt x="599952" y="30821"/>
                    <a:pt x="592576" y="27950"/>
                    <a:pt x="585120" y="25319"/>
                  </a:cubicBezTo>
                  <a:cubicBezTo>
                    <a:pt x="539148" y="8931"/>
                    <a:pt x="489667" y="0"/>
                    <a:pt x="438073" y="0"/>
                  </a:cubicBezTo>
                  <a:cubicBezTo>
                    <a:pt x="404700" y="0"/>
                    <a:pt x="372164" y="3748"/>
                    <a:pt x="340905" y="10805"/>
                  </a:cubicBezTo>
                  <a:cubicBezTo>
                    <a:pt x="176952" y="47886"/>
                    <a:pt x="47886" y="176952"/>
                    <a:pt x="10805" y="340905"/>
                  </a:cubicBezTo>
                  <a:cubicBezTo>
                    <a:pt x="3748" y="372124"/>
                    <a:pt x="0" y="404660"/>
                    <a:pt x="0" y="438033"/>
                  </a:cubicBezTo>
                  <a:cubicBezTo>
                    <a:pt x="0" y="489587"/>
                    <a:pt x="8931" y="539108"/>
                    <a:pt x="25319" y="585080"/>
                  </a:cubicBezTo>
                  <a:cubicBezTo>
                    <a:pt x="27990" y="592576"/>
                    <a:pt x="30861" y="599953"/>
                    <a:pt x="33931" y="607249"/>
                  </a:cubicBezTo>
                  <a:cubicBezTo>
                    <a:pt x="42464" y="613070"/>
                    <a:pt x="51275" y="618573"/>
                    <a:pt x="60286" y="623756"/>
                  </a:cubicBezTo>
                  <a:cubicBezTo>
                    <a:pt x="60326" y="623796"/>
                    <a:pt x="60326" y="623836"/>
                    <a:pt x="60406" y="623836"/>
                  </a:cubicBezTo>
                  <a:cubicBezTo>
                    <a:pt x="66108" y="627105"/>
                    <a:pt x="71929" y="630255"/>
                    <a:pt x="77830" y="633246"/>
                  </a:cubicBezTo>
                  <a:cubicBezTo>
                    <a:pt x="79345" y="634003"/>
                    <a:pt x="80820" y="634761"/>
                    <a:pt x="82296" y="635518"/>
                  </a:cubicBezTo>
                  <a:cubicBezTo>
                    <a:pt x="87001" y="637871"/>
                    <a:pt x="91705" y="640104"/>
                    <a:pt x="96490" y="642257"/>
                  </a:cubicBezTo>
                  <a:cubicBezTo>
                    <a:pt x="99281" y="643532"/>
                    <a:pt x="102072" y="644729"/>
                    <a:pt x="104903" y="645925"/>
                  </a:cubicBezTo>
                  <a:cubicBezTo>
                    <a:pt x="105541" y="646204"/>
                    <a:pt x="106219" y="646483"/>
                    <a:pt x="106857" y="646762"/>
                  </a:cubicBezTo>
                  <a:cubicBezTo>
                    <a:pt x="108053" y="647280"/>
                    <a:pt x="109209" y="647719"/>
                    <a:pt x="110405" y="648237"/>
                  </a:cubicBezTo>
                  <a:cubicBezTo>
                    <a:pt x="112000" y="648875"/>
                    <a:pt x="113595" y="649553"/>
                    <a:pt x="115190" y="650151"/>
                  </a:cubicBezTo>
                  <a:cubicBezTo>
                    <a:pt x="116705" y="650749"/>
                    <a:pt x="118220" y="651308"/>
                    <a:pt x="119735" y="651906"/>
                  </a:cubicBezTo>
                  <a:cubicBezTo>
                    <a:pt x="165110" y="669090"/>
                    <a:pt x="214311" y="678500"/>
                    <a:pt x="265706" y="678500"/>
                  </a:cubicBezTo>
                  <a:cubicBezTo>
                    <a:pt x="317101" y="678500"/>
                    <a:pt x="366263" y="669090"/>
                    <a:pt x="411638" y="651906"/>
                  </a:cubicBezTo>
                  <a:cubicBezTo>
                    <a:pt x="413192" y="651308"/>
                    <a:pt x="414747" y="650709"/>
                    <a:pt x="416342" y="650111"/>
                  </a:cubicBezTo>
                  <a:cubicBezTo>
                    <a:pt x="417897" y="649473"/>
                    <a:pt x="419452" y="648875"/>
                    <a:pt x="421007" y="648237"/>
                  </a:cubicBezTo>
                  <a:cubicBezTo>
                    <a:pt x="422562" y="647599"/>
                    <a:pt x="424117" y="646962"/>
                    <a:pt x="425672" y="646324"/>
                  </a:cubicBezTo>
                  <a:cubicBezTo>
                    <a:pt x="425912" y="646204"/>
                    <a:pt x="426151" y="646124"/>
                    <a:pt x="426390" y="646044"/>
                  </a:cubicBezTo>
                  <a:cubicBezTo>
                    <a:pt x="430816" y="644170"/>
                    <a:pt x="435162" y="642257"/>
                    <a:pt x="439508" y="640223"/>
                  </a:cubicBezTo>
                  <a:cubicBezTo>
                    <a:pt x="442738" y="638748"/>
                    <a:pt x="445967" y="637193"/>
                    <a:pt x="449157" y="635598"/>
                  </a:cubicBezTo>
                  <a:cubicBezTo>
                    <a:pt x="452147" y="634123"/>
                    <a:pt x="455098" y="632608"/>
                    <a:pt x="458048" y="631013"/>
                  </a:cubicBezTo>
                  <a:cubicBezTo>
                    <a:pt x="462394" y="628700"/>
                    <a:pt x="466740" y="626348"/>
                    <a:pt x="471007" y="623876"/>
                  </a:cubicBezTo>
                  <a:cubicBezTo>
                    <a:pt x="473917" y="622241"/>
                    <a:pt x="476828" y="620526"/>
                    <a:pt x="479739" y="618732"/>
                  </a:cubicBezTo>
                  <a:cubicBezTo>
                    <a:pt x="489667" y="612712"/>
                    <a:pt x="499316" y="606252"/>
                    <a:pt x="508686" y="599434"/>
                  </a:cubicBezTo>
                  <a:cubicBezTo>
                    <a:pt x="515344" y="594570"/>
                    <a:pt x="521883" y="589506"/>
                    <a:pt x="528263" y="584243"/>
                  </a:cubicBezTo>
                  <a:cubicBezTo>
                    <a:pt x="529578" y="583166"/>
                    <a:pt x="530814" y="582130"/>
                    <a:pt x="532051" y="581053"/>
                  </a:cubicBezTo>
                  <a:cubicBezTo>
                    <a:pt x="533326" y="580017"/>
                    <a:pt x="534602" y="578940"/>
                    <a:pt x="535838" y="577824"/>
                  </a:cubicBezTo>
                  <a:cubicBezTo>
                    <a:pt x="537074" y="576747"/>
                    <a:pt x="538350" y="575631"/>
                    <a:pt x="539546" y="574554"/>
                  </a:cubicBezTo>
                  <a:cubicBezTo>
                    <a:pt x="541181" y="573159"/>
                    <a:pt x="542816" y="571683"/>
                    <a:pt x="544411" y="570208"/>
                  </a:cubicBezTo>
                  <a:cubicBezTo>
                    <a:pt x="545248" y="569451"/>
                    <a:pt x="546046" y="568693"/>
                    <a:pt x="546883" y="567895"/>
                  </a:cubicBezTo>
                  <a:cubicBezTo>
                    <a:pt x="547920" y="566939"/>
                    <a:pt x="548956" y="565982"/>
                    <a:pt x="549953" y="565025"/>
                  </a:cubicBezTo>
                  <a:cubicBezTo>
                    <a:pt x="551069" y="563948"/>
                    <a:pt x="552186" y="562911"/>
                    <a:pt x="553302" y="561795"/>
                  </a:cubicBezTo>
                  <a:cubicBezTo>
                    <a:pt x="554738" y="560400"/>
                    <a:pt x="556173" y="559004"/>
                    <a:pt x="557609" y="557569"/>
                  </a:cubicBezTo>
                  <a:cubicBezTo>
                    <a:pt x="558884" y="556293"/>
                    <a:pt x="560120" y="555017"/>
                    <a:pt x="561356" y="553781"/>
                  </a:cubicBezTo>
                  <a:cubicBezTo>
                    <a:pt x="562593" y="552505"/>
                    <a:pt x="563829" y="551229"/>
                    <a:pt x="565025" y="549953"/>
                  </a:cubicBezTo>
                  <a:cubicBezTo>
                    <a:pt x="565982" y="548956"/>
                    <a:pt x="566978" y="547920"/>
                    <a:pt x="567896" y="546883"/>
                  </a:cubicBezTo>
                  <a:cubicBezTo>
                    <a:pt x="568653" y="546046"/>
                    <a:pt x="569410" y="545248"/>
                    <a:pt x="570208" y="544411"/>
                  </a:cubicBezTo>
                  <a:cubicBezTo>
                    <a:pt x="575112" y="539028"/>
                    <a:pt x="579897" y="533566"/>
                    <a:pt x="584482" y="527984"/>
                  </a:cubicBezTo>
                  <a:cubicBezTo>
                    <a:pt x="586476" y="525552"/>
                    <a:pt x="588469" y="523079"/>
                    <a:pt x="590423" y="520568"/>
                  </a:cubicBezTo>
                  <a:cubicBezTo>
                    <a:pt x="591420" y="519252"/>
                    <a:pt x="592457" y="517936"/>
                    <a:pt x="593453" y="516660"/>
                  </a:cubicBezTo>
                  <a:cubicBezTo>
                    <a:pt x="595447" y="514029"/>
                    <a:pt x="597441" y="511397"/>
                    <a:pt x="599394" y="508686"/>
                  </a:cubicBezTo>
                  <a:cubicBezTo>
                    <a:pt x="601149" y="506254"/>
                    <a:pt x="602903" y="503821"/>
                    <a:pt x="604657" y="501349"/>
                  </a:cubicBezTo>
                  <a:cubicBezTo>
                    <a:pt x="604817" y="501110"/>
                    <a:pt x="605016" y="500831"/>
                    <a:pt x="605176" y="500632"/>
                  </a:cubicBezTo>
                  <a:cubicBezTo>
                    <a:pt x="615542" y="485680"/>
                    <a:pt x="624952" y="469970"/>
                    <a:pt x="633325" y="453662"/>
                  </a:cubicBezTo>
                  <a:cubicBezTo>
                    <a:pt x="634840" y="450672"/>
                    <a:pt x="636316" y="447722"/>
                    <a:pt x="637791" y="444691"/>
                  </a:cubicBezTo>
                  <a:cubicBezTo>
                    <a:pt x="640701" y="438631"/>
                    <a:pt x="643493" y="432530"/>
                    <a:pt x="646044" y="426390"/>
                  </a:cubicBezTo>
                  <a:cubicBezTo>
                    <a:pt x="646563" y="425194"/>
                    <a:pt x="647081" y="423958"/>
                    <a:pt x="647599" y="422722"/>
                  </a:cubicBezTo>
                  <a:cubicBezTo>
                    <a:pt x="649713" y="417539"/>
                    <a:pt x="651746" y="412275"/>
                    <a:pt x="653660" y="406973"/>
                  </a:cubicBezTo>
                  <a:cubicBezTo>
                    <a:pt x="654218" y="405417"/>
                    <a:pt x="654776" y="403863"/>
                    <a:pt x="655335" y="402268"/>
                  </a:cubicBezTo>
                  <a:cubicBezTo>
                    <a:pt x="655893" y="400713"/>
                    <a:pt x="656411" y="399118"/>
                    <a:pt x="656969" y="397563"/>
                  </a:cubicBezTo>
                  <a:cubicBezTo>
                    <a:pt x="658046" y="394373"/>
                    <a:pt x="659043" y="391223"/>
                    <a:pt x="660039" y="388033"/>
                  </a:cubicBezTo>
                  <a:cubicBezTo>
                    <a:pt x="660558" y="386439"/>
                    <a:pt x="661036" y="384844"/>
                    <a:pt x="661475" y="383249"/>
                  </a:cubicBezTo>
                  <a:cubicBezTo>
                    <a:pt x="663867" y="375314"/>
                    <a:pt x="665980" y="367260"/>
                    <a:pt x="667854" y="359126"/>
                  </a:cubicBezTo>
                  <a:cubicBezTo>
                    <a:pt x="668253" y="357491"/>
                    <a:pt x="668572" y="355897"/>
                    <a:pt x="668931" y="354262"/>
                  </a:cubicBezTo>
                  <a:cubicBezTo>
                    <a:pt x="669290" y="352627"/>
                    <a:pt x="669609" y="351032"/>
                    <a:pt x="669968" y="349398"/>
                  </a:cubicBezTo>
                  <a:cubicBezTo>
                    <a:pt x="670287" y="347763"/>
                    <a:pt x="670605" y="346168"/>
                    <a:pt x="670924" y="344533"/>
                  </a:cubicBezTo>
                  <a:cubicBezTo>
                    <a:pt x="672519" y="336479"/>
                    <a:pt x="673835" y="328305"/>
                    <a:pt x="674912" y="320052"/>
                  </a:cubicBezTo>
                  <a:cubicBezTo>
                    <a:pt x="675151" y="318417"/>
                    <a:pt x="675350" y="316782"/>
                    <a:pt x="675550" y="315148"/>
                  </a:cubicBezTo>
                  <a:cubicBezTo>
                    <a:pt x="676148" y="310243"/>
                    <a:pt x="676626" y="305259"/>
                    <a:pt x="677065" y="300355"/>
                  </a:cubicBezTo>
                  <a:cubicBezTo>
                    <a:pt x="677224" y="298720"/>
                    <a:pt x="677344" y="297046"/>
                    <a:pt x="677463" y="295411"/>
                  </a:cubicBezTo>
                  <a:cubicBezTo>
                    <a:pt x="677583" y="293776"/>
                    <a:pt x="677703" y="292141"/>
                    <a:pt x="677782" y="290507"/>
                  </a:cubicBezTo>
                  <a:cubicBezTo>
                    <a:pt x="677862" y="288872"/>
                    <a:pt x="677942" y="287197"/>
                    <a:pt x="678061" y="285563"/>
                  </a:cubicBezTo>
                  <a:cubicBezTo>
                    <a:pt x="678141" y="283928"/>
                    <a:pt x="678221" y="282253"/>
                    <a:pt x="678261" y="280618"/>
                  </a:cubicBezTo>
                  <a:cubicBezTo>
                    <a:pt x="678540" y="270650"/>
                    <a:pt x="678540" y="260722"/>
                    <a:pt x="678181" y="250834"/>
                  </a:cubicBezTo>
                  <a:close/>
                </a:path>
              </a:pathLst>
            </a:custGeom>
            <a:solidFill>
              <a:srgbClr val="F1F2F2">
                <a:alpha val="46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1" name="Freeform: Shape 2440">
              <a:extLst>
                <a:ext uri="{FF2B5EF4-FFF2-40B4-BE49-F238E27FC236}">
                  <a16:creationId xmlns="" xmlns:a16="http://schemas.microsoft.com/office/drawing/2014/main" id="{693836DB-C794-4947-ABE1-E1AB4A730C02}"/>
                </a:ext>
              </a:extLst>
            </p:cNvPr>
            <p:cNvSpPr/>
            <p:nvPr/>
          </p:nvSpPr>
          <p:spPr>
            <a:xfrm>
              <a:off x="1806599" y="-1788625"/>
              <a:ext cx="706415" cy="706415"/>
            </a:xfrm>
            <a:custGeom>
              <a:avLst/>
              <a:gdLst>
                <a:gd name="connsiteX0" fmla="*/ 122651 w 706415"/>
                <a:gd name="connsiteY0" fmla="*/ 706416 h 706415"/>
                <a:gd name="connsiteX1" fmla="*/ 32102 w 706415"/>
                <a:gd name="connsiteY1" fmla="*/ 572965 h 706415"/>
                <a:gd name="connsiteX2" fmla="*/ 5 w 706415"/>
                <a:gd name="connsiteY2" fmla="*/ 414554 h 706415"/>
                <a:gd name="connsiteX3" fmla="*/ 31225 w 706415"/>
                <a:gd name="connsiteY3" fmla="*/ 255784 h 706415"/>
                <a:gd name="connsiteX4" fmla="*/ 121056 w 706415"/>
                <a:gd name="connsiteY4" fmla="*/ 121056 h 706415"/>
                <a:gd name="connsiteX5" fmla="*/ 255783 w 706415"/>
                <a:gd name="connsiteY5" fmla="*/ 31225 h 706415"/>
                <a:gd name="connsiteX6" fmla="*/ 414553 w 706415"/>
                <a:gd name="connsiteY6" fmla="*/ 5 h 706415"/>
                <a:gd name="connsiteX7" fmla="*/ 572964 w 706415"/>
                <a:gd name="connsiteY7" fmla="*/ 32102 h 706415"/>
                <a:gd name="connsiteX8" fmla="*/ 706416 w 706415"/>
                <a:gd name="connsiteY8" fmla="*/ 122651 h 706415"/>
                <a:gd name="connsiteX9" fmla="*/ 572087 w 706415"/>
                <a:gd name="connsiteY9" fmla="*/ 34176 h 706415"/>
                <a:gd name="connsiteX10" fmla="*/ 414553 w 706415"/>
                <a:gd name="connsiteY10" fmla="*/ 3554 h 706415"/>
                <a:gd name="connsiteX11" fmla="*/ 257378 w 706415"/>
                <a:gd name="connsiteY11" fmla="*/ 35093 h 706415"/>
                <a:gd name="connsiteX12" fmla="*/ 124326 w 706415"/>
                <a:gd name="connsiteY12" fmla="*/ 124286 h 706415"/>
                <a:gd name="connsiteX13" fmla="*/ 35132 w 706415"/>
                <a:gd name="connsiteY13" fmla="*/ 257339 h 706415"/>
                <a:gd name="connsiteX14" fmla="*/ 3594 w 706415"/>
                <a:gd name="connsiteY14" fmla="*/ 414514 h 706415"/>
                <a:gd name="connsiteX15" fmla="*/ 34215 w 706415"/>
                <a:gd name="connsiteY15" fmla="*/ 572048 h 706415"/>
                <a:gd name="connsiteX16" fmla="*/ 122651 w 706415"/>
                <a:gd name="connsiteY16" fmla="*/ 706416 h 706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6415" h="706415">
                  <a:moveTo>
                    <a:pt x="122651" y="706416"/>
                  </a:moveTo>
                  <a:cubicBezTo>
                    <a:pt x="84175" y="668458"/>
                    <a:pt x="53115" y="622924"/>
                    <a:pt x="32102" y="572965"/>
                  </a:cubicBezTo>
                  <a:cubicBezTo>
                    <a:pt x="11129" y="523005"/>
                    <a:pt x="205" y="468819"/>
                    <a:pt x="5" y="414554"/>
                  </a:cubicBezTo>
                  <a:cubicBezTo>
                    <a:pt x="-274" y="360288"/>
                    <a:pt x="10492" y="305982"/>
                    <a:pt x="31225" y="255784"/>
                  </a:cubicBezTo>
                  <a:cubicBezTo>
                    <a:pt x="51879" y="205545"/>
                    <a:pt x="82700" y="159533"/>
                    <a:pt x="121056" y="121056"/>
                  </a:cubicBezTo>
                  <a:cubicBezTo>
                    <a:pt x="159533" y="82700"/>
                    <a:pt x="205545" y="51879"/>
                    <a:pt x="255783" y="31225"/>
                  </a:cubicBezTo>
                  <a:cubicBezTo>
                    <a:pt x="305982" y="10531"/>
                    <a:pt x="360288" y="-274"/>
                    <a:pt x="414553" y="5"/>
                  </a:cubicBezTo>
                  <a:cubicBezTo>
                    <a:pt x="468819" y="244"/>
                    <a:pt x="523005" y="11169"/>
                    <a:pt x="572964" y="32102"/>
                  </a:cubicBezTo>
                  <a:cubicBezTo>
                    <a:pt x="622924" y="53115"/>
                    <a:pt x="668458" y="84215"/>
                    <a:pt x="706416" y="122651"/>
                  </a:cubicBezTo>
                  <a:cubicBezTo>
                    <a:pt x="667939" y="84733"/>
                    <a:pt x="622047" y="54391"/>
                    <a:pt x="572087" y="34176"/>
                  </a:cubicBezTo>
                  <a:cubicBezTo>
                    <a:pt x="522208" y="13761"/>
                    <a:pt x="468341" y="3315"/>
                    <a:pt x="414553" y="3554"/>
                  </a:cubicBezTo>
                  <a:cubicBezTo>
                    <a:pt x="360766" y="3833"/>
                    <a:pt x="307019" y="14399"/>
                    <a:pt x="257378" y="35093"/>
                  </a:cubicBezTo>
                  <a:cubicBezTo>
                    <a:pt x="207698" y="55666"/>
                    <a:pt x="162284" y="86248"/>
                    <a:pt x="124326" y="124286"/>
                  </a:cubicBezTo>
                  <a:cubicBezTo>
                    <a:pt x="86288" y="162244"/>
                    <a:pt x="55706" y="207658"/>
                    <a:pt x="35132" y="257339"/>
                  </a:cubicBezTo>
                  <a:cubicBezTo>
                    <a:pt x="14439" y="306979"/>
                    <a:pt x="3873" y="360726"/>
                    <a:pt x="3594" y="414514"/>
                  </a:cubicBezTo>
                  <a:cubicBezTo>
                    <a:pt x="3394" y="468301"/>
                    <a:pt x="13841" y="522168"/>
                    <a:pt x="34215" y="572048"/>
                  </a:cubicBezTo>
                  <a:cubicBezTo>
                    <a:pt x="54390" y="622047"/>
                    <a:pt x="84693" y="667939"/>
                    <a:pt x="122651" y="706416"/>
                  </a:cubicBezTo>
                  <a:close/>
                </a:path>
              </a:pathLst>
            </a:custGeom>
            <a:solidFill>
              <a:srgbClr val="FCEEE1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2" name="Freeform: Shape 2441">
              <a:extLst>
                <a:ext uri="{FF2B5EF4-FFF2-40B4-BE49-F238E27FC236}">
                  <a16:creationId xmlns="" xmlns:a16="http://schemas.microsoft.com/office/drawing/2014/main" id="{44048477-8B8C-4144-B750-C5C8127E187D}"/>
                </a:ext>
              </a:extLst>
            </p:cNvPr>
            <p:cNvSpPr/>
            <p:nvPr/>
          </p:nvSpPr>
          <p:spPr>
            <a:xfrm>
              <a:off x="1863262" y="-1718245"/>
              <a:ext cx="712590" cy="712590"/>
            </a:xfrm>
            <a:custGeom>
              <a:avLst/>
              <a:gdLst>
                <a:gd name="connsiteX0" fmla="*/ 712590 w 712590"/>
                <a:gd name="connsiteY0" fmla="*/ 356295 h 712590"/>
                <a:gd name="connsiteX1" fmla="*/ 356295 w 712590"/>
                <a:gd name="connsiteY1" fmla="*/ 712591 h 712590"/>
                <a:gd name="connsiteX2" fmla="*/ 0 w 712590"/>
                <a:gd name="connsiteY2" fmla="*/ 356295 h 712590"/>
                <a:gd name="connsiteX3" fmla="*/ 356295 w 712590"/>
                <a:gd name="connsiteY3" fmla="*/ 0 h 712590"/>
                <a:gd name="connsiteX4" fmla="*/ 712590 w 712590"/>
                <a:gd name="connsiteY4" fmla="*/ 356295 h 712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2590" h="712590">
                  <a:moveTo>
                    <a:pt x="712590" y="356295"/>
                  </a:moveTo>
                  <a:cubicBezTo>
                    <a:pt x="712590" y="553072"/>
                    <a:pt x="553072" y="712591"/>
                    <a:pt x="356295" y="712591"/>
                  </a:cubicBezTo>
                  <a:cubicBezTo>
                    <a:pt x="159519" y="712591"/>
                    <a:pt x="0" y="553072"/>
                    <a:pt x="0" y="356295"/>
                  </a:cubicBezTo>
                  <a:cubicBezTo>
                    <a:pt x="0" y="159519"/>
                    <a:pt x="159519" y="0"/>
                    <a:pt x="356295" y="0"/>
                  </a:cubicBezTo>
                  <a:cubicBezTo>
                    <a:pt x="553072" y="0"/>
                    <a:pt x="712590" y="159519"/>
                    <a:pt x="712590" y="356295"/>
                  </a:cubicBezTo>
                  <a:close/>
                </a:path>
              </a:pathLst>
            </a:custGeom>
            <a:solidFill>
              <a:srgbClr val="F7941D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3" name="Freeform: Shape 2442">
              <a:extLst>
                <a:ext uri="{FF2B5EF4-FFF2-40B4-BE49-F238E27FC236}">
                  <a16:creationId xmlns="" xmlns:a16="http://schemas.microsoft.com/office/drawing/2014/main" id="{18E3CE04-AC4D-463B-A0B7-198567B12924}"/>
                </a:ext>
              </a:extLst>
            </p:cNvPr>
            <p:cNvSpPr/>
            <p:nvPr/>
          </p:nvSpPr>
          <p:spPr>
            <a:xfrm>
              <a:off x="2224182" y="-1646440"/>
              <a:ext cx="325298" cy="595766"/>
            </a:xfrm>
            <a:custGeom>
              <a:avLst/>
              <a:gdLst>
                <a:gd name="connsiteX0" fmla="*/ 324478 w 325298"/>
                <a:gd name="connsiteY0" fmla="*/ 318222 h 595766"/>
                <a:gd name="connsiteX1" fmla="*/ 33293 w 325298"/>
                <a:gd name="connsiteY1" fmla="*/ 595691 h 595766"/>
                <a:gd name="connsiteX2" fmla="*/ 20095 w 325298"/>
                <a:gd name="connsiteY2" fmla="*/ 595053 h 595766"/>
                <a:gd name="connsiteX3" fmla="*/ 0 w 325298"/>
                <a:gd name="connsiteY3" fmla="*/ 592820 h 595766"/>
                <a:gd name="connsiteX4" fmla="*/ 12759 w 325298"/>
                <a:gd name="connsiteY4" fmla="*/ 592501 h 595766"/>
                <a:gd name="connsiteX5" fmla="*/ 284127 w 325298"/>
                <a:gd name="connsiteY5" fmla="*/ 315351 h 595766"/>
                <a:gd name="connsiteX6" fmla="*/ 55302 w 325298"/>
                <a:gd name="connsiteY6" fmla="*/ 2157 h 595766"/>
                <a:gd name="connsiteX7" fmla="*/ 42703 w 325298"/>
                <a:gd name="connsiteY7" fmla="*/ 4 h 595766"/>
                <a:gd name="connsiteX8" fmla="*/ 62918 w 325298"/>
                <a:gd name="connsiteY8" fmla="*/ 682 h 595766"/>
                <a:gd name="connsiteX9" fmla="*/ 76076 w 325298"/>
                <a:gd name="connsiteY9" fmla="*/ 1958 h 595766"/>
                <a:gd name="connsiteX10" fmla="*/ 324478 w 325298"/>
                <a:gd name="connsiteY10" fmla="*/ 318222 h 595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5298" h="595766">
                  <a:moveTo>
                    <a:pt x="324478" y="318222"/>
                  </a:moveTo>
                  <a:cubicBezTo>
                    <a:pt x="312995" y="477670"/>
                    <a:pt x="183969" y="599239"/>
                    <a:pt x="33293" y="595691"/>
                  </a:cubicBezTo>
                  <a:cubicBezTo>
                    <a:pt x="28907" y="595571"/>
                    <a:pt x="24481" y="595372"/>
                    <a:pt x="20095" y="595053"/>
                  </a:cubicBezTo>
                  <a:cubicBezTo>
                    <a:pt x="13277" y="594574"/>
                    <a:pt x="6619" y="593817"/>
                    <a:pt x="0" y="592820"/>
                  </a:cubicBezTo>
                  <a:cubicBezTo>
                    <a:pt x="4266" y="592860"/>
                    <a:pt x="8572" y="592740"/>
                    <a:pt x="12759" y="592501"/>
                  </a:cubicBezTo>
                  <a:cubicBezTo>
                    <a:pt x="154823" y="585563"/>
                    <a:pt x="273162" y="467781"/>
                    <a:pt x="284127" y="315351"/>
                  </a:cubicBezTo>
                  <a:cubicBezTo>
                    <a:pt x="295132" y="162881"/>
                    <a:pt x="194894" y="29390"/>
                    <a:pt x="55302" y="2157"/>
                  </a:cubicBezTo>
                  <a:cubicBezTo>
                    <a:pt x="51196" y="1280"/>
                    <a:pt x="46969" y="562"/>
                    <a:pt x="42703" y="4"/>
                  </a:cubicBezTo>
                  <a:cubicBezTo>
                    <a:pt x="49401" y="-36"/>
                    <a:pt x="56100" y="204"/>
                    <a:pt x="62918" y="682"/>
                  </a:cubicBezTo>
                  <a:cubicBezTo>
                    <a:pt x="67344" y="1001"/>
                    <a:pt x="71730" y="1440"/>
                    <a:pt x="76076" y="1958"/>
                  </a:cubicBezTo>
                  <a:cubicBezTo>
                    <a:pt x="225675" y="19980"/>
                    <a:pt x="335961" y="158734"/>
                    <a:pt x="324478" y="318222"/>
                  </a:cubicBezTo>
                  <a:close/>
                </a:path>
              </a:pathLst>
            </a:custGeom>
            <a:solidFill>
              <a:srgbClr val="FFFFFF">
                <a:alpha val="78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4" name="Freeform: Shape 2443">
              <a:extLst>
                <a:ext uri="{FF2B5EF4-FFF2-40B4-BE49-F238E27FC236}">
                  <a16:creationId xmlns="" xmlns:a16="http://schemas.microsoft.com/office/drawing/2014/main" id="{D3D9E93E-8ED4-483D-8F8B-785A52D6FCDE}"/>
                </a:ext>
              </a:extLst>
            </p:cNvPr>
            <p:cNvSpPr/>
            <p:nvPr/>
          </p:nvSpPr>
          <p:spPr>
            <a:xfrm>
              <a:off x="1892448" y="-1694721"/>
              <a:ext cx="510878" cy="647320"/>
            </a:xfrm>
            <a:custGeom>
              <a:avLst/>
              <a:gdLst>
                <a:gd name="connsiteX0" fmla="*/ 71849 w 510878"/>
                <a:gd name="connsiteY0" fmla="*/ 367778 h 647320"/>
                <a:gd name="connsiteX1" fmla="*/ 223562 w 510878"/>
                <a:gd name="connsiteY1" fmla="*/ 647320 h 647320"/>
                <a:gd name="connsiteX2" fmla="*/ 0 w 510878"/>
                <a:gd name="connsiteY2" fmla="*/ 332851 h 647320"/>
                <a:gd name="connsiteX3" fmla="*/ 332851 w 510878"/>
                <a:gd name="connsiteY3" fmla="*/ 0 h 647320"/>
                <a:gd name="connsiteX4" fmla="*/ 510879 w 510878"/>
                <a:gd name="connsiteY4" fmla="*/ 51594 h 647320"/>
                <a:gd name="connsiteX5" fmla="*/ 405098 w 510878"/>
                <a:gd name="connsiteY5" fmla="*/ 34449 h 647320"/>
                <a:gd name="connsiteX6" fmla="*/ 71849 w 510878"/>
                <a:gd name="connsiteY6" fmla="*/ 367778 h 6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878" h="647320">
                  <a:moveTo>
                    <a:pt x="71849" y="367778"/>
                  </a:moveTo>
                  <a:cubicBezTo>
                    <a:pt x="71849" y="484922"/>
                    <a:pt x="132215" y="587911"/>
                    <a:pt x="223562" y="647320"/>
                  </a:cubicBezTo>
                  <a:cubicBezTo>
                    <a:pt x="93420" y="602145"/>
                    <a:pt x="0" y="478423"/>
                    <a:pt x="0" y="332851"/>
                  </a:cubicBezTo>
                  <a:cubicBezTo>
                    <a:pt x="0" y="149081"/>
                    <a:pt x="149001" y="0"/>
                    <a:pt x="332851" y="0"/>
                  </a:cubicBezTo>
                  <a:cubicBezTo>
                    <a:pt x="398280" y="0"/>
                    <a:pt x="459324" y="18899"/>
                    <a:pt x="510879" y="51594"/>
                  </a:cubicBezTo>
                  <a:cubicBezTo>
                    <a:pt x="477625" y="40430"/>
                    <a:pt x="442100" y="34449"/>
                    <a:pt x="405098" y="34449"/>
                  </a:cubicBezTo>
                  <a:cubicBezTo>
                    <a:pt x="221010" y="34489"/>
                    <a:pt x="71849" y="183690"/>
                    <a:pt x="71849" y="367778"/>
                  </a:cubicBezTo>
                  <a:close/>
                </a:path>
              </a:pathLst>
            </a:custGeom>
            <a:solidFill>
              <a:srgbClr val="F7941D">
                <a:alpha val="59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486" name="Group 2485">
            <a:extLst>
              <a:ext uri="{FF2B5EF4-FFF2-40B4-BE49-F238E27FC236}">
                <a16:creationId xmlns="" xmlns:a16="http://schemas.microsoft.com/office/drawing/2014/main" id="{B88C348D-70A7-4F00-B546-15D46B9B5BFD}"/>
              </a:ext>
            </a:extLst>
          </p:cNvPr>
          <p:cNvGrpSpPr/>
          <p:nvPr/>
        </p:nvGrpSpPr>
        <p:grpSpPr>
          <a:xfrm rot="18245076">
            <a:off x="6567013" y="169493"/>
            <a:ext cx="1376624" cy="2576274"/>
            <a:chOff x="13471155" y="-449897"/>
            <a:chExt cx="2694458" cy="5378699"/>
          </a:xfrm>
        </p:grpSpPr>
        <p:sp>
          <p:nvSpPr>
            <p:cNvPr id="2471" name="Freeform: Shape 2470">
              <a:extLst>
                <a:ext uri="{FF2B5EF4-FFF2-40B4-BE49-F238E27FC236}">
                  <a16:creationId xmlns="" xmlns:a16="http://schemas.microsoft.com/office/drawing/2014/main" id="{24F1041C-2E9E-4402-9FE9-475E42DAA4DF}"/>
                </a:ext>
              </a:extLst>
            </p:cNvPr>
            <p:cNvSpPr/>
            <p:nvPr/>
          </p:nvSpPr>
          <p:spPr>
            <a:xfrm rot="20110042">
              <a:off x="14458229" y="461701"/>
              <a:ext cx="3987" cy="3987"/>
            </a:xfrm>
            <a:custGeom>
              <a:avLst/>
              <a:gdLst/>
              <a:ahLst/>
              <a:cxnLst/>
              <a:rect l="l" t="t" r="r" b="b"/>
              <a:pathLst>
                <a:path w="3987" h="3987"/>
              </a:pathLst>
            </a:custGeom>
            <a:noFill/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2" name="Freeform: Shape 2471">
              <a:extLst>
                <a:ext uri="{FF2B5EF4-FFF2-40B4-BE49-F238E27FC236}">
                  <a16:creationId xmlns="" xmlns:a16="http://schemas.microsoft.com/office/drawing/2014/main" id="{07AEF75C-3E97-48CB-8A9C-9CE591EE969C}"/>
                </a:ext>
              </a:extLst>
            </p:cNvPr>
            <p:cNvSpPr/>
            <p:nvPr/>
          </p:nvSpPr>
          <p:spPr>
            <a:xfrm rot="20110042">
              <a:off x="14458229" y="461701"/>
              <a:ext cx="3987" cy="3987"/>
            </a:xfrm>
            <a:custGeom>
              <a:avLst/>
              <a:gdLst/>
              <a:ahLst/>
              <a:cxnLst/>
              <a:rect l="l" t="t" r="r" b="b"/>
              <a:pathLst>
                <a:path w="3987" h="3987"/>
              </a:pathLst>
            </a:custGeom>
            <a:noFill/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3" name="Freeform: Shape 2472">
              <a:extLst>
                <a:ext uri="{FF2B5EF4-FFF2-40B4-BE49-F238E27FC236}">
                  <a16:creationId xmlns="" xmlns:a16="http://schemas.microsoft.com/office/drawing/2014/main" id="{71670160-2216-45E6-AF39-A21B5BA324FB}"/>
                </a:ext>
              </a:extLst>
            </p:cNvPr>
            <p:cNvSpPr/>
            <p:nvPr/>
          </p:nvSpPr>
          <p:spPr>
            <a:xfrm rot="20110042">
              <a:off x="14458229" y="461701"/>
              <a:ext cx="3987" cy="3987"/>
            </a:xfrm>
            <a:custGeom>
              <a:avLst/>
              <a:gdLst/>
              <a:ahLst/>
              <a:cxnLst/>
              <a:rect l="l" t="t" r="r" b="b"/>
              <a:pathLst>
                <a:path w="3987" h="3987"/>
              </a:pathLst>
            </a:custGeom>
            <a:noFill/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4" name="Freeform: Shape 2473">
              <a:extLst>
                <a:ext uri="{FF2B5EF4-FFF2-40B4-BE49-F238E27FC236}">
                  <a16:creationId xmlns="" xmlns:a16="http://schemas.microsoft.com/office/drawing/2014/main" id="{AA32EBF0-95B5-4D07-8DFF-DF29700FD4A1}"/>
                </a:ext>
              </a:extLst>
            </p:cNvPr>
            <p:cNvSpPr/>
            <p:nvPr/>
          </p:nvSpPr>
          <p:spPr>
            <a:xfrm rot="20110042">
              <a:off x="14458229" y="461701"/>
              <a:ext cx="3987" cy="3987"/>
            </a:xfrm>
            <a:custGeom>
              <a:avLst/>
              <a:gdLst/>
              <a:ahLst/>
              <a:cxnLst/>
              <a:rect l="l" t="t" r="r" b="b"/>
              <a:pathLst>
                <a:path w="3987" h="3987"/>
              </a:pathLst>
            </a:custGeom>
            <a:noFill/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6" name="Freeform: Shape 2475">
              <a:extLst>
                <a:ext uri="{FF2B5EF4-FFF2-40B4-BE49-F238E27FC236}">
                  <a16:creationId xmlns="" xmlns:a16="http://schemas.microsoft.com/office/drawing/2014/main" id="{752B5957-510F-4673-B89F-46766ED02ACD}"/>
                </a:ext>
              </a:extLst>
            </p:cNvPr>
            <p:cNvSpPr/>
            <p:nvPr/>
          </p:nvSpPr>
          <p:spPr>
            <a:xfrm rot="20110042">
              <a:off x="14195182" y="-435880"/>
              <a:ext cx="1552894" cy="5247546"/>
            </a:xfrm>
            <a:custGeom>
              <a:avLst/>
              <a:gdLst>
                <a:gd name="connsiteX0" fmla="*/ 1545341 w 1552894"/>
                <a:gd name="connsiteY0" fmla="*/ 5002462 h 5247546"/>
                <a:gd name="connsiteX1" fmla="*/ 1297098 w 1552894"/>
                <a:gd name="connsiteY1" fmla="*/ 3975721 h 5247546"/>
                <a:gd name="connsiteX2" fmla="*/ 1257944 w 1552894"/>
                <a:gd name="connsiteY2" fmla="*/ 3814479 h 5247546"/>
                <a:gd name="connsiteX3" fmla="*/ 609507 w 1552894"/>
                <a:gd name="connsiteY3" fmla="*/ 1159808 h 5247546"/>
                <a:gd name="connsiteX4" fmla="*/ 707153 w 1552894"/>
                <a:gd name="connsiteY4" fmla="*/ 1148763 h 5247546"/>
                <a:gd name="connsiteX5" fmla="*/ 877645 w 1552894"/>
                <a:gd name="connsiteY5" fmla="*/ 1131140 h 5247546"/>
                <a:gd name="connsiteX6" fmla="*/ 915085 w 1552894"/>
                <a:gd name="connsiteY6" fmla="*/ 1097448 h 5247546"/>
                <a:gd name="connsiteX7" fmla="*/ 916999 w 1552894"/>
                <a:gd name="connsiteY7" fmla="*/ 1039315 h 5247546"/>
                <a:gd name="connsiteX8" fmla="*/ 906792 w 1552894"/>
                <a:gd name="connsiteY8" fmla="*/ 987362 h 5247546"/>
                <a:gd name="connsiteX9" fmla="*/ 891082 w 1552894"/>
                <a:gd name="connsiteY9" fmla="*/ 913918 h 5247546"/>
                <a:gd name="connsiteX10" fmla="*/ 877805 w 1552894"/>
                <a:gd name="connsiteY10" fmla="*/ 864477 h 5247546"/>
                <a:gd name="connsiteX11" fmla="*/ 874934 w 1552894"/>
                <a:gd name="connsiteY11" fmla="*/ 855745 h 5247546"/>
                <a:gd name="connsiteX12" fmla="*/ 870588 w 1552894"/>
                <a:gd name="connsiteY12" fmla="*/ 846096 h 5247546"/>
                <a:gd name="connsiteX13" fmla="*/ 721547 w 1552894"/>
                <a:gd name="connsiteY13" fmla="*/ 846694 h 5247546"/>
                <a:gd name="connsiteX14" fmla="*/ 585225 w 1552894"/>
                <a:gd name="connsiteY14" fmla="*/ 890194 h 5247546"/>
                <a:gd name="connsiteX15" fmla="*/ 545393 w 1552894"/>
                <a:gd name="connsiteY15" fmla="*/ 900162 h 5247546"/>
                <a:gd name="connsiteX16" fmla="*/ 325778 w 1552894"/>
                <a:gd name="connsiteY16" fmla="*/ 32789 h 5247546"/>
                <a:gd name="connsiteX17" fmla="*/ 299862 w 1552894"/>
                <a:gd name="connsiteY17" fmla="*/ 11616 h 5247546"/>
                <a:gd name="connsiteX18" fmla="*/ 293044 w 1552894"/>
                <a:gd name="connsiteY18" fmla="*/ 14 h 5247546"/>
                <a:gd name="connsiteX19" fmla="*/ 291728 w 1552894"/>
                <a:gd name="connsiteY19" fmla="*/ 11537 h 5247546"/>
                <a:gd name="connsiteX20" fmla="*/ 260428 w 1552894"/>
                <a:gd name="connsiteY20" fmla="*/ 43993 h 5247546"/>
                <a:gd name="connsiteX21" fmla="*/ 452292 w 1552894"/>
                <a:gd name="connsiteY21" fmla="*/ 919779 h 5247546"/>
                <a:gd name="connsiteX22" fmla="*/ 340691 w 1552894"/>
                <a:gd name="connsiteY22" fmla="*/ 938519 h 5247546"/>
                <a:gd name="connsiteX23" fmla="*/ 166251 w 1552894"/>
                <a:gd name="connsiteY23" fmla="*/ 59662 h 5247546"/>
                <a:gd name="connsiteX24" fmla="*/ 141531 w 1552894"/>
                <a:gd name="connsiteY24" fmla="*/ 37414 h 5247546"/>
                <a:gd name="connsiteX25" fmla="*/ 135350 w 1552894"/>
                <a:gd name="connsiteY25" fmla="*/ 25492 h 5247546"/>
                <a:gd name="connsiteX26" fmla="*/ 133436 w 1552894"/>
                <a:gd name="connsiteY26" fmla="*/ 36975 h 5247546"/>
                <a:gd name="connsiteX27" fmla="*/ 100542 w 1552894"/>
                <a:gd name="connsiteY27" fmla="*/ 68155 h 5247546"/>
                <a:gd name="connsiteX28" fmla="*/ 246473 w 1552894"/>
                <a:gd name="connsiteY28" fmla="*/ 952115 h 5247546"/>
                <a:gd name="connsiteX29" fmla="*/ 83078 w 1552894"/>
                <a:gd name="connsiteY29" fmla="*/ 974244 h 5247546"/>
                <a:gd name="connsiteX30" fmla="*/ 2577 w 1552894"/>
                <a:gd name="connsiteY30" fmla="*/ 1022888 h 5247546"/>
                <a:gd name="connsiteX31" fmla="*/ 743 w 1552894"/>
                <a:gd name="connsiteY31" fmla="*/ 1032258 h 5247546"/>
                <a:gd name="connsiteX32" fmla="*/ 663 w 1552894"/>
                <a:gd name="connsiteY32" fmla="*/ 1053708 h 5247546"/>
                <a:gd name="connsiteX33" fmla="*/ 5129 w 1552894"/>
                <a:gd name="connsiteY33" fmla="*/ 1093780 h 5247546"/>
                <a:gd name="connsiteX34" fmla="*/ 22473 w 1552894"/>
                <a:gd name="connsiteY34" fmla="*/ 1223523 h 5247546"/>
                <a:gd name="connsiteX35" fmla="*/ 32042 w 1552894"/>
                <a:gd name="connsiteY35" fmla="*/ 1269017 h 5247546"/>
                <a:gd name="connsiteX36" fmla="*/ 39099 w 1552894"/>
                <a:gd name="connsiteY36" fmla="*/ 1286560 h 5247546"/>
                <a:gd name="connsiteX37" fmla="*/ 219759 w 1552894"/>
                <a:gd name="connsiteY37" fmla="*/ 1248363 h 5247546"/>
                <a:gd name="connsiteX38" fmla="*/ 292366 w 1552894"/>
                <a:gd name="connsiteY38" fmla="*/ 1226513 h 5247546"/>
                <a:gd name="connsiteX39" fmla="*/ 686819 w 1552894"/>
                <a:gd name="connsiteY39" fmla="*/ 3581826 h 5247546"/>
                <a:gd name="connsiteX40" fmla="*/ 686579 w 1552894"/>
                <a:gd name="connsiteY40" fmla="*/ 3581826 h 5247546"/>
                <a:gd name="connsiteX41" fmla="*/ 836338 w 1552894"/>
                <a:gd name="connsiteY41" fmla="*/ 4476831 h 5247546"/>
                <a:gd name="connsiteX42" fmla="*/ 944192 w 1552894"/>
                <a:gd name="connsiteY42" fmla="*/ 5131607 h 5247546"/>
                <a:gd name="connsiteX43" fmla="*/ 1000770 w 1552894"/>
                <a:gd name="connsiteY43" fmla="*/ 5231965 h 5247546"/>
                <a:gd name="connsiteX44" fmla="*/ 1009741 w 1552894"/>
                <a:gd name="connsiteY44" fmla="*/ 5237388 h 5247546"/>
                <a:gd name="connsiteX45" fmla="*/ 1125290 w 1552894"/>
                <a:gd name="connsiteY45" fmla="*/ 5084359 h 5247546"/>
                <a:gd name="connsiteX46" fmla="*/ 931313 w 1552894"/>
                <a:gd name="connsiteY46" fmla="*/ 4048686 h 5247546"/>
                <a:gd name="connsiteX47" fmla="*/ 900093 w 1552894"/>
                <a:gd name="connsiteY47" fmla="*/ 3882939 h 5247546"/>
                <a:gd name="connsiteX48" fmla="*/ 391049 w 1552894"/>
                <a:gd name="connsiteY48" fmla="*/ 1200158 h 5247546"/>
                <a:gd name="connsiteX49" fmla="*/ 508990 w 1552894"/>
                <a:gd name="connsiteY49" fmla="*/ 1175637 h 5247546"/>
                <a:gd name="connsiteX50" fmla="*/ 1028920 w 1552894"/>
                <a:gd name="connsiteY50" fmla="*/ 3522816 h 5247546"/>
                <a:gd name="connsiteX51" fmla="*/ 1028680 w 1552894"/>
                <a:gd name="connsiteY51" fmla="*/ 3522816 h 5247546"/>
                <a:gd name="connsiteX52" fmla="*/ 1225049 w 1552894"/>
                <a:gd name="connsiteY52" fmla="*/ 4409926 h 5247546"/>
                <a:gd name="connsiteX53" fmla="*/ 1366635 w 1552894"/>
                <a:gd name="connsiteY53" fmla="*/ 5057286 h 5247546"/>
                <a:gd name="connsiteX54" fmla="*/ 1428436 w 1552894"/>
                <a:gd name="connsiteY54" fmla="*/ 5154972 h 5247546"/>
                <a:gd name="connsiteX55" fmla="*/ 1437687 w 1552894"/>
                <a:gd name="connsiteY55" fmla="*/ 5159996 h 5247546"/>
                <a:gd name="connsiteX56" fmla="*/ 1437687 w 1552894"/>
                <a:gd name="connsiteY56" fmla="*/ 5159996 h 5247546"/>
                <a:gd name="connsiteX57" fmla="*/ 1545341 w 1552894"/>
                <a:gd name="connsiteY57" fmla="*/ 5002462 h 5247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552894" h="5247546">
                  <a:moveTo>
                    <a:pt x="1545341" y="5002462"/>
                  </a:moveTo>
                  <a:cubicBezTo>
                    <a:pt x="1531863" y="4944569"/>
                    <a:pt x="1433141" y="4535921"/>
                    <a:pt x="1297098" y="3975721"/>
                  </a:cubicBezTo>
                  <a:cubicBezTo>
                    <a:pt x="1284378" y="3923250"/>
                    <a:pt x="1271300" y="3869423"/>
                    <a:pt x="1257944" y="3814479"/>
                  </a:cubicBezTo>
                  <a:cubicBezTo>
                    <a:pt x="1062132" y="3008508"/>
                    <a:pt x="804561" y="1951823"/>
                    <a:pt x="609507" y="1159808"/>
                  </a:cubicBezTo>
                  <a:cubicBezTo>
                    <a:pt x="641963" y="1155462"/>
                    <a:pt x="674538" y="1151714"/>
                    <a:pt x="707153" y="1148763"/>
                  </a:cubicBezTo>
                  <a:cubicBezTo>
                    <a:pt x="762216" y="1143819"/>
                    <a:pt x="825852" y="1152391"/>
                    <a:pt x="877645" y="1131140"/>
                  </a:cubicBezTo>
                  <a:cubicBezTo>
                    <a:pt x="889926" y="1132455"/>
                    <a:pt x="911058" y="1108931"/>
                    <a:pt x="915085" y="1097448"/>
                  </a:cubicBezTo>
                  <a:cubicBezTo>
                    <a:pt x="921066" y="1080104"/>
                    <a:pt x="920149" y="1059610"/>
                    <a:pt x="916999" y="1039315"/>
                  </a:cubicBezTo>
                  <a:cubicBezTo>
                    <a:pt x="914248" y="1021213"/>
                    <a:pt x="909662" y="1003071"/>
                    <a:pt x="906792" y="987362"/>
                  </a:cubicBezTo>
                  <a:cubicBezTo>
                    <a:pt x="902406" y="962641"/>
                    <a:pt x="897103" y="938200"/>
                    <a:pt x="891082" y="913918"/>
                  </a:cubicBezTo>
                  <a:cubicBezTo>
                    <a:pt x="887095" y="897331"/>
                    <a:pt x="882629" y="880904"/>
                    <a:pt x="877805" y="864477"/>
                  </a:cubicBezTo>
                  <a:cubicBezTo>
                    <a:pt x="876928" y="861406"/>
                    <a:pt x="875971" y="858456"/>
                    <a:pt x="874934" y="855745"/>
                  </a:cubicBezTo>
                  <a:cubicBezTo>
                    <a:pt x="873578" y="852316"/>
                    <a:pt x="872103" y="849046"/>
                    <a:pt x="870588" y="846096"/>
                  </a:cubicBezTo>
                  <a:cubicBezTo>
                    <a:pt x="841083" y="788082"/>
                    <a:pt x="774856" y="825083"/>
                    <a:pt x="721547" y="846694"/>
                  </a:cubicBezTo>
                  <a:cubicBezTo>
                    <a:pt x="677648" y="864556"/>
                    <a:pt x="631038" y="877993"/>
                    <a:pt x="585225" y="890194"/>
                  </a:cubicBezTo>
                  <a:cubicBezTo>
                    <a:pt x="571987" y="893703"/>
                    <a:pt x="558710" y="896972"/>
                    <a:pt x="545393" y="900162"/>
                  </a:cubicBezTo>
                  <a:cubicBezTo>
                    <a:pt x="424501" y="410934"/>
                    <a:pt x="338537" y="68952"/>
                    <a:pt x="325778" y="32789"/>
                  </a:cubicBezTo>
                  <a:cubicBezTo>
                    <a:pt x="320914" y="19312"/>
                    <a:pt x="310787" y="12932"/>
                    <a:pt x="299862" y="11616"/>
                  </a:cubicBezTo>
                  <a:cubicBezTo>
                    <a:pt x="296712" y="3682"/>
                    <a:pt x="294399" y="-265"/>
                    <a:pt x="293044" y="14"/>
                  </a:cubicBezTo>
                  <a:cubicBezTo>
                    <a:pt x="291768" y="293"/>
                    <a:pt x="291369" y="4200"/>
                    <a:pt x="291728" y="11537"/>
                  </a:cubicBezTo>
                  <a:cubicBezTo>
                    <a:pt x="274703" y="13331"/>
                    <a:pt x="258634" y="26369"/>
                    <a:pt x="260428" y="43993"/>
                  </a:cubicBezTo>
                  <a:cubicBezTo>
                    <a:pt x="261545" y="55077"/>
                    <a:pt x="338896" y="406787"/>
                    <a:pt x="452292" y="919779"/>
                  </a:cubicBezTo>
                  <a:cubicBezTo>
                    <a:pt x="415211" y="926717"/>
                    <a:pt x="377971" y="932857"/>
                    <a:pt x="340691" y="938519"/>
                  </a:cubicBezTo>
                  <a:cubicBezTo>
                    <a:pt x="245277" y="442991"/>
                    <a:pt x="177136" y="96424"/>
                    <a:pt x="166251" y="59662"/>
                  </a:cubicBezTo>
                  <a:cubicBezTo>
                    <a:pt x="162104" y="45986"/>
                    <a:pt x="152296" y="39168"/>
                    <a:pt x="141531" y="37414"/>
                  </a:cubicBezTo>
                  <a:cubicBezTo>
                    <a:pt x="138779" y="29359"/>
                    <a:pt x="136706" y="25293"/>
                    <a:pt x="135350" y="25492"/>
                  </a:cubicBezTo>
                  <a:cubicBezTo>
                    <a:pt x="134075" y="25691"/>
                    <a:pt x="133436" y="29599"/>
                    <a:pt x="133436" y="36975"/>
                  </a:cubicBezTo>
                  <a:cubicBezTo>
                    <a:pt x="116371" y="38052"/>
                    <a:pt x="99665" y="50412"/>
                    <a:pt x="100542" y="68155"/>
                  </a:cubicBezTo>
                  <a:cubicBezTo>
                    <a:pt x="101100" y="79279"/>
                    <a:pt x="159991" y="434299"/>
                    <a:pt x="246473" y="952115"/>
                  </a:cubicBezTo>
                  <a:cubicBezTo>
                    <a:pt x="192048" y="959770"/>
                    <a:pt x="137623" y="967266"/>
                    <a:pt x="83078" y="974244"/>
                  </a:cubicBezTo>
                  <a:cubicBezTo>
                    <a:pt x="45439" y="979028"/>
                    <a:pt x="11907" y="990711"/>
                    <a:pt x="2577" y="1022888"/>
                  </a:cubicBezTo>
                  <a:cubicBezTo>
                    <a:pt x="1700" y="1025838"/>
                    <a:pt x="1102" y="1028948"/>
                    <a:pt x="743" y="1032258"/>
                  </a:cubicBezTo>
                  <a:cubicBezTo>
                    <a:pt x="-254" y="1038677"/>
                    <a:pt x="-214" y="1045894"/>
                    <a:pt x="663" y="1053708"/>
                  </a:cubicBezTo>
                  <a:cubicBezTo>
                    <a:pt x="2218" y="1067106"/>
                    <a:pt x="3693" y="1080383"/>
                    <a:pt x="5129" y="1093780"/>
                  </a:cubicBezTo>
                  <a:cubicBezTo>
                    <a:pt x="9794" y="1137161"/>
                    <a:pt x="14698" y="1180741"/>
                    <a:pt x="22473" y="1223523"/>
                  </a:cubicBezTo>
                  <a:cubicBezTo>
                    <a:pt x="25224" y="1238754"/>
                    <a:pt x="28334" y="1253985"/>
                    <a:pt x="32042" y="1269017"/>
                  </a:cubicBezTo>
                  <a:cubicBezTo>
                    <a:pt x="33597" y="1275197"/>
                    <a:pt x="35152" y="1281457"/>
                    <a:pt x="39099" y="1286560"/>
                  </a:cubicBezTo>
                  <a:cubicBezTo>
                    <a:pt x="64697" y="1319575"/>
                    <a:pt x="188220" y="1257972"/>
                    <a:pt x="219759" y="1248363"/>
                  </a:cubicBezTo>
                  <a:cubicBezTo>
                    <a:pt x="243921" y="1240987"/>
                    <a:pt x="268124" y="1233611"/>
                    <a:pt x="292366" y="1226513"/>
                  </a:cubicBezTo>
                  <a:cubicBezTo>
                    <a:pt x="408951" y="1923634"/>
                    <a:pt x="559428" y="2820552"/>
                    <a:pt x="686819" y="3581826"/>
                  </a:cubicBezTo>
                  <a:cubicBezTo>
                    <a:pt x="686739" y="3581826"/>
                    <a:pt x="686659" y="3581826"/>
                    <a:pt x="686579" y="3581826"/>
                  </a:cubicBezTo>
                  <a:cubicBezTo>
                    <a:pt x="742679" y="3915594"/>
                    <a:pt x="794074" y="4223366"/>
                    <a:pt x="836338" y="4476831"/>
                  </a:cubicBezTo>
                  <a:cubicBezTo>
                    <a:pt x="892159" y="4812114"/>
                    <a:pt x="931831" y="5052183"/>
                    <a:pt x="944192" y="5131607"/>
                  </a:cubicBezTo>
                  <a:cubicBezTo>
                    <a:pt x="951687" y="5180092"/>
                    <a:pt x="974056" y="5213823"/>
                    <a:pt x="1000770" y="5231965"/>
                  </a:cubicBezTo>
                  <a:cubicBezTo>
                    <a:pt x="1003800" y="5235075"/>
                    <a:pt x="1006831" y="5236989"/>
                    <a:pt x="1009741" y="5237388"/>
                  </a:cubicBezTo>
                  <a:cubicBezTo>
                    <a:pt x="1071742" y="5270481"/>
                    <a:pt x="1150050" y="5223552"/>
                    <a:pt x="1125290" y="5084359"/>
                  </a:cubicBezTo>
                  <a:cubicBezTo>
                    <a:pt x="1114883" y="5025907"/>
                    <a:pt x="1037731" y="4613871"/>
                    <a:pt x="931313" y="4048686"/>
                  </a:cubicBezTo>
                  <a:cubicBezTo>
                    <a:pt x="921186" y="3994780"/>
                    <a:pt x="910739" y="3939437"/>
                    <a:pt x="900093" y="3882939"/>
                  </a:cubicBezTo>
                  <a:cubicBezTo>
                    <a:pt x="746587" y="3068436"/>
                    <a:pt x="544516" y="2000746"/>
                    <a:pt x="391049" y="1200158"/>
                  </a:cubicBezTo>
                  <a:cubicBezTo>
                    <a:pt x="430123" y="1190948"/>
                    <a:pt x="469477" y="1182774"/>
                    <a:pt x="508990" y="1175637"/>
                  </a:cubicBezTo>
                  <a:cubicBezTo>
                    <a:pt x="662178" y="1867973"/>
                    <a:pt x="860819" y="2763495"/>
                    <a:pt x="1028920" y="3522816"/>
                  </a:cubicBezTo>
                  <a:cubicBezTo>
                    <a:pt x="1028840" y="3522816"/>
                    <a:pt x="1028760" y="3522816"/>
                    <a:pt x="1028680" y="3522816"/>
                  </a:cubicBezTo>
                  <a:cubicBezTo>
                    <a:pt x="1102164" y="3853673"/>
                    <a:pt x="1169588" y="4158773"/>
                    <a:pt x="1225049" y="4409926"/>
                  </a:cubicBezTo>
                  <a:cubicBezTo>
                    <a:pt x="1298135" y="4741341"/>
                    <a:pt x="1350167" y="4978699"/>
                    <a:pt x="1366635" y="5057286"/>
                  </a:cubicBezTo>
                  <a:cubicBezTo>
                    <a:pt x="1376642" y="5105292"/>
                    <a:pt x="1400765" y="5137987"/>
                    <a:pt x="1428436" y="5154972"/>
                  </a:cubicBezTo>
                  <a:cubicBezTo>
                    <a:pt x="1431666" y="5157923"/>
                    <a:pt x="1434736" y="5159717"/>
                    <a:pt x="1437687" y="5159996"/>
                  </a:cubicBezTo>
                  <a:lnTo>
                    <a:pt x="1437687" y="5159996"/>
                  </a:lnTo>
                  <a:cubicBezTo>
                    <a:pt x="1501362" y="5190299"/>
                    <a:pt x="1577317" y="5140220"/>
                    <a:pt x="1545341" y="5002462"/>
                  </a:cubicBezTo>
                  <a:close/>
                </a:path>
              </a:pathLst>
            </a:custGeom>
            <a:solidFill>
              <a:srgbClr val="5F3A16">
                <a:alpha val="35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7" name="Freeform: Shape 2476">
              <a:extLst>
                <a:ext uri="{FF2B5EF4-FFF2-40B4-BE49-F238E27FC236}">
                  <a16:creationId xmlns="" xmlns:a16="http://schemas.microsoft.com/office/drawing/2014/main" id="{F85629AA-329A-42CE-B6AC-0BB1B56D50B7}"/>
                </a:ext>
              </a:extLst>
            </p:cNvPr>
            <p:cNvSpPr/>
            <p:nvPr/>
          </p:nvSpPr>
          <p:spPr>
            <a:xfrm rot="20110042">
              <a:off x="13524102" y="681764"/>
              <a:ext cx="918767" cy="464037"/>
            </a:xfrm>
            <a:custGeom>
              <a:avLst/>
              <a:gdLst>
                <a:gd name="connsiteX0" fmla="*/ 916891 w 918767"/>
                <a:gd name="connsiteY0" fmla="*/ 226388 h 464037"/>
                <a:gd name="connsiteX1" fmla="*/ 913661 w 918767"/>
                <a:gd name="connsiteY1" fmla="*/ 284482 h 464037"/>
                <a:gd name="connsiteX2" fmla="*/ 875463 w 918767"/>
                <a:gd name="connsiteY2" fmla="*/ 317336 h 464037"/>
                <a:gd name="connsiteX3" fmla="*/ 704613 w 918767"/>
                <a:gd name="connsiteY3" fmla="*/ 331132 h 464037"/>
                <a:gd name="connsiteX4" fmla="*/ 379417 w 918767"/>
                <a:gd name="connsiteY4" fmla="*/ 376985 h 464037"/>
                <a:gd name="connsiteX5" fmla="*/ 215066 w 918767"/>
                <a:gd name="connsiteY5" fmla="*/ 419647 h 464037"/>
                <a:gd name="connsiteX6" fmla="*/ 33609 w 918767"/>
                <a:gd name="connsiteY6" fmla="*/ 453778 h 464037"/>
                <a:gd name="connsiteX7" fmla="*/ 26950 w 918767"/>
                <a:gd name="connsiteY7" fmla="*/ 436075 h 464037"/>
                <a:gd name="connsiteX8" fmla="*/ 18417 w 918767"/>
                <a:gd name="connsiteY8" fmla="*/ 390382 h 464037"/>
                <a:gd name="connsiteX9" fmla="*/ 4023 w 918767"/>
                <a:gd name="connsiteY9" fmla="*/ 260280 h 464037"/>
                <a:gd name="connsiteX10" fmla="*/ 435 w 918767"/>
                <a:gd name="connsiteY10" fmla="*/ 220089 h 464037"/>
                <a:gd name="connsiteX11" fmla="*/ 993 w 918767"/>
                <a:gd name="connsiteY11" fmla="*/ 198677 h 464037"/>
                <a:gd name="connsiteX12" fmla="*/ 3067 w 918767"/>
                <a:gd name="connsiteY12" fmla="*/ 189348 h 464037"/>
                <a:gd name="connsiteX13" fmla="*/ 84644 w 918767"/>
                <a:gd name="connsiteY13" fmla="*/ 142538 h 464037"/>
                <a:gd name="connsiteX14" fmla="*/ 300750 w 918767"/>
                <a:gd name="connsiteY14" fmla="*/ 117937 h 464037"/>
                <a:gd name="connsiteX15" fmla="*/ 588585 w 918767"/>
                <a:gd name="connsiteY15" fmla="*/ 69851 h 464037"/>
                <a:gd name="connsiteX16" fmla="*/ 725825 w 918767"/>
                <a:gd name="connsiteY16" fmla="*/ 29461 h 464037"/>
                <a:gd name="connsiteX17" fmla="*/ 874866 w 918767"/>
                <a:gd name="connsiteY17" fmla="*/ 32212 h 464037"/>
                <a:gd name="connsiteX18" fmla="*/ 878973 w 918767"/>
                <a:gd name="connsiteY18" fmla="*/ 41941 h 464037"/>
                <a:gd name="connsiteX19" fmla="*/ 881644 w 918767"/>
                <a:gd name="connsiteY19" fmla="*/ 50753 h 464037"/>
                <a:gd name="connsiteX20" fmla="*/ 893805 w 918767"/>
                <a:gd name="connsiteY20" fmla="*/ 100513 h 464037"/>
                <a:gd name="connsiteX21" fmla="*/ 907840 w 918767"/>
                <a:gd name="connsiteY21" fmla="*/ 174276 h 464037"/>
                <a:gd name="connsiteX22" fmla="*/ 916891 w 918767"/>
                <a:gd name="connsiteY22" fmla="*/ 226388 h 46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8767" h="464037">
                  <a:moveTo>
                    <a:pt x="916891" y="226388"/>
                  </a:moveTo>
                  <a:cubicBezTo>
                    <a:pt x="919602" y="246763"/>
                    <a:pt x="920041" y="267257"/>
                    <a:pt x="913661" y="284482"/>
                  </a:cubicBezTo>
                  <a:cubicBezTo>
                    <a:pt x="909354" y="295885"/>
                    <a:pt x="887704" y="318931"/>
                    <a:pt x="875463" y="317336"/>
                  </a:cubicBezTo>
                  <a:cubicBezTo>
                    <a:pt x="823232" y="337392"/>
                    <a:pt x="759795" y="327424"/>
                    <a:pt x="704613" y="331132"/>
                  </a:cubicBezTo>
                  <a:cubicBezTo>
                    <a:pt x="595244" y="338508"/>
                    <a:pt x="486513" y="353899"/>
                    <a:pt x="379417" y="376985"/>
                  </a:cubicBezTo>
                  <a:cubicBezTo>
                    <a:pt x="324035" y="388866"/>
                    <a:pt x="269570" y="404377"/>
                    <a:pt x="215066" y="419647"/>
                  </a:cubicBezTo>
                  <a:cubicBezTo>
                    <a:pt x="183327" y="428539"/>
                    <a:pt x="58449" y="487350"/>
                    <a:pt x="33609" y="453778"/>
                  </a:cubicBezTo>
                  <a:cubicBezTo>
                    <a:pt x="29781" y="448595"/>
                    <a:pt x="28345" y="442295"/>
                    <a:pt x="26950" y="436075"/>
                  </a:cubicBezTo>
                  <a:cubicBezTo>
                    <a:pt x="23601" y="420963"/>
                    <a:pt x="20849" y="405613"/>
                    <a:pt x="18417" y="390382"/>
                  </a:cubicBezTo>
                  <a:cubicBezTo>
                    <a:pt x="11599" y="347400"/>
                    <a:pt x="7692" y="303740"/>
                    <a:pt x="4023" y="260280"/>
                  </a:cubicBezTo>
                  <a:cubicBezTo>
                    <a:pt x="2867" y="246843"/>
                    <a:pt x="1711" y="233525"/>
                    <a:pt x="435" y="220089"/>
                  </a:cubicBezTo>
                  <a:cubicBezTo>
                    <a:pt x="-283" y="212274"/>
                    <a:pt x="-123" y="205057"/>
                    <a:pt x="993" y="198677"/>
                  </a:cubicBezTo>
                  <a:cubicBezTo>
                    <a:pt x="1432" y="195408"/>
                    <a:pt x="2110" y="192298"/>
                    <a:pt x="3067" y="189348"/>
                  </a:cubicBezTo>
                  <a:cubicBezTo>
                    <a:pt x="13114" y="157410"/>
                    <a:pt x="46886" y="146485"/>
                    <a:pt x="84644" y="142538"/>
                  </a:cubicBezTo>
                  <a:cubicBezTo>
                    <a:pt x="156773" y="134962"/>
                    <a:pt x="228781" y="126669"/>
                    <a:pt x="300750" y="117937"/>
                  </a:cubicBezTo>
                  <a:cubicBezTo>
                    <a:pt x="397320" y="106175"/>
                    <a:pt x="493889" y="92698"/>
                    <a:pt x="588585" y="69851"/>
                  </a:cubicBezTo>
                  <a:cubicBezTo>
                    <a:pt x="634637" y="58687"/>
                    <a:pt x="681567" y="46327"/>
                    <a:pt x="725825" y="29461"/>
                  </a:cubicBezTo>
                  <a:cubicBezTo>
                    <a:pt x="779612" y="9047"/>
                    <a:pt x="846676" y="-26479"/>
                    <a:pt x="874866" y="32212"/>
                  </a:cubicBezTo>
                  <a:cubicBezTo>
                    <a:pt x="876301" y="35203"/>
                    <a:pt x="877696" y="38512"/>
                    <a:pt x="878973" y="41941"/>
                  </a:cubicBezTo>
                  <a:cubicBezTo>
                    <a:pt x="879929" y="44692"/>
                    <a:pt x="880846" y="47643"/>
                    <a:pt x="881644" y="50753"/>
                  </a:cubicBezTo>
                  <a:cubicBezTo>
                    <a:pt x="886070" y="67300"/>
                    <a:pt x="890217" y="83807"/>
                    <a:pt x="893805" y="100513"/>
                  </a:cubicBezTo>
                  <a:cubicBezTo>
                    <a:pt x="899267" y="124954"/>
                    <a:pt x="904012" y="149476"/>
                    <a:pt x="907840" y="174276"/>
                  </a:cubicBezTo>
                  <a:cubicBezTo>
                    <a:pt x="910391" y="189985"/>
                    <a:pt x="914538" y="208207"/>
                    <a:pt x="916891" y="226388"/>
                  </a:cubicBezTo>
                  <a:close/>
                </a:path>
              </a:pathLst>
            </a:custGeom>
            <a:solidFill>
              <a:srgbClr val="414042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8" name="Freeform: Shape 2477">
              <a:extLst>
                <a:ext uri="{FF2B5EF4-FFF2-40B4-BE49-F238E27FC236}">
                  <a16:creationId xmlns="" xmlns:a16="http://schemas.microsoft.com/office/drawing/2014/main" id="{FEC6881C-CF44-4796-AC64-8CDBB2BD25BC}"/>
                </a:ext>
              </a:extLst>
            </p:cNvPr>
            <p:cNvSpPr/>
            <p:nvPr/>
          </p:nvSpPr>
          <p:spPr>
            <a:xfrm rot="20110042">
              <a:off x="13471155" y="702062"/>
              <a:ext cx="877939" cy="198677"/>
            </a:xfrm>
            <a:custGeom>
              <a:avLst/>
              <a:gdLst>
                <a:gd name="connsiteX0" fmla="*/ 877940 w 877939"/>
                <a:gd name="connsiteY0" fmla="*/ 41981 h 198677"/>
                <a:gd name="connsiteX1" fmla="*/ 870085 w 877939"/>
                <a:gd name="connsiteY1" fmla="*/ 44493 h 198677"/>
                <a:gd name="connsiteX2" fmla="*/ 73006 w 877939"/>
                <a:gd name="connsiteY2" fmla="*/ 188590 h 198677"/>
                <a:gd name="connsiteX3" fmla="*/ 0 w 877939"/>
                <a:gd name="connsiteY3" fmla="*/ 198678 h 198677"/>
                <a:gd name="connsiteX4" fmla="*/ 2073 w 877939"/>
                <a:gd name="connsiteY4" fmla="*/ 189347 h 198677"/>
                <a:gd name="connsiteX5" fmla="*/ 83651 w 877939"/>
                <a:gd name="connsiteY5" fmla="*/ 142538 h 198677"/>
                <a:gd name="connsiteX6" fmla="*/ 299757 w 877939"/>
                <a:gd name="connsiteY6" fmla="*/ 117937 h 198677"/>
                <a:gd name="connsiteX7" fmla="*/ 587592 w 877939"/>
                <a:gd name="connsiteY7" fmla="*/ 69851 h 198677"/>
                <a:gd name="connsiteX8" fmla="*/ 724831 w 877939"/>
                <a:gd name="connsiteY8" fmla="*/ 29461 h 198677"/>
                <a:gd name="connsiteX9" fmla="*/ 873873 w 877939"/>
                <a:gd name="connsiteY9" fmla="*/ 32212 h 198677"/>
                <a:gd name="connsiteX10" fmla="*/ 877940 w 877939"/>
                <a:gd name="connsiteY10" fmla="*/ 41981 h 198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7939" h="198677">
                  <a:moveTo>
                    <a:pt x="877940" y="41981"/>
                  </a:moveTo>
                  <a:cubicBezTo>
                    <a:pt x="875707" y="42858"/>
                    <a:pt x="873195" y="43695"/>
                    <a:pt x="870085" y="44493"/>
                  </a:cubicBezTo>
                  <a:cubicBezTo>
                    <a:pt x="610598" y="117219"/>
                    <a:pt x="342819" y="177665"/>
                    <a:pt x="73006" y="188590"/>
                  </a:cubicBezTo>
                  <a:cubicBezTo>
                    <a:pt x="48086" y="189627"/>
                    <a:pt x="20136" y="186357"/>
                    <a:pt x="0" y="198678"/>
                  </a:cubicBezTo>
                  <a:cubicBezTo>
                    <a:pt x="439" y="195408"/>
                    <a:pt x="1117" y="192298"/>
                    <a:pt x="2073" y="189347"/>
                  </a:cubicBezTo>
                  <a:cubicBezTo>
                    <a:pt x="12121" y="157410"/>
                    <a:pt x="45893" y="146485"/>
                    <a:pt x="83651" y="142538"/>
                  </a:cubicBezTo>
                  <a:cubicBezTo>
                    <a:pt x="155780" y="134962"/>
                    <a:pt x="227788" y="126669"/>
                    <a:pt x="299757" y="117937"/>
                  </a:cubicBezTo>
                  <a:cubicBezTo>
                    <a:pt x="396327" y="106175"/>
                    <a:pt x="492896" y="92698"/>
                    <a:pt x="587592" y="69851"/>
                  </a:cubicBezTo>
                  <a:cubicBezTo>
                    <a:pt x="633644" y="58687"/>
                    <a:pt x="680574" y="46327"/>
                    <a:pt x="724831" y="29461"/>
                  </a:cubicBezTo>
                  <a:cubicBezTo>
                    <a:pt x="778619" y="9047"/>
                    <a:pt x="845683" y="-26479"/>
                    <a:pt x="873873" y="32212"/>
                  </a:cubicBezTo>
                  <a:cubicBezTo>
                    <a:pt x="875268" y="35243"/>
                    <a:pt x="876663" y="38552"/>
                    <a:pt x="877940" y="41981"/>
                  </a:cubicBezTo>
                  <a:close/>
                </a:path>
              </a:pathLst>
            </a:custGeom>
            <a:solidFill>
              <a:srgbClr val="6D6E71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9" name="Freeform: Shape 2478">
              <a:extLst>
                <a:ext uri="{FF2B5EF4-FFF2-40B4-BE49-F238E27FC236}">
                  <a16:creationId xmlns="" xmlns:a16="http://schemas.microsoft.com/office/drawing/2014/main" id="{2C454208-598A-4EAD-AF12-96C505351D1A}"/>
                </a:ext>
              </a:extLst>
            </p:cNvPr>
            <p:cNvSpPr/>
            <p:nvPr/>
          </p:nvSpPr>
          <p:spPr>
            <a:xfrm rot="20110042">
              <a:off x="13589205" y="893819"/>
              <a:ext cx="900350" cy="237648"/>
            </a:xfrm>
            <a:custGeom>
              <a:avLst/>
              <a:gdLst>
                <a:gd name="connsiteX0" fmla="*/ 898474 w 900350"/>
                <a:gd name="connsiteY0" fmla="*/ 0 h 237648"/>
                <a:gd name="connsiteX1" fmla="*/ 895244 w 900350"/>
                <a:gd name="connsiteY1" fmla="*/ 58093 h 237648"/>
                <a:gd name="connsiteX2" fmla="*/ 857046 w 900350"/>
                <a:gd name="connsiteY2" fmla="*/ 90948 h 237648"/>
                <a:gd name="connsiteX3" fmla="*/ 686196 w 900350"/>
                <a:gd name="connsiteY3" fmla="*/ 104744 h 237648"/>
                <a:gd name="connsiteX4" fmla="*/ 361000 w 900350"/>
                <a:gd name="connsiteY4" fmla="*/ 150596 h 237648"/>
                <a:gd name="connsiteX5" fmla="*/ 196648 w 900350"/>
                <a:gd name="connsiteY5" fmla="*/ 193259 h 237648"/>
                <a:gd name="connsiteX6" fmla="*/ 15191 w 900350"/>
                <a:gd name="connsiteY6" fmla="*/ 227390 h 237648"/>
                <a:gd name="connsiteX7" fmla="*/ 8533 w 900350"/>
                <a:gd name="connsiteY7" fmla="*/ 209686 h 237648"/>
                <a:gd name="connsiteX8" fmla="*/ 0 w 900350"/>
                <a:gd name="connsiteY8" fmla="*/ 163993 h 237648"/>
                <a:gd name="connsiteX9" fmla="*/ 898274 w 900350"/>
                <a:gd name="connsiteY9" fmla="*/ 120 h 237648"/>
                <a:gd name="connsiteX10" fmla="*/ 898474 w 900350"/>
                <a:gd name="connsiteY10" fmla="*/ 0 h 237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0350" h="237648">
                  <a:moveTo>
                    <a:pt x="898474" y="0"/>
                  </a:moveTo>
                  <a:cubicBezTo>
                    <a:pt x="901185" y="20374"/>
                    <a:pt x="901624" y="40869"/>
                    <a:pt x="895244" y="58093"/>
                  </a:cubicBezTo>
                  <a:cubicBezTo>
                    <a:pt x="890937" y="69497"/>
                    <a:pt x="869287" y="92543"/>
                    <a:pt x="857046" y="90948"/>
                  </a:cubicBezTo>
                  <a:cubicBezTo>
                    <a:pt x="804815" y="111003"/>
                    <a:pt x="741378" y="101036"/>
                    <a:pt x="686196" y="104744"/>
                  </a:cubicBezTo>
                  <a:cubicBezTo>
                    <a:pt x="576827" y="112120"/>
                    <a:pt x="468096" y="127510"/>
                    <a:pt x="361000" y="150596"/>
                  </a:cubicBezTo>
                  <a:cubicBezTo>
                    <a:pt x="305618" y="162478"/>
                    <a:pt x="251153" y="177988"/>
                    <a:pt x="196648" y="193259"/>
                  </a:cubicBezTo>
                  <a:cubicBezTo>
                    <a:pt x="164910" y="202151"/>
                    <a:pt x="40032" y="260962"/>
                    <a:pt x="15191" y="227390"/>
                  </a:cubicBezTo>
                  <a:cubicBezTo>
                    <a:pt x="11364" y="222206"/>
                    <a:pt x="9928" y="215906"/>
                    <a:pt x="8533" y="209686"/>
                  </a:cubicBezTo>
                  <a:cubicBezTo>
                    <a:pt x="5184" y="194575"/>
                    <a:pt x="2432" y="179224"/>
                    <a:pt x="0" y="163993"/>
                  </a:cubicBezTo>
                  <a:cubicBezTo>
                    <a:pt x="303306" y="132893"/>
                    <a:pt x="612433" y="125158"/>
                    <a:pt x="898274" y="120"/>
                  </a:cubicBezTo>
                  <a:cubicBezTo>
                    <a:pt x="898354" y="0"/>
                    <a:pt x="898354" y="0"/>
                    <a:pt x="898474" y="0"/>
                  </a:cubicBezTo>
                  <a:close/>
                </a:path>
              </a:pathLst>
            </a:custGeom>
            <a:solidFill>
              <a:srgbClr val="231F20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0" name="Freeform: Shape 2479">
              <a:extLst>
                <a:ext uri="{FF2B5EF4-FFF2-40B4-BE49-F238E27FC236}">
                  <a16:creationId xmlns="" xmlns:a16="http://schemas.microsoft.com/office/drawing/2014/main" id="{14196FBC-4E58-4D75-B649-131E3AD279A9}"/>
                </a:ext>
              </a:extLst>
            </p:cNvPr>
            <p:cNvSpPr/>
            <p:nvPr/>
          </p:nvSpPr>
          <p:spPr>
            <a:xfrm rot="20110042">
              <a:off x="14303018" y="-309362"/>
              <a:ext cx="914911" cy="5230118"/>
            </a:xfrm>
            <a:custGeom>
              <a:avLst/>
              <a:gdLst>
                <a:gd name="connsiteX0" fmla="*/ 911282 w 914911"/>
                <a:gd name="connsiteY0" fmla="*/ 5068577 h 5230118"/>
                <a:gd name="connsiteX1" fmla="*/ 65918 w 914911"/>
                <a:gd name="connsiteY1" fmla="*/ 23505 h 5230118"/>
                <a:gd name="connsiteX2" fmla="*/ 9 w 914911"/>
                <a:gd name="connsiteY2" fmla="*/ 30483 h 5230118"/>
                <a:gd name="connsiteX3" fmla="*/ 729187 w 914911"/>
                <a:gd name="connsiteY3" fmla="*/ 5111678 h 5230118"/>
                <a:gd name="connsiteX4" fmla="*/ 911282 w 914911"/>
                <a:gd name="connsiteY4" fmla="*/ 5068577 h 5230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911" h="5230118">
                  <a:moveTo>
                    <a:pt x="911282" y="5068577"/>
                  </a:moveTo>
                  <a:cubicBezTo>
                    <a:pt x="878986" y="4860047"/>
                    <a:pt x="104314" y="165090"/>
                    <a:pt x="65918" y="23505"/>
                  </a:cubicBezTo>
                  <a:cubicBezTo>
                    <a:pt x="55232" y="-15011"/>
                    <a:pt x="-828" y="-1534"/>
                    <a:pt x="9" y="30483"/>
                  </a:cubicBezTo>
                  <a:cubicBezTo>
                    <a:pt x="1086" y="71112"/>
                    <a:pt x="675041" y="4703828"/>
                    <a:pt x="729187" y="5111678"/>
                  </a:cubicBezTo>
                  <a:cubicBezTo>
                    <a:pt x="750758" y="5275273"/>
                    <a:pt x="943538" y="5277147"/>
                    <a:pt x="911282" y="5068577"/>
                  </a:cubicBezTo>
                  <a:close/>
                </a:path>
              </a:pathLst>
            </a:custGeom>
            <a:solidFill>
              <a:schemeClr val="tx1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1" name="Freeform: Shape 2480">
              <a:extLst>
                <a:ext uri="{FF2B5EF4-FFF2-40B4-BE49-F238E27FC236}">
                  <a16:creationId xmlns="" xmlns:a16="http://schemas.microsoft.com/office/drawing/2014/main" id="{D276B81F-C8B4-40E3-B502-ED8A303C7A47}"/>
                </a:ext>
              </a:extLst>
            </p:cNvPr>
            <p:cNvSpPr/>
            <p:nvPr/>
          </p:nvSpPr>
          <p:spPr>
            <a:xfrm rot="20110042">
              <a:off x="15450975" y="2983981"/>
              <a:ext cx="365346" cy="1313340"/>
            </a:xfrm>
            <a:custGeom>
              <a:avLst/>
              <a:gdLst>
                <a:gd name="connsiteX0" fmla="*/ 365346 w 365346"/>
                <a:gd name="connsiteY0" fmla="*/ 1290574 h 1313340"/>
                <a:gd name="connsiteX1" fmla="*/ 152710 w 365346"/>
                <a:gd name="connsiteY1" fmla="*/ 0 h 1313340"/>
                <a:gd name="connsiteX2" fmla="*/ 0 w 365346"/>
                <a:gd name="connsiteY2" fmla="*/ 19896 h 1313340"/>
                <a:gd name="connsiteX3" fmla="*/ 186241 w 365346"/>
                <a:gd name="connsiteY3" fmla="*/ 1313341 h 1313340"/>
                <a:gd name="connsiteX4" fmla="*/ 365346 w 365346"/>
                <a:gd name="connsiteY4" fmla="*/ 1290574 h 131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5346" h="1313340">
                  <a:moveTo>
                    <a:pt x="365346" y="1290574"/>
                  </a:moveTo>
                  <a:cubicBezTo>
                    <a:pt x="320690" y="1017970"/>
                    <a:pt x="243179" y="545448"/>
                    <a:pt x="152710" y="0"/>
                  </a:cubicBezTo>
                  <a:cubicBezTo>
                    <a:pt x="101195" y="13796"/>
                    <a:pt x="48524" y="20136"/>
                    <a:pt x="0" y="19896"/>
                  </a:cubicBezTo>
                  <a:cubicBezTo>
                    <a:pt x="77910" y="557369"/>
                    <a:pt x="145254" y="1027698"/>
                    <a:pt x="186241" y="1313341"/>
                  </a:cubicBezTo>
                  <a:cubicBezTo>
                    <a:pt x="245252" y="1313062"/>
                    <a:pt x="306056" y="1304609"/>
                    <a:pt x="365346" y="1290574"/>
                  </a:cubicBezTo>
                  <a:close/>
                </a:path>
              </a:pathLst>
            </a:custGeom>
            <a:solidFill>
              <a:srgbClr val="231F20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2" name="Freeform: Shape 2481">
              <a:extLst>
                <a:ext uri="{FF2B5EF4-FFF2-40B4-BE49-F238E27FC236}">
                  <a16:creationId xmlns="" xmlns:a16="http://schemas.microsoft.com/office/drawing/2014/main" id="{D54AFF8D-6591-486B-8932-38868E573593}"/>
                </a:ext>
              </a:extLst>
            </p:cNvPr>
            <p:cNvSpPr/>
            <p:nvPr/>
          </p:nvSpPr>
          <p:spPr>
            <a:xfrm rot="20110042">
              <a:off x="14335874" y="-301530"/>
              <a:ext cx="761343" cy="5230332"/>
            </a:xfrm>
            <a:custGeom>
              <a:avLst/>
              <a:gdLst>
                <a:gd name="connsiteX0" fmla="*/ 356094 w 761343"/>
                <a:gd name="connsiteY0" fmla="*/ 2691001 h 5230332"/>
                <a:gd name="connsiteX1" fmla="*/ 2231 w 761343"/>
                <a:gd name="connsiteY1" fmla="*/ 7 h 5230332"/>
                <a:gd name="connsiteX2" fmla="*/ 439027 w 761343"/>
                <a:gd name="connsiteY2" fmla="*/ 2678442 h 5230332"/>
                <a:gd name="connsiteX3" fmla="*/ 758720 w 761343"/>
                <a:gd name="connsiteY3" fmla="*/ 5230323 h 5230332"/>
                <a:gd name="connsiteX4" fmla="*/ 356094 w 761343"/>
                <a:gd name="connsiteY4" fmla="*/ 2691001 h 5230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343" h="5230332">
                  <a:moveTo>
                    <a:pt x="356094" y="2691001"/>
                  </a:moveTo>
                  <a:cubicBezTo>
                    <a:pt x="137875" y="1208125"/>
                    <a:pt x="-20855" y="3356"/>
                    <a:pt x="2231" y="7"/>
                  </a:cubicBezTo>
                  <a:cubicBezTo>
                    <a:pt x="25197" y="-3263"/>
                    <a:pt x="220768" y="1195845"/>
                    <a:pt x="439027" y="2678442"/>
                  </a:cubicBezTo>
                  <a:cubicBezTo>
                    <a:pt x="657326" y="4161876"/>
                    <a:pt x="781248" y="5233992"/>
                    <a:pt x="758720" y="5230323"/>
                  </a:cubicBezTo>
                  <a:cubicBezTo>
                    <a:pt x="678577" y="5217245"/>
                    <a:pt x="574353" y="4174116"/>
                    <a:pt x="356094" y="2691001"/>
                  </a:cubicBezTo>
                  <a:close/>
                </a:path>
              </a:pathLst>
            </a:custGeom>
            <a:solidFill>
              <a:srgbClr val="E6E7E8">
                <a:alpha val="21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3" name="Freeform: Shape 2482">
              <a:extLst>
                <a:ext uri="{FF2B5EF4-FFF2-40B4-BE49-F238E27FC236}">
                  <a16:creationId xmlns="" xmlns:a16="http://schemas.microsoft.com/office/drawing/2014/main" id="{372BE0E9-2546-4D46-BA00-6E659A3371FB}"/>
                </a:ext>
              </a:extLst>
            </p:cNvPr>
            <p:cNvSpPr/>
            <p:nvPr/>
          </p:nvSpPr>
          <p:spPr>
            <a:xfrm rot="20110042">
              <a:off x="14417139" y="-449897"/>
              <a:ext cx="1179039" cy="5182707"/>
            </a:xfrm>
            <a:custGeom>
              <a:avLst/>
              <a:gdLst>
                <a:gd name="connsiteX0" fmla="*/ 1172792 w 1179039"/>
                <a:gd name="connsiteY0" fmla="*/ 5018208 h 5182707"/>
                <a:gd name="connsiteX1" fmla="*/ 65669 w 1179039"/>
                <a:gd name="connsiteY1" fmla="*/ 22179 h 5182707"/>
                <a:gd name="connsiteX2" fmla="*/ 80 w 1179039"/>
                <a:gd name="connsiteY2" fmla="*/ 31907 h 5182707"/>
                <a:gd name="connsiteX3" fmla="*/ 992811 w 1179039"/>
                <a:gd name="connsiteY3" fmla="*/ 5068885 h 5182707"/>
                <a:gd name="connsiteX4" fmla="*/ 1172792 w 1179039"/>
                <a:gd name="connsiteY4" fmla="*/ 5018208 h 518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039" h="5182707">
                  <a:moveTo>
                    <a:pt x="1172792" y="5018208"/>
                  </a:moveTo>
                  <a:cubicBezTo>
                    <a:pt x="1129651" y="4811591"/>
                    <a:pt x="111402" y="161730"/>
                    <a:pt x="65669" y="22179"/>
                  </a:cubicBezTo>
                  <a:cubicBezTo>
                    <a:pt x="52990" y="-15779"/>
                    <a:pt x="-2392" y="10"/>
                    <a:pt x="80" y="31907"/>
                  </a:cubicBezTo>
                  <a:cubicBezTo>
                    <a:pt x="3270" y="72377"/>
                    <a:pt x="917572" y="4664345"/>
                    <a:pt x="992811" y="5068885"/>
                  </a:cubicBezTo>
                  <a:cubicBezTo>
                    <a:pt x="1022914" y="5231124"/>
                    <a:pt x="1215894" y="5224864"/>
                    <a:pt x="1172792" y="5018208"/>
                  </a:cubicBezTo>
                  <a:close/>
                </a:path>
              </a:pathLst>
            </a:custGeom>
            <a:solidFill>
              <a:schemeClr val="tx1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4" name="Freeform: Shape 2483">
              <a:extLst>
                <a:ext uri="{FF2B5EF4-FFF2-40B4-BE49-F238E27FC236}">
                  <a16:creationId xmlns="" xmlns:a16="http://schemas.microsoft.com/office/drawing/2014/main" id="{981782B5-58C8-4F00-BCCA-BC55A0B022C3}"/>
                </a:ext>
              </a:extLst>
            </p:cNvPr>
            <p:cNvSpPr/>
            <p:nvPr/>
          </p:nvSpPr>
          <p:spPr>
            <a:xfrm rot="20110042">
              <a:off x="15734280" y="2773875"/>
              <a:ext cx="431333" cy="1308396"/>
            </a:xfrm>
            <a:custGeom>
              <a:avLst/>
              <a:gdLst>
                <a:gd name="connsiteX0" fmla="*/ 431334 w 431333"/>
                <a:gd name="connsiteY0" fmla="*/ 1278173 h 1308396"/>
                <a:gd name="connsiteX1" fmla="*/ 151753 w 431333"/>
                <a:gd name="connsiteY1" fmla="*/ 0 h 1308396"/>
                <a:gd name="connsiteX2" fmla="*/ 0 w 431333"/>
                <a:gd name="connsiteY2" fmla="*/ 26236 h 1308396"/>
                <a:gd name="connsiteX3" fmla="*/ 253346 w 431333"/>
                <a:gd name="connsiteY3" fmla="*/ 1308397 h 1308396"/>
                <a:gd name="connsiteX4" fmla="*/ 431334 w 431333"/>
                <a:gd name="connsiteY4" fmla="*/ 1278173 h 1308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1333" h="1308396">
                  <a:moveTo>
                    <a:pt x="431334" y="1278173"/>
                  </a:moveTo>
                  <a:cubicBezTo>
                    <a:pt x="372563" y="1008161"/>
                    <a:pt x="270531" y="540184"/>
                    <a:pt x="151753" y="0"/>
                  </a:cubicBezTo>
                  <a:cubicBezTo>
                    <a:pt x="100956" y="15909"/>
                    <a:pt x="48564" y="24481"/>
                    <a:pt x="0" y="26236"/>
                  </a:cubicBezTo>
                  <a:cubicBezTo>
                    <a:pt x="105780" y="559004"/>
                    <a:pt x="197526" y="1025226"/>
                    <a:pt x="253346" y="1308397"/>
                  </a:cubicBezTo>
                  <a:cubicBezTo>
                    <a:pt x="312357" y="1305645"/>
                    <a:pt x="372722" y="1294680"/>
                    <a:pt x="431334" y="1278173"/>
                  </a:cubicBezTo>
                  <a:close/>
                </a:path>
              </a:pathLst>
            </a:custGeom>
            <a:solidFill>
              <a:srgbClr val="231F20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5" name="Freeform: Shape 2484">
              <a:extLst>
                <a:ext uri="{FF2B5EF4-FFF2-40B4-BE49-F238E27FC236}">
                  <a16:creationId xmlns="" xmlns:a16="http://schemas.microsoft.com/office/drawing/2014/main" id="{602E40CE-6387-40C5-8FAF-64189390A767}"/>
                </a:ext>
              </a:extLst>
            </p:cNvPr>
            <p:cNvSpPr/>
            <p:nvPr/>
          </p:nvSpPr>
          <p:spPr>
            <a:xfrm rot="20110042">
              <a:off x="14448746" y="-442698"/>
              <a:ext cx="1031375" cy="5184559"/>
            </a:xfrm>
            <a:custGeom>
              <a:avLst/>
              <a:gdLst>
                <a:gd name="connsiteX0" fmla="*/ 495087 w 1031375"/>
                <a:gd name="connsiteY0" fmla="*/ 2668917 h 5184559"/>
                <a:gd name="connsiteX1" fmla="*/ 1633 w 1031375"/>
                <a:gd name="connsiteY1" fmla="*/ 11 h 5184559"/>
                <a:gd name="connsiteX2" fmla="*/ 577383 w 1031375"/>
                <a:gd name="connsiteY2" fmla="*/ 2652928 h 5184559"/>
                <a:gd name="connsiteX3" fmla="*/ 1029451 w 1031375"/>
                <a:gd name="connsiteY3" fmla="*/ 5184555 h 5184559"/>
                <a:gd name="connsiteX4" fmla="*/ 495087 w 1031375"/>
                <a:gd name="connsiteY4" fmla="*/ 2668917 h 5184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1375" h="5184559">
                  <a:moveTo>
                    <a:pt x="495087" y="2668917"/>
                  </a:moveTo>
                  <a:cubicBezTo>
                    <a:pt x="199916" y="1199199"/>
                    <a:pt x="-21294" y="4317"/>
                    <a:pt x="1633" y="11"/>
                  </a:cubicBezTo>
                  <a:cubicBezTo>
                    <a:pt x="24439" y="-4215"/>
                    <a:pt x="282211" y="1183489"/>
                    <a:pt x="577383" y="2652928"/>
                  </a:cubicBezTo>
                  <a:cubicBezTo>
                    <a:pt x="872634" y="4123204"/>
                    <a:pt x="1052138" y="5187226"/>
                    <a:pt x="1029451" y="5184555"/>
                  </a:cubicBezTo>
                  <a:cubicBezTo>
                    <a:pt x="948630" y="5174826"/>
                    <a:pt x="790259" y="4138914"/>
                    <a:pt x="495087" y="2668917"/>
                  </a:cubicBezTo>
                  <a:close/>
                </a:path>
              </a:pathLst>
            </a:custGeom>
            <a:solidFill>
              <a:srgbClr val="E6E7E8">
                <a:alpha val="21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95" name="Freeform: Shape 2494">
            <a:extLst>
              <a:ext uri="{FF2B5EF4-FFF2-40B4-BE49-F238E27FC236}">
                <a16:creationId xmlns="" xmlns:a16="http://schemas.microsoft.com/office/drawing/2014/main" id="{4878145A-5F8A-4A04-8557-B3CD25F663F5}"/>
              </a:ext>
            </a:extLst>
          </p:cNvPr>
          <p:cNvSpPr/>
          <p:nvPr/>
        </p:nvSpPr>
        <p:spPr>
          <a:xfrm>
            <a:off x="-7056" y="1"/>
            <a:ext cx="1530062" cy="743074"/>
          </a:xfrm>
          <a:custGeom>
            <a:avLst/>
            <a:gdLst>
              <a:gd name="connsiteX0" fmla="*/ 0 w 2040083"/>
              <a:gd name="connsiteY0" fmla="*/ 0 h 928843"/>
              <a:gd name="connsiteX1" fmla="*/ 2040083 w 2040083"/>
              <a:gd name="connsiteY1" fmla="*/ 0 h 928843"/>
              <a:gd name="connsiteX2" fmla="*/ 2040083 w 2040083"/>
              <a:gd name="connsiteY2" fmla="*/ 632499 h 928843"/>
              <a:gd name="connsiteX3" fmla="*/ 1743739 w 2040083"/>
              <a:gd name="connsiteY3" fmla="*/ 928843 h 928843"/>
              <a:gd name="connsiteX4" fmla="*/ 0 w 2040083"/>
              <a:gd name="connsiteY4" fmla="*/ 928843 h 928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0083" h="928843">
                <a:moveTo>
                  <a:pt x="0" y="0"/>
                </a:moveTo>
                <a:lnTo>
                  <a:pt x="2040083" y="0"/>
                </a:lnTo>
                <a:lnTo>
                  <a:pt x="2040083" y="632499"/>
                </a:lnTo>
                <a:cubicBezTo>
                  <a:pt x="2040083" y="796165"/>
                  <a:pt x="1907405" y="928843"/>
                  <a:pt x="1743739" y="928843"/>
                </a:cubicBezTo>
                <a:lnTo>
                  <a:pt x="0" y="928843"/>
                </a:lnTo>
                <a:close/>
              </a:path>
            </a:pathLst>
          </a:cu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0226" tIns="35113" rIns="70226" bIns="35113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92" name="Rectangle: Rounded Corners 2491">
            <a:extLst>
              <a:ext uri="{FF2B5EF4-FFF2-40B4-BE49-F238E27FC236}">
                <a16:creationId xmlns="" xmlns:a16="http://schemas.microsoft.com/office/drawing/2014/main" id="{2A2BC6B0-3FFC-421A-8281-58E39E41E55E}"/>
              </a:ext>
            </a:extLst>
          </p:cNvPr>
          <p:cNvSpPr/>
          <p:nvPr/>
        </p:nvSpPr>
        <p:spPr>
          <a:xfrm>
            <a:off x="755442" y="841167"/>
            <a:ext cx="273164" cy="270870"/>
          </a:xfrm>
          <a:prstGeom prst="round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2496" name="Rectangle: Rounded Corners 2495">
            <a:extLst>
              <a:ext uri="{FF2B5EF4-FFF2-40B4-BE49-F238E27FC236}">
                <a16:creationId xmlns="" xmlns:a16="http://schemas.microsoft.com/office/drawing/2014/main" id="{3A1A1825-64A4-4085-B811-A9AE9F331337}"/>
              </a:ext>
            </a:extLst>
          </p:cNvPr>
          <p:cNvSpPr/>
          <p:nvPr/>
        </p:nvSpPr>
        <p:spPr>
          <a:xfrm>
            <a:off x="7514483" y="2477086"/>
            <a:ext cx="685105" cy="679349"/>
          </a:xfrm>
          <a:prstGeom prst="round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2497" name="Rectangle: Rounded Corners 2496">
            <a:extLst>
              <a:ext uri="{FF2B5EF4-FFF2-40B4-BE49-F238E27FC236}">
                <a16:creationId xmlns="" xmlns:a16="http://schemas.microsoft.com/office/drawing/2014/main" id="{D0ADD6BB-D08E-4BCF-AA0F-58AF8BF30A75}"/>
              </a:ext>
            </a:extLst>
          </p:cNvPr>
          <p:cNvSpPr/>
          <p:nvPr/>
        </p:nvSpPr>
        <p:spPr>
          <a:xfrm>
            <a:off x="8150526" y="2171387"/>
            <a:ext cx="192648" cy="191031"/>
          </a:xfrm>
          <a:prstGeom prst="roundRect">
            <a:avLst/>
          </a:prstGeom>
          <a:solidFill>
            <a:schemeClr val="accent4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2505" name="Freeform: Shape 2504">
            <a:extLst>
              <a:ext uri="{FF2B5EF4-FFF2-40B4-BE49-F238E27FC236}">
                <a16:creationId xmlns="" xmlns:a16="http://schemas.microsoft.com/office/drawing/2014/main" id="{05037F67-7CCB-4D52-8BDB-8C22617C7FC5}"/>
              </a:ext>
            </a:extLst>
          </p:cNvPr>
          <p:cNvSpPr/>
          <p:nvPr/>
        </p:nvSpPr>
        <p:spPr>
          <a:xfrm>
            <a:off x="8089386" y="0"/>
            <a:ext cx="1054615" cy="480326"/>
          </a:xfrm>
          <a:custGeom>
            <a:avLst/>
            <a:gdLst>
              <a:gd name="connsiteX0" fmla="*/ 0 w 1406153"/>
              <a:gd name="connsiteY0" fmla="*/ 0 h 600407"/>
              <a:gd name="connsiteX1" fmla="*/ 1406153 w 1406153"/>
              <a:gd name="connsiteY1" fmla="*/ 0 h 600407"/>
              <a:gd name="connsiteX2" fmla="*/ 1406153 w 1406153"/>
              <a:gd name="connsiteY2" fmla="*/ 600407 h 600407"/>
              <a:gd name="connsiteX3" fmla="*/ 141534 w 1406153"/>
              <a:gd name="connsiteY3" fmla="*/ 600407 h 600407"/>
              <a:gd name="connsiteX4" fmla="*/ 0 w 1406153"/>
              <a:gd name="connsiteY4" fmla="*/ 458873 h 60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6153" h="600407">
                <a:moveTo>
                  <a:pt x="0" y="0"/>
                </a:moveTo>
                <a:lnTo>
                  <a:pt x="1406153" y="0"/>
                </a:lnTo>
                <a:lnTo>
                  <a:pt x="1406153" y="600407"/>
                </a:lnTo>
                <a:lnTo>
                  <a:pt x="141534" y="600407"/>
                </a:lnTo>
                <a:cubicBezTo>
                  <a:pt x="63367" y="600407"/>
                  <a:pt x="0" y="537040"/>
                  <a:pt x="0" y="458873"/>
                </a:cubicBezTo>
                <a:close/>
              </a:path>
            </a:pathLst>
          </a:cu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0226" tIns="35113" rIns="70226" bIns="35113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99" name="Rectangle: Rounded Corners 2498">
            <a:extLst>
              <a:ext uri="{FF2B5EF4-FFF2-40B4-BE49-F238E27FC236}">
                <a16:creationId xmlns="" xmlns:a16="http://schemas.microsoft.com/office/drawing/2014/main" id="{948025C9-FB5B-40DF-A7A7-B86346EF0D76}"/>
              </a:ext>
            </a:extLst>
          </p:cNvPr>
          <p:cNvSpPr/>
          <p:nvPr/>
        </p:nvSpPr>
        <p:spPr>
          <a:xfrm>
            <a:off x="6066892" y="272341"/>
            <a:ext cx="291071" cy="288626"/>
          </a:xfrm>
          <a:prstGeom prst="round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2500" name="Rectangle: Rounded Corners 2499">
            <a:extLst>
              <a:ext uri="{FF2B5EF4-FFF2-40B4-BE49-F238E27FC236}">
                <a16:creationId xmlns="" xmlns:a16="http://schemas.microsoft.com/office/drawing/2014/main" id="{AE3F6F77-DD4A-4201-BF67-3F62A07DFC82}"/>
              </a:ext>
            </a:extLst>
          </p:cNvPr>
          <p:cNvSpPr/>
          <p:nvPr/>
        </p:nvSpPr>
        <p:spPr>
          <a:xfrm>
            <a:off x="6421823" y="606800"/>
            <a:ext cx="195588" cy="193945"/>
          </a:xfrm>
          <a:prstGeom prst="round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2501" name="Rectangle: Rounded Corners 2500">
            <a:extLst>
              <a:ext uri="{FF2B5EF4-FFF2-40B4-BE49-F238E27FC236}">
                <a16:creationId xmlns="" xmlns:a16="http://schemas.microsoft.com/office/drawing/2014/main" id="{23AB851F-DB9F-402C-A35F-C77144DD06C4}"/>
              </a:ext>
            </a:extLst>
          </p:cNvPr>
          <p:cNvSpPr/>
          <p:nvPr/>
        </p:nvSpPr>
        <p:spPr>
          <a:xfrm>
            <a:off x="1789872" y="2048927"/>
            <a:ext cx="685105" cy="679349"/>
          </a:xfrm>
          <a:prstGeom prst="round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2502" name="Rectangle: Rounded Corners 2501">
            <a:extLst>
              <a:ext uri="{FF2B5EF4-FFF2-40B4-BE49-F238E27FC236}">
                <a16:creationId xmlns="" xmlns:a16="http://schemas.microsoft.com/office/drawing/2014/main" id="{E67D2461-5729-4B94-87A5-D1FD2FAB6CBF}"/>
              </a:ext>
            </a:extLst>
          </p:cNvPr>
          <p:cNvSpPr/>
          <p:nvPr/>
        </p:nvSpPr>
        <p:spPr>
          <a:xfrm>
            <a:off x="1978849" y="2236317"/>
            <a:ext cx="307151" cy="304570"/>
          </a:xfrm>
          <a:prstGeom prst="roundRect">
            <a:avLst/>
          </a:prstGeom>
          <a:solidFill>
            <a:schemeClr val="accent4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2506" name="Rectangle: Rounded Corners 2505">
            <a:extLst>
              <a:ext uri="{FF2B5EF4-FFF2-40B4-BE49-F238E27FC236}">
                <a16:creationId xmlns="" xmlns:a16="http://schemas.microsoft.com/office/drawing/2014/main" id="{C91470C0-DE1C-40EA-ADFE-54D5EE28CDF8}"/>
              </a:ext>
            </a:extLst>
          </p:cNvPr>
          <p:cNvSpPr/>
          <p:nvPr/>
        </p:nvSpPr>
        <p:spPr>
          <a:xfrm>
            <a:off x="6066892" y="2063041"/>
            <a:ext cx="291071" cy="288626"/>
          </a:xfrm>
          <a:prstGeom prst="roundRect">
            <a:avLst/>
          </a:prstGeom>
          <a:solidFill>
            <a:schemeClr val="accent4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2531" name="Freeform: Shape 2530">
            <a:extLst>
              <a:ext uri="{FF2B5EF4-FFF2-40B4-BE49-F238E27FC236}">
                <a16:creationId xmlns="" xmlns:a16="http://schemas.microsoft.com/office/drawing/2014/main" id="{475E4B6D-CDDB-45A1-ACD1-7F8ACEC9DA73}"/>
              </a:ext>
            </a:extLst>
          </p:cNvPr>
          <p:cNvSpPr/>
          <p:nvPr/>
        </p:nvSpPr>
        <p:spPr>
          <a:xfrm>
            <a:off x="-20928" y="2297697"/>
            <a:ext cx="9144001" cy="3246121"/>
          </a:xfrm>
          <a:custGeom>
            <a:avLst/>
            <a:gdLst>
              <a:gd name="connsiteX0" fmla="*/ 1 w 12192001"/>
              <a:gd name="connsiteY0" fmla="*/ 0 h 4057651"/>
              <a:gd name="connsiteX1" fmla="*/ 2 w 12192001"/>
              <a:gd name="connsiteY1" fmla="*/ 0 h 4057651"/>
              <a:gd name="connsiteX2" fmla="*/ 2 w 12192001"/>
              <a:gd name="connsiteY2" fmla="*/ 144451 h 4057651"/>
              <a:gd name="connsiteX3" fmla="*/ 588976 w 12192001"/>
              <a:gd name="connsiteY3" fmla="*/ 733425 h 4057651"/>
              <a:gd name="connsiteX4" fmla="*/ 790576 w 12192001"/>
              <a:gd name="connsiteY4" fmla="*/ 733425 h 4057651"/>
              <a:gd name="connsiteX5" fmla="*/ 11637952 w 12192001"/>
              <a:gd name="connsiteY5" fmla="*/ 733425 h 4057651"/>
              <a:gd name="connsiteX6" fmla="*/ 12192001 w 12192001"/>
              <a:gd name="connsiteY6" fmla="*/ 1287474 h 4057651"/>
              <a:gd name="connsiteX7" fmla="*/ 12192001 w 12192001"/>
              <a:gd name="connsiteY7" fmla="*/ 3503601 h 4057651"/>
              <a:gd name="connsiteX8" fmla="*/ 12192000 w 12192001"/>
              <a:gd name="connsiteY8" fmla="*/ 3503612 h 4057651"/>
              <a:gd name="connsiteX9" fmla="*/ 12192000 w 12192001"/>
              <a:gd name="connsiteY9" fmla="*/ 3695179 h 4057651"/>
              <a:gd name="connsiteX10" fmla="*/ 12192000 w 12192001"/>
              <a:gd name="connsiteY10" fmla="*/ 4057648 h 4057651"/>
              <a:gd name="connsiteX11" fmla="*/ 12192000 w 12192001"/>
              <a:gd name="connsiteY11" fmla="*/ 4057651 h 4057651"/>
              <a:gd name="connsiteX12" fmla="*/ 0 w 12192001"/>
              <a:gd name="connsiteY12" fmla="*/ 4057651 h 4057651"/>
              <a:gd name="connsiteX13" fmla="*/ 0 w 12192001"/>
              <a:gd name="connsiteY13" fmla="*/ 4057648 h 4057651"/>
              <a:gd name="connsiteX14" fmla="*/ 0 w 12192001"/>
              <a:gd name="connsiteY14" fmla="*/ 3695179 h 4057651"/>
              <a:gd name="connsiteX15" fmla="*/ 0 w 12192001"/>
              <a:gd name="connsiteY15" fmla="*/ 3257548 h 4057651"/>
              <a:gd name="connsiteX16" fmla="*/ 2 w 12192001"/>
              <a:gd name="connsiteY16" fmla="*/ 3257548 h 4057651"/>
              <a:gd name="connsiteX17" fmla="*/ 2 w 12192001"/>
              <a:gd name="connsiteY17" fmla="*/ 1323973 h 4057651"/>
              <a:gd name="connsiteX18" fmla="*/ 1 w 12192001"/>
              <a:gd name="connsiteY18" fmla="*/ 1323973 h 405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1" h="4057651">
                <a:moveTo>
                  <a:pt x="1" y="0"/>
                </a:moveTo>
                <a:lnTo>
                  <a:pt x="2" y="0"/>
                </a:lnTo>
                <a:lnTo>
                  <a:pt x="2" y="144451"/>
                </a:lnTo>
                <a:cubicBezTo>
                  <a:pt x="2" y="469732"/>
                  <a:pt x="263695" y="733425"/>
                  <a:pt x="588976" y="733425"/>
                </a:cubicBezTo>
                <a:lnTo>
                  <a:pt x="790576" y="733425"/>
                </a:lnTo>
                <a:lnTo>
                  <a:pt x="11637952" y="733425"/>
                </a:lnTo>
                <a:cubicBezTo>
                  <a:pt x="11943945" y="733425"/>
                  <a:pt x="12192001" y="981481"/>
                  <a:pt x="12192001" y="1287474"/>
                </a:cubicBezTo>
                <a:lnTo>
                  <a:pt x="12192001" y="3503601"/>
                </a:lnTo>
                <a:lnTo>
                  <a:pt x="12192000" y="3503612"/>
                </a:lnTo>
                <a:lnTo>
                  <a:pt x="12192000" y="3695179"/>
                </a:lnTo>
                <a:lnTo>
                  <a:pt x="12192000" y="4057648"/>
                </a:lnTo>
                <a:lnTo>
                  <a:pt x="12192000" y="4057651"/>
                </a:lnTo>
                <a:lnTo>
                  <a:pt x="0" y="4057651"/>
                </a:lnTo>
                <a:lnTo>
                  <a:pt x="0" y="4057648"/>
                </a:lnTo>
                <a:lnTo>
                  <a:pt x="0" y="3695179"/>
                </a:lnTo>
                <a:lnTo>
                  <a:pt x="0" y="3257548"/>
                </a:lnTo>
                <a:lnTo>
                  <a:pt x="2" y="3257548"/>
                </a:lnTo>
                <a:lnTo>
                  <a:pt x="2" y="1323973"/>
                </a:lnTo>
                <a:lnTo>
                  <a:pt x="1" y="13239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0226" tIns="35113" rIns="70226" bIns="35113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796" name="Group 795">
            <a:extLst>
              <a:ext uri="{FF2B5EF4-FFF2-40B4-BE49-F238E27FC236}">
                <a16:creationId xmlns="" xmlns:a16="http://schemas.microsoft.com/office/drawing/2014/main" id="{28D27E62-08F4-4E70-9D45-98789D46165C}"/>
              </a:ext>
            </a:extLst>
          </p:cNvPr>
          <p:cNvGrpSpPr/>
          <p:nvPr/>
        </p:nvGrpSpPr>
        <p:grpSpPr>
          <a:xfrm>
            <a:off x="2546085" y="1135480"/>
            <a:ext cx="531892" cy="640394"/>
            <a:chOff x="1782442" y="-1812383"/>
            <a:chExt cx="882045" cy="995601"/>
          </a:xfrm>
        </p:grpSpPr>
        <p:sp>
          <p:nvSpPr>
            <p:cNvPr id="797" name="Freeform: Shape 796">
              <a:extLst>
                <a:ext uri="{FF2B5EF4-FFF2-40B4-BE49-F238E27FC236}">
                  <a16:creationId xmlns="" xmlns:a16="http://schemas.microsoft.com/office/drawing/2014/main" id="{951A58D6-7900-4481-BB57-FF7E974E946F}"/>
                </a:ext>
              </a:extLst>
            </p:cNvPr>
            <p:cNvSpPr/>
            <p:nvPr/>
          </p:nvSpPr>
          <p:spPr>
            <a:xfrm rot="16393650">
              <a:off x="1872058" y="-1485452"/>
              <a:ext cx="97166" cy="69455"/>
            </a:xfrm>
            <a:custGeom>
              <a:avLst/>
              <a:gdLst>
                <a:gd name="connsiteX0" fmla="*/ 0 w 97166"/>
                <a:gd name="connsiteY0" fmla="*/ 0 h 69455"/>
                <a:gd name="connsiteX1" fmla="*/ 97166 w 97166"/>
                <a:gd name="connsiteY1" fmla="*/ 0 h 69455"/>
                <a:gd name="connsiteX2" fmla="*/ 97166 w 97166"/>
                <a:gd name="connsiteY2" fmla="*/ 69456 h 69455"/>
                <a:gd name="connsiteX3" fmla="*/ 0 w 97166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66" h="69455">
                  <a:moveTo>
                    <a:pt x="0" y="0"/>
                  </a:moveTo>
                  <a:lnTo>
                    <a:pt x="97166" y="0"/>
                  </a:lnTo>
                  <a:lnTo>
                    <a:pt x="97166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8" name="Freeform: Shape 797">
              <a:extLst>
                <a:ext uri="{FF2B5EF4-FFF2-40B4-BE49-F238E27FC236}">
                  <a16:creationId xmlns="" xmlns:a16="http://schemas.microsoft.com/office/drawing/2014/main" id="{CB94DB41-F631-422D-9786-EE011533D022}"/>
                </a:ext>
              </a:extLst>
            </p:cNvPr>
            <p:cNvSpPr/>
            <p:nvPr/>
          </p:nvSpPr>
          <p:spPr>
            <a:xfrm rot="16393650">
              <a:off x="1870723" y="-1270910"/>
              <a:ext cx="75277" cy="69455"/>
            </a:xfrm>
            <a:custGeom>
              <a:avLst/>
              <a:gdLst>
                <a:gd name="connsiteX0" fmla="*/ 0 w 75277"/>
                <a:gd name="connsiteY0" fmla="*/ 0 h 69455"/>
                <a:gd name="connsiteX1" fmla="*/ 75277 w 75277"/>
                <a:gd name="connsiteY1" fmla="*/ 0 h 69455"/>
                <a:gd name="connsiteX2" fmla="*/ 75277 w 75277"/>
                <a:gd name="connsiteY2" fmla="*/ 69456 h 69455"/>
                <a:gd name="connsiteX3" fmla="*/ 0 w 75277"/>
                <a:gd name="connsiteY3" fmla="*/ 69456 h 6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277" h="69455">
                  <a:moveTo>
                    <a:pt x="0" y="0"/>
                  </a:moveTo>
                  <a:lnTo>
                    <a:pt x="75277" y="0"/>
                  </a:lnTo>
                  <a:lnTo>
                    <a:pt x="75277" y="69456"/>
                  </a:lnTo>
                  <a:lnTo>
                    <a:pt x="0" y="69456"/>
                  </a:lnTo>
                  <a:close/>
                </a:path>
              </a:pathLst>
            </a:custGeom>
            <a:solidFill>
              <a:srgbClr val="58595B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9" name="Freeform: Shape 798">
              <a:extLst>
                <a:ext uri="{FF2B5EF4-FFF2-40B4-BE49-F238E27FC236}">
                  <a16:creationId xmlns="" xmlns:a16="http://schemas.microsoft.com/office/drawing/2014/main" id="{776C23EA-5CC1-45D4-9025-B0850088FB9A}"/>
                </a:ext>
              </a:extLst>
            </p:cNvPr>
            <p:cNvSpPr/>
            <p:nvPr/>
          </p:nvSpPr>
          <p:spPr>
            <a:xfrm>
              <a:off x="1863860" y="-1617409"/>
              <a:ext cx="800627" cy="800627"/>
            </a:xfrm>
            <a:custGeom>
              <a:avLst/>
              <a:gdLst>
                <a:gd name="connsiteX0" fmla="*/ 800628 w 800627"/>
                <a:gd name="connsiteY0" fmla="*/ 400314 h 800627"/>
                <a:gd name="connsiteX1" fmla="*/ 400314 w 800627"/>
                <a:gd name="connsiteY1" fmla="*/ 800628 h 800627"/>
                <a:gd name="connsiteX2" fmla="*/ 0 w 800627"/>
                <a:gd name="connsiteY2" fmla="*/ 400314 h 800627"/>
                <a:gd name="connsiteX3" fmla="*/ 400314 w 800627"/>
                <a:gd name="connsiteY3" fmla="*/ 0 h 800627"/>
                <a:gd name="connsiteX4" fmla="*/ 800628 w 800627"/>
                <a:gd name="connsiteY4" fmla="*/ 400314 h 800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627" h="800627">
                  <a:moveTo>
                    <a:pt x="800628" y="400314"/>
                  </a:moveTo>
                  <a:cubicBezTo>
                    <a:pt x="800628" y="621401"/>
                    <a:pt x="621401" y="800628"/>
                    <a:pt x="400314" y="800628"/>
                  </a:cubicBezTo>
                  <a:cubicBezTo>
                    <a:pt x="179227" y="800628"/>
                    <a:pt x="0" y="621401"/>
                    <a:pt x="0" y="400314"/>
                  </a:cubicBezTo>
                  <a:cubicBezTo>
                    <a:pt x="0" y="179227"/>
                    <a:pt x="179227" y="0"/>
                    <a:pt x="400314" y="0"/>
                  </a:cubicBezTo>
                  <a:cubicBezTo>
                    <a:pt x="621401" y="0"/>
                    <a:pt x="800628" y="179227"/>
                    <a:pt x="800628" y="400314"/>
                  </a:cubicBezTo>
                  <a:close/>
                </a:path>
              </a:pathLst>
            </a:custGeom>
            <a:solidFill>
              <a:srgbClr val="5F3A16">
                <a:alpha val="35000"/>
              </a:srgbClr>
            </a:solidFill>
            <a:ln w="39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00" name="Freeform: Shape 799">
              <a:extLst>
                <a:ext uri="{FF2B5EF4-FFF2-40B4-BE49-F238E27FC236}">
                  <a16:creationId xmlns="" xmlns:a16="http://schemas.microsoft.com/office/drawing/2014/main" id="{70D66374-F835-4BEC-98D9-362F7F0093FF}"/>
                </a:ext>
              </a:extLst>
            </p:cNvPr>
            <p:cNvSpPr/>
            <p:nvPr/>
          </p:nvSpPr>
          <p:spPr>
            <a:xfrm>
              <a:off x="1782442" y="-1812383"/>
              <a:ext cx="876184" cy="876105"/>
            </a:xfrm>
            <a:custGeom>
              <a:avLst/>
              <a:gdLst>
                <a:gd name="connsiteX0" fmla="*/ 821919 w 876184"/>
                <a:gd name="connsiteY0" fmla="*/ 226592 h 876105"/>
                <a:gd name="connsiteX1" fmla="*/ 740062 w 876184"/>
                <a:gd name="connsiteY1" fmla="*/ 120573 h 876105"/>
                <a:gd name="connsiteX2" fmla="*/ 739823 w 876184"/>
                <a:gd name="connsiteY2" fmla="*/ 120333 h 876105"/>
                <a:gd name="connsiteX3" fmla="*/ 734002 w 876184"/>
                <a:gd name="connsiteY3" fmla="*/ 114951 h 876105"/>
                <a:gd name="connsiteX4" fmla="*/ 721602 w 876184"/>
                <a:gd name="connsiteY4" fmla="*/ 103986 h 876105"/>
                <a:gd name="connsiteX5" fmla="*/ 631571 w 876184"/>
                <a:gd name="connsiteY5" fmla="*/ 44856 h 876105"/>
                <a:gd name="connsiteX6" fmla="*/ 600949 w 876184"/>
                <a:gd name="connsiteY6" fmla="*/ 31220 h 876105"/>
                <a:gd name="connsiteX7" fmla="*/ 593094 w 876184"/>
                <a:gd name="connsiteY7" fmla="*/ 28189 h 876105"/>
                <a:gd name="connsiteX8" fmla="*/ 593054 w 876184"/>
                <a:gd name="connsiteY8" fmla="*/ 28150 h 876105"/>
                <a:gd name="connsiteX9" fmla="*/ 585160 w 876184"/>
                <a:gd name="connsiteY9" fmla="*/ 25279 h 876105"/>
                <a:gd name="connsiteX10" fmla="*/ 576508 w 876184"/>
                <a:gd name="connsiteY10" fmla="*/ 22288 h 876105"/>
                <a:gd name="connsiteX11" fmla="*/ 568135 w 876184"/>
                <a:gd name="connsiteY11" fmla="*/ 19577 h 876105"/>
                <a:gd name="connsiteX12" fmla="*/ 551747 w 876184"/>
                <a:gd name="connsiteY12" fmla="*/ 14872 h 876105"/>
                <a:gd name="connsiteX13" fmla="*/ 547561 w 876184"/>
                <a:gd name="connsiteY13" fmla="*/ 13796 h 876105"/>
                <a:gd name="connsiteX14" fmla="*/ 542417 w 876184"/>
                <a:gd name="connsiteY14" fmla="*/ 12480 h 876105"/>
                <a:gd name="connsiteX15" fmla="*/ 537274 w 876184"/>
                <a:gd name="connsiteY15" fmla="*/ 11284 h 876105"/>
                <a:gd name="connsiteX16" fmla="*/ 525392 w 876184"/>
                <a:gd name="connsiteY16" fmla="*/ 8692 h 876105"/>
                <a:gd name="connsiteX17" fmla="*/ 521803 w 876184"/>
                <a:gd name="connsiteY17" fmla="*/ 7974 h 876105"/>
                <a:gd name="connsiteX18" fmla="*/ 515982 w 876184"/>
                <a:gd name="connsiteY18" fmla="*/ 6898 h 876105"/>
                <a:gd name="connsiteX19" fmla="*/ 512154 w 876184"/>
                <a:gd name="connsiteY19" fmla="*/ 6220 h 876105"/>
                <a:gd name="connsiteX20" fmla="*/ 506253 w 876184"/>
                <a:gd name="connsiteY20" fmla="*/ 5263 h 876105"/>
                <a:gd name="connsiteX21" fmla="*/ 502027 w 876184"/>
                <a:gd name="connsiteY21" fmla="*/ 4625 h 876105"/>
                <a:gd name="connsiteX22" fmla="*/ 499595 w 876184"/>
                <a:gd name="connsiteY22" fmla="*/ 4266 h 876105"/>
                <a:gd name="connsiteX23" fmla="*/ 491979 w 876184"/>
                <a:gd name="connsiteY23" fmla="*/ 3269 h 876105"/>
                <a:gd name="connsiteX24" fmla="*/ 488630 w 876184"/>
                <a:gd name="connsiteY24" fmla="*/ 2871 h 876105"/>
                <a:gd name="connsiteX25" fmla="*/ 485361 w 876184"/>
                <a:gd name="connsiteY25" fmla="*/ 2512 h 876105"/>
                <a:gd name="connsiteX26" fmla="*/ 474914 w 876184"/>
                <a:gd name="connsiteY26" fmla="*/ 1515 h 876105"/>
                <a:gd name="connsiteX27" fmla="*/ 467498 w 876184"/>
                <a:gd name="connsiteY27" fmla="*/ 957 h 876105"/>
                <a:gd name="connsiteX28" fmla="*/ 458487 w 876184"/>
                <a:gd name="connsiteY28" fmla="*/ 439 h 876105"/>
                <a:gd name="connsiteX29" fmla="*/ 455377 w 876184"/>
                <a:gd name="connsiteY29" fmla="*/ 319 h 876105"/>
                <a:gd name="connsiteX30" fmla="*/ 453981 w 876184"/>
                <a:gd name="connsiteY30" fmla="*/ 279 h 876105"/>
                <a:gd name="connsiteX31" fmla="*/ 438232 w 876184"/>
                <a:gd name="connsiteY31" fmla="*/ 0 h 876105"/>
                <a:gd name="connsiteX32" fmla="*/ 426191 w 876184"/>
                <a:gd name="connsiteY32" fmla="*/ 159 h 876105"/>
                <a:gd name="connsiteX33" fmla="*/ 420130 w 876184"/>
                <a:gd name="connsiteY33" fmla="*/ 359 h 876105"/>
                <a:gd name="connsiteX34" fmla="*/ 414149 w 876184"/>
                <a:gd name="connsiteY34" fmla="*/ 638 h 876105"/>
                <a:gd name="connsiteX35" fmla="*/ 414070 w 876184"/>
                <a:gd name="connsiteY35" fmla="*/ 638 h 876105"/>
                <a:gd name="connsiteX36" fmla="*/ 408129 w 876184"/>
                <a:gd name="connsiteY36" fmla="*/ 1037 h 876105"/>
                <a:gd name="connsiteX37" fmla="*/ 402108 w 876184"/>
                <a:gd name="connsiteY37" fmla="*/ 1475 h 876105"/>
                <a:gd name="connsiteX38" fmla="*/ 301431 w 876184"/>
                <a:gd name="connsiteY38" fmla="*/ 21810 h 876105"/>
                <a:gd name="connsiteX39" fmla="*/ 272803 w 876184"/>
                <a:gd name="connsiteY39" fmla="*/ 32336 h 876105"/>
                <a:gd name="connsiteX40" fmla="*/ 272644 w 876184"/>
                <a:gd name="connsiteY40" fmla="*/ 32376 h 876105"/>
                <a:gd name="connsiteX41" fmla="*/ 261520 w 876184"/>
                <a:gd name="connsiteY41" fmla="*/ 37121 h 876105"/>
                <a:gd name="connsiteX42" fmla="*/ 255938 w 876184"/>
                <a:gd name="connsiteY42" fmla="*/ 39633 h 876105"/>
                <a:gd name="connsiteX43" fmla="*/ 250356 w 876184"/>
                <a:gd name="connsiteY43" fmla="*/ 42224 h 876105"/>
                <a:gd name="connsiteX44" fmla="*/ 242142 w 876184"/>
                <a:gd name="connsiteY44" fmla="*/ 46251 h 876105"/>
                <a:gd name="connsiteX45" fmla="*/ 234088 w 876184"/>
                <a:gd name="connsiteY45" fmla="*/ 50358 h 876105"/>
                <a:gd name="connsiteX46" fmla="*/ 233928 w 876184"/>
                <a:gd name="connsiteY46" fmla="*/ 50438 h 876105"/>
                <a:gd name="connsiteX47" fmla="*/ 226911 w 876184"/>
                <a:gd name="connsiteY47" fmla="*/ 54226 h 876105"/>
                <a:gd name="connsiteX48" fmla="*/ 220173 w 876184"/>
                <a:gd name="connsiteY48" fmla="*/ 58014 h 876105"/>
                <a:gd name="connsiteX49" fmla="*/ 215587 w 876184"/>
                <a:gd name="connsiteY49" fmla="*/ 60685 h 876105"/>
                <a:gd name="connsiteX50" fmla="*/ 204583 w 876184"/>
                <a:gd name="connsiteY50" fmla="*/ 67383 h 876105"/>
                <a:gd name="connsiteX51" fmla="*/ 197645 w 876184"/>
                <a:gd name="connsiteY51" fmla="*/ 71849 h 876105"/>
                <a:gd name="connsiteX52" fmla="*/ 189471 w 876184"/>
                <a:gd name="connsiteY52" fmla="*/ 77351 h 876105"/>
                <a:gd name="connsiteX53" fmla="*/ 159527 w 876184"/>
                <a:gd name="connsiteY53" fmla="*/ 99999 h 876105"/>
                <a:gd name="connsiteX54" fmla="*/ 155500 w 876184"/>
                <a:gd name="connsiteY54" fmla="*/ 103348 h 876105"/>
                <a:gd name="connsiteX55" fmla="*/ 139751 w 876184"/>
                <a:gd name="connsiteY55" fmla="*/ 117303 h 876105"/>
                <a:gd name="connsiteX56" fmla="*/ 135325 w 876184"/>
                <a:gd name="connsiteY56" fmla="*/ 121490 h 876105"/>
                <a:gd name="connsiteX57" fmla="*/ 128427 w 876184"/>
                <a:gd name="connsiteY57" fmla="*/ 128228 h 876105"/>
                <a:gd name="connsiteX58" fmla="*/ 124719 w 876184"/>
                <a:gd name="connsiteY58" fmla="*/ 131976 h 876105"/>
                <a:gd name="connsiteX59" fmla="*/ 124440 w 876184"/>
                <a:gd name="connsiteY59" fmla="*/ 132255 h 876105"/>
                <a:gd name="connsiteX60" fmla="*/ 120533 w 876184"/>
                <a:gd name="connsiteY60" fmla="*/ 136322 h 876105"/>
                <a:gd name="connsiteX61" fmla="*/ 116306 w 876184"/>
                <a:gd name="connsiteY61" fmla="*/ 140788 h 876105"/>
                <a:gd name="connsiteX62" fmla="*/ 112877 w 876184"/>
                <a:gd name="connsiteY62" fmla="*/ 144575 h 876105"/>
                <a:gd name="connsiteX63" fmla="*/ 108332 w 876184"/>
                <a:gd name="connsiteY63" fmla="*/ 149639 h 876105"/>
                <a:gd name="connsiteX64" fmla="*/ 105461 w 876184"/>
                <a:gd name="connsiteY64" fmla="*/ 152988 h 876105"/>
                <a:gd name="connsiteX65" fmla="*/ 101873 w 876184"/>
                <a:gd name="connsiteY65" fmla="*/ 157215 h 876105"/>
                <a:gd name="connsiteX66" fmla="*/ 100118 w 876184"/>
                <a:gd name="connsiteY66" fmla="*/ 159328 h 876105"/>
                <a:gd name="connsiteX67" fmla="*/ 96769 w 876184"/>
                <a:gd name="connsiteY67" fmla="*/ 163395 h 876105"/>
                <a:gd name="connsiteX68" fmla="*/ 93500 w 876184"/>
                <a:gd name="connsiteY68" fmla="*/ 167502 h 876105"/>
                <a:gd name="connsiteX69" fmla="*/ 90270 w 876184"/>
                <a:gd name="connsiteY69" fmla="*/ 171648 h 876105"/>
                <a:gd name="connsiteX70" fmla="*/ 80900 w 876184"/>
                <a:gd name="connsiteY70" fmla="*/ 184368 h 876105"/>
                <a:gd name="connsiteX71" fmla="*/ 77870 w 876184"/>
                <a:gd name="connsiteY71" fmla="*/ 188674 h 876105"/>
                <a:gd name="connsiteX72" fmla="*/ 74879 w 876184"/>
                <a:gd name="connsiteY72" fmla="*/ 193020 h 876105"/>
                <a:gd name="connsiteX73" fmla="*/ 69058 w 876184"/>
                <a:gd name="connsiteY73" fmla="*/ 201832 h 876105"/>
                <a:gd name="connsiteX74" fmla="*/ 63476 w 876184"/>
                <a:gd name="connsiteY74" fmla="*/ 210803 h 876105"/>
                <a:gd name="connsiteX75" fmla="*/ 60725 w 876184"/>
                <a:gd name="connsiteY75" fmla="*/ 215388 h 876105"/>
                <a:gd name="connsiteX76" fmla="*/ 55581 w 876184"/>
                <a:gd name="connsiteY76" fmla="*/ 224279 h 876105"/>
                <a:gd name="connsiteX77" fmla="*/ 55302 w 876184"/>
                <a:gd name="connsiteY77" fmla="*/ 224798 h 876105"/>
                <a:gd name="connsiteX78" fmla="*/ 50398 w 876184"/>
                <a:gd name="connsiteY78" fmla="*/ 233849 h 876105"/>
                <a:gd name="connsiteX79" fmla="*/ 40151 w 876184"/>
                <a:gd name="connsiteY79" fmla="*/ 254702 h 876105"/>
                <a:gd name="connsiteX80" fmla="*/ 38436 w 876184"/>
                <a:gd name="connsiteY80" fmla="*/ 258410 h 876105"/>
                <a:gd name="connsiteX81" fmla="*/ 36004 w 876184"/>
                <a:gd name="connsiteY81" fmla="*/ 263832 h 876105"/>
                <a:gd name="connsiteX82" fmla="*/ 34130 w 876184"/>
                <a:gd name="connsiteY82" fmla="*/ 268218 h 876105"/>
                <a:gd name="connsiteX83" fmla="*/ 32097 w 876184"/>
                <a:gd name="connsiteY83" fmla="*/ 273122 h 876105"/>
                <a:gd name="connsiteX84" fmla="*/ 30103 w 876184"/>
                <a:gd name="connsiteY84" fmla="*/ 278067 h 876105"/>
                <a:gd name="connsiteX85" fmla="*/ 28189 w 876184"/>
                <a:gd name="connsiteY85" fmla="*/ 283051 h 876105"/>
                <a:gd name="connsiteX86" fmla="*/ 26315 w 876184"/>
                <a:gd name="connsiteY86" fmla="*/ 288035 h 876105"/>
                <a:gd name="connsiteX87" fmla="*/ 24561 w 876184"/>
                <a:gd name="connsiteY87" fmla="*/ 293058 h 876105"/>
                <a:gd name="connsiteX88" fmla="*/ 6100 w 876184"/>
                <a:gd name="connsiteY88" fmla="*/ 364708 h 876105"/>
                <a:gd name="connsiteX89" fmla="*/ 3110 w 876184"/>
                <a:gd name="connsiteY89" fmla="*/ 385561 h 876105"/>
                <a:gd name="connsiteX90" fmla="*/ 2512 w 876184"/>
                <a:gd name="connsiteY90" fmla="*/ 390784 h 876105"/>
                <a:gd name="connsiteX91" fmla="*/ 1994 w 876184"/>
                <a:gd name="connsiteY91" fmla="*/ 396048 h 876105"/>
                <a:gd name="connsiteX92" fmla="*/ 1515 w 876184"/>
                <a:gd name="connsiteY92" fmla="*/ 401311 h 876105"/>
                <a:gd name="connsiteX93" fmla="*/ 1116 w 876184"/>
                <a:gd name="connsiteY93" fmla="*/ 406574 h 876105"/>
                <a:gd name="connsiteX94" fmla="*/ 478 w 876184"/>
                <a:gd name="connsiteY94" fmla="*/ 417060 h 876105"/>
                <a:gd name="connsiteX95" fmla="*/ 279 w 876184"/>
                <a:gd name="connsiteY95" fmla="*/ 422323 h 876105"/>
                <a:gd name="connsiteX96" fmla="*/ 0 w 876184"/>
                <a:gd name="connsiteY96" fmla="*/ 438073 h 876105"/>
                <a:gd name="connsiteX97" fmla="*/ 279 w 876184"/>
                <a:gd name="connsiteY97" fmla="*/ 453822 h 876105"/>
                <a:gd name="connsiteX98" fmla="*/ 319 w 876184"/>
                <a:gd name="connsiteY98" fmla="*/ 455217 h 876105"/>
                <a:gd name="connsiteX99" fmla="*/ 439 w 876184"/>
                <a:gd name="connsiteY99" fmla="*/ 458328 h 876105"/>
                <a:gd name="connsiteX100" fmla="*/ 957 w 876184"/>
                <a:gd name="connsiteY100" fmla="*/ 467339 h 876105"/>
                <a:gd name="connsiteX101" fmla="*/ 1515 w 876184"/>
                <a:gd name="connsiteY101" fmla="*/ 474755 h 876105"/>
                <a:gd name="connsiteX102" fmla="*/ 2512 w 876184"/>
                <a:gd name="connsiteY102" fmla="*/ 485201 h 876105"/>
                <a:gd name="connsiteX103" fmla="*/ 2871 w 876184"/>
                <a:gd name="connsiteY103" fmla="*/ 488471 h 876105"/>
                <a:gd name="connsiteX104" fmla="*/ 3269 w 876184"/>
                <a:gd name="connsiteY104" fmla="*/ 491820 h 876105"/>
                <a:gd name="connsiteX105" fmla="*/ 4266 w 876184"/>
                <a:gd name="connsiteY105" fmla="*/ 499435 h 876105"/>
                <a:gd name="connsiteX106" fmla="*/ 4625 w 876184"/>
                <a:gd name="connsiteY106" fmla="*/ 501868 h 876105"/>
                <a:gd name="connsiteX107" fmla="*/ 5263 w 876184"/>
                <a:gd name="connsiteY107" fmla="*/ 506094 h 876105"/>
                <a:gd name="connsiteX108" fmla="*/ 6220 w 876184"/>
                <a:gd name="connsiteY108" fmla="*/ 511995 h 876105"/>
                <a:gd name="connsiteX109" fmla="*/ 6898 w 876184"/>
                <a:gd name="connsiteY109" fmla="*/ 515823 h 876105"/>
                <a:gd name="connsiteX110" fmla="*/ 9410 w 876184"/>
                <a:gd name="connsiteY110" fmla="*/ 528542 h 876105"/>
                <a:gd name="connsiteX111" fmla="*/ 11284 w 876184"/>
                <a:gd name="connsiteY111" fmla="*/ 537154 h 876105"/>
                <a:gd name="connsiteX112" fmla="*/ 12480 w 876184"/>
                <a:gd name="connsiteY112" fmla="*/ 542298 h 876105"/>
                <a:gd name="connsiteX113" fmla="*/ 13796 w 876184"/>
                <a:gd name="connsiteY113" fmla="*/ 547441 h 876105"/>
                <a:gd name="connsiteX114" fmla="*/ 15151 w 876184"/>
                <a:gd name="connsiteY114" fmla="*/ 552585 h 876105"/>
                <a:gd name="connsiteX115" fmla="*/ 18500 w 876184"/>
                <a:gd name="connsiteY115" fmla="*/ 564387 h 876105"/>
                <a:gd name="connsiteX116" fmla="*/ 20614 w 876184"/>
                <a:gd name="connsiteY116" fmla="*/ 571165 h 876105"/>
                <a:gd name="connsiteX117" fmla="*/ 22288 w 876184"/>
                <a:gd name="connsiteY117" fmla="*/ 576388 h 876105"/>
                <a:gd name="connsiteX118" fmla="*/ 24521 w 876184"/>
                <a:gd name="connsiteY118" fmla="*/ 582967 h 876105"/>
                <a:gd name="connsiteX119" fmla="*/ 25279 w 876184"/>
                <a:gd name="connsiteY119" fmla="*/ 585160 h 876105"/>
                <a:gd name="connsiteX120" fmla="*/ 28150 w 876184"/>
                <a:gd name="connsiteY120" fmla="*/ 592935 h 876105"/>
                <a:gd name="connsiteX121" fmla="*/ 28189 w 876184"/>
                <a:gd name="connsiteY121" fmla="*/ 592975 h 876105"/>
                <a:gd name="connsiteX122" fmla="*/ 31140 w 876184"/>
                <a:gd name="connsiteY122" fmla="*/ 600590 h 876105"/>
                <a:gd name="connsiteX123" fmla="*/ 31299 w 876184"/>
                <a:gd name="connsiteY123" fmla="*/ 600949 h 876105"/>
                <a:gd name="connsiteX124" fmla="*/ 41267 w 876184"/>
                <a:gd name="connsiteY124" fmla="*/ 623876 h 876105"/>
                <a:gd name="connsiteX125" fmla="*/ 104026 w 876184"/>
                <a:gd name="connsiteY125" fmla="*/ 721442 h 876105"/>
                <a:gd name="connsiteX126" fmla="*/ 120373 w 876184"/>
                <a:gd name="connsiteY126" fmla="*/ 739664 h 876105"/>
                <a:gd name="connsiteX127" fmla="*/ 120612 w 876184"/>
                <a:gd name="connsiteY127" fmla="*/ 739903 h 876105"/>
                <a:gd name="connsiteX128" fmla="*/ 132255 w 876184"/>
                <a:gd name="connsiteY128" fmla="*/ 751665 h 876105"/>
                <a:gd name="connsiteX129" fmla="*/ 137598 w 876184"/>
                <a:gd name="connsiteY129" fmla="*/ 756809 h 876105"/>
                <a:gd name="connsiteX130" fmla="*/ 138993 w 876184"/>
                <a:gd name="connsiteY130" fmla="*/ 758124 h 876105"/>
                <a:gd name="connsiteX131" fmla="*/ 144336 w 876184"/>
                <a:gd name="connsiteY131" fmla="*/ 763029 h 876105"/>
                <a:gd name="connsiteX132" fmla="*/ 150516 w 876184"/>
                <a:gd name="connsiteY132" fmla="*/ 768531 h 876105"/>
                <a:gd name="connsiteX133" fmla="*/ 169655 w 876184"/>
                <a:gd name="connsiteY133" fmla="*/ 784280 h 876105"/>
                <a:gd name="connsiteX134" fmla="*/ 182932 w 876184"/>
                <a:gd name="connsiteY134" fmla="*/ 794169 h 876105"/>
                <a:gd name="connsiteX135" fmla="*/ 189710 w 876184"/>
                <a:gd name="connsiteY135" fmla="*/ 798953 h 876105"/>
                <a:gd name="connsiteX136" fmla="*/ 226672 w 876184"/>
                <a:gd name="connsiteY136" fmla="*/ 821800 h 876105"/>
                <a:gd name="connsiteX137" fmla="*/ 232294 w 876184"/>
                <a:gd name="connsiteY137" fmla="*/ 824910 h 876105"/>
                <a:gd name="connsiteX138" fmla="*/ 237437 w 876184"/>
                <a:gd name="connsiteY138" fmla="*/ 827581 h 876105"/>
                <a:gd name="connsiteX139" fmla="*/ 240667 w 876184"/>
                <a:gd name="connsiteY139" fmla="*/ 829216 h 876105"/>
                <a:gd name="connsiteX140" fmla="*/ 244654 w 876184"/>
                <a:gd name="connsiteY140" fmla="*/ 831209 h 876105"/>
                <a:gd name="connsiteX141" fmla="*/ 248561 w 876184"/>
                <a:gd name="connsiteY141" fmla="*/ 833083 h 876105"/>
                <a:gd name="connsiteX142" fmla="*/ 438112 w 876184"/>
                <a:gd name="connsiteY142" fmla="*/ 876105 h 876105"/>
                <a:gd name="connsiteX143" fmla="*/ 876185 w 876184"/>
                <a:gd name="connsiteY143" fmla="*/ 438033 h 876105"/>
                <a:gd name="connsiteX144" fmla="*/ 821919 w 876184"/>
                <a:gd name="connsiteY144" fmla="*/ 226592 h 876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876184" h="876105">
                  <a:moveTo>
                    <a:pt x="821919" y="226592"/>
                  </a:moveTo>
                  <a:cubicBezTo>
                    <a:pt x="800149" y="187119"/>
                    <a:pt x="772478" y="151394"/>
                    <a:pt x="740062" y="120573"/>
                  </a:cubicBezTo>
                  <a:cubicBezTo>
                    <a:pt x="740022" y="120493"/>
                    <a:pt x="739903" y="120413"/>
                    <a:pt x="739823" y="120333"/>
                  </a:cubicBezTo>
                  <a:cubicBezTo>
                    <a:pt x="737909" y="118539"/>
                    <a:pt x="735955" y="116745"/>
                    <a:pt x="734002" y="114951"/>
                  </a:cubicBezTo>
                  <a:cubicBezTo>
                    <a:pt x="729935" y="111203"/>
                    <a:pt x="725788" y="107574"/>
                    <a:pt x="721602" y="103986"/>
                  </a:cubicBezTo>
                  <a:cubicBezTo>
                    <a:pt x="694249" y="80780"/>
                    <a:pt x="664066" y="60884"/>
                    <a:pt x="631571" y="44856"/>
                  </a:cubicBezTo>
                  <a:cubicBezTo>
                    <a:pt x="621563" y="39952"/>
                    <a:pt x="611356" y="35406"/>
                    <a:pt x="600949" y="31220"/>
                  </a:cubicBezTo>
                  <a:cubicBezTo>
                    <a:pt x="598318" y="30183"/>
                    <a:pt x="595726" y="29146"/>
                    <a:pt x="593094" y="28189"/>
                  </a:cubicBezTo>
                  <a:cubicBezTo>
                    <a:pt x="593054" y="28150"/>
                    <a:pt x="593054" y="28150"/>
                    <a:pt x="593054" y="28150"/>
                  </a:cubicBezTo>
                  <a:cubicBezTo>
                    <a:pt x="590423" y="27193"/>
                    <a:pt x="587792" y="26196"/>
                    <a:pt x="585160" y="25279"/>
                  </a:cubicBezTo>
                  <a:cubicBezTo>
                    <a:pt x="582289" y="24242"/>
                    <a:pt x="579418" y="23245"/>
                    <a:pt x="576508" y="22288"/>
                  </a:cubicBezTo>
                  <a:cubicBezTo>
                    <a:pt x="573757" y="21331"/>
                    <a:pt x="570926" y="20454"/>
                    <a:pt x="568135" y="19577"/>
                  </a:cubicBezTo>
                  <a:cubicBezTo>
                    <a:pt x="562712" y="17902"/>
                    <a:pt x="557250" y="16347"/>
                    <a:pt x="551747" y="14872"/>
                  </a:cubicBezTo>
                  <a:cubicBezTo>
                    <a:pt x="550352" y="14473"/>
                    <a:pt x="548956" y="14154"/>
                    <a:pt x="547561" y="13796"/>
                  </a:cubicBezTo>
                  <a:cubicBezTo>
                    <a:pt x="545846" y="13357"/>
                    <a:pt x="544132" y="12918"/>
                    <a:pt x="542417" y="12480"/>
                  </a:cubicBezTo>
                  <a:cubicBezTo>
                    <a:pt x="540703" y="12081"/>
                    <a:pt x="538988" y="11643"/>
                    <a:pt x="537274" y="11284"/>
                  </a:cubicBezTo>
                  <a:cubicBezTo>
                    <a:pt x="533366" y="10367"/>
                    <a:pt x="529379" y="9489"/>
                    <a:pt x="525392" y="8692"/>
                  </a:cubicBezTo>
                  <a:cubicBezTo>
                    <a:pt x="524196" y="8453"/>
                    <a:pt x="523000" y="8214"/>
                    <a:pt x="521803" y="7974"/>
                  </a:cubicBezTo>
                  <a:cubicBezTo>
                    <a:pt x="519850" y="7576"/>
                    <a:pt x="517896" y="7257"/>
                    <a:pt x="515982" y="6898"/>
                  </a:cubicBezTo>
                  <a:cubicBezTo>
                    <a:pt x="514706" y="6659"/>
                    <a:pt x="513430" y="6459"/>
                    <a:pt x="512154" y="6220"/>
                  </a:cubicBezTo>
                  <a:cubicBezTo>
                    <a:pt x="510161" y="5901"/>
                    <a:pt x="508247" y="5582"/>
                    <a:pt x="506253" y="5263"/>
                  </a:cubicBezTo>
                  <a:cubicBezTo>
                    <a:pt x="504858" y="5024"/>
                    <a:pt x="503423" y="4824"/>
                    <a:pt x="502027" y="4625"/>
                  </a:cubicBezTo>
                  <a:cubicBezTo>
                    <a:pt x="501190" y="4505"/>
                    <a:pt x="500392" y="4386"/>
                    <a:pt x="499595" y="4266"/>
                  </a:cubicBezTo>
                  <a:cubicBezTo>
                    <a:pt x="497043" y="3907"/>
                    <a:pt x="494531" y="3549"/>
                    <a:pt x="491979" y="3269"/>
                  </a:cubicBezTo>
                  <a:cubicBezTo>
                    <a:pt x="490863" y="3110"/>
                    <a:pt x="489786" y="2990"/>
                    <a:pt x="488630" y="2871"/>
                  </a:cubicBezTo>
                  <a:cubicBezTo>
                    <a:pt x="487554" y="2751"/>
                    <a:pt x="486437" y="2631"/>
                    <a:pt x="485361" y="2512"/>
                  </a:cubicBezTo>
                  <a:cubicBezTo>
                    <a:pt x="481892" y="2113"/>
                    <a:pt x="478423" y="1794"/>
                    <a:pt x="474914" y="1515"/>
                  </a:cubicBezTo>
                  <a:cubicBezTo>
                    <a:pt x="472442" y="1316"/>
                    <a:pt x="469970" y="1116"/>
                    <a:pt x="467498" y="957"/>
                  </a:cubicBezTo>
                  <a:cubicBezTo>
                    <a:pt x="464508" y="758"/>
                    <a:pt x="461477" y="558"/>
                    <a:pt x="458487" y="439"/>
                  </a:cubicBezTo>
                  <a:cubicBezTo>
                    <a:pt x="457450" y="399"/>
                    <a:pt x="456414" y="359"/>
                    <a:pt x="455377" y="319"/>
                  </a:cubicBezTo>
                  <a:cubicBezTo>
                    <a:pt x="454898" y="279"/>
                    <a:pt x="454420" y="279"/>
                    <a:pt x="453981" y="279"/>
                  </a:cubicBezTo>
                  <a:cubicBezTo>
                    <a:pt x="448758" y="80"/>
                    <a:pt x="443495" y="0"/>
                    <a:pt x="438232" y="0"/>
                  </a:cubicBezTo>
                  <a:cubicBezTo>
                    <a:pt x="434205" y="0"/>
                    <a:pt x="430178" y="40"/>
                    <a:pt x="426191" y="159"/>
                  </a:cubicBezTo>
                  <a:cubicBezTo>
                    <a:pt x="424197" y="199"/>
                    <a:pt x="422164" y="279"/>
                    <a:pt x="420130" y="359"/>
                  </a:cubicBezTo>
                  <a:cubicBezTo>
                    <a:pt x="418137" y="399"/>
                    <a:pt x="416143" y="518"/>
                    <a:pt x="414149" y="638"/>
                  </a:cubicBezTo>
                  <a:lnTo>
                    <a:pt x="414070" y="638"/>
                  </a:lnTo>
                  <a:cubicBezTo>
                    <a:pt x="412076" y="758"/>
                    <a:pt x="410082" y="877"/>
                    <a:pt x="408129" y="1037"/>
                  </a:cubicBezTo>
                  <a:cubicBezTo>
                    <a:pt x="406135" y="1196"/>
                    <a:pt x="404102" y="1316"/>
                    <a:pt x="402108" y="1475"/>
                  </a:cubicBezTo>
                  <a:cubicBezTo>
                    <a:pt x="367220" y="4306"/>
                    <a:pt x="333528" y="11244"/>
                    <a:pt x="301431" y="21810"/>
                  </a:cubicBezTo>
                  <a:cubicBezTo>
                    <a:pt x="291743" y="24960"/>
                    <a:pt x="282173" y="28469"/>
                    <a:pt x="272803" y="32336"/>
                  </a:cubicBezTo>
                  <a:cubicBezTo>
                    <a:pt x="272764" y="32376"/>
                    <a:pt x="272684" y="32376"/>
                    <a:pt x="272644" y="32376"/>
                  </a:cubicBezTo>
                  <a:cubicBezTo>
                    <a:pt x="268936" y="33891"/>
                    <a:pt x="265228" y="35486"/>
                    <a:pt x="261520" y="37121"/>
                  </a:cubicBezTo>
                  <a:cubicBezTo>
                    <a:pt x="259646" y="37958"/>
                    <a:pt x="257772" y="38755"/>
                    <a:pt x="255938" y="39633"/>
                  </a:cubicBezTo>
                  <a:cubicBezTo>
                    <a:pt x="254064" y="40470"/>
                    <a:pt x="252230" y="41347"/>
                    <a:pt x="250356" y="42224"/>
                  </a:cubicBezTo>
                  <a:cubicBezTo>
                    <a:pt x="247604" y="43540"/>
                    <a:pt x="244853" y="44896"/>
                    <a:pt x="242142" y="46251"/>
                  </a:cubicBezTo>
                  <a:cubicBezTo>
                    <a:pt x="239471" y="47607"/>
                    <a:pt x="236759" y="48963"/>
                    <a:pt x="234088" y="50358"/>
                  </a:cubicBezTo>
                  <a:cubicBezTo>
                    <a:pt x="234048" y="50398"/>
                    <a:pt x="234008" y="50398"/>
                    <a:pt x="233928" y="50438"/>
                  </a:cubicBezTo>
                  <a:cubicBezTo>
                    <a:pt x="231616" y="51674"/>
                    <a:pt x="229224" y="52950"/>
                    <a:pt x="226911" y="54226"/>
                  </a:cubicBezTo>
                  <a:cubicBezTo>
                    <a:pt x="224638" y="55422"/>
                    <a:pt x="222405" y="56698"/>
                    <a:pt x="220173" y="58014"/>
                  </a:cubicBezTo>
                  <a:cubicBezTo>
                    <a:pt x="218657" y="58851"/>
                    <a:pt x="217102" y="59768"/>
                    <a:pt x="215587" y="60685"/>
                  </a:cubicBezTo>
                  <a:cubicBezTo>
                    <a:pt x="211919" y="62838"/>
                    <a:pt x="208211" y="65071"/>
                    <a:pt x="204583" y="67383"/>
                  </a:cubicBezTo>
                  <a:cubicBezTo>
                    <a:pt x="202270" y="68859"/>
                    <a:pt x="199918" y="70334"/>
                    <a:pt x="197645" y="71849"/>
                  </a:cubicBezTo>
                  <a:cubicBezTo>
                    <a:pt x="194894" y="73643"/>
                    <a:pt x="192182" y="75477"/>
                    <a:pt x="189471" y="77351"/>
                  </a:cubicBezTo>
                  <a:cubicBezTo>
                    <a:pt x="179264" y="84409"/>
                    <a:pt x="169256" y="91945"/>
                    <a:pt x="159527" y="99999"/>
                  </a:cubicBezTo>
                  <a:cubicBezTo>
                    <a:pt x="158172" y="101075"/>
                    <a:pt x="156816" y="102232"/>
                    <a:pt x="155500" y="103348"/>
                  </a:cubicBezTo>
                  <a:cubicBezTo>
                    <a:pt x="150157" y="107853"/>
                    <a:pt x="144934" y="112519"/>
                    <a:pt x="139751" y="117303"/>
                  </a:cubicBezTo>
                  <a:cubicBezTo>
                    <a:pt x="138236" y="118699"/>
                    <a:pt x="136761" y="120054"/>
                    <a:pt x="135325" y="121490"/>
                  </a:cubicBezTo>
                  <a:cubicBezTo>
                    <a:pt x="133013" y="123683"/>
                    <a:pt x="130700" y="125955"/>
                    <a:pt x="128427" y="128228"/>
                  </a:cubicBezTo>
                  <a:cubicBezTo>
                    <a:pt x="127191" y="129464"/>
                    <a:pt x="125955" y="130700"/>
                    <a:pt x="124719" y="131976"/>
                  </a:cubicBezTo>
                  <a:cubicBezTo>
                    <a:pt x="124679" y="132056"/>
                    <a:pt x="124560" y="132135"/>
                    <a:pt x="124440" y="132255"/>
                  </a:cubicBezTo>
                  <a:cubicBezTo>
                    <a:pt x="123124" y="133611"/>
                    <a:pt x="121809" y="134966"/>
                    <a:pt x="120533" y="136322"/>
                  </a:cubicBezTo>
                  <a:cubicBezTo>
                    <a:pt x="119137" y="137797"/>
                    <a:pt x="117742" y="139312"/>
                    <a:pt x="116306" y="140788"/>
                  </a:cubicBezTo>
                  <a:cubicBezTo>
                    <a:pt x="115150" y="142024"/>
                    <a:pt x="113994" y="143300"/>
                    <a:pt x="112877" y="144575"/>
                  </a:cubicBezTo>
                  <a:cubicBezTo>
                    <a:pt x="111362" y="146250"/>
                    <a:pt x="109847" y="147925"/>
                    <a:pt x="108332" y="149639"/>
                  </a:cubicBezTo>
                  <a:cubicBezTo>
                    <a:pt x="107375" y="150716"/>
                    <a:pt x="106418" y="151832"/>
                    <a:pt x="105461" y="152988"/>
                  </a:cubicBezTo>
                  <a:cubicBezTo>
                    <a:pt x="104265" y="154384"/>
                    <a:pt x="103029" y="155779"/>
                    <a:pt x="101873" y="157215"/>
                  </a:cubicBezTo>
                  <a:cubicBezTo>
                    <a:pt x="101235" y="157933"/>
                    <a:pt x="100677" y="158610"/>
                    <a:pt x="100118" y="159328"/>
                  </a:cubicBezTo>
                  <a:cubicBezTo>
                    <a:pt x="99002" y="160684"/>
                    <a:pt x="97885" y="162039"/>
                    <a:pt x="96769" y="163395"/>
                  </a:cubicBezTo>
                  <a:cubicBezTo>
                    <a:pt x="95653" y="164751"/>
                    <a:pt x="94576" y="166146"/>
                    <a:pt x="93500" y="167502"/>
                  </a:cubicBezTo>
                  <a:cubicBezTo>
                    <a:pt x="92423" y="168897"/>
                    <a:pt x="91307" y="170253"/>
                    <a:pt x="90270" y="171648"/>
                  </a:cubicBezTo>
                  <a:cubicBezTo>
                    <a:pt x="87040" y="175835"/>
                    <a:pt x="83890" y="180061"/>
                    <a:pt x="80900" y="184368"/>
                  </a:cubicBezTo>
                  <a:cubicBezTo>
                    <a:pt x="79863" y="185803"/>
                    <a:pt x="78867" y="187238"/>
                    <a:pt x="77870" y="188674"/>
                  </a:cubicBezTo>
                  <a:cubicBezTo>
                    <a:pt x="76873" y="190109"/>
                    <a:pt x="75876" y="191584"/>
                    <a:pt x="74879" y="193020"/>
                  </a:cubicBezTo>
                  <a:cubicBezTo>
                    <a:pt x="72886" y="195931"/>
                    <a:pt x="70972" y="198881"/>
                    <a:pt x="69058" y="201832"/>
                  </a:cubicBezTo>
                  <a:cubicBezTo>
                    <a:pt x="67184" y="204822"/>
                    <a:pt x="65270" y="207772"/>
                    <a:pt x="63476" y="210803"/>
                  </a:cubicBezTo>
                  <a:cubicBezTo>
                    <a:pt x="62519" y="212318"/>
                    <a:pt x="61602" y="213873"/>
                    <a:pt x="60725" y="215388"/>
                  </a:cubicBezTo>
                  <a:cubicBezTo>
                    <a:pt x="58970" y="218339"/>
                    <a:pt x="57296" y="221329"/>
                    <a:pt x="55581" y="224279"/>
                  </a:cubicBezTo>
                  <a:cubicBezTo>
                    <a:pt x="55502" y="224439"/>
                    <a:pt x="55422" y="224598"/>
                    <a:pt x="55302" y="224798"/>
                  </a:cubicBezTo>
                  <a:cubicBezTo>
                    <a:pt x="53628" y="227788"/>
                    <a:pt x="51993" y="230818"/>
                    <a:pt x="50398" y="233849"/>
                  </a:cubicBezTo>
                  <a:cubicBezTo>
                    <a:pt x="46770" y="240707"/>
                    <a:pt x="43341" y="247684"/>
                    <a:pt x="40151" y="254702"/>
                  </a:cubicBezTo>
                  <a:cubicBezTo>
                    <a:pt x="39553" y="255938"/>
                    <a:pt x="38995" y="257174"/>
                    <a:pt x="38436" y="258410"/>
                  </a:cubicBezTo>
                  <a:cubicBezTo>
                    <a:pt x="37599" y="260204"/>
                    <a:pt x="36802" y="262038"/>
                    <a:pt x="36004" y="263832"/>
                  </a:cubicBezTo>
                  <a:cubicBezTo>
                    <a:pt x="35366" y="265268"/>
                    <a:pt x="34768" y="266743"/>
                    <a:pt x="34130" y="268218"/>
                  </a:cubicBezTo>
                  <a:cubicBezTo>
                    <a:pt x="33452" y="269853"/>
                    <a:pt x="32775" y="271488"/>
                    <a:pt x="32097" y="273122"/>
                  </a:cubicBezTo>
                  <a:cubicBezTo>
                    <a:pt x="31419" y="274757"/>
                    <a:pt x="30781" y="276432"/>
                    <a:pt x="30103" y="278067"/>
                  </a:cubicBezTo>
                  <a:cubicBezTo>
                    <a:pt x="29465" y="279741"/>
                    <a:pt x="28788" y="281416"/>
                    <a:pt x="28189" y="283051"/>
                  </a:cubicBezTo>
                  <a:cubicBezTo>
                    <a:pt x="27551" y="284685"/>
                    <a:pt x="26953" y="286400"/>
                    <a:pt x="26315" y="288035"/>
                  </a:cubicBezTo>
                  <a:cubicBezTo>
                    <a:pt x="25717" y="289709"/>
                    <a:pt x="25119" y="291384"/>
                    <a:pt x="24561" y="293058"/>
                  </a:cubicBezTo>
                  <a:cubicBezTo>
                    <a:pt x="16467" y="316104"/>
                    <a:pt x="10247" y="340067"/>
                    <a:pt x="6100" y="364708"/>
                  </a:cubicBezTo>
                  <a:cubicBezTo>
                    <a:pt x="4904" y="371606"/>
                    <a:pt x="3907" y="378544"/>
                    <a:pt x="3110" y="385561"/>
                  </a:cubicBezTo>
                  <a:cubicBezTo>
                    <a:pt x="2911" y="387316"/>
                    <a:pt x="2711" y="389030"/>
                    <a:pt x="2512" y="390784"/>
                  </a:cubicBezTo>
                  <a:cubicBezTo>
                    <a:pt x="2352" y="392539"/>
                    <a:pt x="2153" y="394293"/>
                    <a:pt x="1994" y="396048"/>
                  </a:cubicBezTo>
                  <a:cubicBezTo>
                    <a:pt x="1834" y="397802"/>
                    <a:pt x="1675" y="399516"/>
                    <a:pt x="1515" y="401311"/>
                  </a:cubicBezTo>
                  <a:cubicBezTo>
                    <a:pt x="1356" y="403065"/>
                    <a:pt x="1236" y="404780"/>
                    <a:pt x="1116" y="406574"/>
                  </a:cubicBezTo>
                  <a:cubicBezTo>
                    <a:pt x="877" y="410043"/>
                    <a:pt x="678" y="413551"/>
                    <a:pt x="478" y="417060"/>
                  </a:cubicBezTo>
                  <a:cubicBezTo>
                    <a:pt x="399" y="418814"/>
                    <a:pt x="319" y="420569"/>
                    <a:pt x="279" y="422323"/>
                  </a:cubicBezTo>
                  <a:cubicBezTo>
                    <a:pt x="120" y="427586"/>
                    <a:pt x="0" y="432849"/>
                    <a:pt x="0" y="438073"/>
                  </a:cubicBezTo>
                  <a:cubicBezTo>
                    <a:pt x="0" y="443336"/>
                    <a:pt x="80" y="448639"/>
                    <a:pt x="279" y="453822"/>
                  </a:cubicBezTo>
                  <a:cubicBezTo>
                    <a:pt x="279" y="454300"/>
                    <a:pt x="319" y="454779"/>
                    <a:pt x="319" y="455217"/>
                  </a:cubicBezTo>
                  <a:cubicBezTo>
                    <a:pt x="359" y="456254"/>
                    <a:pt x="359" y="457291"/>
                    <a:pt x="439" y="458328"/>
                  </a:cubicBezTo>
                  <a:cubicBezTo>
                    <a:pt x="598" y="461318"/>
                    <a:pt x="757" y="464348"/>
                    <a:pt x="957" y="467339"/>
                  </a:cubicBezTo>
                  <a:cubicBezTo>
                    <a:pt x="1116" y="469811"/>
                    <a:pt x="1316" y="472283"/>
                    <a:pt x="1515" y="474755"/>
                  </a:cubicBezTo>
                  <a:cubicBezTo>
                    <a:pt x="1794" y="478263"/>
                    <a:pt x="2153" y="481732"/>
                    <a:pt x="2512" y="485201"/>
                  </a:cubicBezTo>
                  <a:cubicBezTo>
                    <a:pt x="2631" y="486278"/>
                    <a:pt x="2751" y="487394"/>
                    <a:pt x="2871" y="488471"/>
                  </a:cubicBezTo>
                  <a:cubicBezTo>
                    <a:pt x="3030" y="489587"/>
                    <a:pt x="3150" y="490664"/>
                    <a:pt x="3269" y="491820"/>
                  </a:cubicBezTo>
                  <a:cubicBezTo>
                    <a:pt x="3588" y="494372"/>
                    <a:pt x="3907" y="496884"/>
                    <a:pt x="4266" y="499435"/>
                  </a:cubicBezTo>
                  <a:cubicBezTo>
                    <a:pt x="4386" y="500273"/>
                    <a:pt x="4505" y="501070"/>
                    <a:pt x="4625" y="501868"/>
                  </a:cubicBezTo>
                  <a:cubicBezTo>
                    <a:pt x="4824" y="503263"/>
                    <a:pt x="5024" y="504699"/>
                    <a:pt x="5263" y="506094"/>
                  </a:cubicBezTo>
                  <a:cubicBezTo>
                    <a:pt x="5542" y="508088"/>
                    <a:pt x="5901" y="510001"/>
                    <a:pt x="6220" y="511995"/>
                  </a:cubicBezTo>
                  <a:cubicBezTo>
                    <a:pt x="6419" y="513311"/>
                    <a:pt x="6659" y="514547"/>
                    <a:pt x="6898" y="515823"/>
                  </a:cubicBezTo>
                  <a:cubicBezTo>
                    <a:pt x="7655" y="520049"/>
                    <a:pt x="8493" y="524315"/>
                    <a:pt x="9410" y="528542"/>
                  </a:cubicBezTo>
                  <a:cubicBezTo>
                    <a:pt x="10008" y="531413"/>
                    <a:pt x="10606" y="534244"/>
                    <a:pt x="11284" y="537154"/>
                  </a:cubicBezTo>
                  <a:cubicBezTo>
                    <a:pt x="11682" y="538869"/>
                    <a:pt x="12081" y="540583"/>
                    <a:pt x="12480" y="542298"/>
                  </a:cubicBezTo>
                  <a:cubicBezTo>
                    <a:pt x="12918" y="544012"/>
                    <a:pt x="13317" y="545727"/>
                    <a:pt x="13796" y="547441"/>
                  </a:cubicBezTo>
                  <a:cubicBezTo>
                    <a:pt x="14234" y="549156"/>
                    <a:pt x="14673" y="550870"/>
                    <a:pt x="15151" y="552585"/>
                  </a:cubicBezTo>
                  <a:cubicBezTo>
                    <a:pt x="16228" y="556532"/>
                    <a:pt x="17344" y="560479"/>
                    <a:pt x="18500" y="564387"/>
                  </a:cubicBezTo>
                  <a:cubicBezTo>
                    <a:pt x="19178" y="566659"/>
                    <a:pt x="19896" y="568932"/>
                    <a:pt x="20614" y="571165"/>
                  </a:cubicBezTo>
                  <a:cubicBezTo>
                    <a:pt x="21132" y="572919"/>
                    <a:pt x="21690" y="574634"/>
                    <a:pt x="22288" y="576388"/>
                  </a:cubicBezTo>
                  <a:cubicBezTo>
                    <a:pt x="23006" y="578581"/>
                    <a:pt x="23764" y="580774"/>
                    <a:pt x="24521" y="582967"/>
                  </a:cubicBezTo>
                  <a:cubicBezTo>
                    <a:pt x="24760" y="583685"/>
                    <a:pt x="25040" y="584442"/>
                    <a:pt x="25279" y="585160"/>
                  </a:cubicBezTo>
                  <a:cubicBezTo>
                    <a:pt x="26236" y="587752"/>
                    <a:pt x="27153" y="590343"/>
                    <a:pt x="28150" y="592935"/>
                  </a:cubicBezTo>
                  <a:lnTo>
                    <a:pt x="28189" y="592975"/>
                  </a:lnTo>
                  <a:cubicBezTo>
                    <a:pt x="29146" y="595527"/>
                    <a:pt x="30143" y="598078"/>
                    <a:pt x="31140" y="600590"/>
                  </a:cubicBezTo>
                  <a:cubicBezTo>
                    <a:pt x="31180" y="600710"/>
                    <a:pt x="31220" y="600830"/>
                    <a:pt x="31299" y="600949"/>
                  </a:cubicBezTo>
                  <a:cubicBezTo>
                    <a:pt x="34409" y="608684"/>
                    <a:pt x="37759" y="616340"/>
                    <a:pt x="41267" y="623876"/>
                  </a:cubicBezTo>
                  <a:cubicBezTo>
                    <a:pt x="57854" y="659242"/>
                    <a:pt x="79026" y="692017"/>
                    <a:pt x="104026" y="721442"/>
                  </a:cubicBezTo>
                  <a:cubicBezTo>
                    <a:pt x="109329" y="727662"/>
                    <a:pt x="114791" y="733723"/>
                    <a:pt x="120373" y="739664"/>
                  </a:cubicBezTo>
                  <a:cubicBezTo>
                    <a:pt x="120453" y="739743"/>
                    <a:pt x="120533" y="739823"/>
                    <a:pt x="120612" y="739903"/>
                  </a:cubicBezTo>
                  <a:cubicBezTo>
                    <a:pt x="124400" y="743890"/>
                    <a:pt x="128308" y="747837"/>
                    <a:pt x="132255" y="751665"/>
                  </a:cubicBezTo>
                  <a:cubicBezTo>
                    <a:pt x="134009" y="753419"/>
                    <a:pt x="135804" y="755094"/>
                    <a:pt x="137598" y="756809"/>
                  </a:cubicBezTo>
                  <a:cubicBezTo>
                    <a:pt x="138036" y="757247"/>
                    <a:pt x="138515" y="757686"/>
                    <a:pt x="138993" y="758124"/>
                  </a:cubicBezTo>
                  <a:cubicBezTo>
                    <a:pt x="140748" y="759759"/>
                    <a:pt x="142542" y="761394"/>
                    <a:pt x="144336" y="763029"/>
                  </a:cubicBezTo>
                  <a:cubicBezTo>
                    <a:pt x="146370" y="764902"/>
                    <a:pt x="148443" y="766697"/>
                    <a:pt x="150516" y="768531"/>
                  </a:cubicBezTo>
                  <a:cubicBezTo>
                    <a:pt x="156736" y="773953"/>
                    <a:pt x="163116" y="779217"/>
                    <a:pt x="169655" y="784280"/>
                  </a:cubicBezTo>
                  <a:cubicBezTo>
                    <a:pt x="174001" y="787669"/>
                    <a:pt x="178467" y="790979"/>
                    <a:pt x="182932" y="794169"/>
                  </a:cubicBezTo>
                  <a:cubicBezTo>
                    <a:pt x="185165" y="795803"/>
                    <a:pt x="187438" y="797398"/>
                    <a:pt x="189710" y="798953"/>
                  </a:cubicBezTo>
                  <a:cubicBezTo>
                    <a:pt x="201632" y="807167"/>
                    <a:pt x="213952" y="814822"/>
                    <a:pt x="226672" y="821800"/>
                  </a:cubicBezTo>
                  <a:cubicBezTo>
                    <a:pt x="228546" y="822876"/>
                    <a:pt x="230420" y="823873"/>
                    <a:pt x="232294" y="824910"/>
                  </a:cubicBezTo>
                  <a:cubicBezTo>
                    <a:pt x="234008" y="825827"/>
                    <a:pt x="235723" y="826704"/>
                    <a:pt x="237437" y="827581"/>
                  </a:cubicBezTo>
                  <a:cubicBezTo>
                    <a:pt x="238514" y="828139"/>
                    <a:pt x="239550" y="828698"/>
                    <a:pt x="240667" y="829216"/>
                  </a:cubicBezTo>
                  <a:cubicBezTo>
                    <a:pt x="241982" y="829854"/>
                    <a:pt x="243338" y="830532"/>
                    <a:pt x="244654" y="831209"/>
                  </a:cubicBezTo>
                  <a:cubicBezTo>
                    <a:pt x="245970" y="831847"/>
                    <a:pt x="247246" y="832525"/>
                    <a:pt x="248561" y="833083"/>
                  </a:cubicBezTo>
                  <a:cubicBezTo>
                    <a:pt x="305897" y="860675"/>
                    <a:pt x="370210" y="876105"/>
                    <a:pt x="438112" y="876105"/>
                  </a:cubicBezTo>
                  <a:cubicBezTo>
                    <a:pt x="680055" y="876105"/>
                    <a:pt x="876185" y="679975"/>
                    <a:pt x="876185" y="438033"/>
                  </a:cubicBezTo>
                  <a:cubicBezTo>
                    <a:pt x="876225" y="361319"/>
                    <a:pt x="856568" y="289271"/>
                    <a:pt x="821919" y="226592"/>
                  </a:cubicBezTo>
                  <a:close/>
                </a:path>
              </a:pathLst>
            </a:custGeom>
            <a:solidFill>
              <a:schemeClr val="tx1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1" name="Freeform: Shape 800">
              <a:extLst>
                <a:ext uri="{FF2B5EF4-FFF2-40B4-BE49-F238E27FC236}">
                  <a16:creationId xmlns="" xmlns:a16="http://schemas.microsoft.com/office/drawing/2014/main" id="{BACB8F14-3852-45E8-B08B-4F57AB031336}"/>
                </a:ext>
              </a:extLst>
            </p:cNvPr>
            <p:cNvSpPr/>
            <p:nvPr/>
          </p:nvSpPr>
          <p:spPr>
            <a:xfrm>
              <a:off x="1808359" y="-1786745"/>
              <a:ext cx="825468" cy="825587"/>
            </a:xfrm>
            <a:custGeom>
              <a:avLst/>
              <a:gdLst>
                <a:gd name="connsiteX0" fmla="*/ 825189 w 825468"/>
                <a:gd name="connsiteY0" fmla="*/ 397842 h 825587"/>
                <a:gd name="connsiteX1" fmla="*/ 824989 w 825468"/>
                <a:gd name="connsiteY1" fmla="*/ 392898 h 825587"/>
                <a:gd name="connsiteX2" fmla="*/ 824710 w 825468"/>
                <a:gd name="connsiteY2" fmla="*/ 387954 h 825587"/>
                <a:gd name="connsiteX3" fmla="*/ 824391 w 825468"/>
                <a:gd name="connsiteY3" fmla="*/ 383049 h 825587"/>
                <a:gd name="connsiteX4" fmla="*/ 823993 w 825468"/>
                <a:gd name="connsiteY4" fmla="*/ 378105 h 825587"/>
                <a:gd name="connsiteX5" fmla="*/ 822478 w 825468"/>
                <a:gd name="connsiteY5" fmla="*/ 363313 h 825587"/>
                <a:gd name="connsiteX6" fmla="*/ 821839 w 825468"/>
                <a:gd name="connsiteY6" fmla="*/ 358409 h 825587"/>
                <a:gd name="connsiteX7" fmla="*/ 817852 w 825468"/>
                <a:gd name="connsiteY7" fmla="*/ 333927 h 825587"/>
                <a:gd name="connsiteX8" fmla="*/ 816895 w 825468"/>
                <a:gd name="connsiteY8" fmla="*/ 329063 h 825587"/>
                <a:gd name="connsiteX9" fmla="*/ 815859 w 825468"/>
                <a:gd name="connsiteY9" fmla="*/ 324198 h 825587"/>
                <a:gd name="connsiteX10" fmla="*/ 814782 w 825468"/>
                <a:gd name="connsiteY10" fmla="*/ 319334 h 825587"/>
                <a:gd name="connsiteX11" fmla="*/ 808403 w 825468"/>
                <a:gd name="connsiteY11" fmla="*/ 295212 h 825587"/>
                <a:gd name="connsiteX12" fmla="*/ 806967 w 825468"/>
                <a:gd name="connsiteY12" fmla="*/ 290427 h 825587"/>
                <a:gd name="connsiteX13" fmla="*/ 803897 w 825468"/>
                <a:gd name="connsiteY13" fmla="*/ 280898 h 825587"/>
                <a:gd name="connsiteX14" fmla="*/ 802262 w 825468"/>
                <a:gd name="connsiteY14" fmla="*/ 276193 h 825587"/>
                <a:gd name="connsiteX15" fmla="*/ 800588 w 825468"/>
                <a:gd name="connsiteY15" fmla="*/ 271488 h 825587"/>
                <a:gd name="connsiteX16" fmla="*/ 794527 w 825468"/>
                <a:gd name="connsiteY16" fmla="*/ 255738 h 825587"/>
                <a:gd name="connsiteX17" fmla="*/ 792972 w 825468"/>
                <a:gd name="connsiteY17" fmla="*/ 252070 h 825587"/>
                <a:gd name="connsiteX18" fmla="*/ 784719 w 825468"/>
                <a:gd name="connsiteY18" fmla="*/ 233769 h 825587"/>
                <a:gd name="connsiteX19" fmla="*/ 780253 w 825468"/>
                <a:gd name="connsiteY19" fmla="*/ 224798 h 825587"/>
                <a:gd name="connsiteX20" fmla="*/ 754217 w 825468"/>
                <a:gd name="connsiteY20" fmla="*/ 180899 h 825587"/>
                <a:gd name="connsiteX21" fmla="*/ 752143 w 825468"/>
                <a:gd name="connsiteY21" fmla="*/ 177829 h 825587"/>
                <a:gd name="connsiteX22" fmla="*/ 751625 w 825468"/>
                <a:gd name="connsiteY22" fmla="*/ 177111 h 825587"/>
                <a:gd name="connsiteX23" fmla="*/ 746362 w 825468"/>
                <a:gd name="connsiteY23" fmla="*/ 169775 h 825587"/>
                <a:gd name="connsiteX24" fmla="*/ 740421 w 825468"/>
                <a:gd name="connsiteY24" fmla="*/ 161800 h 825587"/>
                <a:gd name="connsiteX25" fmla="*/ 737391 w 825468"/>
                <a:gd name="connsiteY25" fmla="*/ 157893 h 825587"/>
                <a:gd name="connsiteX26" fmla="*/ 731450 w 825468"/>
                <a:gd name="connsiteY26" fmla="*/ 150477 h 825587"/>
                <a:gd name="connsiteX27" fmla="*/ 717176 w 825468"/>
                <a:gd name="connsiteY27" fmla="*/ 134049 h 825587"/>
                <a:gd name="connsiteX28" fmla="*/ 714863 w 825468"/>
                <a:gd name="connsiteY28" fmla="*/ 131577 h 825587"/>
                <a:gd name="connsiteX29" fmla="*/ 711992 w 825468"/>
                <a:gd name="connsiteY29" fmla="*/ 128507 h 825587"/>
                <a:gd name="connsiteX30" fmla="*/ 708324 w 825468"/>
                <a:gd name="connsiteY30" fmla="*/ 124679 h 825587"/>
                <a:gd name="connsiteX31" fmla="*/ 704576 w 825468"/>
                <a:gd name="connsiteY31" fmla="*/ 120892 h 825587"/>
                <a:gd name="connsiteX32" fmla="*/ 412754 w 825468"/>
                <a:gd name="connsiteY32" fmla="*/ 0 h 825587"/>
                <a:gd name="connsiteX33" fmla="*/ 0 w 825468"/>
                <a:gd name="connsiteY33" fmla="*/ 412754 h 825587"/>
                <a:gd name="connsiteX34" fmla="*/ 120892 w 825468"/>
                <a:gd name="connsiteY34" fmla="*/ 704576 h 825587"/>
                <a:gd name="connsiteX35" fmla="*/ 128507 w 825468"/>
                <a:gd name="connsiteY35" fmla="*/ 711993 h 825587"/>
                <a:gd name="connsiteX36" fmla="*/ 135206 w 825468"/>
                <a:gd name="connsiteY36" fmla="*/ 718252 h 825587"/>
                <a:gd name="connsiteX37" fmla="*/ 138874 w 825468"/>
                <a:gd name="connsiteY37" fmla="*/ 721562 h 825587"/>
                <a:gd name="connsiteX38" fmla="*/ 146370 w 825468"/>
                <a:gd name="connsiteY38" fmla="*/ 728061 h 825587"/>
                <a:gd name="connsiteX39" fmla="*/ 150157 w 825468"/>
                <a:gd name="connsiteY39" fmla="*/ 731251 h 825587"/>
                <a:gd name="connsiteX40" fmla="*/ 180939 w 825468"/>
                <a:gd name="connsiteY40" fmla="*/ 754336 h 825587"/>
                <a:gd name="connsiteX41" fmla="*/ 207294 w 825468"/>
                <a:gd name="connsiteY41" fmla="*/ 770843 h 825587"/>
                <a:gd name="connsiteX42" fmla="*/ 207414 w 825468"/>
                <a:gd name="connsiteY42" fmla="*/ 770923 h 825587"/>
                <a:gd name="connsiteX43" fmla="*/ 224838 w 825468"/>
                <a:gd name="connsiteY43" fmla="*/ 780333 h 825587"/>
                <a:gd name="connsiteX44" fmla="*/ 229303 w 825468"/>
                <a:gd name="connsiteY44" fmla="*/ 782606 h 825587"/>
                <a:gd name="connsiteX45" fmla="*/ 243498 w 825468"/>
                <a:gd name="connsiteY45" fmla="*/ 789344 h 825587"/>
                <a:gd name="connsiteX46" fmla="*/ 251911 w 825468"/>
                <a:gd name="connsiteY46" fmla="*/ 793012 h 825587"/>
                <a:gd name="connsiteX47" fmla="*/ 253864 w 825468"/>
                <a:gd name="connsiteY47" fmla="*/ 793850 h 825587"/>
                <a:gd name="connsiteX48" fmla="*/ 257413 w 825468"/>
                <a:gd name="connsiteY48" fmla="*/ 795325 h 825587"/>
                <a:gd name="connsiteX49" fmla="*/ 262198 w 825468"/>
                <a:gd name="connsiteY49" fmla="*/ 797239 h 825587"/>
                <a:gd name="connsiteX50" fmla="*/ 266743 w 825468"/>
                <a:gd name="connsiteY50" fmla="*/ 798993 h 825587"/>
                <a:gd name="connsiteX51" fmla="*/ 412714 w 825468"/>
                <a:gd name="connsiteY51" fmla="*/ 825588 h 825587"/>
                <a:gd name="connsiteX52" fmla="*/ 558645 w 825468"/>
                <a:gd name="connsiteY52" fmla="*/ 798993 h 825587"/>
                <a:gd name="connsiteX53" fmla="*/ 563350 w 825468"/>
                <a:gd name="connsiteY53" fmla="*/ 797199 h 825587"/>
                <a:gd name="connsiteX54" fmla="*/ 568015 w 825468"/>
                <a:gd name="connsiteY54" fmla="*/ 795325 h 825587"/>
                <a:gd name="connsiteX55" fmla="*/ 572680 w 825468"/>
                <a:gd name="connsiteY55" fmla="*/ 793411 h 825587"/>
                <a:gd name="connsiteX56" fmla="*/ 573398 w 825468"/>
                <a:gd name="connsiteY56" fmla="*/ 793132 h 825587"/>
                <a:gd name="connsiteX57" fmla="*/ 586516 w 825468"/>
                <a:gd name="connsiteY57" fmla="*/ 787311 h 825587"/>
                <a:gd name="connsiteX58" fmla="*/ 596165 w 825468"/>
                <a:gd name="connsiteY58" fmla="*/ 782685 h 825587"/>
                <a:gd name="connsiteX59" fmla="*/ 605056 w 825468"/>
                <a:gd name="connsiteY59" fmla="*/ 778100 h 825587"/>
                <a:gd name="connsiteX60" fmla="*/ 618014 w 825468"/>
                <a:gd name="connsiteY60" fmla="*/ 770963 h 825587"/>
                <a:gd name="connsiteX61" fmla="*/ 626746 w 825468"/>
                <a:gd name="connsiteY61" fmla="*/ 765820 h 825587"/>
                <a:gd name="connsiteX62" fmla="*/ 655693 w 825468"/>
                <a:gd name="connsiteY62" fmla="*/ 746522 h 825587"/>
                <a:gd name="connsiteX63" fmla="*/ 675271 w 825468"/>
                <a:gd name="connsiteY63" fmla="*/ 731330 h 825587"/>
                <a:gd name="connsiteX64" fmla="*/ 679058 w 825468"/>
                <a:gd name="connsiteY64" fmla="*/ 728141 h 825587"/>
                <a:gd name="connsiteX65" fmla="*/ 682846 w 825468"/>
                <a:gd name="connsiteY65" fmla="*/ 724911 h 825587"/>
                <a:gd name="connsiteX66" fmla="*/ 686554 w 825468"/>
                <a:gd name="connsiteY66" fmla="*/ 721642 h 825587"/>
                <a:gd name="connsiteX67" fmla="*/ 691419 w 825468"/>
                <a:gd name="connsiteY67" fmla="*/ 717296 h 825587"/>
                <a:gd name="connsiteX68" fmla="*/ 693891 w 825468"/>
                <a:gd name="connsiteY68" fmla="*/ 714983 h 825587"/>
                <a:gd name="connsiteX69" fmla="*/ 696961 w 825468"/>
                <a:gd name="connsiteY69" fmla="*/ 712112 h 825587"/>
                <a:gd name="connsiteX70" fmla="*/ 700310 w 825468"/>
                <a:gd name="connsiteY70" fmla="*/ 708883 h 825587"/>
                <a:gd name="connsiteX71" fmla="*/ 704616 w 825468"/>
                <a:gd name="connsiteY71" fmla="*/ 704656 h 825587"/>
                <a:gd name="connsiteX72" fmla="*/ 708364 w 825468"/>
                <a:gd name="connsiteY72" fmla="*/ 700868 h 825587"/>
                <a:gd name="connsiteX73" fmla="*/ 712032 w 825468"/>
                <a:gd name="connsiteY73" fmla="*/ 697041 h 825587"/>
                <a:gd name="connsiteX74" fmla="*/ 714903 w 825468"/>
                <a:gd name="connsiteY74" fmla="*/ 693970 h 825587"/>
                <a:gd name="connsiteX75" fmla="*/ 717216 w 825468"/>
                <a:gd name="connsiteY75" fmla="*/ 691498 h 825587"/>
                <a:gd name="connsiteX76" fmla="*/ 731490 w 825468"/>
                <a:gd name="connsiteY76" fmla="*/ 675071 h 825587"/>
                <a:gd name="connsiteX77" fmla="*/ 737431 w 825468"/>
                <a:gd name="connsiteY77" fmla="*/ 667655 h 825587"/>
                <a:gd name="connsiteX78" fmla="*/ 740461 w 825468"/>
                <a:gd name="connsiteY78" fmla="*/ 663748 h 825587"/>
                <a:gd name="connsiteX79" fmla="*/ 746402 w 825468"/>
                <a:gd name="connsiteY79" fmla="*/ 655773 h 825587"/>
                <a:gd name="connsiteX80" fmla="*/ 751665 w 825468"/>
                <a:gd name="connsiteY80" fmla="*/ 648437 h 825587"/>
                <a:gd name="connsiteX81" fmla="*/ 752183 w 825468"/>
                <a:gd name="connsiteY81" fmla="*/ 647719 h 825587"/>
                <a:gd name="connsiteX82" fmla="*/ 780333 w 825468"/>
                <a:gd name="connsiteY82" fmla="*/ 600750 h 825587"/>
                <a:gd name="connsiteX83" fmla="*/ 784799 w 825468"/>
                <a:gd name="connsiteY83" fmla="*/ 591779 h 825587"/>
                <a:gd name="connsiteX84" fmla="*/ 793052 w 825468"/>
                <a:gd name="connsiteY84" fmla="*/ 573478 h 825587"/>
                <a:gd name="connsiteX85" fmla="*/ 794607 w 825468"/>
                <a:gd name="connsiteY85" fmla="*/ 569809 h 825587"/>
                <a:gd name="connsiteX86" fmla="*/ 800667 w 825468"/>
                <a:gd name="connsiteY86" fmla="*/ 554060 h 825587"/>
                <a:gd name="connsiteX87" fmla="*/ 802342 w 825468"/>
                <a:gd name="connsiteY87" fmla="*/ 549355 h 825587"/>
                <a:gd name="connsiteX88" fmla="*/ 803977 w 825468"/>
                <a:gd name="connsiteY88" fmla="*/ 544650 h 825587"/>
                <a:gd name="connsiteX89" fmla="*/ 807047 w 825468"/>
                <a:gd name="connsiteY89" fmla="*/ 535121 h 825587"/>
                <a:gd name="connsiteX90" fmla="*/ 808482 w 825468"/>
                <a:gd name="connsiteY90" fmla="*/ 530336 h 825587"/>
                <a:gd name="connsiteX91" fmla="*/ 814862 w 825468"/>
                <a:gd name="connsiteY91" fmla="*/ 506214 h 825587"/>
                <a:gd name="connsiteX92" fmla="*/ 815938 w 825468"/>
                <a:gd name="connsiteY92" fmla="*/ 501349 h 825587"/>
                <a:gd name="connsiteX93" fmla="*/ 816975 w 825468"/>
                <a:gd name="connsiteY93" fmla="*/ 496485 h 825587"/>
                <a:gd name="connsiteX94" fmla="*/ 817932 w 825468"/>
                <a:gd name="connsiteY94" fmla="*/ 491621 h 825587"/>
                <a:gd name="connsiteX95" fmla="*/ 821919 w 825468"/>
                <a:gd name="connsiteY95" fmla="*/ 467139 h 825587"/>
                <a:gd name="connsiteX96" fmla="*/ 822557 w 825468"/>
                <a:gd name="connsiteY96" fmla="*/ 462235 h 825587"/>
                <a:gd name="connsiteX97" fmla="*/ 824072 w 825468"/>
                <a:gd name="connsiteY97" fmla="*/ 447443 h 825587"/>
                <a:gd name="connsiteX98" fmla="*/ 824471 w 825468"/>
                <a:gd name="connsiteY98" fmla="*/ 442498 h 825587"/>
                <a:gd name="connsiteX99" fmla="*/ 824790 w 825468"/>
                <a:gd name="connsiteY99" fmla="*/ 437594 h 825587"/>
                <a:gd name="connsiteX100" fmla="*/ 825069 w 825468"/>
                <a:gd name="connsiteY100" fmla="*/ 432650 h 825587"/>
                <a:gd name="connsiteX101" fmla="*/ 825269 w 825468"/>
                <a:gd name="connsiteY101" fmla="*/ 427706 h 825587"/>
                <a:gd name="connsiteX102" fmla="*/ 825189 w 825468"/>
                <a:gd name="connsiteY102" fmla="*/ 397842 h 825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825468" h="825587">
                  <a:moveTo>
                    <a:pt x="825189" y="397842"/>
                  </a:moveTo>
                  <a:cubicBezTo>
                    <a:pt x="825149" y="396207"/>
                    <a:pt x="825069" y="394532"/>
                    <a:pt x="824989" y="392898"/>
                  </a:cubicBezTo>
                  <a:cubicBezTo>
                    <a:pt x="824910" y="391263"/>
                    <a:pt x="824830" y="389588"/>
                    <a:pt x="824710" y="387954"/>
                  </a:cubicBezTo>
                  <a:cubicBezTo>
                    <a:pt x="824631" y="386319"/>
                    <a:pt x="824511" y="384684"/>
                    <a:pt x="824391" y="383049"/>
                  </a:cubicBezTo>
                  <a:cubicBezTo>
                    <a:pt x="824272" y="381415"/>
                    <a:pt x="824152" y="379740"/>
                    <a:pt x="823993" y="378105"/>
                  </a:cubicBezTo>
                  <a:cubicBezTo>
                    <a:pt x="823594" y="373201"/>
                    <a:pt x="823075" y="368217"/>
                    <a:pt x="822478" y="363313"/>
                  </a:cubicBezTo>
                  <a:cubicBezTo>
                    <a:pt x="822318" y="361678"/>
                    <a:pt x="822079" y="360043"/>
                    <a:pt x="821839" y="358409"/>
                  </a:cubicBezTo>
                  <a:cubicBezTo>
                    <a:pt x="820763" y="350155"/>
                    <a:pt x="819447" y="341981"/>
                    <a:pt x="817852" y="333927"/>
                  </a:cubicBezTo>
                  <a:cubicBezTo>
                    <a:pt x="817533" y="332292"/>
                    <a:pt x="817214" y="330698"/>
                    <a:pt x="816895" y="329063"/>
                  </a:cubicBezTo>
                  <a:cubicBezTo>
                    <a:pt x="816537" y="327428"/>
                    <a:pt x="816218" y="325833"/>
                    <a:pt x="815859" y="324198"/>
                  </a:cubicBezTo>
                  <a:cubicBezTo>
                    <a:pt x="815500" y="322564"/>
                    <a:pt x="815141" y="320969"/>
                    <a:pt x="814782" y="319334"/>
                  </a:cubicBezTo>
                  <a:cubicBezTo>
                    <a:pt x="812908" y="311200"/>
                    <a:pt x="810795" y="303146"/>
                    <a:pt x="808403" y="295212"/>
                  </a:cubicBezTo>
                  <a:cubicBezTo>
                    <a:pt x="807964" y="293617"/>
                    <a:pt x="807446" y="292022"/>
                    <a:pt x="806967" y="290427"/>
                  </a:cubicBezTo>
                  <a:cubicBezTo>
                    <a:pt x="806010" y="287237"/>
                    <a:pt x="804974" y="284087"/>
                    <a:pt x="803897" y="280898"/>
                  </a:cubicBezTo>
                  <a:cubicBezTo>
                    <a:pt x="803379" y="279343"/>
                    <a:pt x="802821" y="277748"/>
                    <a:pt x="802262" y="276193"/>
                  </a:cubicBezTo>
                  <a:cubicBezTo>
                    <a:pt x="801704" y="274598"/>
                    <a:pt x="801146" y="273043"/>
                    <a:pt x="800588" y="271488"/>
                  </a:cubicBezTo>
                  <a:cubicBezTo>
                    <a:pt x="798674" y="266185"/>
                    <a:pt x="796640" y="260922"/>
                    <a:pt x="794527" y="255738"/>
                  </a:cubicBezTo>
                  <a:cubicBezTo>
                    <a:pt x="794009" y="254502"/>
                    <a:pt x="793491" y="253266"/>
                    <a:pt x="792972" y="252070"/>
                  </a:cubicBezTo>
                  <a:cubicBezTo>
                    <a:pt x="790420" y="245930"/>
                    <a:pt x="787630" y="239830"/>
                    <a:pt x="784719" y="233769"/>
                  </a:cubicBezTo>
                  <a:cubicBezTo>
                    <a:pt x="783283" y="230779"/>
                    <a:pt x="781768" y="227788"/>
                    <a:pt x="780253" y="224798"/>
                  </a:cubicBezTo>
                  <a:cubicBezTo>
                    <a:pt x="772438" y="209607"/>
                    <a:pt x="763746" y="194934"/>
                    <a:pt x="754217" y="180899"/>
                  </a:cubicBezTo>
                  <a:cubicBezTo>
                    <a:pt x="753499" y="179862"/>
                    <a:pt x="752821" y="178865"/>
                    <a:pt x="752143" y="177829"/>
                  </a:cubicBezTo>
                  <a:cubicBezTo>
                    <a:pt x="751984" y="177589"/>
                    <a:pt x="751824" y="177310"/>
                    <a:pt x="751625" y="177111"/>
                  </a:cubicBezTo>
                  <a:cubicBezTo>
                    <a:pt x="749871" y="174639"/>
                    <a:pt x="748156" y="172207"/>
                    <a:pt x="746362" y="169775"/>
                  </a:cubicBezTo>
                  <a:cubicBezTo>
                    <a:pt x="744368" y="167103"/>
                    <a:pt x="742415" y="164432"/>
                    <a:pt x="740421" y="161800"/>
                  </a:cubicBezTo>
                  <a:cubicBezTo>
                    <a:pt x="739424" y="160484"/>
                    <a:pt x="738388" y="159209"/>
                    <a:pt x="737391" y="157893"/>
                  </a:cubicBezTo>
                  <a:cubicBezTo>
                    <a:pt x="735397" y="155421"/>
                    <a:pt x="733443" y="152949"/>
                    <a:pt x="731450" y="150477"/>
                  </a:cubicBezTo>
                  <a:cubicBezTo>
                    <a:pt x="726865" y="144894"/>
                    <a:pt x="722080" y="139392"/>
                    <a:pt x="717176" y="134049"/>
                  </a:cubicBezTo>
                  <a:cubicBezTo>
                    <a:pt x="716418" y="133212"/>
                    <a:pt x="715661" y="132415"/>
                    <a:pt x="714863" y="131577"/>
                  </a:cubicBezTo>
                  <a:cubicBezTo>
                    <a:pt x="713906" y="130541"/>
                    <a:pt x="712949" y="129504"/>
                    <a:pt x="711992" y="128507"/>
                  </a:cubicBezTo>
                  <a:cubicBezTo>
                    <a:pt x="710796" y="127191"/>
                    <a:pt x="709560" y="125955"/>
                    <a:pt x="708324" y="124679"/>
                  </a:cubicBezTo>
                  <a:cubicBezTo>
                    <a:pt x="707088" y="123404"/>
                    <a:pt x="705852" y="122128"/>
                    <a:pt x="704576" y="120892"/>
                  </a:cubicBezTo>
                  <a:cubicBezTo>
                    <a:pt x="629896" y="46212"/>
                    <a:pt x="526708" y="0"/>
                    <a:pt x="412754" y="0"/>
                  </a:cubicBezTo>
                  <a:cubicBezTo>
                    <a:pt x="184806" y="0"/>
                    <a:pt x="0" y="184806"/>
                    <a:pt x="0" y="412754"/>
                  </a:cubicBezTo>
                  <a:cubicBezTo>
                    <a:pt x="0" y="526748"/>
                    <a:pt x="46212" y="629936"/>
                    <a:pt x="120892" y="704576"/>
                  </a:cubicBezTo>
                  <a:cubicBezTo>
                    <a:pt x="123403" y="707128"/>
                    <a:pt x="125915" y="709600"/>
                    <a:pt x="128507" y="711993"/>
                  </a:cubicBezTo>
                  <a:cubicBezTo>
                    <a:pt x="130700" y="714066"/>
                    <a:pt x="132973" y="716179"/>
                    <a:pt x="135206" y="718252"/>
                  </a:cubicBezTo>
                  <a:cubicBezTo>
                    <a:pt x="136402" y="719369"/>
                    <a:pt x="137638" y="720485"/>
                    <a:pt x="138874" y="721562"/>
                  </a:cubicBezTo>
                  <a:cubicBezTo>
                    <a:pt x="141346" y="723755"/>
                    <a:pt x="143858" y="725908"/>
                    <a:pt x="146370" y="728061"/>
                  </a:cubicBezTo>
                  <a:cubicBezTo>
                    <a:pt x="147646" y="729138"/>
                    <a:pt x="148921" y="730174"/>
                    <a:pt x="150157" y="731251"/>
                  </a:cubicBezTo>
                  <a:cubicBezTo>
                    <a:pt x="160046" y="739424"/>
                    <a:pt x="170293" y="747120"/>
                    <a:pt x="180939" y="754336"/>
                  </a:cubicBezTo>
                  <a:cubicBezTo>
                    <a:pt x="189471" y="760158"/>
                    <a:pt x="198283" y="765660"/>
                    <a:pt x="207294" y="770843"/>
                  </a:cubicBezTo>
                  <a:cubicBezTo>
                    <a:pt x="207334" y="770883"/>
                    <a:pt x="207334" y="770923"/>
                    <a:pt x="207414" y="770923"/>
                  </a:cubicBezTo>
                  <a:cubicBezTo>
                    <a:pt x="213115" y="774193"/>
                    <a:pt x="218936" y="777343"/>
                    <a:pt x="224838" y="780333"/>
                  </a:cubicBezTo>
                  <a:cubicBezTo>
                    <a:pt x="226353" y="781091"/>
                    <a:pt x="227828" y="781848"/>
                    <a:pt x="229303" y="782606"/>
                  </a:cubicBezTo>
                  <a:cubicBezTo>
                    <a:pt x="234008" y="784958"/>
                    <a:pt x="238713" y="787191"/>
                    <a:pt x="243498" y="789344"/>
                  </a:cubicBezTo>
                  <a:cubicBezTo>
                    <a:pt x="246289" y="790620"/>
                    <a:pt x="249080" y="791816"/>
                    <a:pt x="251911" y="793012"/>
                  </a:cubicBezTo>
                  <a:cubicBezTo>
                    <a:pt x="252549" y="793291"/>
                    <a:pt x="253226" y="793571"/>
                    <a:pt x="253864" y="793850"/>
                  </a:cubicBezTo>
                  <a:cubicBezTo>
                    <a:pt x="255061" y="794368"/>
                    <a:pt x="256217" y="794807"/>
                    <a:pt x="257413" y="795325"/>
                  </a:cubicBezTo>
                  <a:cubicBezTo>
                    <a:pt x="259008" y="795963"/>
                    <a:pt x="260603" y="796641"/>
                    <a:pt x="262198" y="797239"/>
                  </a:cubicBezTo>
                  <a:cubicBezTo>
                    <a:pt x="263713" y="797837"/>
                    <a:pt x="265228" y="798395"/>
                    <a:pt x="266743" y="798993"/>
                  </a:cubicBezTo>
                  <a:cubicBezTo>
                    <a:pt x="312117" y="816178"/>
                    <a:pt x="361319" y="825588"/>
                    <a:pt x="412714" y="825588"/>
                  </a:cubicBezTo>
                  <a:cubicBezTo>
                    <a:pt x="464109" y="825588"/>
                    <a:pt x="513271" y="816178"/>
                    <a:pt x="558645" y="798993"/>
                  </a:cubicBezTo>
                  <a:cubicBezTo>
                    <a:pt x="560200" y="798395"/>
                    <a:pt x="561755" y="797797"/>
                    <a:pt x="563350" y="797199"/>
                  </a:cubicBezTo>
                  <a:cubicBezTo>
                    <a:pt x="564905" y="796561"/>
                    <a:pt x="566460" y="795963"/>
                    <a:pt x="568015" y="795325"/>
                  </a:cubicBezTo>
                  <a:cubicBezTo>
                    <a:pt x="569570" y="794687"/>
                    <a:pt x="571125" y="794049"/>
                    <a:pt x="572680" y="793411"/>
                  </a:cubicBezTo>
                  <a:cubicBezTo>
                    <a:pt x="572919" y="793291"/>
                    <a:pt x="573158" y="793212"/>
                    <a:pt x="573398" y="793132"/>
                  </a:cubicBezTo>
                  <a:cubicBezTo>
                    <a:pt x="577824" y="791258"/>
                    <a:pt x="582170" y="789344"/>
                    <a:pt x="586516" y="787311"/>
                  </a:cubicBezTo>
                  <a:cubicBezTo>
                    <a:pt x="589745" y="785835"/>
                    <a:pt x="592975" y="784280"/>
                    <a:pt x="596165" y="782685"/>
                  </a:cubicBezTo>
                  <a:cubicBezTo>
                    <a:pt x="599155" y="781210"/>
                    <a:pt x="602105" y="779695"/>
                    <a:pt x="605056" y="778100"/>
                  </a:cubicBezTo>
                  <a:cubicBezTo>
                    <a:pt x="609402" y="775788"/>
                    <a:pt x="613748" y="773435"/>
                    <a:pt x="618014" y="770963"/>
                  </a:cubicBezTo>
                  <a:cubicBezTo>
                    <a:pt x="620925" y="769328"/>
                    <a:pt x="623836" y="767614"/>
                    <a:pt x="626746" y="765820"/>
                  </a:cubicBezTo>
                  <a:cubicBezTo>
                    <a:pt x="636674" y="759799"/>
                    <a:pt x="646324" y="753340"/>
                    <a:pt x="655693" y="746522"/>
                  </a:cubicBezTo>
                  <a:cubicBezTo>
                    <a:pt x="662352" y="741657"/>
                    <a:pt x="668891" y="736594"/>
                    <a:pt x="675271" y="731330"/>
                  </a:cubicBezTo>
                  <a:cubicBezTo>
                    <a:pt x="676586" y="730254"/>
                    <a:pt x="677822" y="729217"/>
                    <a:pt x="679058" y="728141"/>
                  </a:cubicBezTo>
                  <a:cubicBezTo>
                    <a:pt x="680334" y="727104"/>
                    <a:pt x="681610" y="726028"/>
                    <a:pt x="682846" y="724911"/>
                  </a:cubicBezTo>
                  <a:cubicBezTo>
                    <a:pt x="684082" y="723834"/>
                    <a:pt x="685358" y="722718"/>
                    <a:pt x="686554" y="721642"/>
                  </a:cubicBezTo>
                  <a:cubicBezTo>
                    <a:pt x="688189" y="720246"/>
                    <a:pt x="689824" y="718771"/>
                    <a:pt x="691419" y="717296"/>
                  </a:cubicBezTo>
                  <a:cubicBezTo>
                    <a:pt x="692256" y="716538"/>
                    <a:pt x="693053" y="715780"/>
                    <a:pt x="693891" y="714983"/>
                  </a:cubicBezTo>
                  <a:cubicBezTo>
                    <a:pt x="694927" y="714026"/>
                    <a:pt x="695964" y="713069"/>
                    <a:pt x="696961" y="712112"/>
                  </a:cubicBezTo>
                  <a:cubicBezTo>
                    <a:pt x="698077" y="711036"/>
                    <a:pt x="699194" y="709999"/>
                    <a:pt x="700310" y="708883"/>
                  </a:cubicBezTo>
                  <a:cubicBezTo>
                    <a:pt x="701745" y="707487"/>
                    <a:pt x="703181" y="706092"/>
                    <a:pt x="704616" y="704656"/>
                  </a:cubicBezTo>
                  <a:cubicBezTo>
                    <a:pt x="705892" y="703380"/>
                    <a:pt x="707128" y="702104"/>
                    <a:pt x="708364" y="700868"/>
                  </a:cubicBezTo>
                  <a:cubicBezTo>
                    <a:pt x="709600" y="699592"/>
                    <a:pt x="710836" y="698316"/>
                    <a:pt x="712032" y="697041"/>
                  </a:cubicBezTo>
                  <a:cubicBezTo>
                    <a:pt x="712989" y="696044"/>
                    <a:pt x="713986" y="695007"/>
                    <a:pt x="714903" y="693970"/>
                  </a:cubicBezTo>
                  <a:cubicBezTo>
                    <a:pt x="715661" y="693133"/>
                    <a:pt x="716418" y="692336"/>
                    <a:pt x="717216" y="691498"/>
                  </a:cubicBezTo>
                  <a:cubicBezTo>
                    <a:pt x="722120" y="686156"/>
                    <a:pt x="726904" y="680653"/>
                    <a:pt x="731490" y="675071"/>
                  </a:cubicBezTo>
                  <a:cubicBezTo>
                    <a:pt x="733483" y="672639"/>
                    <a:pt x="735477" y="670167"/>
                    <a:pt x="737431" y="667655"/>
                  </a:cubicBezTo>
                  <a:cubicBezTo>
                    <a:pt x="738427" y="666339"/>
                    <a:pt x="739464" y="665023"/>
                    <a:pt x="740461" y="663748"/>
                  </a:cubicBezTo>
                  <a:cubicBezTo>
                    <a:pt x="742455" y="661116"/>
                    <a:pt x="744448" y="658485"/>
                    <a:pt x="746402" y="655773"/>
                  </a:cubicBezTo>
                  <a:cubicBezTo>
                    <a:pt x="748156" y="653341"/>
                    <a:pt x="749911" y="650909"/>
                    <a:pt x="751665" y="648437"/>
                  </a:cubicBezTo>
                  <a:cubicBezTo>
                    <a:pt x="751824" y="648197"/>
                    <a:pt x="752024" y="647918"/>
                    <a:pt x="752183" y="647719"/>
                  </a:cubicBezTo>
                  <a:cubicBezTo>
                    <a:pt x="762550" y="632767"/>
                    <a:pt x="771960" y="617058"/>
                    <a:pt x="780333" y="600750"/>
                  </a:cubicBezTo>
                  <a:cubicBezTo>
                    <a:pt x="781848" y="597760"/>
                    <a:pt x="783323" y="594809"/>
                    <a:pt x="784799" y="591779"/>
                  </a:cubicBezTo>
                  <a:cubicBezTo>
                    <a:pt x="787709" y="585718"/>
                    <a:pt x="790500" y="579618"/>
                    <a:pt x="793052" y="573478"/>
                  </a:cubicBezTo>
                  <a:cubicBezTo>
                    <a:pt x="793570" y="572281"/>
                    <a:pt x="794089" y="571045"/>
                    <a:pt x="794607" y="569809"/>
                  </a:cubicBezTo>
                  <a:cubicBezTo>
                    <a:pt x="796720" y="564626"/>
                    <a:pt x="798754" y="559363"/>
                    <a:pt x="800667" y="554060"/>
                  </a:cubicBezTo>
                  <a:cubicBezTo>
                    <a:pt x="801226" y="552505"/>
                    <a:pt x="801784" y="550950"/>
                    <a:pt x="802342" y="549355"/>
                  </a:cubicBezTo>
                  <a:cubicBezTo>
                    <a:pt x="802900" y="547800"/>
                    <a:pt x="803419" y="546205"/>
                    <a:pt x="803977" y="544650"/>
                  </a:cubicBezTo>
                  <a:cubicBezTo>
                    <a:pt x="805054" y="541460"/>
                    <a:pt x="806050" y="538311"/>
                    <a:pt x="807047" y="535121"/>
                  </a:cubicBezTo>
                  <a:cubicBezTo>
                    <a:pt x="807565" y="533526"/>
                    <a:pt x="808044" y="531931"/>
                    <a:pt x="808482" y="530336"/>
                  </a:cubicBezTo>
                  <a:cubicBezTo>
                    <a:pt x="810875" y="522402"/>
                    <a:pt x="812988" y="514348"/>
                    <a:pt x="814862" y="506214"/>
                  </a:cubicBezTo>
                  <a:cubicBezTo>
                    <a:pt x="815261" y="504579"/>
                    <a:pt x="815580" y="502984"/>
                    <a:pt x="815938" y="501349"/>
                  </a:cubicBezTo>
                  <a:cubicBezTo>
                    <a:pt x="816297" y="499715"/>
                    <a:pt x="816616" y="498120"/>
                    <a:pt x="816975" y="496485"/>
                  </a:cubicBezTo>
                  <a:cubicBezTo>
                    <a:pt x="817294" y="494850"/>
                    <a:pt x="817613" y="493255"/>
                    <a:pt x="817932" y="491621"/>
                  </a:cubicBezTo>
                  <a:cubicBezTo>
                    <a:pt x="819527" y="483566"/>
                    <a:pt x="820843" y="475393"/>
                    <a:pt x="821919" y="467139"/>
                  </a:cubicBezTo>
                  <a:cubicBezTo>
                    <a:pt x="822158" y="465505"/>
                    <a:pt x="822358" y="463870"/>
                    <a:pt x="822557" y="462235"/>
                  </a:cubicBezTo>
                  <a:cubicBezTo>
                    <a:pt x="823155" y="457331"/>
                    <a:pt x="823634" y="452347"/>
                    <a:pt x="824072" y="447443"/>
                  </a:cubicBezTo>
                  <a:cubicBezTo>
                    <a:pt x="824232" y="445808"/>
                    <a:pt x="824351" y="444133"/>
                    <a:pt x="824471" y="442498"/>
                  </a:cubicBezTo>
                  <a:cubicBezTo>
                    <a:pt x="824591" y="440864"/>
                    <a:pt x="824710" y="439229"/>
                    <a:pt x="824790" y="437594"/>
                  </a:cubicBezTo>
                  <a:cubicBezTo>
                    <a:pt x="824870" y="435959"/>
                    <a:pt x="824950" y="434285"/>
                    <a:pt x="825069" y="432650"/>
                  </a:cubicBezTo>
                  <a:cubicBezTo>
                    <a:pt x="825149" y="431015"/>
                    <a:pt x="825229" y="429341"/>
                    <a:pt x="825269" y="427706"/>
                  </a:cubicBezTo>
                  <a:cubicBezTo>
                    <a:pt x="825547" y="417618"/>
                    <a:pt x="825547" y="407730"/>
                    <a:pt x="825189" y="397842"/>
                  </a:cubicBezTo>
                  <a:close/>
                </a:path>
              </a:pathLst>
            </a:custGeom>
            <a:solidFill>
              <a:srgbClr val="EACC8E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2" name="Freeform: Shape 801">
              <a:extLst>
                <a:ext uri="{FF2B5EF4-FFF2-40B4-BE49-F238E27FC236}">
                  <a16:creationId xmlns="" xmlns:a16="http://schemas.microsoft.com/office/drawing/2014/main" id="{D08E5832-BDE4-4725-8000-3C855DFFE10E}"/>
                </a:ext>
              </a:extLst>
            </p:cNvPr>
            <p:cNvSpPr/>
            <p:nvPr/>
          </p:nvSpPr>
          <p:spPr>
            <a:xfrm>
              <a:off x="1808359" y="-1786745"/>
              <a:ext cx="825468" cy="825587"/>
            </a:xfrm>
            <a:custGeom>
              <a:avLst/>
              <a:gdLst>
                <a:gd name="connsiteX0" fmla="*/ 825189 w 825468"/>
                <a:gd name="connsiteY0" fmla="*/ 397842 h 825587"/>
                <a:gd name="connsiteX1" fmla="*/ 824989 w 825468"/>
                <a:gd name="connsiteY1" fmla="*/ 392898 h 825587"/>
                <a:gd name="connsiteX2" fmla="*/ 824710 w 825468"/>
                <a:gd name="connsiteY2" fmla="*/ 387954 h 825587"/>
                <a:gd name="connsiteX3" fmla="*/ 824391 w 825468"/>
                <a:gd name="connsiteY3" fmla="*/ 383049 h 825587"/>
                <a:gd name="connsiteX4" fmla="*/ 823993 w 825468"/>
                <a:gd name="connsiteY4" fmla="*/ 378105 h 825587"/>
                <a:gd name="connsiteX5" fmla="*/ 822478 w 825468"/>
                <a:gd name="connsiteY5" fmla="*/ 363313 h 825587"/>
                <a:gd name="connsiteX6" fmla="*/ 821839 w 825468"/>
                <a:gd name="connsiteY6" fmla="*/ 358409 h 825587"/>
                <a:gd name="connsiteX7" fmla="*/ 817852 w 825468"/>
                <a:gd name="connsiteY7" fmla="*/ 333927 h 825587"/>
                <a:gd name="connsiteX8" fmla="*/ 816895 w 825468"/>
                <a:gd name="connsiteY8" fmla="*/ 329063 h 825587"/>
                <a:gd name="connsiteX9" fmla="*/ 815859 w 825468"/>
                <a:gd name="connsiteY9" fmla="*/ 324198 h 825587"/>
                <a:gd name="connsiteX10" fmla="*/ 814782 w 825468"/>
                <a:gd name="connsiteY10" fmla="*/ 319334 h 825587"/>
                <a:gd name="connsiteX11" fmla="*/ 808403 w 825468"/>
                <a:gd name="connsiteY11" fmla="*/ 295212 h 825587"/>
                <a:gd name="connsiteX12" fmla="*/ 806967 w 825468"/>
                <a:gd name="connsiteY12" fmla="*/ 290427 h 825587"/>
                <a:gd name="connsiteX13" fmla="*/ 803897 w 825468"/>
                <a:gd name="connsiteY13" fmla="*/ 280898 h 825587"/>
                <a:gd name="connsiteX14" fmla="*/ 802262 w 825468"/>
                <a:gd name="connsiteY14" fmla="*/ 276193 h 825587"/>
                <a:gd name="connsiteX15" fmla="*/ 800588 w 825468"/>
                <a:gd name="connsiteY15" fmla="*/ 271488 h 825587"/>
                <a:gd name="connsiteX16" fmla="*/ 794527 w 825468"/>
                <a:gd name="connsiteY16" fmla="*/ 255738 h 825587"/>
                <a:gd name="connsiteX17" fmla="*/ 792972 w 825468"/>
                <a:gd name="connsiteY17" fmla="*/ 252070 h 825587"/>
                <a:gd name="connsiteX18" fmla="*/ 784719 w 825468"/>
                <a:gd name="connsiteY18" fmla="*/ 233769 h 825587"/>
                <a:gd name="connsiteX19" fmla="*/ 780253 w 825468"/>
                <a:gd name="connsiteY19" fmla="*/ 224798 h 825587"/>
                <a:gd name="connsiteX20" fmla="*/ 754217 w 825468"/>
                <a:gd name="connsiteY20" fmla="*/ 180899 h 825587"/>
                <a:gd name="connsiteX21" fmla="*/ 752143 w 825468"/>
                <a:gd name="connsiteY21" fmla="*/ 177829 h 825587"/>
                <a:gd name="connsiteX22" fmla="*/ 751625 w 825468"/>
                <a:gd name="connsiteY22" fmla="*/ 177111 h 825587"/>
                <a:gd name="connsiteX23" fmla="*/ 746362 w 825468"/>
                <a:gd name="connsiteY23" fmla="*/ 169775 h 825587"/>
                <a:gd name="connsiteX24" fmla="*/ 740421 w 825468"/>
                <a:gd name="connsiteY24" fmla="*/ 161800 h 825587"/>
                <a:gd name="connsiteX25" fmla="*/ 737391 w 825468"/>
                <a:gd name="connsiteY25" fmla="*/ 157893 h 825587"/>
                <a:gd name="connsiteX26" fmla="*/ 731450 w 825468"/>
                <a:gd name="connsiteY26" fmla="*/ 150477 h 825587"/>
                <a:gd name="connsiteX27" fmla="*/ 717176 w 825468"/>
                <a:gd name="connsiteY27" fmla="*/ 134049 h 825587"/>
                <a:gd name="connsiteX28" fmla="*/ 714863 w 825468"/>
                <a:gd name="connsiteY28" fmla="*/ 131577 h 825587"/>
                <a:gd name="connsiteX29" fmla="*/ 711992 w 825468"/>
                <a:gd name="connsiteY29" fmla="*/ 128507 h 825587"/>
                <a:gd name="connsiteX30" fmla="*/ 708324 w 825468"/>
                <a:gd name="connsiteY30" fmla="*/ 124679 h 825587"/>
                <a:gd name="connsiteX31" fmla="*/ 704576 w 825468"/>
                <a:gd name="connsiteY31" fmla="*/ 120892 h 825587"/>
                <a:gd name="connsiteX32" fmla="*/ 412754 w 825468"/>
                <a:gd name="connsiteY32" fmla="*/ 0 h 825587"/>
                <a:gd name="connsiteX33" fmla="*/ 0 w 825468"/>
                <a:gd name="connsiteY33" fmla="*/ 412754 h 825587"/>
                <a:gd name="connsiteX34" fmla="*/ 120892 w 825468"/>
                <a:gd name="connsiteY34" fmla="*/ 704576 h 825587"/>
                <a:gd name="connsiteX35" fmla="*/ 128507 w 825468"/>
                <a:gd name="connsiteY35" fmla="*/ 711993 h 825587"/>
                <a:gd name="connsiteX36" fmla="*/ 135206 w 825468"/>
                <a:gd name="connsiteY36" fmla="*/ 718252 h 825587"/>
                <a:gd name="connsiteX37" fmla="*/ 138874 w 825468"/>
                <a:gd name="connsiteY37" fmla="*/ 721562 h 825587"/>
                <a:gd name="connsiteX38" fmla="*/ 146370 w 825468"/>
                <a:gd name="connsiteY38" fmla="*/ 728061 h 825587"/>
                <a:gd name="connsiteX39" fmla="*/ 150157 w 825468"/>
                <a:gd name="connsiteY39" fmla="*/ 731251 h 825587"/>
                <a:gd name="connsiteX40" fmla="*/ 180939 w 825468"/>
                <a:gd name="connsiteY40" fmla="*/ 754336 h 825587"/>
                <a:gd name="connsiteX41" fmla="*/ 207294 w 825468"/>
                <a:gd name="connsiteY41" fmla="*/ 770843 h 825587"/>
                <a:gd name="connsiteX42" fmla="*/ 207414 w 825468"/>
                <a:gd name="connsiteY42" fmla="*/ 770923 h 825587"/>
                <a:gd name="connsiteX43" fmla="*/ 224838 w 825468"/>
                <a:gd name="connsiteY43" fmla="*/ 780333 h 825587"/>
                <a:gd name="connsiteX44" fmla="*/ 229303 w 825468"/>
                <a:gd name="connsiteY44" fmla="*/ 782606 h 825587"/>
                <a:gd name="connsiteX45" fmla="*/ 243498 w 825468"/>
                <a:gd name="connsiteY45" fmla="*/ 789344 h 825587"/>
                <a:gd name="connsiteX46" fmla="*/ 251911 w 825468"/>
                <a:gd name="connsiteY46" fmla="*/ 793012 h 825587"/>
                <a:gd name="connsiteX47" fmla="*/ 253864 w 825468"/>
                <a:gd name="connsiteY47" fmla="*/ 793850 h 825587"/>
                <a:gd name="connsiteX48" fmla="*/ 257413 w 825468"/>
                <a:gd name="connsiteY48" fmla="*/ 795325 h 825587"/>
                <a:gd name="connsiteX49" fmla="*/ 262198 w 825468"/>
                <a:gd name="connsiteY49" fmla="*/ 797239 h 825587"/>
                <a:gd name="connsiteX50" fmla="*/ 266743 w 825468"/>
                <a:gd name="connsiteY50" fmla="*/ 798993 h 825587"/>
                <a:gd name="connsiteX51" fmla="*/ 412714 w 825468"/>
                <a:gd name="connsiteY51" fmla="*/ 825588 h 825587"/>
                <a:gd name="connsiteX52" fmla="*/ 558645 w 825468"/>
                <a:gd name="connsiteY52" fmla="*/ 798993 h 825587"/>
                <a:gd name="connsiteX53" fmla="*/ 563350 w 825468"/>
                <a:gd name="connsiteY53" fmla="*/ 797199 h 825587"/>
                <a:gd name="connsiteX54" fmla="*/ 568015 w 825468"/>
                <a:gd name="connsiteY54" fmla="*/ 795325 h 825587"/>
                <a:gd name="connsiteX55" fmla="*/ 572680 w 825468"/>
                <a:gd name="connsiteY55" fmla="*/ 793411 h 825587"/>
                <a:gd name="connsiteX56" fmla="*/ 573398 w 825468"/>
                <a:gd name="connsiteY56" fmla="*/ 793132 h 825587"/>
                <a:gd name="connsiteX57" fmla="*/ 586516 w 825468"/>
                <a:gd name="connsiteY57" fmla="*/ 787311 h 825587"/>
                <a:gd name="connsiteX58" fmla="*/ 596165 w 825468"/>
                <a:gd name="connsiteY58" fmla="*/ 782685 h 825587"/>
                <a:gd name="connsiteX59" fmla="*/ 605056 w 825468"/>
                <a:gd name="connsiteY59" fmla="*/ 778100 h 825587"/>
                <a:gd name="connsiteX60" fmla="*/ 618014 w 825468"/>
                <a:gd name="connsiteY60" fmla="*/ 770963 h 825587"/>
                <a:gd name="connsiteX61" fmla="*/ 626746 w 825468"/>
                <a:gd name="connsiteY61" fmla="*/ 765820 h 825587"/>
                <a:gd name="connsiteX62" fmla="*/ 655693 w 825468"/>
                <a:gd name="connsiteY62" fmla="*/ 746522 h 825587"/>
                <a:gd name="connsiteX63" fmla="*/ 675271 w 825468"/>
                <a:gd name="connsiteY63" fmla="*/ 731330 h 825587"/>
                <a:gd name="connsiteX64" fmla="*/ 679058 w 825468"/>
                <a:gd name="connsiteY64" fmla="*/ 728141 h 825587"/>
                <a:gd name="connsiteX65" fmla="*/ 682846 w 825468"/>
                <a:gd name="connsiteY65" fmla="*/ 724911 h 825587"/>
                <a:gd name="connsiteX66" fmla="*/ 686554 w 825468"/>
                <a:gd name="connsiteY66" fmla="*/ 721642 h 825587"/>
                <a:gd name="connsiteX67" fmla="*/ 691419 w 825468"/>
                <a:gd name="connsiteY67" fmla="*/ 717296 h 825587"/>
                <a:gd name="connsiteX68" fmla="*/ 693891 w 825468"/>
                <a:gd name="connsiteY68" fmla="*/ 714983 h 825587"/>
                <a:gd name="connsiteX69" fmla="*/ 696961 w 825468"/>
                <a:gd name="connsiteY69" fmla="*/ 712112 h 825587"/>
                <a:gd name="connsiteX70" fmla="*/ 700310 w 825468"/>
                <a:gd name="connsiteY70" fmla="*/ 708883 h 825587"/>
                <a:gd name="connsiteX71" fmla="*/ 704616 w 825468"/>
                <a:gd name="connsiteY71" fmla="*/ 704656 h 825587"/>
                <a:gd name="connsiteX72" fmla="*/ 708364 w 825468"/>
                <a:gd name="connsiteY72" fmla="*/ 700868 h 825587"/>
                <a:gd name="connsiteX73" fmla="*/ 712032 w 825468"/>
                <a:gd name="connsiteY73" fmla="*/ 697041 h 825587"/>
                <a:gd name="connsiteX74" fmla="*/ 714903 w 825468"/>
                <a:gd name="connsiteY74" fmla="*/ 693970 h 825587"/>
                <a:gd name="connsiteX75" fmla="*/ 717216 w 825468"/>
                <a:gd name="connsiteY75" fmla="*/ 691498 h 825587"/>
                <a:gd name="connsiteX76" fmla="*/ 731490 w 825468"/>
                <a:gd name="connsiteY76" fmla="*/ 675071 h 825587"/>
                <a:gd name="connsiteX77" fmla="*/ 737431 w 825468"/>
                <a:gd name="connsiteY77" fmla="*/ 667655 h 825587"/>
                <a:gd name="connsiteX78" fmla="*/ 740461 w 825468"/>
                <a:gd name="connsiteY78" fmla="*/ 663748 h 825587"/>
                <a:gd name="connsiteX79" fmla="*/ 746402 w 825468"/>
                <a:gd name="connsiteY79" fmla="*/ 655773 h 825587"/>
                <a:gd name="connsiteX80" fmla="*/ 751665 w 825468"/>
                <a:gd name="connsiteY80" fmla="*/ 648437 h 825587"/>
                <a:gd name="connsiteX81" fmla="*/ 752183 w 825468"/>
                <a:gd name="connsiteY81" fmla="*/ 647719 h 825587"/>
                <a:gd name="connsiteX82" fmla="*/ 780333 w 825468"/>
                <a:gd name="connsiteY82" fmla="*/ 600750 h 825587"/>
                <a:gd name="connsiteX83" fmla="*/ 784799 w 825468"/>
                <a:gd name="connsiteY83" fmla="*/ 591779 h 825587"/>
                <a:gd name="connsiteX84" fmla="*/ 793052 w 825468"/>
                <a:gd name="connsiteY84" fmla="*/ 573478 h 825587"/>
                <a:gd name="connsiteX85" fmla="*/ 794607 w 825468"/>
                <a:gd name="connsiteY85" fmla="*/ 569809 h 825587"/>
                <a:gd name="connsiteX86" fmla="*/ 800667 w 825468"/>
                <a:gd name="connsiteY86" fmla="*/ 554060 h 825587"/>
                <a:gd name="connsiteX87" fmla="*/ 802342 w 825468"/>
                <a:gd name="connsiteY87" fmla="*/ 549355 h 825587"/>
                <a:gd name="connsiteX88" fmla="*/ 803977 w 825468"/>
                <a:gd name="connsiteY88" fmla="*/ 544650 h 825587"/>
                <a:gd name="connsiteX89" fmla="*/ 807047 w 825468"/>
                <a:gd name="connsiteY89" fmla="*/ 535121 h 825587"/>
                <a:gd name="connsiteX90" fmla="*/ 808482 w 825468"/>
                <a:gd name="connsiteY90" fmla="*/ 530336 h 825587"/>
                <a:gd name="connsiteX91" fmla="*/ 814862 w 825468"/>
                <a:gd name="connsiteY91" fmla="*/ 506214 h 825587"/>
                <a:gd name="connsiteX92" fmla="*/ 815938 w 825468"/>
                <a:gd name="connsiteY92" fmla="*/ 501349 h 825587"/>
                <a:gd name="connsiteX93" fmla="*/ 816975 w 825468"/>
                <a:gd name="connsiteY93" fmla="*/ 496485 h 825587"/>
                <a:gd name="connsiteX94" fmla="*/ 817932 w 825468"/>
                <a:gd name="connsiteY94" fmla="*/ 491621 h 825587"/>
                <a:gd name="connsiteX95" fmla="*/ 821919 w 825468"/>
                <a:gd name="connsiteY95" fmla="*/ 467139 h 825587"/>
                <a:gd name="connsiteX96" fmla="*/ 822557 w 825468"/>
                <a:gd name="connsiteY96" fmla="*/ 462235 h 825587"/>
                <a:gd name="connsiteX97" fmla="*/ 824072 w 825468"/>
                <a:gd name="connsiteY97" fmla="*/ 447443 h 825587"/>
                <a:gd name="connsiteX98" fmla="*/ 824471 w 825468"/>
                <a:gd name="connsiteY98" fmla="*/ 442498 h 825587"/>
                <a:gd name="connsiteX99" fmla="*/ 824790 w 825468"/>
                <a:gd name="connsiteY99" fmla="*/ 437594 h 825587"/>
                <a:gd name="connsiteX100" fmla="*/ 825069 w 825468"/>
                <a:gd name="connsiteY100" fmla="*/ 432650 h 825587"/>
                <a:gd name="connsiteX101" fmla="*/ 825269 w 825468"/>
                <a:gd name="connsiteY101" fmla="*/ 427706 h 825587"/>
                <a:gd name="connsiteX102" fmla="*/ 825189 w 825468"/>
                <a:gd name="connsiteY102" fmla="*/ 397842 h 825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825468" h="825587">
                  <a:moveTo>
                    <a:pt x="825189" y="397842"/>
                  </a:moveTo>
                  <a:cubicBezTo>
                    <a:pt x="825149" y="396207"/>
                    <a:pt x="825069" y="394532"/>
                    <a:pt x="824989" y="392898"/>
                  </a:cubicBezTo>
                  <a:cubicBezTo>
                    <a:pt x="824910" y="391263"/>
                    <a:pt x="824830" y="389588"/>
                    <a:pt x="824710" y="387954"/>
                  </a:cubicBezTo>
                  <a:cubicBezTo>
                    <a:pt x="824631" y="386319"/>
                    <a:pt x="824511" y="384684"/>
                    <a:pt x="824391" y="383049"/>
                  </a:cubicBezTo>
                  <a:cubicBezTo>
                    <a:pt x="824272" y="381415"/>
                    <a:pt x="824152" y="379740"/>
                    <a:pt x="823993" y="378105"/>
                  </a:cubicBezTo>
                  <a:cubicBezTo>
                    <a:pt x="823594" y="373201"/>
                    <a:pt x="823075" y="368217"/>
                    <a:pt x="822478" y="363313"/>
                  </a:cubicBezTo>
                  <a:cubicBezTo>
                    <a:pt x="822318" y="361678"/>
                    <a:pt x="822079" y="360043"/>
                    <a:pt x="821839" y="358409"/>
                  </a:cubicBezTo>
                  <a:cubicBezTo>
                    <a:pt x="820763" y="350155"/>
                    <a:pt x="819447" y="341981"/>
                    <a:pt x="817852" y="333927"/>
                  </a:cubicBezTo>
                  <a:cubicBezTo>
                    <a:pt x="817533" y="332292"/>
                    <a:pt x="817214" y="330698"/>
                    <a:pt x="816895" y="329063"/>
                  </a:cubicBezTo>
                  <a:cubicBezTo>
                    <a:pt x="816537" y="327428"/>
                    <a:pt x="816218" y="325833"/>
                    <a:pt x="815859" y="324198"/>
                  </a:cubicBezTo>
                  <a:cubicBezTo>
                    <a:pt x="815500" y="322564"/>
                    <a:pt x="815141" y="320969"/>
                    <a:pt x="814782" y="319334"/>
                  </a:cubicBezTo>
                  <a:cubicBezTo>
                    <a:pt x="812908" y="311200"/>
                    <a:pt x="810795" y="303146"/>
                    <a:pt x="808403" y="295212"/>
                  </a:cubicBezTo>
                  <a:cubicBezTo>
                    <a:pt x="807964" y="293617"/>
                    <a:pt x="807446" y="292022"/>
                    <a:pt x="806967" y="290427"/>
                  </a:cubicBezTo>
                  <a:cubicBezTo>
                    <a:pt x="806010" y="287237"/>
                    <a:pt x="804974" y="284087"/>
                    <a:pt x="803897" y="280898"/>
                  </a:cubicBezTo>
                  <a:cubicBezTo>
                    <a:pt x="803379" y="279343"/>
                    <a:pt x="802821" y="277748"/>
                    <a:pt x="802262" y="276193"/>
                  </a:cubicBezTo>
                  <a:cubicBezTo>
                    <a:pt x="801704" y="274598"/>
                    <a:pt x="801146" y="273043"/>
                    <a:pt x="800588" y="271488"/>
                  </a:cubicBezTo>
                  <a:cubicBezTo>
                    <a:pt x="798674" y="266185"/>
                    <a:pt x="796640" y="260922"/>
                    <a:pt x="794527" y="255738"/>
                  </a:cubicBezTo>
                  <a:cubicBezTo>
                    <a:pt x="794009" y="254502"/>
                    <a:pt x="793491" y="253266"/>
                    <a:pt x="792972" y="252070"/>
                  </a:cubicBezTo>
                  <a:cubicBezTo>
                    <a:pt x="790420" y="245930"/>
                    <a:pt x="787630" y="239830"/>
                    <a:pt x="784719" y="233769"/>
                  </a:cubicBezTo>
                  <a:cubicBezTo>
                    <a:pt x="783283" y="230779"/>
                    <a:pt x="781768" y="227788"/>
                    <a:pt x="780253" y="224798"/>
                  </a:cubicBezTo>
                  <a:cubicBezTo>
                    <a:pt x="772438" y="209607"/>
                    <a:pt x="763746" y="194934"/>
                    <a:pt x="754217" y="180899"/>
                  </a:cubicBezTo>
                  <a:cubicBezTo>
                    <a:pt x="753499" y="179862"/>
                    <a:pt x="752821" y="178865"/>
                    <a:pt x="752143" y="177829"/>
                  </a:cubicBezTo>
                  <a:cubicBezTo>
                    <a:pt x="751984" y="177589"/>
                    <a:pt x="751824" y="177310"/>
                    <a:pt x="751625" y="177111"/>
                  </a:cubicBezTo>
                  <a:cubicBezTo>
                    <a:pt x="749871" y="174639"/>
                    <a:pt x="748156" y="172207"/>
                    <a:pt x="746362" y="169775"/>
                  </a:cubicBezTo>
                  <a:cubicBezTo>
                    <a:pt x="744368" y="167103"/>
                    <a:pt x="742415" y="164432"/>
                    <a:pt x="740421" y="161800"/>
                  </a:cubicBezTo>
                  <a:cubicBezTo>
                    <a:pt x="739424" y="160484"/>
                    <a:pt x="738388" y="159209"/>
                    <a:pt x="737391" y="157893"/>
                  </a:cubicBezTo>
                  <a:cubicBezTo>
                    <a:pt x="735397" y="155421"/>
                    <a:pt x="733443" y="152949"/>
                    <a:pt x="731450" y="150477"/>
                  </a:cubicBezTo>
                  <a:cubicBezTo>
                    <a:pt x="726865" y="144894"/>
                    <a:pt x="722080" y="139392"/>
                    <a:pt x="717176" y="134049"/>
                  </a:cubicBezTo>
                  <a:cubicBezTo>
                    <a:pt x="716418" y="133212"/>
                    <a:pt x="715661" y="132415"/>
                    <a:pt x="714863" y="131577"/>
                  </a:cubicBezTo>
                  <a:cubicBezTo>
                    <a:pt x="713906" y="130541"/>
                    <a:pt x="712949" y="129504"/>
                    <a:pt x="711992" y="128507"/>
                  </a:cubicBezTo>
                  <a:cubicBezTo>
                    <a:pt x="710796" y="127191"/>
                    <a:pt x="709560" y="125955"/>
                    <a:pt x="708324" y="124679"/>
                  </a:cubicBezTo>
                  <a:cubicBezTo>
                    <a:pt x="707088" y="123404"/>
                    <a:pt x="705852" y="122128"/>
                    <a:pt x="704576" y="120892"/>
                  </a:cubicBezTo>
                  <a:cubicBezTo>
                    <a:pt x="629896" y="46212"/>
                    <a:pt x="526708" y="0"/>
                    <a:pt x="412754" y="0"/>
                  </a:cubicBezTo>
                  <a:cubicBezTo>
                    <a:pt x="184806" y="0"/>
                    <a:pt x="0" y="184806"/>
                    <a:pt x="0" y="412754"/>
                  </a:cubicBezTo>
                  <a:cubicBezTo>
                    <a:pt x="0" y="526748"/>
                    <a:pt x="46212" y="629936"/>
                    <a:pt x="120892" y="704576"/>
                  </a:cubicBezTo>
                  <a:cubicBezTo>
                    <a:pt x="123403" y="707128"/>
                    <a:pt x="125915" y="709600"/>
                    <a:pt x="128507" y="711993"/>
                  </a:cubicBezTo>
                  <a:cubicBezTo>
                    <a:pt x="130700" y="714066"/>
                    <a:pt x="132973" y="716179"/>
                    <a:pt x="135206" y="718252"/>
                  </a:cubicBezTo>
                  <a:cubicBezTo>
                    <a:pt x="136402" y="719369"/>
                    <a:pt x="137638" y="720485"/>
                    <a:pt x="138874" y="721562"/>
                  </a:cubicBezTo>
                  <a:cubicBezTo>
                    <a:pt x="141346" y="723755"/>
                    <a:pt x="143858" y="725908"/>
                    <a:pt x="146370" y="728061"/>
                  </a:cubicBezTo>
                  <a:cubicBezTo>
                    <a:pt x="147646" y="729138"/>
                    <a:pt x="148921" y="730174"/>
                    <a:pt x="150157" y="731251"/>
                  </a:cubicBezTo>
                  <a:cubicBezTo>
                    <a:pt x="160046" y="739424"/>
                    <a:pt x="170293" y="747120"/>
                    <a:pt x="180939" y="754336"/>
                  </a:cubicBezTo>
                  <a:cubicBezTo>
                    <a:pt x="189471" y="760158"/>
                    <a:pt x="198283" y="765660"/>
                    <a:pt x="207294" y="770843"/>
                  </a:cubicBezTo>
                  <a:cubicBezTo>
                    <a:pt x="207334" y="770883"/>
                    <a:pt x="207334" y="770923"/>
                    <a:pt x="207414" y="770923"/>
                  </a:cubicBezTo>
                  <a:cubicBezTo>
                    <a:pt x="213115" y="774193"/>
                    <a:pt x="218936" y="777343"/>
                    <a:pt x="224838" y="780333"/>
                  </a:cubicBezTo>
                  <a:cubicBezTo>
                    <a:pt x="226353" y="781091"/>
                    <a:pt x="227828" y="781848"/>
                    <a:pt x="229303" y="782606"/>
                  </a:cubicBezTo>
                  <a:cubicBezTo>
                    <a:pt x="234008" y="784958"/>
                    <a:pt x="238713" y="787191"/>
                    <a:pt x="243498" y="789344"/>
                  </a:cubicBezTo>
                  <a:cubicBezTo>
                    <a:pt x="246289" y="790620"/>
                    <a:pt x="249080" y="791816"/>
                    <a:pt x="251911" y="793012"/>
                  </a:cubicBezTo>
                  <a:cubicBezTo>
                    <a:pt x="252549" y="793291"/>
                    <a:pt x="253226" y="793571"/>
                    <a:pt x="253864" y="793850"/>
                  </a:cubicBezTo>
                  <a:cubicBezTo>
                    <a:pt x="255061" y="794368"/>
                    <a:pt x="256217" y="794807"/>
                    <a:pt x="257413" y="795325"/>
                  </a:cubicBezTo>
                  <a:cubicBezTo>
                    <a:pt x="259008" y="795963"/>
                    <a:pt x="260603" y="796641"/>
                    <a:pt x="262198" y="797239"/>
                  </a:cubicBezTo>
                  <a:cubicBezTo>
                    <a:pt x="263713" y="797837"/>
                    <a:pt x="265228" y="798395"/>
                    <a:pt x="266743" y="798993"/>
                  </a:cubicBezTo>
                  <a:cubicBezTo>
                    <a:pt x="312117" y="816178"/>
                    <a:pt x="361319" y="825588"/>
                    <a:pt x="412714" y="825588"/>
                  </a:cubicBezTo>
                  <a:cubicBezTo>
                    <a:pt x="464109" y="825588"/>
                    <a:pt x="513271" y="816178"/>
                    <a:pt x="558645" y="798993"/>
                  </a:cubicBezTo>
                  <a:cubicBezTo>
                    <a:pt x="560200" y="798395"/>
                    <a:pt x="561755" y="797797"/>
                    <a:pt x="563350" y="797199"/>
                  </a:cubicBezTo>
                  <a:cubicBezTo>
                    <a:pt x="564905" y="796561"/>
                    <a:pt x="566460" y="795963"/>
                    <a:pt x="568015" y="795325"/>
                  </a:cubicBezTo>
                  <a:cubicBezTo>
                    <a:pt x="569570" y="794687"/>
                    <a:pt x="571125" y="794049"/>
                    <a:pt x="572680" y="793411"/>
                  </a:cubicBezTo>
                  <a:cubicBezTo>
                    <a:pt x="572919" y="793291"/>
                    <a:pt x="573158" y="793212"/>
                    <a:pt x="573398" y="793132"/>
                  </a:cubicBezTo>
                  <a:cubicBezTo>
                    <a:pt x="577824" y="791258"/>
                    <a:pt x="582170" y="789344"/>
                    <a:pt x="586516" y="787311"/>
                  </a:cubicBezTo>
                  <a:cubicBezTo>
                    <a:pt x="589745" y="785835"/>
                    <a:pt x="592975" y="784280"/>
                    <a:pt x="596165" y="782685"/>
                  </a:cubicBezTo>
                  <a:cubicBezTo>
                    <a:pt x="599155" y="781210"/>
                    <a:pt x="602105" y="779695"/>
                    <a:pt x="605056" y="778100"/>
                  </a:cubicBezTo>
                  <a:cubicBezTo>
                    <a:pt x="609402" y="775788"/>
                    <a:pt x="613748" y="773435"/>
                    <a:pt x="618014" y="770963"/>
                  </a:cubicBezTo>
                  <a:cubicBezTo>
                    <a:pt x="620925" y="769328"/>
                    <a:pt x="623836" y="767614"/>
                    <a:pt x="626746" y="765820"/>
                  </a:cubicBezTo>
                  <a:cubicBezTo>
                    <a:pt x="636674" y="759799"/>
                    <a:pt x="646324" y="753340"/>
                    <a:pt x="655693" y="746522"/>
                  </a:cubicBezTo>
                  <a:cubicBezTo>
                    <a:pt x="662352" y="741657"/>
                    <a:pt x="668891" y="736594"/>
                    <a:pt x="675271" y="731330"/>
                  </a:cubicBezTo>
                  <a:cubicBezTo>
                    <a:pt x="676586" y="730254"/>
                    <a:pt x="677822" y="729217"/>
                    <a:pt x="679058" y="728141"/>
                  </a:cubicBezTo>
                  <a:cubicBezTo>
                    <a:pt x="680334" y="727104"/>
                    <a:pt x="681610" y="726028"/>
                    <a:pt x="682846" y="724911"/>
                  </a:cubicBezTo>
                  <a:cubicBezTo>
                    <a:pt x="684082" y="723834"/>
                    <a:pt x="685358" y="722718"/>
                    <a:pt x="686554" y="721642"/>
                  </a:cubicBezTo>
                  <a:cubicBezTo>
                    <a:pt x="688189" y="720246"/>
                    <a:pt x="689824" y="718771"/>
                    <a:pt x="691419" y="717296"/>
                  </a:cubicBezTo>
                  <a:cubicBezTo>
                    <a:pt x="692256" y="716538"/>
                    <a:pt x="693053" y="715780"/>
                    <a:pt x="693891" y="714983"/>
                  </a:cubicBezTo>
                  <a:cubicBezTo>
                    <a:pt x="694927" y="714026"/>
                    <a:pt x="695964" y="713069"/>
                    <a:pt x="696961" y="712112"/>
                  </a:cubicBezTo>
                  <a:cubicBezTo>
                    <a:pt x="698077" y="711036"/>
                    <a:pt x="699194" y="709999"/>
                    <a:pt x="700310" y="708883"/>
                  </a:cubicBezTo>
                  <a:cubicBezTo>
                    <a:pt x="701745" y="707487"/>
                    <a:pt x="703181" y="706092"/>
                    <a:pt x="704616" y="704656"/>
                  </a:cubicBezTo>
                  <a:cubicBezTo>
                    <a:pt x="705892" y="703380"/>
                    <a:pt x="707128" y="702104"/>
                    <a:pt x="708364" y="700868"/>
                  </a:cubicBezTo>
                  <a:cubicBezTo>
                    <a:pt x="709600" y="699592"/>
                    <a:pt x="710836" y="698316"/>
                    <a:pt x="712032" y="697041"/>
                  </a:cubicBezTo>
                  <a:cubicBezTo>
                    <a:pt x="712989" y="696044"/>
                    <a:pt x="713986" y="695007"/>
                    <a:pt x="714903" y="693970"/>
                  </a:cubicBezTo>
                  <a:cubicBezTo>
                    <a:pt x="715661" y="693133"/>
                    <a:pt x="716418" y="692336"/>
                    <a:pt x="717216" y="691498"/>
                  </a:cubicBezTo>
                  <a:cubicBezTo>
                    <a:pt x="722120" y="686156"/>
                    <a:pt x="726904" y="680653"/>
                    <a:pt x="731490" y="675071"/>
                  </a:cubicBezTo>
                  <a:cubicBezTo>
                    <a:pt x="733483" y="672639"/>
                    <a:pt x="735477" y="670167"/>
                    <a:pt x="737431" y="667655"/>
                  </a:cubicBezTo>
                  <a:cubicBezTo>
                    <a:pt x="738427" y="666339"/>
                    <a:pt x="739464" y="665023"/>
                    <a:pt x="740461" y="663748"/>
                  </a:cubicBezTo>
                  <a:cubicBezTo>
                    <a:pt x="742455" y="661116"/>
                    <a:pt x="744448" y="658485"/>
                    <a:pt x="746402" y="655773"/>
                  </a:cubicBezTo>
                  <a:cubicBezTo>
                    <a:pt x="748156" y="653341"/>
                    <a:pt x="749911" y="650909"/>
                    <a:pt x="751665" y="648437"/>
                  </a:cubicBezTo>
                  <a:cubicBezTo>
                    <a:pt x="751824" y="648197"/>
                    <a:pt x="752024" y="647918"/>
                    <a:pt x="752183" y="647719"/>
                  </a:cubicBezTo>
                  <a:cubicBezTo>
                    <a:pt x="762550" y="632767"/>
                    <a:pt x="771960" y="617058"/>
                    <a:pt x="780333" y="600750"/>
                  </a:cubicBezTo>
                  <a:cubicBezTo>
                    <a:pt x="781848" y="597760"/>
                    <a:pt x="783323" y="594809"/>
                    <a:pt x="784799" y="591779"/>
                  </a:cubicBezTo>
                  <a:cubicBezTo>
                    <a:pt x="787709" y="585718"/>
                    <a:pt x="790500" y="579618"/>
                    <a:pt x="793052" y="573478"/>
                  </a:cubicBezTo>
                  <a:cubicBezTo>
                    <a:pt x="793570" y="572281"/>
                    <a:pt x="794089" y="571045"/>
                    <a:pt x="794607" y="569809"/>
                  </a:cubicBezTo>
                  <a:cubicBezTo>
                    <a:pt x="796720" y="564626"/>
                    <a:pt x="798754" y="559363"/>
                    <a:pt x="800667" y="554060"/>
                  </a:cubicBezTo>
                  <a:cubicBezTo>
                    <a:pt x="801226" y="552505"/>
                    <a:pt x="801784" y="550950"/>
                    <a:pt x="802342" y="549355"/>
                  </a:cubicBezTo>
                  <a:cubicBezTo>
                    <a:pt x="802900" y="547800"/>
                    <a:pt x="803419" y="546205"/>
                    <a:pt x="803977" y="544650"/>
                  </a:cubicBezTo>
                  <a:cubicBezTo>
                    <a:pt x="805054" y="541460"/>
                    <a:pt x="806050" y="538311"/>
                    <a:pt x="807047" y="535121"/>
                  </a:cubicBezTo>
                  <a:cubicBezTo>
                    <a:pt x="807565" y="533526"/>
                    <a:pt x="808044" y="531931"/>
                    <a:pt x="808482" y="530336"/>
                  </a:cubicBezTo>
                  <a:cubicBezTo>
                    <a:pt x="810875" y="522402"/>
                    <a:pt x="812988" y="514348"/>
                    <a:pt x="814862" y="506214"/>
                  </a:cubicBezTo>
                  <a:cubicBezTo>
                    <a:pt x="815261" y="504579"/>
                    <a:pt x="815580" y="502984"/>
                    <a:pt x="815938" y="501349"/>
                  </a:cubicBezTo>
                  <a:cubicBezTo>
                    <a:pt x="816297" y="499715"/>
                    <a:pt x="816616" y="498120"/>
                    <a:pt x="816975" y="496485"/>
                  </a:cubicBezTo>
                  <a:cubicBezTo>
                    <a:pt x="817294" y="494850"/>
                    <a:pt x="817613" y="493255"/>
                    <a:pt x="817932" y="491621"/>
                  </a:cubicBezTo>
                  <a:cubicBezTo>
                    <a:pt x="819527" y="483566"/>
                    <a:pt x="820843" y="475393"/>
                    <a:pt x="821919" y="467139"/>
                  </a:cubicBezTo>
                  <a:cubicBezTo>
                    <a:pt x="822158" y="465505"/>
                    <a:pt x="822358" y="463870"/>
                    <a:pt x="822557" y="462235"/>
                  </a:cubicBezTo>
                  <a:cubicBezTo>
                    <a:pt x="823155" y="457331"/>
                    <a:pt x="823634" y="452347"/>
                    <a:pt x="824072" y="447443"/>
                  </a:cubicBezTo>
                  <a:cubicBezTo>
                    <a:pt x="824232" y="445808"/>
                    <a:pt x="824351" y="444133"/>
                    <a:pt x="824471" y="442498"/>
                  </a:cubicBezTo>
                  <a:cubicBezTo>
                    <a:pt x="824591" y="440864"/>
                    <a:pt x="824710" y="439229"/>
                    <a:pt x="824790" y="437594"/>
                  </a:cubicBezTo>
                  <a:cubicBezTo>
                    <a:pt x="824870" y="435959"/>
                    <a:pt x="824950" y="434285"/>
                    <a:pt x="825069" y="432650"/>
                  </a:cubicBezTo>
                  <a:cubicBezTo>
                    <a:pt x="825149" y="431015"/>
                    <a:pt x="825229" y="429341"/>
                    <a:pt x="825269" y="427706"/>
                  </a:cubicBezTo>
                  <a:cubicBezTo>
                    <a:pt x="825547" y="417618"/>
                    <a:pt x="825547" y="407730"/>
                    <a:pt x="825189" y="397842"/>
                  </a:cubicBezTo>
                  <a:close/>
                </a:path>
              </a:pathLst>
            </a:custGeom>
            <a:solidFill>
              <a:srgbClr val="D1D3D4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3" name="Freeform: Shape 802">
              <a:extLst>
                <a:ext uri="{FF2B5EF4-FFF2-40B4-BE49-F238E27FC236}">
                  <a16:creationId xmlns="" xmlns:a16="http://schemas.microsoft.com/office/drawing/2014/main" id="{C0C84420-1C1B-462D-BB04-64904227C93A}"/>
                </a:ext>
              </a:extLst>
            </p:cNvPr>
            <p:cNvSpPr/>
            <p:nvPr/>
          </p:nvSpPr>
          <p:spPr>
            <a:xfrm>
              <a:off x="1935231" y="-1659833"/>
              <a:ext cx="571738" cy="571802"/>
            </a:xfrm>
            <a:custGeom>
              <a:avLst/>
              <a:gdLst>
                <a:gd name="connsiteX0" fmla="*/ 571524 w 571738"/>
                <a:gd name="connsiteY0" fmla="*/ 275475 h 571802"/>
                <a:gd name="connsiteX1" fmla="*/ 571364 w 571738"/>
                <a:gd name="connsiteY1" fmla="*/ 272046 h 571802"/>
                <a:gd name="connsiteX2" fmla="*/ 571165 w 571738"/>
                <a:gd name="connsiteY2" fmla="*/ 268617 h 571802"/>
                <a:gd name="connsiteX3" fmla="*/ 570926 w 571738"/>
                <a:gd name="connsiteY3" fmla="*/ 265228 h 571802"/>
                <a:gd name="connsiteX4" fmla="*/ 570647 w 571738"/>
                <a:gd name="connsiteY4" fmla="*/ 261799 h 571802"/>
                <a:gd name="connsiteX5" fmla="*/ 569610 w 571738"/>
                <a:gd name="connsiteY5" fmla="*/ 251552 h 571802"/>
                <a:gd name="connsiteX6" fmla="*/ 569171 w 571738"/>
                <a:gd name="connsiteY6" fmla="*/ 248163 h 571802"/>
                <a:gd name="connsiteX7" fmla="*/ 566420 w 571738"/>
                <a:gd name="connsiteY7" fmla="*/ 231217 h 571802"/>
                <a:gd name="connsiteX8" fmla="*/ 565742 w 571738"/>
                <a:gd name="connsiteY8" fmla="*/ 227868 h 571802"/>
                <a:gd name="connsiteX9" fmla="*/ 565025 w 571738"/>
                <a:gd name="connsiteY9" fmla="*/ 224519 h 571802"/>
                <a:gd name="connsiteX10" fmla="*/ 564267 w 571738"/>
                <a:gd name="connsiteY10" fmla="*/ 221169 h 571802"/>
                <a:gd name="connsiteX11" fmla="*/ 559841 w 571738"/>
                <a:gd name="connsiteY11" fmla="*/ 204463 h 571802"/>
                <a:gd name="connsiteX12" fmla="*/ 558845 w 571738"/>
                <a:gd name="connsiteY12" fmla="*/ 201154 h 571802"/>
                <a:gd name="connsiteX13" fmla="*/ 556731 w 571738"/>
                <a:gd name="connsiteY13" fmla="*/ 194575 h 571802"/>
                <a:gd name="connsiteX14" fmla="*/ 555615 w 571738"/>
                <a:gd name="connsiteY14" fmla="*/ 191305 h 571802"/>
                <a:gd name="connsiteX15" fmla="*/ 554459 w 571738"/>
                <a:gd name="connsiteY15" fmla="*/ 188036 h 571802"/>
                <a:gd name="connsiteX16" fmla="*/ 550272 w 571738"/>
                <a:gd name="connsiteY16" fmla="*/ 177151 h 571802"/>
                <a:gd name="connsiteX17" fmla="*/ 549195 w 571738"/>
                <a:gd name="connsiteY17" fmla="*/ 174599 h 571802"/>
                <a:gd name="connsiteX18" fmla="*/ 543494 w 571738"/>
                <a:gd name="connsiteY18" fmla="*/ 161920 h 571802"/>
                <a:gd name="connsiteX19" fmla="*/ 540424 w 571738"/>
                <a:gd name="connsiteY19" fmla="*/ 155700 h 571802"/>
                <a:gd name="connsiteX20" fmla="*/ 522402 w 571738"/>
                <a:gd name="connsiteY20" fmla="*/ 125278 h 571802"/>
                <a:gd name="connsiteX21" fmla="*/ 520966 w 571738"/>
                <a:gd name="connsiteY21" fmla="*/ 123164 h 571802"/>
                <a:gd name="connsiteX22" fmla="*/ 520607 w 571738"/>
                <a:gd name="connsiteY22" fmla="*/ 122646 h 571802"/>
                <a:gd name="connsiteX23" fmla="*/ 516979 w 571738"/>
                <a:gd name="connsiteY23" fmla="*/ 117582 h 571802"/>
                <a:gd name="connsiteX24" fmla="*/ 512872 w 571738"/>
                <a:gd name="connsiteY24" fmla="*/ 112080 h 571802"/>
                <a:gd name="connsiteX25" fmla="*/ 510759 w 571738"/>
                <a:gd name="connsiteY25" fmla="*/ 109369 h 571802"/>
                <a:gd name="connsiteX26" fmla="*/ 506652 w 571738"/>
                <a:gd name="connsiteY26" fmla="*/ 104265 h 571802"/>
                <a:gd name="connsiteX27" fmla="*/ 496764 w 571738"/>
                <a:gd name="connsiteY27" fmla="*/ 92862 h 571802"/>
                <a:gd name="connsiteX28" fmla="*/ 495169 w 571738"/>
                <a:gd name="connsiteY28" fmla="*/ 91147 h 571802"/>
                <a:gd name="connsiteX29" fmla="*/ 493176 w 571738"/>
                <a:gd name="connsiteY29" fmla="*/ 89034 h 571802"/>
                <a:gd name="connsiteX30" fmla="*/ 490624 w 571738"/>
                <a:gd name="connsiteY30" fmla="*/ 86363 h 571802"/>
                <a:gd name="connsiteX31" fmla="*/ 488032 w 571738"/>
                <a:gd name="connsiteY31" fmla="*/ 83731 h 571802"/>
                <a:gd name="connsiteX32" fmla="*/ 285882 w 571738"/>
                <a:gd name="connsiteY32" fmla="*/ 0 h 571802"/>
                <a:gd name="connsiteX33" fmla="*/ 0 w 571738"/>
                <a:gd name="connsiteY33" fmla="*/ 285882 h 571802"/>
                <a:gd name="connsiteX34" fmla="*/ 83731 w 571738"/>
                <a:gd name="connsiteY34" fmla="*/ 488032 h 571802"/>
                <a:gd name="connsiteX35" fmla="*/ 88994 w 571738"/>
                <a:gd name="connsiteY35" fmla="*/ 493176 h 571802"/>
                <a:gd name="connsiteX36" fmla="*/ 93659 w 571738"/>
                <a:gd name="connsiteY36" fmla="*/ 497522 h 571802"/>
                <a:gd name="connsiteX37" fmla="*/ 96211 w 571738"/>
                <a:gd name="connsiteY37" fmla="*/ 499794 h 571802"/>
                <a:gd name="connsiteX38" fmla="*/ 101394 w 571738"/>
                <a:gd name="connsiteY38" fmla="*/ 504300 h 571802"/>
                <a:gd name="connsiteX39" fmla="*/ 104026 w 571738"/>
                <a:gd name="connsiteY39" fmla="*/ 506493 h 571802"/>
                <a:gd name="connsiteX40" fmla="*/ 125317 w 571738"/>
                <a:gd name="connsiteY40" fmla="*/ 522481 h 571802"/>
                <a:gd name="connsiteX41" fmla="*/ 143579 w 571738"/>
                <a:gd name="connsiteY41" fmla="*/ 533925 h 571802"/>
                <a:gd name="connsiteX42" fmla="*/ 143658 w 571738"/>
                <a:gd name="connsiteY42" fmla="*/ 534004 h 571802"/>
                <a:gd name="connsiteX43" fmla="*/ 155700 w 571738"/>
                <a:gd name="connsiteY43" fmla="*/ 540543 h 571802"/>
                <a:gd name="connsiteX44" fmla="*/ 158810 w 571738"/>
                <a:gd name="connsiteY44" fmla="*/ 542098 h 571802"/>
                <a:gd name="connsiteX45" fmla="*/ 168658 w 571738"/>
                <a:gd name="connsiteY45" fmla="*/ 546763 h 571802"/>
                <a:gd name="connsiteX46" fmla="*/ 174479 w 571738"/>
                <a:gd name="connsiteY46" fmla="*/ 549275 h 571802"/>
                <a:gd name="connsiteX47" fmla="*/ 175835 w 571738"/>
                <a:gd name="connsiteY47" fmla="*/ 549834 h 571802"/>
                <a:gd name="connsiteX48" fmla="*/ 178307 w 571738"/>
                <a:gd name="connsiteY48" fmla="*/ 550870 h 571802"/>
                <a:gd name="connsiteX49" fmla="*/ 181617 w 571738"/>
                <a:gd name="connsiteY49" fmla="*/ 552186 h 571802"/>
                <a:gd name="connsiteX50" fmla="*/ 184766 w 571738"/>
                <a:gd name="connsiteY50" fmla="*/ 553382 h 571802"/>
                <a:gd name="connsiteX51" fmla="*/ 285882 w 571738"/>
                <a:gd name="connsiteY51" fmla="*/ 571803 h 571802"/>
                <a:gd name="connsiteX52" fmla="*/ 386957 w 571738"/>
                <a:gd name="connsiteY52" fmla="*/ 553382 h 571802"/>
                <a:gd name="connsiteX53" fmla="*/ 390186 w 571738"/>
                <a:gd name="connsiteY53" fmla="*/ 552146 h 571802"/>
                <a:gd name="connsiteX54" fmla="*/ 393416 w 571738"/>
                <a:gd name="connsiteY54" fmla="*/ 550870 h 571802"/>
                <a:gd name="connsiteX55" fmla="*/ 396646 w 571738"/>
                <a:gd name="connsiteY55" fmla="*/ 549554 h 571802"/>
                <a:gd name="connsiteX56" fmla="*/ 397124 w 571738"/>
                <a:gd name="connsiteY56" fmla="*/ 549355 h 571802"/>
                <a:gd name="connsiteX57" fmla="*/ 406215 w 571738"/>
                <a:gd name="connsiteY57" fmla="*/ 545328 h 571802"/>
                <a:gd name="connsiteX58" fmla="*/ 412913 w 571738"/>
                <a:gd name="connsiteY58" fmla="*/ 542138 h 571802"/>
                <a:gd name="connsiteX59" fmla="*/ 419093 w 571738"/>
                <a:gd name="connsiteY59" fmla="*/ 538988 h 571802"/>
                <a:gd name="connsiteX60" fmla="*/ 428065 w 571738"/>
                <a:gd name="connsiteY60" fmla="*/ 534044 h 571802"/>
                <a:gd name="connsiteX61" fmla="*/ 434125 w 571738"/>
                <a:gd name="connsiteY61" fmla="*/ 530456 h 571802"/>
                <a:gd name="connsiteX62" fmla="*/ 454181 w 571738"/>
                <a:gd name="connsiteY62" fmla="*/ 517099 h 571802"/>
                <a:gd name="connsiteX63" fmla="*/ 467737 w 571738"/>
                <a:gd name="connsiteY63" fmla="*/ 506572 h 571802"/>
                <a:gd name="connsiteX64" fmla="*/ 470369 w 571738"/>
                <a:gd name="connsiteY64" fmla="*/ 504380 h 571802"/>
                <a:gd name="connsiteX65" fmla="*/ 473000 w 571738"/>
                <a:gd name="connsiteY65" fmla="*/ 502147 h 571802"/>
                <a:gd name="connsiteX66" fmla="*/ 475552 w 571738"/>
                <a:gd name="connsiteY66" fmla="*/ 499874 h 571802"/>
                <a:gd name="connsiteX67" fmla="*/ 478901 w 571738"/>
                <a:gd name="connsiteY67" fmla="*/ 496844 h 571802"/>
                <a:gd name="connsiteX68" fmla="*/ 480616 w 571738"/>
                <a:gd name="connsiteY68" fmla="*/ 495249 h 571802"/>
                <a:gd name="connsiteX69" fmla="*/ 482729 w 571738"/>
                <a:gd name="connsiteY69" fmla="*/ 493255 h 571802"/>
                <a:gd name="connsiteX70" fmla="*/ 485042 w 571738"/>
                <a:gd name="connsiteY70" fmla="*/ 491022 h 571802"/>
                <a:gd name="connsiteX71" fmla="*/ 488032 w 571738"/>
                <a:gd name="connsiteY71" fmla="*/ 488112 h 571802"/>
                <a:gd name="connsiteX72" fmla="*/ 490624 w 571738"/>
                <a:gd name="connsiteY72" fmla="*/ 485480 h 571802"/>
                <a:gd name="connsiteX73" fmla="*/ 493176 w 571738"/>
                <a:gd name="connsiteY73" fmla="*/ 482809 h 571802"/>
                <a:gd name="connsiteX74" fmla="*/ 495169 w 571738"/>
                <a:gd name="connsiteY74" fmla="*/ 480696 h 571802"/>
                <a:gd name="connsiteX75" fmla="*/ 496764 w 571738"/>
                <a:gd name="connsiteY75" fmla="*/ 478981 h 571802"/>
                <a:gd name="connsiteX76" fmla="*/ 506652 w 571738"/>
                <a:gd name="connsiteY76" fmla="*/ 467578 h 571802"/>
                <a:gd name="connsiteX77" fmla="*/ 510759 w 571738"/>
                <a:gd name="connsiteY77" fmla="*/ 462474 h 571802"/>
                <a:gd name="connsiteX78" fmla="*/ 512872 w 571738"/>
                <a:gd name="connsiteY78" fmla="*/ 459763 h 571802"/>
                <a:gd name="connsiteX79" fmla="*/ 516979 w 571738"/>
                <a:gd name="connsiteY79" fmla="*/ 454261 h 571802"/>
                <a:gd name="connsiteX80" fmla="*/ 520607 w 571738"/>
                <a:gd name="connsiteY80" fmla="*/ 449197 h 571802"/>
                <a:gd name="connsiteX81" fmla="*/ 520966 w 571738"/>
                <a:gd name="connsiteY81" fmla="*/ 448679 h 571802"/>
                <a:gd name="connsiteX82" fmla="*/ 540464 w 571738"/>
                <a:gd name="connsiteY82" fmla="*/ 416143 h 571802"/>
                <a:gd name="connsiteX83" fmla="*/ 543534 w 571738"/>
                <a:gd name="connsiteY83" fmla="*/ 409923 h 571802"/>
                <a:gd name="connsiteX84" fmla="*/ 549235 w 571738"/>
                <a:gd name="connsiteY84" fmla="*/ 397244 h 571802"/>
                <a:gd name="connsiteX85" fmla="*/ 550312 w 571738"/>
                <a:gd name="connsiteY85" fmla="*/ 394692 h 571802"/>
                <a:gd name="connsiteX86" fmla="*/ 554499 w 571738"/>
                <a:gd name="connsiteY86" fmla="*/ 383807 h 571802"/>
                <a:gd name="connsiteX87" fmla="*/ 555655 w 571738"/>
                <a:gd name="connsiteY87" fmla="*/ 380537 h 571802"/>
                <a:gd name="connsiteX88" fmla="*/ 556771 w 571738"/>
                <a:gd name="connsiteY88" fmla="*/ 377268 h 571802"/>
                <a:gd name="connsiteX89" fmla="*/ 558884 w 571738"/>
                <a:gd name="connsiteY89" fmla="*/ 370689 h 571802"/>
                <a:gd name="connsiteX90" fmla="*/ 559881 w 571738"/>
                <a:gd name="connsiteY90" fmla="*/ 367380 h 571802"/>
                <a:gd name="connsiteX91" fmla="*/ 564307 w 571738"/>
                <a:gd name="connsiteY91" fmla="*/ 350673 h 571802"/>
                <a:gd name="connsiteX92" fmla="*/ 565065 w 571738"/>
                <a:gd name="connsiteY92" fmla="*/ 347324 h 571802"/>
                <a:gd name="connsiteX93" fmla="*/ 565782 w 571738"/>
                <a:gd name="connsiteY93" fmla="*/ 343975 h 571802"/>
                <a:gd name="connsiteX94" fmla="*/ 566460 w 571738"/>
                <a:gd name="connsiteY94" fmla="*/ 340626 h 571802"/>
                <a:gd name="connsiteX95" fmla="*/ 569211 w 571738"/>
                <a:gd name="connsiteY95" fmla="*/ 323680 h 571802"/>
                <a:gd name="connsiteX96" fmla="*/ 569650 w 571738"/>
                <a:gd name="connsiteY96" fmla="*/ 320291 h 571802"/>
                <a:gd name="connsiteX97" fmla="*/ 570687 w 571738"/>
                <a:gd name="connsiteY97" fmla="*/ 310044 h 571802"/>
                <a:gd name="connsiteX98" fmla="*/ 570966 w 571738"/>
                <a:gd name="connsiteY98" fmla="*/ 306615 h 571802"/>
                <a:gd name="connsiteX99" fmla="*/ 571205 w 571738"/>
                <a:gd name="connsiteY99" fmla="*/ 303226 h 571802"/>
                <a:gd name="connsiteX100" fmla="*/ 571404 w 571738"/>
                <a:gd name="connsiteY100" fmla="*/ 299797 h 571802"/>
                <a:gd name="connsiteX101" fmla="*/ 571564 w 571738"/>
                <a:gd name="connsiteY101" fmla="*/ 296368 h 571802"/>
                <a:gd name="connsiteX102" fmla="*/ 571524 w 571738"/>
                <a:gd name="connsiteY102" fmla="*/ 275475 h 571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71738" h="571802">
                  <a:moveTo>
                    <a:pt x="571524" y="275475"/>
                  </a:moveTo>
                  <a:cubicBezTo>
                    <a:pt x="571484" y="274319"/>
                    <a:pt x="571444" y="273202"/>
                    <a:pt x="571364" y="272046"/>
                  </a:cubicBezTo>
                  <a:cubicBezTo>
                    <a:pt x="571285" y="270890"/>
                    <a:pt x="571245" y="269773"/>
                    <a:pt x="571165" y="268617"/>
                  </a:cubicBezTo>
                  <a:cubicBezTo>
                    <a:pt x="571085" y="267461"/>
                    <a:pt x="571006" y="266344"/>
                    <a:pt x="570926" y="265228"/>
                  </a:cubicBezTo>
                  <a:cubicBezTo>
                    <a:pt x="570846" y="264072"/>
                    <a:pt x="570766" y="262955"/>
                    <a:pt x="570647" y="261799"/>
                  </a:cubicBezTo>
                  <a:cubicBezTo>
                    <a:pt x="570367" y="258410"/>
                    <a:pt x="570009" y="254981"/>
                    <a:pt x="569610" y="251552"/>
                  </a:cubicBezTo>
                  <a:cubicBezTo>
                    <a:pt x="569490" y="250395"/>
                    <a:pt x="569331" y="249279"/>
                    <a:pt x="569171" y="248163"/>
                  </a:cubicBezTo>
                  <a:cubicBezTo>
                    <a:pt x="568454" y="242461"/>
                    <a:pt x="567537" y="236799"/>
                    <a:pt x="566420" y="231217"/>
                  </a:cubicBezTo>
                  <a:cubicBezTo>
                    <a:pt x="566181" y="230101"/>
                    <a:pt x="565982" y="228984"/>
                    <a:pt x="565742" y="227868"/>
                  </a:cubicBezTo>
                  <a:cubicBezTo>
                    <a:pt x="565503" y="226751"/>
                    <a:pt x="565264" y="225635"/>
                    <a:pt x="565025" y="224519"/>
                  </a:cubicBezTo>
                  <a:cubicBezTo>
                    <a:pt x="564786" y="223402"/>
                    <a:pt x="564546" y="222286"/>
                    <a:pt x="564267" y="221169"/>
                  </a:cubicBezTo>
                  <a:cubicBezTo>
                    <a:pt x="562991" y="215547"/>
                    <a:pt x="561516" y="209965"/>
                    <a:pt x="559841" y="204463"/>
                  </a:cubicBezTo>
                  <a:cubicBezTo>
                    <a:pt x="559522" y="203347"/>
                    <a:pt x="559203" y="202270"/>
                    <a:pt x="558845" y="201154"/>
                  </a:cubicBezTo>
                  <a:cubicBezTo>
                    <a:pt x="558167" y="198961"/>
                    <a:pt x="557449" y="196768"/>
                    <a:pt x="556731" y="194575"/>
                  </a:cubicBezTo>
                  <a:cubicBezTo>
                    <a:pt x="556373" y="193498"/>
                    <a:pt x="556014" y="192382"/>
                    <a:pt x="555615" y="191305"/>
                  </a:cubicBezTo>
                  <a:cubicBezTo>
                    <a:pt x="555216" y="190189"/>
                    <a:pt x="554857" y="189112"/>
                    <a:pt x="554459" y="188036"/>
                  </a:cubicBezTo>
                  <a:cubicBezTo>
                    <a:pt x="553143" y="184368"/>
                    <a:pt x="551707" y="180739"/>
                    <a:pt x="550272" y="177151"/>
                  </a:cubicBezTo>
                  <a:cubicBezTo>
                    <a:pt x="549913" y="176314"/>
                    <a:pt x="549554" y="175436"/>
                    <a:pt x="549195" y="174599"/>
                  </a:cubicBezTo>
                  <a:cubicBezTo>
                    <a:pt x="547401" y="170333"/>
                    <a:pt x="545487" y="166106"/>
                    <a:pt x="543494" y="161920"/>
                  </a:cubicBezTo>
                  <a:cubicBezTo>
                    <a:pt x="542497" y="159846"/>
                    <a:pt x="541460" y="157773"/>
                    <a:pt x="540424" y="155700"/>
                  </a:cubicBezTo>
                  <a:cubicBezTo>
                    <a:pt x="535001" y="145174"/>
                    <a:pt x="528980" y="135006"/>
                    <a:pt x="522402" y="125278"/>
                  </a:cubicBezTo>
                  <a:cubicBezTo>
                    <a:pt x="521923" y="124560"/>
                    <a:pt x="521445" y="123882"/>
                    <a:pt x="520966" y="123164"/>
                  </a:cubicBezTo>
                  <a:cubicBezTo>
                    <a:pt x="520847" y="123005"/>
                    <a:pt x="520727" y="122805"/>
                    <a:pt x="520607" y="122646"/>
                  </a:cubicBezTo>
                  <a:cubicBezTo>
                    <a:pt x="519411" y="120931"/>
                    <a:pt x="518215" y="119257"/>
                    <a:pt x="516979" y="117582"/>
                  </a:cubicBezTo>
                  <a:cubicBezTo>
                    <a:pt x="515623" y="115708"/>
                    <a:pt x="514228" y="113874"/>
                    <a:pt x="512872" y="112080"/>
                  </a:cubicBezTo>
                  <a:cubicBezTo>
                    <a:pt x="512194" y="111163"/>
                    <a:pt x="511477" y="110286"/>
                    <a:pt x="510759" y="109369"/>
                  </a:cubicBezTo>
                  <a:cubicBezTo>
                    <a:pt x="509403" y="107654"/>
                    <a:pt x="508008" y="105940"/>
                    <a:pt x="506652" y="104265"/>
                  </a:cubicBezTo>
                  <a:cubicBezTo>
                    <a:pt x="503463" y="100397"/>
                    <a:pt x="500153" y="96610"/>
                    <a:pt x="496764" y="92862"/>
                  </a:cubicBezTo>
                  <a:cubicBezTo>
                    <a:pt x="496246" y="92303"/>
                    <a:pt x="495687" y="91705"/>
                    <a:pt x="495169" y="91147"/>
                  </a:cubicBezTo>
                  <a:cubicBezTo>
                    <a:pt x="494531" y="90429"/>
                    <a:pt x="493853" y="89712"/>
                    <a:pt x="493176" y="89034"/>
                  </a:cubicBezTo>
                  <a:cubicBezTo>
                    <a:pt x="492338" y="88117"/>
                    <a:pt x="491501" y="87240"/>
                    <a:pt x="490624" y="86363"/>
                  </a:cubicBezTo>
                  <a:cubicBezTo>
                    <a:pt x="489787" y="85485"/>
                    <a:pt x="488909" y="84608"/>
                    <a:pt x="488032" y="83731"/>
                  </a:cubicBezTo>
                  <a:cubicBezTo>
                    <a:pt x="436278" y="31977"/>
                    <a:pt x="364828" y="0"/>
                    <a:pt x="285882" y="0"/>
                  </a:cubicBezTo>
                  <a:cubicBezTo>
                    <a:pt x="127989" y="0"/>
                    <a:pt x="0" y="127989"/>
                    <a:pt x="0" y="285882"/>
                  </a:cubicBezTo>
                  <a:cubicBezTo>
                    <a:pt x="0" y="364828"/>
                    <a:pt x="32017" y="436278"/>
                    <a:pt x="83731" y="488032"/>
                  </a:cubicBezTo>
                  <a:cubicBezTo>
                    <a:pt x="85485" y="489786"/>
                    <a:pt x="87240" y="491501"/>
                    <a:pt x="88994" y="493176"/>
                  </a:cubicBezTo>
                  <a:cubicBezTo>
                    <a:pt x="90509" y="494611"/>
                    <a:pt x="92064" y="496086"/>
                    <a:pt x="93659" y="497522"/>
                  </a:cubicBezTo>
                  <a:cubicBezTo>
                    <a:pt x="94496" y="498279"/>
                    <a:pt x="95334" y="499077"/>
                    <a:pt x="96211" y="499794"/>
                  </a:cubicBezTo>
                  <a:cubicBezTo>
                    <a:pt x="97925" y="501309"/>
                    <a:pt x="99680" y="502824"/>
                    <a:pt x="101394" y="504300"/>
                  </a:cubicBezTo>
                  <a:cubicBezTo>
                    <a:pt x="102272" y="505018"/>
                    <a:pt x="103149" y="505775"/>
                    <a:pt x="104026" y="506493"/>
                  </a:cubicBezTo>
                  <a:cubicBezTo>
                    <a:pt x="110844" y="512155"/>
                    <a:pt x="117981" y="517458"/>
                    <a:pt x="125317" y="522481"/>
                  </a:cubicBezTo>
                  <a:cubicBezTo>
                    <a:pt x="131218" y="526508"/>
                    <a:pt x="137319" y="530336"/>
                    <a:pt x="143579" y="533925"/>
                  </a:cubicBezTo>
                  <a:cubicBezTo>
                    <a:pt x="143619" y="533965"/>
                    <a:pt x="143619" y="534004"/>
                    <a:pt x="143658" y="534004"/>
                  </a:cubicBezTo>
                  <a:cubicBezTo>
                    <a:pt x="147606" y="536277"/>
                    <a:pt x="151633" y="538470"/>
                    <a:pt x="155700" y="540543"/>
                  </a:cubicBezTo>
                  <a:cubicBezTo>
                    <a:pt x="156736" y="541062"/>
                    <a:pt x="157773" y="541620"/>
                    <a:pt x="158810" y="542098"/>
                  </a:cubicBezTo>
                  <a:cubicBezTo>
                    <a:pt x="162079" y="543733"/>
                    <a:pt x="165349" y="545288"/>
                    <a:pt x="168658" y="546763"/>
                  </a:cubicBezTo>
                  <a:cubicBezTo>
                    <a:pt x="170612" y="547641"/>
                    <a:pt x="172526" y="548478"/>
                    <a:pt x="174479" y="549275"/>
                  </a:cubicBezTo>
                  <a:cubicBezTo>
                    <a:pt x="174918" y="549475"/>
                    <a:pt x="175397" y="549674"/>
                    <a:pt x="175835" y="549834"/>
                  </a:cubicBezTo>
                  <a:cubicBezTo>
                    <a:pt x="176633" y="550192"/>
                    <a:pt x="177470" y="550511"/>
                    <a:pt x="178307" y="550870"/>
                  </a:cubicBezTo>
                  <a:cubicBezTo>
                    <a:pt x="179424" y="551309"/>
                    <a:pt x="180500" y="551787"/>
                    <a:pt x="181617" y="552186"/>
                  </a:cubicBezTo>
                  <a:cubicBezTo>
                    <a:pt x="182653" y="552585"/>
                    <a:pt x="183730" y="552983"/>
                    <a:pt x="184766" y="553382"/>
                  </a:cubicBezTo>
                  <a:cubicBezTo>
                    <a:pt x="216185" y="565264"/>
                    <a:pt x="250276" y="571803"/>
                    <a:pt x="285882" y="571803"/>
                  </a:cubicBezTo>
                  <a:cubicBezTo>
                    <a:pt x="321487" y="571803"/>
                    <a:pt x="355538" y="565304"/>
                    <a:pt x="386957" y="553382"/>
                  </a:cubicBezTo>
                  <a:cubicBezTo>
                    <a:pt x="388033" y="552983"/>
                    <a:pt x="389110" y="552545"/>
                    <a:pt x="390186" y="552146"/>
                  </a:cubicBezTo>
                  <a:cubicBezTo>
                    <a:pt x="391263" y="551708"/>
                    <a:pt x="392340" y="551309"/>
                    <a:pt x="393416" y="550870"/>
                  </a:cubicBezTo>
                  <a:cubicBezTo>
                    <a:pt x="394493" y="550432"/>
                    <a:pt x="395569" y="549993"/>
                    <a:pt x="396646" y="549554"/>
                  </a:cubicBezTo>
                  <a:cubicBezTo>
                    <a:pt x="396805" y="549475"/>
                    <a:pt x="396965" y="549395"/>
                    <a:pt x="397124" y="549355"/>
                  </a:cubicBezTo>
                  <a:cubicBezTo>
                    <a:pt x="400194" y="548039"/>
                    <a:pt x="403225" y="546724"/>
                    <a:pt x="406215" y="545328"/>
                  </a:cubicBezTo>
                  <a:cubicBezTo>
                    <a:pt x="408448" y="544291"/>
                    <a:pt x="410681" y="543215"/>
                    <a:pt x="412913" y="542138"/>
                  </a:cubicBezTo>
                  <a:cubicBezTo>
                    <a:pt x="414987" y="541102"/>
                    <a:pt x="417020" y="540065"/>
                    <a:pt x="419093" y="538988"/>
                  </a:cubicBezTo>
                  <a:cubicBezTo>
                    <a:pt x="422124" y="537394"/>
                    <a:pt x="425114" y="535759"/>
                    <a:pt x="428065" y="534044"/>
                  </a:cubicBezTo>
                  <a:cubicBezTo>
                    <a:pt x="430098" y="532888"/>
                    <a:pt x="432092" y="531732"/>
                    <a:pt x="434125" y="530456"/>
                  </a:cubicBezTo>
                  <a:cubicBezTo>
                    <a:pt x="440983" y="526269"/>
                    <a:pt x="447682" y="521804"/>
                    <a:pt x="454181" y="517099"/>
                  </a:cubicBezTo>
                  <a:cubicBezTo>
                    <a:pt x="458806" y="513749"/>
                    <a:pt x="463312" y="510201"/>
                    <a:pt x="467737" y="506572"/>
                  </a:cubicBezTo>
                  <a:cubicBezTo>
                    <a:pt x="468654" y="505855"/>
                    <a:pt x="469532" y="505097"/>
                    <a:pt x="470369" y="504380"/>
                  </a:cubicBezTo>
                  <a:cubicBezTo>
                    <a:pt x="471246" y="503662"/>
                    <a:pt x="472123" y="502904"/>
                    <a:pt x="473000" y="502147"/>
                  </a:cubicBezTo>
                  <a:cubicBezTo>
                    <a:pt x="473838" y="501389"/>
                    <a:pt x="474715" y="500632"/>
                    <a:pt x="475552" y="499874"/>
                  </a:cubicBezTo>
                  <a:cubicBezTo>
                    <a:pt x="476668" y="498877"/>
                    <a:pt x="477825" y="497880"/>
                    <a:pt x="478901" y="496844"/>
                  </a:cubicBezTo>
                  <a:cubicBezTo>
                    <a:pt x="479460" y="496325"/>
                    <a:pt x="480058" y="495767"/>
                    <a:pt x="480616" y="495249"/>
                  </a:cubicBezTo>
                  <a:cubicBezTo>
                    <a:pt x="481334" y="494611"/>
                    <a:pt x="482051" y="493933"/>
                    <a:pt x="482729" y="493255"/>
                  </a:cubicBezTo>
                  <a:cubicBezTo>
                    <a:pt x="483487" y="492538"/>
                    <a:pt x="484284" y="491780"/>
                    <a:pt x="485042" y="491022"/>
                  </a:cubicBezTo>
                  <a:cubicBezTo>
                    <a:pt x="486039" y="490066"/>
                    <a:pt x="487035" y="489069"/>
                    <a:pt x="488032" y="488112"/>
                  </a:cubicBezTo>
                  <a:cubicBezTo>
                    <a:pt x="488909" y="487235"/>
                    <a:pt x="489747" y="486358"/>
                    <a:pt x="490624" y="485480"/>
                  </a:cubicBezTo>
                  <a:cubicBezTo>
                    <a:pt x="491501" y="484603"/>
                    <a:pt x="492338" y="483726"/>
                    <a:pt x="493176" y="482809"/>
                  </a:cubicBezTo>
                  <a:cubicBezTo>
                    <a:pt x="493853" y="482131"/>
                    <a:pt x="494531" y="481413"/>
                    <a:pt x="495169" y="480696"/>
                  </a:cubicBezTo>
                  <a:cubicBezTo>
                    <a:pt x="495687" y="480137"/>
                    <a:pt x="496246" y="479539"/>
                    <a:pt x="496764" y="478981"/>
                  </a:cubicBezTo>
                  <a:cubicBezTo>
                    <a:pt x="500153" y="475273"/>
                    <a:pt x="503463" y="471485"/>
                    <a:pt x="506652" y="467578"/>
                  </a:cubicBezTo>
                  <a:cubicBezTo>
                    <a:pt x="508048" y="465903"/>
                    <a:pt x="509403" y="464189"/>
                    <a:pt x="510759" y="462474"/>
                  </a:cubicBezTo>
                  <a:cubicBezTo>
                    <a:pt x="511437" y="461557"/>
                    <a:pt x="512155" y="460640"/>
                    <a:pt x="512872" y="459763"/>
                  </a:cubicBezTo>
                  <a:cubicBezTo>
                    <a:pt x="514268" y="457929"/>
                    <a:pt x="515623" y="456095"/>
                    <a:pt x="516979" y="454261"/>
                  </a:cubicBezTo>
                  <a:cubicBezTo>
                    <a:pt x="518215" y="452586"/>
                    <a:pt x="519411" y="450911"/>
                    <a:pt x="520607" y="449197"/>
                  </a:cubicBezTo>
                  <a:cubicBezTo>
                    <a:pt x="520727" y="449037"/>
                    <a:pt x="520847" y="448838"/>
                    <a:pt x="520966" y="448679"/>
                  </a:cubicBezTo>
                  <a:cubicBezTo>
                    <a:pt x="528143" y="438312"/>
                    <a:pt x="534642" y="427427"/>
                    <a:pt x="540464" y="416143"/>
                  </a:cubicBezTo>
                  <a:cubicBezTo>
                    <a:pt x="541500" y="414070"/>
                    <a:pt x="542537" y="412036"/>
                    <a:pt x="543534" y="409923"/>
                  </a:cubicBezTo>
                  <a:cubicBezTo>
                    <a:pt x="545567" y="405737"/>
                    <a:pt x="547481" y="401510"/>
                    <a:pt x="549235" y="397244"/>
                  </a:cubicBezTo>
                  <a:cubicBezTo>
                    <a:pt x="549594" y="396407"/>
                    <a:pt x="549953" y="395569"/>
                    <a:pt x="550312" y="394692"/>
                  </a:cubicBezTo>
                  <a:cubicBezTo>
                    <a:pt x="551787" y="391103"/>
                    <a:pt x="553183" y="387475"/>
                    <a:pt x="554499" y="383807"/>
                  </a:cubicBezTo>
                  <a:cubicBezTo>
                    <a:pt x="554897" y="382730"/>
                    <a:pt x="555256" y="381654"/>
                    <a:pt x="555655" y="380537"/>
                  </a:cubicBezTo>
                  <a:cubicBezTo>
                    <a:pt x="556054" y="379461"/>
                    <a:pt x="556412" y="378345"/>
                    <a:pt x="556771" y="377268"/>
                  </a:cubicBezTo>
                  <a:cubicBezTo>
                    <a:pt x="557489" y="375075"/>
                    <a:pt x="558207" y="372882"/>
                    <a:pt x="558884" y="370689"/>
                  </a:cubicBezTo>
                  <a:cubicBezTo>
                    <a:pt x="559243" y="369573"/>
                    <a:pt x="559562" y="368496"/>
                    <a:pt x="559881" y="367380"/>
                  </a:cubicBezTo>
                  <a:cubicBezTo>
                    <a:pt x="561516" y="361877"/>
                    <a:pt x="562991" y="356335"/>
                    <a:pt x="564307" y="350673"/>
                  </a:cubicBezTo>
                  <a:cubicBezTo>
                    <a:pt x="564586" y="349557"/>
                    <a:pt x="564825" y="348441"/>
                    <a:pt x="565065" y="347324"/>
                  </a:cubicBezTo>
                  <a:cubicBezTo>
                    <a:pt x="565304" y="346208"/>
                    <a:pt x="565543" y="345091"/>
                    <a:pt x="565782" y="343975"/>
                  </a:cubicBezTo>
                  <a:cubicBezTo>
                    <a:pt x="566022" y="342858"/>
                    <a:pt x="566221" y="341742"/>
                    <a:pt x="566460" y="340626"/>
                  </a:cubicBezTo>
                  <a:cubicBezTo>
                    <a:pt x="567577" y="335044"/>
                    <a:pt x="568494" y="329382"/>
                    <a:pt x="569211" y="323680"/>
                  </a:cubicBezTo>
                  <a:cubicBezTo>
                    <a:pt x="569371" y="322524"/>
                    <a:pt x="569530" y="321407"/>
                    <a:pt x="569650" y="320291"/>
                  </a:cubicBezTo>
                  <a:cubicBezTo>
                    <a:pt x="570049" y="316902"/>
                    <a:pt x="570407" y="313473"/>
                    <a:pt x="570687" y="310044"/>
                  </a:cubicBezTo>
                  <a:cubicBezTo>
                    <a:pt x="570806" y="308888"/>
                    <a:pt x="570886" y="307771"/>
                    <a:pt x="570966" y="306615"/>
                  </a:cubicBezTo>
                  <a:cubicBezTo>
                    <a:pt x="571045" y="305459"/>
                    <a:pt x="571125" y="304342"/>
                    <a:pt x="571205" y="303226"/>
                  </a:cubicBezTo>
                  <a:cubicBezTo>
                    <a:pt x="571285" y="302070"/>
                    <a:pt x="571325" y="300953"/>
                    <a:pt x="571404" y="299797"/>
                  </a:cubicBezTo>
                  <a:cubicBezTo>
                    <a:pt x="571484" y="298641"/>
                    <a:pt x="571524" y="297524"/>
                    <a:pt x="571564" y="296368"/>
                  </a:cubicBezTo>
                  <a:cubicBezTo>
                    <a:pt x="571803" y="289191"/>
                    <a:pt x="571803" y="282333"/>
                    <a:pt x="571524" y="275475"/>
                  </a:cubicBezTo>
                  <a:close/>
                </a:path>
              </a:pathLst>
            </a:custGeom>
            <a:solidFill>
              <a:srgbClr val="A7A9AC">
                <a:alpha val="30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4" name="Freeform: Shape 803">
              <a:extLst>
                <a:ext uri="{FF2B5EF4-FFF2-40B4-BE49-F238E27FC236}">
                  <a16:creationId xmlns="" xmlns:a16="http://schemas.microsoft.com/office/drawing/2014/main" id="{46AE88B8-5F19-45EE-AD25-966FEA8AAE1B}"/>
                </a:ext>
              </a:extLst>
            </p:cNvPr>
            <p:cNvSpPr/>
            <p:nvPr/>
          </p:nvSpPr>
          <p:spPr>
            <a:xfrm>
              <a:off x="1953851" y="-1637903"/>
              <a:ext cx="678461" cy="678500"/>
            </a:xfrm>
            <a:custGeom>
              <a:avLst/>
              <a:gdLst>
                <a:gd name="connsiteX0" fmla="*/ 678181 w 678461"/>
                <a:gd name="connsiteY0" fmla="*/ 250834 h 678500"/>
                <a:gd name="connsiteX1" fmla="*/ 677982 w 678461"/>
                <a:gd name="connsiteY1" fmla="*/ 245890 h 678500"/>
                <a:gd name="connsiteX2" fmla="*/ 677703 w 678461"/>
                <a:gd name="connsiteY2" fmla="*/ 240946 h 678500"/>
                <a:gd name="connsiteX3" fmla="*/ 677384 w 678461"/>
                <a:gd name="connsiteY3" fmla="*/ 236042 h 678500"/>
                <a:gd name="connsiteX4" fmla="*/ 676985 w 678461"/>
                <a:gd name="connsiteY4" fmla="*/ 231098 h 678500"/>
                <a:gd name="connsiteX5" fmla="*/ 675470 w 678461"/>
                <a:gd name="connsiteY5" fmla="*/ 216305 h 678500"/>
                <a:gd name="connsiteX6" fmla="*/ 674832 w 678461"/>
                <a:gd name="connsiteY6" fmla="*/ 211401 h 678500"/>
                <a:gd name="connsiteX7" fmla="*/ 670845 w 678461"/>
                <a:gd name="connsiteY7" fmla="*/ 186919 h 678500"/>
                <a:gd name="connsiteX8" fmla="*/ 669888 w 678461"/>
                <a:gd name="connsiteY8" fmla="*/ 182055 h 678500"/>
                <a:gd name="connsiteX9" fmla="*/ 668851 w 678461"/>
                <a:gd name="connsiteY9" fmla="*/ 177191 h 678500"/>
                <a:gd name="connsiteX10" fmla="*/ 667775 w 678461"/>
                <a:gd name="connsiteY10" fmla="*/ 172326 h 678500"/>
                <a:gd name="connsiteX11" fmla="*/ 661395 w 678461"/>
                <a:gd name="connsiteY11" fmla="*/ 148204 h 678500"/>
                <a:gd name="connsiteX12" fmla="*/ 659960 w 678461"/>
                <a:gd name="connsiteY12" fmla="*/ 143419 h 678500"/>
                <a:gd name="connsiteX13" fmla="*/ 656889 w 678461"/>
                <a:gd name="connsiteY13" fmla="*/ 133890 h 678500"/>
                <a:gd name="connsiteX14" fmla="*/ 655255 w 678461"/>
                <a:gd name="connsiteY14" fmla="*/ 129185 h 678500"/>
                <a:gd name="connsiteX15" fmla="*/ 653580 w 678461"/>
                <a:gd name="connsiteY15" fmla="*/ 124480 h 678500"/>
                <a:gd name="connsiteX16" fmla="*/ 647520 w 678461"/>
                <a:gd name="connsiteY16" fmla="*/ 108731 h 678500"/>
                <a:gd name="connsiteX17" fmla="*/ 645965 w 678461"/>
                <a:gd name="connsiteY17" fmla="*/ 105062 h 678500"/>
                <a:gd name="connsiteX18" fmla="*/ 637711 w 678461"/>
                <a:gd name="connsiteY18" fmla="*/ 86761 h 678500"/>
                <a:gd name="connsiteX19" fmla="*/ 633245 w 678461"/>
                <a:gd name="connsiteY19" fmla="*/ 77790 h 678500"/>
                <a:gd name="connsiteX20" fmla="*/ 607209 w 678461"/>
                <a:gd name="connsiteY20" fmla="*/ 33891 h 678500"/>
                <a:gd name="connsiteX21" fmla="*/ 585120 w 678461"/>
                <a:gd name="connsiteY21" fmla="*/ 25319 h 678500"/>
                <a:gd name="connsiteX22" fmla="*/ 438073 w 678461"/>
                <a:gd name="connsiteY22" fmla="*/ 0 h 678500"/>
                <a:gd name="connsiteX23" fmla="*/ 340905 w 678461"/>
                <a:gd name="connsiteY23" fmla="*/ 10805 h 678500"/>
                <a:gd name="connsiteX24" fmla="*/ 10805 w 678461"/>
                <a:gd name="connsiteY24" fmla="*/ 340905 h 678500"/>
                <a:gd name="connsiteX25" fmla="*/ 0 w 678461"/>
                <a:gd name="connsiteY25" fmla="*/ 438033 h 678500"/>
                <a:gd name="connsiteX26" fmla="*/ 25319 w 678461"/>
                <a:gd name="connsiteY26" fmla="*/ 585080 h 678500"/>
                <a:gd name="connsiteX27" fmla="*/ 33931 w 678461"/>
                <a:gd name="connsiteY27" fmla="*/ 607249 h 678500"/>
                <a:gd name="connsiteX28" fmla="*/ 60286 w 678461"/>
                <a:gd name="connsiteY28" fmla="*/ 623756 h 678500"/>
                <a:gd name="connsiteX29" fmla="*/ 60406 w 678461"/>
                <a:gd name="connsiteY29" fmla="*/ 623836 h 678500"/>
                <a:gd name="connsiteX30" fmla="*/ 77830 w 678461"/>
                <a:gd name="connsiteY30" fmla="*/ 633246 h 678500"/>
                <a:gd name="connsiteX31" fmla="*/ 82296 w 678461"/>
                <a:gd name="connsiteY31" fmla="*/ 635518 h 678500"/>
                <a:gd name="connsiteX32" fmla="*/ 96490 w 678461"/>
                <a:gd name="connsiteY32" fmla="*/ 642257 h 678500"/>
                <a:gd name="connsiteX33" fmla="*/ 104903 w 678461"/>
                <a:gd name="connsiteY33" fmla="*/ 645925 h 678500"/>
                <a:gd name="connsiteX34" fmla="*/ 106857 w 678461"/>
                <a:gd name="connsiteY34" fmla="*/ 646762 h 678500"/>
                <a:gd name="connsiteX35" fmla="*/ 110405 w 678461"/>
                <a:gd name="connsiteY35" fmla="*/ 648237 h 678500"/>
                <a:gd name="connsiteX36" fmla="*/ 115190 w 678461"/>
                <a:gd name="connsiteY36" fmla="*/ 650151 h 678500"/>
                <a:gd name="connsiteX37" fmla="*/ 119735 w 678461"/>
                <a:gd name="connsiteY37" fmla="*/ 651906 h 678500"/>
                <a:gd name="connsiteX38" fmla="*/ 265706 w 678461"/>
                <a:gd name="connsiteY38" fmla="*/ 678500 h 678500"/>
                <a:gd name="connsiteX39" fmla="*/ 411638 w 678461"/>
                <a:gd name="connsiteY39" fmla="*/ 651906 h 678500"/>
                <a:gd name="connsiteX40" fmla="*/ 416342 w 678461"/>
                <a:gd name="connsiteY40" fmla="*/ 650111 h 678500"/>
                <a:gd name="connsiteX41" fmla="*/ 421007 w 678461"/>
                <a:gd name="connsiteY41" fmla="*/ 648237 h 678500"/>
                <a:gd name="connsiteX42" fmla="*/ 425672 w 678461"/>
                <a:gd name="connsiteY42" fmla="*/ 646324 h 678500"/>
                <a:gd name="connsiteX43" fmla="*/ 426390 w 678461"/>
                <a:gd name="connsiteY43" fmla="*/ 646044 h 678500"/>
                <a:gd name="connsiteX44" fmla="*/ 439508 w 678461"/>
                <a:gd name="connsiteY44" fmla="*/ 640223 h 678500"/>
                <a:gd name="connsiteX45" fmla="*/ 449157 w 678461"/>
                <a:gd name="connsiteY45" fmla="*/ 635598 h 678500"/>
                <a:gd name="connsiteX46" fmla="*/ 458048 w 678461"/>
                <a:gd name="connsiteY46" fmla="*/ 631013 h 678500"/>
                <a:gd name="connsiteX47" fmla="*/ 471007 w 678461"/>
                <a:gd name="connsiteY47" fmla="*/ 623876 h 678500"/>
                <a:gd name="connsiteX48" fmla="*/ 479739 w 678461"/>
                <a:gd name="connsiteY48" fmla="*/ 618732 h 678500"/>
                <a:gd name="connsiteX49" fmla="*/ 508686 w 678461"/>
                <a:gd name="connsiteY49" fmla="*/ 599434 h 678500"/>
                <a:gd name="connsiteX50" fmla="*/ 528263 w 678461"/>
                <a:gd name="connsiteY50" fmla="*/ 584243 h 678500"/>
                <a:gd name="connsiteX51" fmla="*/ 532051 w 678461"/>
                <a:gd name="connsiteY51" fmla="*/ 581053 h 678500"/>
                <a:gd name="connsiteX52" fmla="*/ 535838 w 678461"/>
                <a:gd name="connsiteY52" fmla="*/ 577824 h 678500"/>
                <a:gd name="connsiteX53" fmla="*/ 539546 w 678461"/>
                <a:gd name="connsiteY53" fmla="*/ 574554 h 678500"/>
                <a:gd name="connsiteX54" fmla="*/ 544411 w 678461"/>
                <a:gd name="connsiteY54" fmla="*/ 570208 h 678500"/>
                <a:gd name="connsiteX55" fmla="*/ 546883 w 678461"/>
                <a:gd name="connsiteY55" fmla="*/ 567895 h 678500"/>
                <a:gd name="connsiteX56" fmla="*/ 549953 w 678461"/>
                <a:gd name="connsiteY56" fmla="*/ 565025 h 678500"/>
                <a:gd name="connsiteX57" fmla="*/ 553302 w 678461"/>
                <a:gd name="connsiteY57" fmla="*/ 561795 h 678500"/>
                <a:gd name="connsiteX58" fmla="*/ 557609 w 678461"/>
                <a:gd name="connsiteY58" fmla="*/ 557569 h 678500"/>
                <a:gd name="connsiteX59" fmla="*/ 561356 w 678461"/>
                <a:gd name="connsiteY59" fmla="*/ 553781 h 678500"/>
                <a:gd name="connsiteX60" fmla="*/ 565025 w 678461"/>
                <a:gd name="connsiteY60" fmla="*/ 549953 h 678500"/>
                <a:gd name="connsiteX61" fmla="*/ 567896 w 678461"/>
                <a:gd name="connsiteY61" fmla="*/ 546883 h 678500"/>
                <a:gd name="connsiteX62" fmla="*/ 570208 w 678461"/>
                <a:gd name="connsiteY62" fmla="*/ 544411 h 678500"/>
                <a:gd name="connsiteX63" fmla="*/ 584482 w 678461"/>
                <a:gd name="connsiteY63" fmla="*/ 527984 h 678500"/>
                <a:gd name="connsiteX64" fmla="*/ 590423 w 678461"/>
                <a:gd name="connsiteY64" fmla="*/ 520568 h 678500"/>
                <a:gd name="connsiteX65" fmla="*/ 593453 w 678461"/>
                <a:gd name="connsiteY65" fmla="*/ 516660 h 678500"/>
                <a:gd name="connsiteX66" fmla="*/ 599394 w 678461"/>
                <a:gd name="connsiteY66" fmla="*/ 508686 h 678500"/>
                <a:gd name="connsiteX67" fmla="*/ 604657 w 678461"/>
                <a:gd name="connsiteY67" fmla="*/ 501349 h 678500"/>
                <a:gd name="connsiteX68" fmla="*/ 605176 w 678461"/>
                <a:gd name="connsiteY68" fmla="*/ 500632 h 678500"/>
                <a:gd name="connsiteX69" fmla="*/ 633325 w 678461"/>
                <a:gd name="connsiteY69" fmla="*/ 453662 h 678500"/>
                <a:gd name="connsiteX70" fmla="*/ 637791 w 678461"/>
                <a:gd name="connsiteY70" fmla="*/ 444691 h 678500"/>
                <a:gd name="connsiteX71" fmla="*/ 646044 w 678461"/>
                <a:gd name="connsiteY71" fmla="*/ 426390 h 678500"/>
                <a:gd name="connsiteX72" fmla="*/ 647599 w 678461"/>
                <a:gd name="connsiteY72" fmla="*/ 422722 h 678500"/>
                <a:gd name="connsiteX73" fmla="*/ 653660 w 678461"/>
                <a:gd name="connsiteY73" fmla="*/ 406973 h 678500"/>
                <a:gd name="connsiteX74" fmla="*/ 655335 w 678461"/>
                <a:gd name="connsiteY74" fmla="*/ 402268 h 678500"/>
                <a:gd name="connsiteX75" fmla="*/ 656969 w 678461"/>
                <a:gd name="connsiteY75" fmla="*/ 397563 h 678500"/>
                <a:gd name="connsiteX76" fmla="*/ 660039 w 678461"/>
                <a:gd name="connsiteY76" fmla="*/ 388033 h 678500"/>
                <a:gd name="connsiteX77" fmla="*/ 661475 w 678461"/>
                <a:gd name="connsiteY77" fmla="*/ 383249 h 678500"/>
                <a:gd name="connsiteX78" fmla="*/ 667854 w 678461"/>
                <a:gd name="connsiteY78" fmla="*/ 359126 h 678500"/>
                <a:gd name="connsiteX79" fmla="*/ 668931 w 678461"/>
                <a:gd name="connsiteY79" fmla="*/ 354262 h 678500"/>
                <a:gd name="connsiteX80" fmla="*/ 669968 w 678461"/>
                <a:gd name="connsiteY80" fmla="*/ 349398 h 678500"/>
                <a:gd name="connsiteX81" fmla="*/ 670924 w 678461"/>
                <a:gd name="connsiteY81" fmla="*/ 344533 h 678500"/>
                <a:gd name="connsiteX82" fmla="*/ 674912 w 678461"/>
                <a:gd name="connsiteY82" fmla="*/ 320052 h 678500"/>
                <a:gd name="connsiteX83" fmla="*/ 675550 w 678461"/>
                <a:gd name="connsiteY83" fmla="*/ 315148 h 678500"/>
                <a:gd name="connsiteX84" fmla="*/ 677065 w 678461"/>
                <a:gd name="connsiteY84" fmla="*/ 300355 h 678500"/>
                <a:gd name="connsiteX85" fmla="*/ 677463 w 678461"/>
                <a:gd name="connsiteY85" fmla="*/ 295411 h 678500"/>
                <a:gd name="connsiteX86" fmla="*/ 677782 w 678461"/>
                <a:gd name="connsiteY86" fmla="*/ 290507 h 678500"/>
                <a:gd name="connsiteX87" fmla="*/ 678061 w 678461"/>
                <a:gd name="connsiteY87" fmla="*/ 285563 h 678500"/>
                <a:gd name="connsiteX88" fmla="*/ 678261 w 678461"/>
                <a:gd name="connsiteY88" fmla="*/ 280618 h 678500"/>
                <a:gd name="connsiteX89" fmla="*/ 678181 w 678461"/>
                <a:gd name="connsiteY89" fmla="*/ 250834 h 67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678461" h="678500">
                  <a:moveTo>
                    <a:pt x="678181" y="250834"/>
                  </a:moveTo>
                  <a:cubicBezTo>
                    <a:pt x="678141" y="249199"/>
                    <a:pt x="678061" y="247525"/>
                    <a:pt x="677982" y="245890"/>
                  </a:cubicBezTo>
                  <a:cubicBezTo>
                    <a:pt x="677902" y="244255"/>
                    <a:pt x="677822" y="242581"/>
                    <a:pt x="677703" y="240946"/>
                  </a:cubicBezTo>
                  <a:cubicBezTo>
                    <a:pt x="677623" y="239311"/>
                    <a:pt x="677503" y="237676"/>
                    <a:pt x="677384" y="236042"/>
                  </a:cubicBezTo>
                  <a:cubicBezTo>
                    <a:pt x="677264" y="234407"/>
                    <a:pt x="677144" y="232732"/>
                    <a:pt x="676985" y="231098"/>
                  </a:cubicBezTo>
                  <a:cubicBezTo>
                    <a:pt x="676586" y="226193"/>
                    <a:pt x="676068" y="221209"/>
                    <a:pt x="675470" y="216305"/>
                  </a:cubicBezTo>
                  <a:cubicBezTo>
                    <a:pt x="675310" y="214670"/>
                    <a:pt x="675071" y="213036"/>
                    <a:pt x="674832" y="211401"/>
                  </a:cubicBezTo>
                  <a:cubicBezTo>
                    <a:pt x="673755" y="203147"/>
                    <a:pt x="672440" y="194974"/>
                    <a:pt x="670845" y="186919"/>
                  </a:cubicBezTo>
                  <a:cubicBezTo>
                    <a:pt x="670526" y="185285"/>
                    <a:pt x="670207" y="183690"/>
                    <a:pt x="669888" y="182055"/>
                  </a:cubicBezTo>
                  <a:cubicBezTo>
                    <a:pt x="669529" y="180420"/>
                    <a:pt x="669210" y="178826"/>
                    <a:pt x="668851" y="177191"/>
                  </a:cubicBezTo>
                  <a:cubicBezTo>
                    <a:pt x="668492" y="175556"/>
                    <a:pt x="668133" y="173961"/>
                    <a:pt x="667775" y="172326"/>
                  </a:cubicBezTo>
                  <a:cubicBezTo>
                    <a:pt x="665900" y="164192"/>
                    <a:pt x="663787" y="156138"/>
                    <a:pt x="661395" y="148204"/>
                  </a:cubicBezTo>
                  <a:cubicBezTo>
                    <a:pt x="660956" y="146609"/>
                    <a:pt x="660438" y="145014"/>
                    <a:pt x="659960" y="143419"/>
                  </a:cubicBezTo>
                  <a:cubicBezTo>
                    <a:pt x="659003" y="140230"/>
                    <a:pt x="657966" y="137080"/>
                    <a:pt x="656889" y="133890"/>
                  </a:cubicBezTo>
                  <a:cubicBezTo>
                    <a:pt x="656371" y="132335"/>
                    <a:pt x="655813" y="130740"/>
                    <a:pt x="655255" y="129185"/>
                  </a:cubicBezTo>
                  <a:cubicBezTo>
                    <a:pt x="654697" y="127590"/>
                    <a:pt x="654138" y="126035"/>
                    <a:pt x="653580" y="124480"/>
                  </a:cubicBezTo>
                  <a:cubicBezTo>
                    <a:pt x="651666" y="119177"/>
                    <a:pt x="649633" y="113914"/>
                    <a:pt x="647520" y="108731"/>
                  </a:cubicBezTo>
                  <a:cubicBezTo>
                    <a:pt x="647001" y="107495"/>
                    <a:pt x="646483" y="106259"/>
                    <a:pt x="645965" y="105062"/>
                  </a:cubicBezTo>
                  <a:cubicBezTo>
                    <a:pt x="643413" y="98922"/>
                    <a:pt x="640622" y="92822"/>
                    <a:pt x="637711" y="86761"/>
                  </a:cubicBezTo>
                  <a:cubicBezTo>
                    <a:pt x="636276" y="83771"/>
                    <a:pt x="634761" y="80781"/>
                    <a:pt x="633245" y="77790"/>
                  </a:cubicBezTo>
                  <a:cubicBezTo>
                    <a:pt x="625431" y="62599"/>
                    <a:pt x="616739" y="47926"/>
                    <a:pt x="607209" y="33891"/>
                  </a:cubicBezTo>
                  <a:cubicBezTo>
                    <a:pt x="599952" y="30821"/>
                    <a:pt x="592576" y="27950"/>
                    <a:pt x="585120" y="25319"/>
                  </a:cubicBezTo>
                  <a:cubicBezTo>
                    <a:pt x="539148" y="8931"/>
                    <a:pt x="489667" y="0"/>
                    <a:pt x="438073" y="0"/>
                  </a:cubicBezTo>
                  <a:cubicBezTo>
                    <a:pt x="404700" y="0"/>
                    <a:pt x="372164" y="3748"/>
                    <a:pt x="340905" y="10805"/>
                  </a:cubicBezTo>
                  <a:cubicBezTo>
                    <a:pt x="176952" y="47886"/>
                    <a:pt x="47886" y="176952"/>
                    <a:pt x="10805" y="340905"/>
                  </a:cubicBezTo>
                  <a:cubicBezTo>
                    <a:pt x="3748" y="372124"/>
                    <a:pt x="0" y="404660"/>
                    <a:pt x="0" y="438033"/>
                  </a:cubicBezTo>
                  <a:cubicBezTo>
                    <a:pt x="0" y="489587"/>
                    <a:pt x="8931" y="539108"/>
                    <a:pt x="25319" y="585080"/>
                  </a:cubicBezTo>
                  <a:cubicBezTo>
                    <a:pt x="27990" y="592576"/>
                    <a:pt x="30861" y="599953"/>
                    <a:pt x="33931" y="607249"/>
                  </a:cubicBezTo>
                  <a:cubicBezTo>
                    <a:pt x="42464" y="613070"/>
                    <a:pt x="51275" y="618573"/>
                    <a:pt x="60286" y="623756"/>
                  </a:cubicBezTo>
                  <a:cubicBezTo>
                    <a:pt x="60326" y="623796"/>
                    <a:pt x="60326" y="623836"/>
                    <a:pt x="60406" y="623836"/>
                  </a:cubicBezTo>
                  <a:cubicBezTo>
                    <a:pt x="66108" y="627105"/>
                    <a:pt x="71929" y="630255"/>
                    <a:pt x="77830" y="633246"/>
                  </a:cubicBezTo>
                  <a:cubicBezTo>
                    <a:pt x="79345" y="634003"/>
                    <a:pt x="80820" y="634761"/>
                    <a:pt x="82296" y="635518"/>
                  </a:cubicBezTo>
                  <a:cubicBezTo>
                    <a:pt x="87001" y="637871"/>
                    <a:pt x="91705" y="640104"/>
                    <a:pt x="96490" y="642257"/>
                  </a:cubicBezTo>
                  <a:cubicBezTo>
                    <a:pt x="99281" y="643532"/>
                    <a:pt x="102072" y="644729"/>
                    <a:pt x="104903" y="645925"/>
                  </a:cubicBezTo>
                  <a:cubicBezTo>
                    <a:pt x="105541" y="646204"/>
                    <a:pt x="106219" y="646483"/>
                    <a:pt x="106857" y="646762"/>
                  </a:cubicBezTo>
                  <a:cubicBezTo>
                    <a:pt x="108053" y="647280"/>
                    <a:pt x="109209" y="647719"/>
                    <a:pt x="110405" y="648237"/>
                  </a:cubicBezTo>
                  <a:cubicBezTo>
                    <a:pt x="112000" y="648875"/>
                    <a:pt x="113595" y="649553"/>
                    <a:pt x="115190" y="650151"/>
                  </a:cubicBezTo>
                  <a:cubicBezTo>
                    <a:pt x="116705" y="650749"/>
                    <a:pt x="118220" y="651308"/>
                    <a:pt x="119735" y="651906"/>
                  </a:cubicBezTo>
                  <a:cubicBezTo>
                    <a:pt x="165110" y="669090"/>
                    <a:pt x="214311" y="678500"/>
                    <a:pt x="265706" y="678500"/>
                  </a:cubicBezTo>
                  <a:cubicBezTo>
                    <a:pt x="317101" y="678500"/>
                    <a:pt x="366263" y="669090"/>
                    <a:pt x="411638" y="651906"/>
                  </a:cubicBezTo>
                  <a:cubicBezTo>
                    <a:pt x="413192" y="651308"/>
                    <a:pt x="414747" y="650709"/>
                    <a:pt x="416342" y="650111"/>
                  </a:cubicBezTo>
                  <a:cubicBezTo>
                    <a:pt x="417897" y="649473"/>
                    <a:pt x="419452" y="648875"/>
                    <a:pt x="421007" y="648237"/>
                  </a:cubicBezTo>
                  <a:cubicBezTo>
                    <a:pt x="422562" y="647599"/>
                    <a:pt x="424117" y="646962"/>
                    <a:pt x="425672" y="646324"/>
                  </a:cubicBezTo>
                  <a:cubicBezTo>
                    <a:pt x="425912" y="646204"/>
                    <a:pt x="426151" y="646124"/>
                    <a:pt x="426390" y="646044"/>
                  </a:cubicBezTo>
                  <a:cubicBezTo>
                    <a:pt x="430816" y="644170"/>
                    <a:pt x="435162" y="642257"/>
                    <a:pt x="439508" y="640223"/>
                  </a:cubicBezTo>
                  <a:cubicBezTo>
                    <a:pt x="442738" y="638748"/>
                    <a:pt x="445967" y="637193"/>
                    <a:pt x="449157" y="635598"/>
                  </a:cubicBezTo>
                  <a:cubicBezTo>
                    <a:pt x="452147" y="634123"/>
                    <a:pt x="455098" y="632608"/>
                    <a:pt x="458048" y="631013"/>
                  </a:cubicBezTo>
                  <a:cubicBezTo>
                    <a:pt x="462394" y="628700"/>
                    <a:pt x="466740" y="626348"/>
                    <a:pt x="471007" y="623876"/>
                  </a:cubicBezTo>
                  <a:cubicBezTo>
                    <a:pt x="473917" y="622241"/>
                    <a:pt x="476828" y="620526"/>
                    <a:pt x="479739" y="618732"/>
                  </a:cubicBezTo>
                  <a:cubicBezTo>
                    <a:pt x="489667" y="612712"/>
                    <a:pt x="499316" y="606252"/>
                    <a:pt x="508686" y="599434"/>
                  </a:cubicBezTo>
                  <a:cubicBezTo>
                    <a:pt x="515344" y="594570"/>
                    <a:pt x="521883" y="589506"/>
                    <a:pt x="528263" y="584243"/>
                  </a:cubicBezTo>
                  <a:cubicBezTo>
                    <a:pt x="529578" y="583166"/>
                    <a:pt x="530814" y="582130"/>
                    <a:pt x="532051" y="581053"/>
                  </a:cubicBezTo>
                  <a:cubicBezTo>
                    <a:pt x="533326" y="580017"/>
                    <a:pt x="534602" y="578940"/>
                    <a:pt x="535838" y="577824"/>
                  </a:cubicBezTo>
                  <a:cubicBezTo>
                    <a:pt x="537074" y="576747"/>
                    <a:pt x="538350" y="575631"/>
                    <a:pt x="539546" y="574554"/>
                  </a:cubicBezTo>
                  <a:cubicBezTo>
                    <a:pt x="541181" y="573159"/>
                    <a:pt x="542816" y="571683"/>
                    <a:pt x="544411" y="570208"/>
                  </a:cubicBezTo>
                  <a:cubicBezTo>
                    <a:pt x="545248" y="569451"/>
                    <a:pt x="546046" y="568693"/>
                    <a:pt x="546883" y="567895"/>
                  </a:cubicBezTo>
                  <a:cubicBezTo>
                    <a:pt x="547920" y="566939"/>
                    <a:pt x="548956" y="565982"/>
                    <a:pt x="549953" y="565025"/>
                  </a:cubicBezTo>
                  <a:cubicBezTo>
                    <a:pt x="551069" y="563948"/>
                    <a:pt x="552186" y="562911"/>
                    <a:pt x="553302" y="561795"/>
                  </a:cubicBezTo>
                  <a:cubicBezTo>
                    <a:pt x="554738" y="560400"/>
                    <a:pt x="556173" y="559004"/>
                    <a:pt x="557609" y="557569"/>
                  </a:cubicBezTo>
                  <a:cubicBezTo>
                    <a:pt x="558884" y="556293"/>
                    <a:pt x="560120" y="555017"/>
                    <a:pt x="561356" y="553781"/>
                  </a:cubicBezTo>
                  <a:cubicBezTo>
                    <a:pt x="562593" y="552505"/>
                    <a:pt x="563829" y="551229"/>
                    <a:pt x="565025" y="549953"/>
                  </a:cubicBezTo>
                  <a:cubicBezTo>
                    <a:pt x="565982" y="548956"/>
                    <a:pt x="566978" y="547920"/>
                    <a:pt x="567896" y="546883"/>
                  </a:cubicBezTo>
                  <a:cubicBezTo>
                    <a:pt x="568653" y="546046"/>
                    <a:pt x="569410" y="545248"/>
                    <a:pt x="570208" y="544411"/>
                  </a:cubicBezTo>
                  <a:cubicBezTo>
                    <a:pt x="575112" y="539028"/>
                    <a:pt x="579897" y="533566"/>
                    <a:pt x="584482" y="527984"/>
                  </a:cubicBezTo>
                  <a:cubicBezTo>
                    <a:pt x="586476" y="525552"/>
                    <a:pt x="588469" y="523079"/>
                    <a:pt x="590423" y="520568"/>
                  </a:cubicBezTo>
                  <a:cubicBezTo>
                    <a:pt x="591420" y="519252"/>
                    <a:pt x="592457" y="517936"/>
                    <a:pt x="593453" y="516660"/>
                  </a:cubicBezTo>
                  <a:cubicBezTo>
                    <a:pt x="595447" y="514029"/>
                    <a:pt x="597441" y="511397"/>
                    <a:pt x="599394" y="508686"/>
                  </a:cubicBezTo>
                  <a:cubicBezTo>
                    <a:pt x="601149" y="506254"/>
                    <a:pt x="602903" y="503821"/>
                    <a:pt x="604657" y="501349"/>
                  </a:cubicBezTo>
                  <a:cubicBezTo>
                    <a:pt x="604817" y="501110"/>
                    <a:pt x="605016" y="500831"/>
                    <a:pt x="605176" y="500632"/>
                  </a:cubicBezTo>
                  <a:cubicBezTo>
                    <a:pt x="615542" y="485680"/>
                    <a:pt x="624952" y="469970"/>
                    <a:pt x="633325" y="453662"/>
                  </a:cubicBezTo>
                  <a:cubicBezTo>
                    <a:pt x="634840" y="450672"/>
                    <a:pt x="636316" y="447722"/>
                    <a:pt x="637791" y="444691"/>
                  </a:cubicBezTo>
                  <a:cubicBezTo>
                    <a:pt x="640701" y="438631"/>
                    <a:pt x="643493" y="432530"/>
                    <a:pt x="646044" y="426390"/>
                  </a:cubicBezTo>
                  <a:cubicBezTo>
                    <a:pt x="646563" y="425194"/>
                    <a:pt x="647081" y="423958"/>
                    <a:pt x="647599" y="422722"/>
                  </a:cubicBezTo>
                  <a:cubicBezTo>
                    <a:pt x="649713" y="417539"/>
                    <a:pt x="651746" y="412275"/>
                    <a:pt x="653660" y="406973"/>
                  </a:cubicBezTo>
                  <a:cubicBezTo>
                    <a:pt x="654218" y="405417"/>
                    <a:pt x="654776" y="403863"/>
                    <a:pt x="655335" y="402268"/>
                  </a:cubicBezTo>
                  <a:cubicBezTo>
                    <a:pt x="655893" y="400713"/>
                    <a:pt x="656411" y="399118"/>
                    <a:pt x="656969" y="397563"/>
                  </a:cubicBezTo>
                  <a:cubicBezTo>
                    <a:pt x="658046" y="394373"/>
                    <a:pt x="659043" y="391223"/>
                    <a:pt x="660039" y="388033"/>
                  </a:cubicBezTo>
                  <a:cubicBezTo>
                    <a:pt x="660558" y="386439"/>
                    <a:pt x="661036" y="384844"/>
                    <a:pt x="661475" y="383249"/>
                  </a:cubicBezTo>
                  <a:cubicBezTo>
                    <a:pt x="663867" y="375314"/>
                    <a:pt x="665980" y="367260"/>
                    <a:pt x="667854" y="359126"/>
                  </a:cubicBezTo>
                  <a:cubicBezTo>
                    <a:pt x="668253" y="357491"/>
                    <a:pt x="668572" y="355897"/>
                    <a:pt x="668931" y="354262"/>
                  </a:cubicBezTo>
                  <a:cubicBezTo>
                    <a:pt x="669290" y="352627"/>
                    <a:pt x="669609" y="351032"/>
                    <a:pt x="669968" y="349398"/>
                  </a:cubicBezTo>
                  <a:cubicBezTo>
                    <a:pt x="670287" y="347763"/>
                    <a:pt x="670605" y="346168"/>
                    <a:pt x="670924" y="344533"/>
                  </a:cubicBezTo>
                  <a:cubicBezTo>
                    <a:pt x="672519" y="336479"/>
                    <a:pt x="673835" y="328305"/>
                    <a:pt x="674912" y="320052"/>
                  </a:cubicBezTo>
                  <a:cubicBezTo>
                    <a:pt x="675151" y="318417"/>
                    <a:pt x="675350" y="316782"/>
                    <a:pt x="675550" y="315148"/>
                  </a:cubicBezTo>
                  <a:cubicBezTo>
                    <a:pt x="676148" y="310243"/>
                    <a:pt x="676626" y="305259"/>
                    <a:pt x="677065" y="300355"/>
                  </a:cubicBezTo>
                  <a:cubicBezTo>
                    <a:pt x="677224" y="298720"/>
                    <a:pt x="677344" y="297046"/>
                    <a:pt x="677463" y="295411"/>
                  </a:cubicBezTo>
                  <a:cubicBezTo>
                    <a:pt x="677583" y="293776"/>
                    <a:pt x="677703" y="292141"/>
                    <a:pt x="677782" y="290507"/>
                  </a:cubicBezTo>
                  <a:cubicBezTo>
                    <a:pt x="677862" y="288872"/>
                    <a:pt x="677942" y="287197"/>
                    <a:pt x="678061" y="285563"/>
                  </a:cubicBezTo>
                  <a:cubicBezTo>
                    <a:pt x="678141" y="283928"/>
                    <a:pt x="678221" y="282253"/>
                    <a:pt x="678261" y="280618"/>
                  </a:cubicBezTo>
                  <a:cubicBezTo>
                    <a:pt x="678540" y="270650"/>
                    <a:pt x="678540" y="260722"/>
                    <a:pt x="678181" y="250834"/>
                  </a:cubicBezTo>
                  <a:close/>
                </a:path>
              </a:pathLst>
            </a:custGeom>
            <a:solidFill>
              <a:srgbClr val="F1F2F2">
                <a:alpha val="46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5" name="Freeform: Shape 804">
              <a:extLst>
                <a:ext uri="{FF2B5EF4-FFF2-40B4-BE49-F238E27FC236}">
                  <a16:creationId xmlns="" xmlns:a16="http://schemas.microsoft.com/office/drawing/2014/main" id="{7B88902D-17A3-4711-977A-4134675A3BA9}"/>
                </a:ext>
              </a:extLst>
            </p:cNvPr>
            <p:cNvSpPr/>
            <p:nvPr/>
          </p:nvSpPr>
          <p:spPr>
            <a:xfrm>
              <a:off x="1806599" y="-1788625"/>
              <a:ext cx="706415" cy="706415"/>
            </a:xfrm>
            <a:custGeom>
              <a:avLst/>
              <a:gdLst>
                <a:gd name="connsiteX0" fmla="*/ 122651 w 706415"/>
                <a:gd name="connsiteY0" fmla="*/ 706416 h 706415"/>
                <a:gd name="connsiteX1" fmla="*/ 32102 w 706415"/>
                <a:gd name="connsiteY1" fmla="*/ 572965 h 706415"/>
                <a:gd name="connsiteX2" fmla="*/ 5 w 706415"/>
                <a:gd name="connsiteY2" fmla="*/ 414554 h 706415"/>
                <a:gd name="connsiteX3" fmla="*/ 31225 w 706415"/>
                <a:gd name="connsiteY3" fmla="*/ 255784 h 706415"/>
                <a:gd name="connsiteX4" fmla="*/ 121056 w 706415"/>
                <a:gd name="connsiteY4" fmla="*/ 121056 h 706415"/>
                <a:gd name="connsiteX5" fmla="*/ 255783 w 706415"/>
                <a:gd name="connsiteY5" fmla="*/ 31225 h 706415"/>
                <a:gd name="connsiteX6" fmla="*/ 414553 w 706415"/>
                <a:gd name="connsiteY6" fmla="*/ 5 h 706415"/>
                <a:gd name="connsiteX7" fmla="*/ 572964 w 706415"/>
                <a:gd name="connsiteY7" fmla="*/ 32102 h 706415"/>
                <a:gd name="connsiteX8" fmla="*/ 706416 w 706415"/>
                <a:gd name="connsiteY8" fmla="*/ 122651 h 706415"/>
                <a:gd name="connsiteX9" fmla="*/ 572087 w 706415"/>
                <a:gd name="connsiteY9" fmla="*/ 34176 h 706415"/>
                <a:gd name="connsiteX10" fmla="*/ 414553 w 706415"/>
                <a:gd name="connsiteY10" fmla="*/ 3554 h 706415"/>
                <a:gd name="connsiteX11" fmla="*/ 257378 w 706415"/>
                <a:gd name="connsiteY11" fmla="*/ 35093 h 706415"/>
                <a:gd name="connsiteX12" fmla="*/ 124326 w 706415"/>
                <a:gd name="connsiteY12" fmla="*/ 124286 h 706415"/>
                <a:gd name="connsiteX13" fmla="*/ 35132 w 706415"/>
                <a:gd name="connsiteY13" fmla="*/ 257339 h 706415"/>
                <a:gd name="connsiteX14" fmla="*/ 3594 w 706415"/>
                <a:gd name="connsiteY14" fmla="*/ 414514 h 706415"/>
                <a:gd name="connsiteX15" fmla="*/ 34215 w 706415"/>
                <a:gd name="connsiteY15" fmla="*/ 572048 h 706415"/>
                <a:gd name="connsiteX16" fmla="*/ 122651 w 706415"/>
                <a:gd name="connsiteY16" fmla="*/ 706416 h 706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6415" h="706415">
                  <a:moveTo>
                    <a:pt x="122651" y="706416"/>
                  </a:moveTo>
                  <a:cubicBezTo>
                    <a:pt x="84175" y="668458"/>
                    <a:pt x="53115" y="622924"/>
                    <a:pt x="32102" y="572965"/>
                  </a:cubicBezTo>
                  <a:cubicBezTo>
                    <a:pt x="11129" y="523005"/>
                    <a:pt x="205" y="468819"/>
                    <a:pt x="5" y="414554"/>
                  </a:cubicBezTo>
                  <a:cubicBezTo>
                    <a:pt x="-274" y="360288"/>
                    <a:pt x="10492" y="305982"/>
                    <a:pt x="31225" y="255784"/>
                  </a:cubicBezTo>
                  <a:cubicBezTo>
                    <a:pt x="51879" y="205545"/>
                    <a:pt x="82700" y="159533"/>
                    <a:pt x="121056" y="121056"/>
                  </a:cubicBezTo>
                  <a:cubicBezTo>
                    <a:pt x="159533" y="82700"/>
                    <a:pt x="205545" y="51879"/>
                    <a:pt x="255783" y="31225"/>
                  </a:cubicBezTo>
                  <a:cubicBezTo>
                    <a:pt x="305982" y="10531"/>
                    <a:pt x="360288" y="-274"/>
                    <a:pt x="414553" y="5"/>
                  </a:cubicBezTo>
                  <a:cubicBezTo>
                    <a:pt x="468819" y="244"/>
                    <a:pt x="523005" y="11169"/>
                    <a:pt x="572964" y="32102"/>
                  </a:cubicBezTo>
                  <a:cubicBezTo>
                    <a:pt x="622924" y="53115"/>
                    <a:pt x="668458" y="84215"/>
                    <a:pt x="706416" y="122651"/>
                  </a:cubicBezTo>
                  <a:cubicBezTo>
                    <a:pt x="667939" y="84733"/>
                    <a:pt x="622047" y="54391"/>
                    <a:pt x="572087" y="34176"/>
                  </a:cubicBezTo>
                  <a:cubicBezTo>
                    <a:pt x="522208" y="13761"/>
                    <a:pt x="468341" y="3315"/>
                    <a:pt x="414553" y="3554"/>
                  </a:cubicBezTo>
                  <a:cubicBezTo>
                    <a:pt x="360766" y="3833"/>
                    <a:pt x="307019" y="14399"/>
                    <a:pt x="257378" y="35093"/>
                  </a:cubicBezTo>
                  <a:cubicBezTo>
                    <a:pt x="207698" y="55666"/>
                    <a:pt x="162284" y="86248"/>
                    <a:pt x="124326" y="124286"/>
                  </a:cubicBezTo>
                  <a:cubicBezTo>
                    <a:pt x="86288" y="162244"/>
                    <a:pt x="55706" y="207658"/>
                    <a:pt x="35132" y="257339"/>
                  </a:cubicBezTo>
                  <a:cubicBezTo>
                    <a:pt x="14439" y="306979"/>
                    <a:pt x="3873" y="360726"/>
                    <a:pt x="3594" y="414514"/>
                  </a:cubicBezTo>
                  <a:cubicBezTo>
                    <a:pt x="3394" y="468301"/>
                    <a:pt x="13841" y="522168"/>
                    <a:pt x="34215" y="572048"/>
                  </a:cubicBezTo>
                  <a:cubicBezTo>
                    <a:pt x="54390" y="622047"/>
                    <a:pt x="84693" y="667939"/>
                    <a:pt x="122651" y="706416"/>
                  </a:cubicBezTo>
                  <a:close/>
                </a:path>
              </a:pathLst>
            </a:custGeom>
            <a:solidFill>
              <a:srgbClr val="FCEEE1"/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6" name="Freeform: Shape 805">
              <a:extLst>
                <a:ext uri="{FF2B5EF4-FFF2-40B4-BE49-F238E27FC236}">
                  <a16:creationId xmlns="" xmlns:a16="http://schemas.microsoft.com/office/drawing/2014/main" id="{2BE51163-BB43-4FBE-B5F4-1C55F21D54C3}"/>
                </a:ext>
              </a:extLst>
            </p:cNvPr>
            <p:cNvSpPr/>
            <p:nvPr/>
          </p:nvSpPr>
          <p:spPr>
            <a:xfrm>
              <a:off x="1863262" y="-1718245"/>
              <a:ext cx="712590" cy="712590"/>
            </a:xfrm>
            <a:custGeom>
              <a:avLst/>
              <a:gdLst>
                <a:gd name="connsiteX0" fmla="*/ 712590 w 712590"/>
                <a:gd name="connsiteY0" fmla="*/ 356295 h 712590"/>
                <a:gd name="connsiteX1" fmla="*/ 356295 w 712590"/>
                <a:gd name="connsiteY1" fmla="*/ 712591 h 712590"/>
                <a:gd name="connsiteX2" fmla="*/ 0 w 712590"/>
                <a:gd name="connsiteY2" fmla="*/ 356295 h 712590"/>
                <a:gd name="connsiteX3" fmla="*/ 356295 w 712590"/>
                <a:gd name="connsiteY3" fmla="*/ 0 h 712590"/>
                <a:gd name="connsiteX4" fmla="*/ 712590 w 712590"/>
                <a:gd name="connsiteY4" fmla="*/ 356295 h 712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2590" h="712590">
                  <a:moveTo>
                    <a:pt x="712590" y="356295"/>
                  </a:moveTo>
                  <a:cubicBezTo>
                    <a:pt x="712590" y="553072"/>
                    <a:pt x="553072" y="712591"/>
                    <a:pt x="356295" y="712591"/>
                  </a:cubicBezTo>
                  <a:cubicBezTo>
                    <a:pt x="159519" y="712591"/>
                    <a:pt x="0" y="553072"/>
                    <a:pt x="0" y="356295"/>
                  </a:cubicBezTo>
                  <a:cubicBezTo>
                    <a:pt x="0" y="159519"/>
                    <a:pt x="159519" y="0"/>
                    <a:pt x="356295" y="0"/>
                  </a:cubicBezTo>
                  <a:cubicBezTo>
                    <a:pt x="553072" y="0"/>
                    <a:pt x="712590" y="159519"/>
                    <a:pt x="712590" y="356295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7" name="Freeform: Shape 806">
              <a:extLst>
                <a:ext uri="{FF2B5EF4-FFF2-40B4-BE49-F238E27FC236}">
                  <a16:creationId xmlns="" xmlns:a16="http://schemas.microsoft.com/office/drawing/2014/main" id="{26F6D372-562A-4A41-9FCC-06F2C592281C}"/>
                </a:ext>
              </a:extLst>
            </p:cNvPr>
            <p:cNvSpPr/>
            <p:nvPr/>
          </p:nvSpPr>
          <p:spPr>
            <a:xfrm>
              <a:off x="2224182" y="-1646440"/>
              <a:ext cx="325298" cy="595766"/>
            </a:xfrm>
            <a:custGeom>
              <a:avLst/>
              <a:gdLst>
                <a:gd name="connsiteX0" fmla="*/ 324478 w 325298"/>
                <a:gd name="connsiteY0" fmla="*/ 318222 h 595766"/>
                <a:gd name="connsiteX1" fmla="*/ 33293 w 325298"/>
                <a:gd name="connsiteY1" fmla="*/ 595691 h 595766"/>
                <a:gd name="connsiteX2" fmla="*/ 20095 w 325298"/>
                <a:gd name="connsiteY2" fmla="*/ 595053 h 595766"/>
                <a:gd name="connsiteX3" fmla="*/ 0 w 325298"/>
                <a:gd name="connsiteY3" fmla="*/ 592820 h 595766"/>
                <a:gd name="connsiteX4" fmla="*/ 12759 w 325298"/>
                <a:gd name="connsiteY4" fmla="*/ 592501 h 595766"/>
                <a:gd name="connsiteX5" fmla="*/ 284127 w 325298"/>
                <a:gd name="connsiteY5" fmla="*/ 315351 h 595766"/>
                <a:gd name="connsiteX6" fmla="*/ 55302 w 325298"/>
                <a:gd name="connsiteY6" fmla="*/ 2157 h 595766"/>
                <a:gd name="connsiteX7" fmla="*/ 42703 w 325298"/>
                <a:gd name="connsiteY7" fmla="*/ 4 h 595766"/>
                <a:gd name="connsiteX8" fmla="*/ 62918 w 325298"/>
                <a:gd name="connsiteY8" fmla="*/ 682 h 595766"/>
                <a:gd name="connsiteX9" fmla="*/ 76076 w 325298"/>
                <a:gd name="connsiteY9" fmla="*/ 1958 h 595766"/>
                <a:gd name="connsiteX10" fmla="*/ 324478 w 325298"/>
                <a:gd name="connsiteY10" fmla="*/ 318222 h 595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5298" h="595766">
                  <a:moveTo>
                    <a:pt x="324478" y="318222"/>
                  </a:moveTo>
                  <a:cubicBezTo>
                    <a:pt x="312995" y="477670"/>
                    <a:pt x="183969" y="599239"/>
                    <a:pt x="33293" y="595691"/>
                  </a:cubicBezTo>
                  <a:cubicBezTo>
                    <a:pt x="28907" y="595571"/>
                    <a:pt x="24481" y="595372"/>
                    <a:pt x="20095" y="595053"/>
                  </a:cubicBezTo>
                  <a:cubicBezTo>
                    <a:pt x="13277" y="594574"/>
                    <a:pt x="6619" y="593817"/>
                    <a:pt x="0" y="592820"/>
                  </a:cubicBezTo>
                  <a:cubicBezTo>
                    <a:pt x="4266" y="592860"/>
                    <a:pt x="8572" y="592740"/>
                    <a:pt x="12759" y="592501"/>
                  </a:cubicBezTo>
                  <a:cubicBezTo>
                    <a:pt x="154823" y="585563"/>
                    <a:pt x="273162" y="467781"/>
                    <a:pt x="284127" y="315351"/>
                  </a:cubicBezTo>
                  <a:cubicBezTo>
                    <a:pt x="295132" y="162881"/>
                    <a:pt x="194894" y="29390"/>
                    <a:pt x="55302" y="2157"/>
                  </a:cubicBezTo>
                  <a:cubicBezTo>
                    <a:pt x="51196" y="1280"/>
                    <a:pt x="46969" y="562"/>
                    <a:pt x="42703" y="4"/>
                  </a:cubicBezTo>
                  <a:cubicBezTo>
                    <a:pt x="49401" y="-36"/>
                    <a:pt x="56100" y="204"/>
                    <a:pt x="62918" y="682"/>
                  </a:cubicBezTo>
                  <a:cubicBezTo>
                    <a:pt x="67344" y="1001"/>
                    <a:pt x="71730" y="1440"/>
                    <a:pt x="76076" y="1958"/>
                  </a:cubicBezTo>
                  <a:cubicBezTo>
                    <a:pt x="225675" y="19980"/>
                    <a:pt x="335961" y="158734"/>
                    <a:pt x="324478" y="318222"/>
                  </a:cubicBezTo>
                  <a:close/>
                </a:path>
              </a:pathLst>
            </a:custGeom>
            <a:solidFill>
              <a:srgbClr val="FFFFFF">
                <a:alpha val="78000"/>
              </a:srgb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8" name="Freeform: Shape 807">
              <a:extLst>
                <a:ext uri="{FF2B5EF4-FFF2-40B4-BE49-F238E27FC236}">
                  <a16:creationId xmlns="" xmlns:a16="http://schemas.microsoft.com/office/drawing/2014/main" id="{51794D07-298E-4C35-8FC7-748BBC5C0B44}"/>
                </a:ext>
              </a:extLst>
            </p:cNvPr>
            <p:cNvSpPr/>
            <p:nvPr/>
          </p:nvSpPr>
          <p:spPr>
            <a:xfrm>
              <a:off x="1892448" y="-1694721"/>
              <a:ext cx="510878" cy="647320"/>
            </a:xfrm>
            <a:custGeom>
              <a:avLst/>
              <a:gdLst>
                <a:gd name="connsiteX0" fmla="*/ 71849 w 510878"/>
                <a:gd name="connsiteY0" fmla="*/ 367778 h 647320"/>
                <a:gd name="connsiteX1" fmla="*/ 223562 w 510878"/>
                <a:gd name="connsiteY1" fmla="*/ 647320 h 647320"/>
                <a:gd name="connsiteX2" fmla="*/ 0 w 510878"/>
                <a:gd name="connsiteY2" fmla="*/ 332851 h 647320"/>
                <a:gd name="connsiteX3" fmla="*/ 332851 w 510878"/>
                <a:gd name="connsiteY3" fmla="*/ 0 h 647320"/>
                <a:gd name="connsiteX4" fmla="*/ 510879 w 510878"/>
                <a:gd name="connsiteY4" fmla="*/ 51594 h 647320"/>
                <a:gd name="connsiteX5" fmla="*/ 405098 w 510878"/>
                <a:gd name="connsiteY5" fmla="*/ 34449 h 647320"/>
                <a:gd name="connsiteX6" fmla="*/ 71849 w 510878"/>
                <a:gd name="connsiteY6" fmla="*/ 367778 h 6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878" h="647320">
                  <a:moveTo>
                    <a:pt x="71849" y="367778"/>
                  </a:moveTo>
                  <a:cubicBezTo>
                    <a:pt x="71849" y="484922"/>
                    <a:pt x="132215" y="587911"/>
                    <a:pt x="223562" y="647320"/>
                  </a:cubicBezTo>
                  <a:cubicBezTo>
                    <a:pt x="93420" y="602145"/>
                    <a:pt x="0" y="478423"/>
                    <a:pt x="0" y="332851"/>
                  </a:cubicBezTo>
                  <a:cubicBezTo>
                    <a:pt x="0" y="149081"/>
                    <a:pt x="149001" y="0"/>
                    <a:pt x="332851" y="0"/>
                  </a:cubicBezTo>
                  <a:cubicBezTo>
                    <a:pt x="398280" y="0"/>
                    <a:pt x="459324" y="18899"/>
                    <a:pt x="510879" y="51594"/>
                  </a:cubicBezTo>
                  <a:cubicBezTo>
                    <a:pt x="477625" y="40430"/>
                    <a:pt x="442100" y="34449"/>
                    <a:pt x="405098" y="34449"/>
                  </a:cubicBezTo>
                  <a:cubicBezTo>
                    <a:pt x="221010" y="34489"/>
                    <a:pt x="71849" y="183690"/>
                    <a:pt x="71849" y="367778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59000"/>
              </a:schemeClr>
            </a:solidFill>
            <a:ln w="39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10E6FC8C-4C43-4392-A583-F1DD2F9A3DFE}"/>
              </a:ext>
            </a:extLst>
          </p:cNvPr>
          <p:cNvGrpSpPr/>
          <p:nvPr/>
        </p:nvGrpSpPr>
        <p:grpSpPr>
          <a:xfrm>
            <a:off x="618075" y="944985"/>
            <a:ext cx="886111" cy="1010298"/>
            <a:chOff x="824099" y="1181230"/>
            <a:chExt cx="1181481" cy="1262873"/>
          </a:xfrm>
        </p:grpSpPr>
        <p:sp>
          <p:nvSpPr>
            <p:cNvPr id="809" name="Freeform: Shape 808">
              <a:extLst>
                <a:ext uri="{FF2B5EF4-FFF2-40B4-BE49-F238E27FC236}">
                  <a16:creationId xmlns="" xmlns:a16="http://schemas.microsoft.com/office/drawing/2014/main" id="{AD66BC60-D007-455A-BFE3-19FFC4BED3B9}"/>
                </a:ext>
              </a:extLst>
            </p:cNvPr>
            <p:cNvSpPr/>
            <p:nvPr/>
          </p:nvSpPr>
          <p:spPr>
            <a:xfrm>
              <a:off x="1058075" y="1501621"/>
              <a:ext cx="942481" cy="942482"/>
            </a:xfrm>
            <a:custGeom>
              <a:avLst/>
              <a:gdLst>
                <a:gd name="connsiteX0" fmla="*/ 800628 w 800627"/>
                <a:gd name="connsiteY0" fmla="*/ 400314 h 800627"/>
                <a:gd name="connsiteX1" fmla="*/ 400314 w 800627"/>
                <a:gd name="connsiteY1" fmla="*/ 800628 h 800627"/>
                <a:gd name="connsiteX2" fmla="*/ 0 w 800627"/>
                <a:gd name="connsiteY2" fmla="*/ 400314 h 800627"/>
                <a:gd name="connsiteX3" fmla="*/ 400314 w 800627"/>
                <a:gd name="connsiteY3" fmla="*/ 0 h 800627"/>
                <a:gd name="connsiteX4" fmla="*/ 800628 w 800627"/>
                <a:gd name="connsiteY4" fmla="*/ 400314 h 800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627" h="800627">
                  <a:moveTo>
                    <a:pt x="800628" y="400314"/>
                  </a:moveTo>
                  <a:cubicBezTo>
                    <a:pt x="800628" y="621401"/>
                    <a:pt x="621401" y="800628"/>
                    <a:pt x="400314" y="800628"/>
                  </a:cubicBezTo>
                  <a:cubicBezTo>
                    <a:pt x="179227" y="800628"/>
                    <a:pt x="0" y="621401"/>
                    <a:pt x="0" y="400314"/>
                  </a:cubicBezTo>
                  <a:cubicBezTo>
                    <a:pt x="0" y="179227"/>
                    <a:pt x="179227" y="0"/>
                    <a:pt x="400314" y="0"/>
                  </a:cubicBezTo>
                  <a:cubicBezTo>
                    <a:pt x="621401" y="0"/>
                    <a:pt x="800628" y="179227"/>
                    <a:pt x="800628" y="400314"/>
                  </a:cubicBezTo>
                  <a:close/>
                </a:path>
              </a:pathLst>
            </a:custGeom>
            <a:solidFill>
              <a:srgbClr val="5F3A16">
                <a:alpha val="35000"/>
              </a:srgbClr>
            </a:solidFill>
            <a:ln w="398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grpSp>
          <p:nvGrpSpPr>
            <p:cNvPr id="2487" name="Group 2486">
              <a:extLst>
                <a:ext uri="{FF2B5EF4-FFF2-40B4-BE49-F238E27FC236}">
                  <a16:creationId xmlns="" xmlns:a16="http://schemas.microsoft.com/office/drawing/2014/main" id="{CC168A67-DFFA-4142-8EF3-BC36FC4A5B9A}"/>
                </a:ext>
              </a:extLst>
            </p:cNvPr>
            <p:cNvGrpSpPr/>
            <p:nvPr/>
          </p:nvGrpSpPr>
          <p:grpSpPr>
            <a:xfrm>
              <a:off x="824099" y="1181230"/>
              <a:ext cx="1181481" cy="1181482"/>
              <a:chOff x="2752007" y="-1886545"/>
              <a:chExt cx="1003655" cy="1003655"/>
            </a:xfrm>
          </p:grpSpPr>
          <p:sp>
            <p:nvSpPr>
              <p:cNvPr id="2426" name="Freeform: Shape 2425">
                <a:extLst>
                  <a:ext uri="{FF2B5EF4-FFF2-40B4-BE49-F238E27FC236}">
                    <a16:creationId xmlns="" xmlns:a16="http://schemas.microsoft.com/office/drawing/2014/main" id="{9691D081-6658-4BFC-9782-A9E38A08EFEF}"/>
                  </a:ext>
                </a:extLst>
              </p:cNvPr>
              <p:cNvSpPr/>
              <p:nvPr/>
            </p:nvSpPr>
            <p:spPr>
              <a:xfrm rot="16393650">
                <a:off x="3248537" y="-1838219"/>
                <a:ext cx="97166" cy="69455"/>
              </a:xfrm>
              <a:custGeom>
                <a:avLst/>
                <a:gdLst>
                  <a:gd name="connsiteX0" fmla="*/ 0 w 97166"/>
                  <a:gd name="connsiteY0" fmla="*/ 0 h 69455"/>
                  <a:gd name="connsiteX1" fmla="*/ 97166 w 97166"/>
                  <a:gd name="connsiteY1" fmla="*/ 0 h 69455"/>
                  <a:gd name="connsiteX2" fmla="*/ 97166 w 97166"/>
                  <a:gd name="connsiteY2" fmla="*/ 69456 h 69455"/>
                  <a:gd name="connsiteX3" fmla="*/ 0 w 97166"/>
                  <a:gd name="connsiteY3" fmla="*/ 69456 h 69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166" h="69455">
                    <a:moveTo>
                      <a:pt x="0" y="0"/>
                    </a:moveTo>
                    <a:lnTo>
                      <a:pt x="97166" y="0"/>
                    </a:lnTo>
                    <a:lnTo>
                      <a:pt x="97166" y="69456"/>
                    </a:lnTo>
                    <a:lnTo>
                      <a:pt x="0" y="69456"/>
                    </a:lnTo>
                    <a:close/>
                  </a:path>
                </a:pathLst>
              </a:custGeom>
              <a:solidFill>
                <a:srgbClr val="58595B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27" name="Freeform: Shape 2426">
                <a:extLst>
                  <a:ext uri="{FF2B5EF4-FFF2-40B4-BE49-F238E27FC236}">
                    <a16:creationId xmlns="" xmlns:a16="http://schemas.microsoft.com/office/drawing/2014/main" id="{10274435-E98B-40E2-B461-250EF1E82E5B}"/>
                  </a:ext>
                </a:extLst>
              </p:cNvPr>
              <p:cNvSpPr/>
              <p:nvPr/>
            </p:nvSpPr>
            <p:spPr>
              <a:xfrm rot="16393650">
                <a:off x="3247163" y="-1623681"/>
                <a:ext cx="75316" cy="69455"/>
              </a:xfrm>
              <a:custGeom>
                <a:avLst/>
                <a:gdLst>
                  <a:gd name="connsiteX0" fmla="*/ 0 w 75316"/>
                  <a:gd name="connsiteY0" fmla="*/ 0 h 69455"/>
                  <a:gd name="connsiteX1" fmla="*/ 75317 w 75316"/>
                  <a:gd name="connsiteY1" fmla="*/ 0 h 69455"/>
                  <a:gd name="connsiteX2" fmla="*/ 75317 w 75316"/>
                  <a:gd name="connsiteY2" fmla="*/ 69456 h 69455"/>
                  <a:gd name="connsiteX3" fmla="*/ 0 w 75316"/>
                  <a:gd name="connsiteY3" fmla="*/ 69456 h 69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316" h="69455">
                    <a:moveTo>
                      <a:pt x="0" y="0"/>
                    </a:moveTo>
                    <a:lnTo>
                      <a:pt x="75317" y="0"/>
                    </a:lnTo>
                    <a:lnTo>
                      <a:pt x="75317" y="69456"/>
                    </a:lnTo>
                    <a:lnTo>
                      <a:pt x="0" y="69456"/>
                    </a:lnTo>
                    <a:close/>
                  </a:path>
                </a:pathLst>
              </a:custGeom>
              <a:solidFill>
                <a:srgbClr val="58595B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28" name="Freeform: Shape 2427">
                <a:extLst>
                  <a:ext uri="{FF2B5EF4-FFF2-40B4-BE49-F238E27FC236}">
                    <a16:creationId xmlns="" xmlns:a16="http://schemas.microsoft.com/office/drawing/2014/main" id="{5977AACF-BBB5-49E6-AF0C-B123605E8CED}"/>
                  </a:ext>
                </a:extLst>
              </p:cNvPr>
              <p:cNvSpPr/>
              <p:nvPr/>
            </p:nvSpPr>
            <p:spPr>
              <a:xfrm rot="16393650">
                <a:off x="3223982" y="-1409187"/>
                <a:ext cx="97166" cy="69455"/>
              </a:xfrm>
              <a:custGeom>
                <a:avLst/>
                <a:gdLst>
                  <a:gd name="connsiteX0" fmla="*/ 0 w 97166"/>
                  <a:gd name="connsiteY0" fmla="*/ 0 h 69455"/>
                  <a:gd name="connsiteX1" fmla="*/ 97166 w 97166"/>
                  <a:gd name="connsiteY1" fmla="*/ 0 h 69455"/>
                  <a:gd name="connsiteX2" fmla="*/ 97166 w 97166"/>
                  <a:gd name="connsiteY2" fmla="*/ 69456 h 69455"/>
                  <a:gd name="connsiteX3" fmla="*/ 0 w 97166"/>
                  <a:gd name="connsiteY3" fmla="*/ 69456 h 69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166" h="69455">
                    <a:moveTo>
                      <a:pt x="0" y="0"/>
                    </a:moveTo>
                    <a:lnTo>
                      <a:pt x="97166" y="0"/>
                    </a:lnTo>
                    <a:lnTo>
                      <a:pt x="97166" y="69456"/>
                    </a:lnTo>
                    <a:lnTo>
                      <a:pt x="0" y="69456"/>
                    </a:lnTo>
                    <a:close/>
                  </a:path>
                </a:pathLst>
              </a:custGeom>
              <a:solidFill>
                <a:srgbClr val="58595B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29" name="Freeform: Shape 2428">
                <a:extLst>
                  <a:ext uri="{FF2B5EF4-FFF2-40B4-BE49-F238E27FC236}">
                    <a16:creationId xmlns="" xmlns:a16="http://schemas.microsoft.com/office/drawing/2014/main" id="{79A6C231-720E-46B4-829B-82B808C6AA40}"/>
                  </a:ext>
                </a:extLst>
              </p:cNvPr>
              <p:cNvSpPr/>
              <p:nvPr/>
            </p:nvSpPr>
            <p:spPr>
              <a:xfrm rot="16393650">
                <a:off x="3222651" y="-1194641"/>
                <a:ext cx="75277" cy="69455"/>
              </a:xfrm>
              <a:custGeom>
                <a:avLst/>
                <a:gdLst>
                  <a:gd name="connsiteX0" fmla="*/ 0 w 75277"/>
                  <a:gd name="connsiteY0" fmla="*/ 0 h 69455"/>
                  <a:gd name="connsiteX1" fmla="*/ 75277 w 75277"/>
                  <a:gd name="connsiteY1" fmla="*/ 0 h 69455"/>
                  <a:gd name="connsiteX2" fmla="*/ 75277 w 75277"/>
                  <a:gd name="connsiteY2" fmla="*/ 69456 h 69455"/>
                  <a:gd name="connsiteX3" fmla="*/ 0 w 75277"/>
                  <a:gd name="connsiteY3" fmla="*/ 69456 h 69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277" h="69455">
                    <a:moveTo>
                      <a:pt x="0" y="0"/>
                    </a:moveTo>
                    <a:lnTo>
                      <a:pt x="75277" y="0"/>
                    </a:lnTo>
                    <a:lnTo>
                      <a:pt x="75277" y="69456"/>
                    </a:lnTo>
                    <a:lnTo>
                      <a:pt x="0" y="69456"/>
                    </a:lnTo>
                    <a:close/>
                  </a:path>
                </a:pathLst>
              </a:custGeom>
              <a:solidFill>
                <a:srgbClr val="58595B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30" name="Freeform: Shape 2429">
                <a:extLst>
                  <a:ext uri="{FF2B5EF4-FFF2-40B4-BE49-F238E27FC236}">
                    <a16:creationId xmlns="" xmlns:a16="http://schemas.microsoft.com/office/drawing/2014/main" id="{A18F7E65-EF78-4FFC-B9BE-F93ACA5F32C1}"/>
                  </a:ext>
                </a:extLst>
              </p:cNvPr>
              <p:cNvSpPr/>
              <p:nvPr/>
            </p:nvSpPr>
            <p:spPr>
              <a:xfrm rot="16393650">
                <a:off x="3199430" y="-980154"/>
                <a:ext cx="97126" cy="69455"/>
              </a:xfrm>
              <a:custGeom>
                <a:avLst/>
                <a:gdLst>
                  <a:gd name="connsiteX0" fmla="*/ 0 w 97126"/>
                  <a:gd name="connsiteY0" fmla="*/ 0 h 69455"/>
                  <a:gd name="connsiteX1" fmla="*/ 97127 w 97126"/>
                  <a:gd name="connsiteY1" fmla="*/ 0 h 69455"/>
                  <a:gd name="connsiteX2" fmla="*/ 97127 w 97126"/>
                  <a:gd name="connsiteY2" fmla="*/ 69456 h 69455"/>
                  <a:gd name="connsiteX3" fmla="*/ 0 w 97126"/>
                  <a:gd name="connsiteY3" fmla="*/ 69456 h 69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126" h="69455">
                    <a:moveTo>
                      <a:pt x="0" y="0"/>
                    </a:moveTo>
                    <a:lnTo>
                      <a:pt x="97127" y="0"/>
                    </a:lnTo>
                    <a:lnTo>
                      <a:pt x="97127" y="69456"/>
                    </a:lnTo>
                    <a:lnTo>
                      <a:pt x="0" y="69456"/>
                    </a:lnTo>
                    <a:close/>
                  </a:path>
                </a:pathLst>
              </a:custGeom>
              <a:solidFill>
                <a:srgbClr val="58595B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45" name="Freeform: Shape 2444">
                <a:extLst>
                  <a:ext uri="{FF2B5EF4-FFF2-40B4-BE49-F238E27FC236}">
                    <a16:creationId xmlns="" xmlns:a16="http://schemas.microsoft.com/office/drawing/2014/main" id="{F743E107-7B7C-40E2-8062-88C2B4AACF6F}"/>
                  </a:ext>
                </a:extLst>
              </p:cNvPr>
              <p:cNvSpPr/>
              <p:nvPr/>
            </p:nvSpPr>
            <p:spPr>
              <a:xfrm>
                <a:off x="2752007" y="-1886545"/>
                <a:ext cx="1003655" cy="1003655"/>
              </a:xfrm>
              <a:custGeom>
                <a:avLst/>
                <a:gdLst>
                  <a:gd name="connsiteX0" fmla="*/ 941535 w 1003655"/>
                  <a:gd name="connsiteY0" fmla="*/ 259566 h 1003655"/>
                  <a:gd name="connsiteX1" fmla="*/ 847756 w 1003655"/>
                  <a:gd name="connsiteY1" fmla="*/ 138116 h 1003655"/>
                  <a:gd name="connsiteX2" fmla="*/ 847477 w 1003655"/>
                  <a:gd name="connsiteY2" fmla="*/ 137837 h 1003655"/>
                  <a:gd name="connsiteX3" fmla="*/ 840818 w 1003655"/>
                  <a:gd name="connsiteY3" fmla="*/ 131657 h 1003655"/>
                  <a:gd name="connsiteX4" fmla="*/ 826624 w 1003655"/>
                  <a:gd name="connsiteY4" fmla="*/ 119097 h 1003655"/>
                  <a:gd name="connsiteX5" fmla="*/ 723475 w 1003655"/>
                  <a:gd name="connsiteY5" fmla="*/ 51355 h 1003655"/>
                  <a:gd name="connsiteX6" fmla="*/ 688388 w 1003655"/>
                  <a:gd name="connsiteY6" fmla="*/ 35725 h 1003655"/>
                  <a:gd name="connsiteX7" fmla="*/ 679417 w 1003655"/>
                  <a:gd name="connsiteY7" fmla="*/ 32256 h 1003655"/>
                  <a:gd name="connsiteX8" fmla="*/ 679377 w 1003655"/>
                  <a:gd name="connsiteY8" fmla="*/ 32217 h 1003655"/>
                  <a:gd name="connsiteX9" fmla="*/ 670326 w 1003655"/>
                  <a:gd name="connsiteY9" fmla="*/ 28907 h 1003655"/>
                  <a:gd name="connsiteX10" fmla="*/ 660398 w 1003655"/>
                  <a:gd name="connsiteY10" fmla="*/ 25478 h 1003655"/>
                  <a:gd name="connsiteX11" fmla="*/ 650829 w 1003655"/>
                  <a:gd name="connsiteY11" fmla="*/ 22368 h 1003655"/>
                  <a:gd name="connsiteX12" fmla="*/ 632049 w 1003655"/>
                  <a:gd name="connsiteY12" fmla="*/ 16985 h 1003655"/>
                  <a:gd name="connsiteX13" fmla="*/ 627264 w 1003655"/>
                  <a:gd name="connsiteY13" fmla="*/ 15749 h 1003655"/>
                  <a:gd name="connsiteX14" fmla="*/ 621403 w 1003655"/>
                  <a:gd name="connsiteY14" fmla="*/ 14274 h 1003655"/>
                  <a:gd name="connsiteX15" fmla="*/ 615502 w 1003655"/>
                  <a:gd name="connsiteY15" fmla="*/ 12879 h 1003655"/>
                  <a:gd name="connsiteX16" fmla="*/ 601906 w 1003655"/>
                  <a:gd name="connsiteY16" fmla="*/ 9928 h 1003655"/>
                  <a:gd name="connsiteX17" fmla="*/ 597799 w 1003655"/>
                  <a:gd name="connsiteY17" fmla="*/ 9131 h 1003655"/>
                  <a:gd name="connsiteX18" fmla="*/ 591101 w 1003655"/>
                  <a:gd name="connsiteY18" fmla="*/ 7895 h 1003655"/>
                  <a:gd name="connsiteX19" fmla="*/ 586715 w 1003655"/>
                  <a:gd name="connsiteY19" fmla="*/ 7137 h 1003655"/>
                  <a:gd name="connsiteX20" fmla="*/ 579976 w 1003655"/>
                  <a:gd name="connsiteY20" fmla="*/ 6061 h 1003655"/>
                  <a:gd name="connsiteX21" fmla="*/ 575112 w 1003655"/>
                  <a:gd name="connsiteY21" fmla="*/ 5303 h 1003655"/>
                  <a:gd name="connsiteX22" fmla="*/ 572321 w 1003655"/>
                  <a:gd name="connsiteY22" fmla="*/ 4904 h 1003655"/>
                  <a:gd name="connsiteX23" fmla="*/ 563629 w 1003655"/>
                  <a:gd name="connsiteY23" fmla="*/ 3748 h 1003655"/>
                  <a:gd name="connsiteX24" fmla="*/ 559801 w 1003655"/>
                  <a:gd name="connsiteY24" fmla="*/ 3270 h 1003655"/>
                  <a:gd name="connsiteX25" fmla="*/ 556053 w 1003655"/>
                  <a:gd name="connsiteY25" fmla="*/ 2871 h 1003655"/>
                  <a:gd name="connsiteX26" fmla="*/ 544052 w 1003655"/>
                  <a:gd name="connsiteY26" fmla="*/ 1715 h 1003655"/>
                  <a:gd name="connsiteX27" fmla="*/ 535559 w 1003655"/>
                  <a:gd name="connsiteY27" fmla="*/ 1077 h 1003655"/>
                  <a:gd name="connsiteX28" fmla="*/ 525232 w 1003655"/>
                  <a:gd name="connsiteY28" fmla="*/ 518 h 1003655"/>
                  <a:gd name="connsiteX29" fmla="*/ 521644 w 1003655"/>
                  <a:gd name="connsiteY29" fmla="*/ 399 h 1003655"/>
                  <a:gd name="connsiteX30" fmla="*/ 520009 w 1003655"/>
                  <a:gd name="connsiteY30" fmla="*/ 319 h 1003655"/>
                  <a:gd name="connsiteX31" fmla="*/ 501947 w 1003655"/>
                  <a:gd name="connsiteY31" fmla="*/ 0 h 1003655"/>
                  <a:gd name="connsiteX32" fmla="*/ 488152 w 1003655"/>
                  <a:gd name="connsiteY32" fmla="*/ 199 h 1003655"/>
                  <a:gd name="connsiteX33" fmla="*/ 481214 w 1003655"/>
                  <a:gd name="connsiteY33" fmla="*/ 439 h 1003655"/>
                  <a:gd name="connsiteX34" fmla="*/ 474356 w 1003655"/>
                  <a:gd name="connsiteY34" fmla="*/ 758 h 1003655"/>
                  <a:gd name="connsiteX35" fmla="*/ 474236 w 1003655"/>
                  <a:gd name="connsiteY35" fmla="*/ 758 h 1003655"/>
                  <a:gd name="connsiteX36" fmla="*/ 467418 w 1003655"/>
                  <a:gd name="connsiteY36" fmla="*/ 1196 h 1003655"/>
                  <a:gd name="connsiteX37" fmla="*/ 460520 w 1003655"/>
                  <a:gd name="connsiteY37" fmla="*/ 1715 h 1003655"/>
                  <a:gd name="connsiteX38" fmla="*/ 345171 w 1003655"/>
                  <a:gd name="connsiteY38" fmla="*/ 25000 h 1003655"/>
                  <a:gd name="connsiteX39" fmla="*/ 312356 w 1003655"/>
                  <a:gd name="connsiteY39" fmla="*/ 37041 h 1003655"/>
                  <a:gd name="connsiteX40" fmla="*/ 312157 w 1003655"/>
                  <a:gd name="connsiteY40" fmla="*/ 37121 h 1003655"/>
                  <a:gd name="connsiteX41" fmla="*/ 299438 w 1003655"/>
                  <a:gd name="connsiteY41" fmla="*/ 42543 h 1003655"/>
                  <a:gd name="connsiteX42" fmla="*/ 293019 w 1003655"/>
                  <a:gd name="connsiteY42" fmla="*/ 45414 h 1003655"/>
                  <a:gd name="connsiteX43" fmla="*/ 286639 w 1003655"/>
                  <a:gd name="connsiteY43" fmla="*/ 48404 h 1003655"/>
                  <a:gd name="connsiteX44" fmla="*/ 277229 w 1003655"/>
                  <a:gd name="connsiteY44" fmla="*/ 52990 h 1003655"/>
                  <a:gd name="connsiteX45" fmla="*/ 268019 w 1003655"/>
                  <a:gd name="connsiteY45" fmla="*/ 57734 h 1003655"/>
                  <a:gd name="connsiteX46" fmla="*/ 267859 w 1003655"/>
                  <a:gd name="connsiteY46" fmla="*/ 57854 h 1003655"/>
                  <a:gd name="connsiteX47" fmla="*/ 259805 w 1003655"/>
                  <a:gd name="connsiteY47" fmla="*/ 62200 h 1003655"/>
                  <a:gd name="connsiteX48" fmla="*/ 252070 w 1003655"/>
                  <a:gd name="connsiteY48" fmla="*/ 66546 h 1003655"/>
                  <a:gd name="connsiteX49" fmla="*/ 246847 w 1003655"/>
                  <a:gd name="connsiteY49" fmla="*/ 69576 h 1003655"/>
                  <a:gd name="connsiteX50" fmla="*/ 234247 w 1003655"/>
                  <a:gd name="connsiteY50" fmla="*/ 77272 h 1003655"/>
                  <a:gd name="connsiteX51" fmla="*/ 226273 w 1003655"/>
                  <a:gd name="connsiteY51" fmla="*/ 82415 h 1003655"/>
                  <a:gd name="connsiteX52" fmla="*/ 216903 w 1003655"/>
                  <a:gd name="connsiteY52" fmla="*/ 88715 h 1003655"/>
                  <a:gd name="connsiteX53" fmla="*/ 182613 w 1003655"/>
                  <a:gd name="connsiteY53" fmla="*/ 114632 h 1003655"/>
                  <a:gd name="connsiteX54" fmla="*/ 177988 w 1003655"/>
                  <a:gd name="connsiteY54" fmla="*/ 118499 h 1003655"/>
                  <a:gd name="connsiteX55" fmla="*/ 159966 w 1003655"/>
                  <a:gd name="connsiteY55" fmla="*/ 134488 h 1003655"/>
                  <a:gd name="connsiteX56" fmla="*/ 154902 w 1003655"/>
                  <a:gd name="connsiteY56" fmla="*/ 139273 h 1003655"/>
                  <a:gd name="connsiteX57" fmla="*/ 147008 w 1003655"/>
                  <a:gd name="connsiteY57" fmla="*/ 147008 h 1003655"/>
                  <a:gd name="connsiteX58" fmla="*/ 142741 w 1003655"/>
                  <a:gd name="connsiteY58" fmla="*/ 151314 h 1003655"/>
                  <a:gd name="connsiteX59" fmla="*/ 142422 w 1003655"/>
                  <a:gd name="connsiteY59" fmla="*/ 151633 h 1003655"/>
                  <a:gd name="connsiteX60" fmla="*/ 137917 w 1003655"/>
                  <a:gd name="connsiteY60" fmla="*/ 156298 h 1003655"/>
                  <a:gd name="connsiteX61" fmla="*/ 133092 w 1003655"/>
                  <a:gd name="connsiteY61" fmla="*/ 161441 h 1003655"/>
                  <a:gd name="connsiteX62" fmla="*/ 129185 w 1003655"/>
                  <a:gd name="connsiteY62" fmla="*/ 165748 h 1003655"/>
                  <a:gd name="connsiteX63" fmla="*/ 124002 w 1003655"/>
                  <a:gd name="connsiteY63" fmla="*/ 171569 h 1003655"/>
                  <a:gd name="connsiteX64" fmla="*/ 120732 w 1003655"/>
                  <a:gd name="connsiteY64" fmla="*/ 175397 h 1003655"/>
                  <a:gd name="connsiteX65" fmla="*/ 116625 w 1003655"/>
                  <a:gd name="connsiteY65" fmla="*/ 180261 h 1003655"/>
                  <a:gd name="connsiteX66" fmla="*/ 114592 w 1003655"/>
                  <a:gd name="connsiteY66" fmla="*/ 182693 h 1003655"/>
                  <a:gd name="connsiteX67" fmla="*/ 110764 w 1003655"/>
                  <a:gd name="connsiteY67" fmla="*/ 187358 h 1003655"/>
                  <a:gd name="connsiteX68" fmla="*/ 107016 w 1003655"/>
                  <a:gd name="connsiteY68" fmla="*/ 192103 h 1003655"/>
                  <a:gd name="connsiteX69" fmla="*/ 103308 w 1003655"/>
                  <a:gd name="connsiteY69" fmla="*/ 196848 h 1003655"/>
                  <a:gd name="connsiteX70" fmla="*/ 92582 w 1003655"/>
                  <a:gd name="connsiteY70" fmla="*/ 211401 h 1003655"/>
                  <a:gd name="connsiteX71" fmla="*/ 89114 w 1003655"/>
                  <a:gd name="connsiteY71" fmla="*/ 216345 h 1003655"/>
                  <a:gd name="connsiteX72" fmla="*/ 85685 w 1003655"/>
                  <a:gd name="connsiteY72" fmla="*/ 221329 h 1003655"/>
                  <a:gd name="connsiteX73" fmla="*/ 79026 w 1003655"/>
                  <a:gd name="connsiteY73" fmla="*/ 231416 h 1003655"/>
                  <a:gd name="connsiteX74" fmla="*/ 72607 w 1003655"/>
                  <a:gd name="connsiteY74" fmla="*/ 241664 h 1003655"/>
                  <a:gd name="connsiteX75" fmla="*/ 69457 w 1003655"/>
                  <a:gd name="connsiteY75" fmla="*/ 246887 h 1003655"/>
                  <a:gd name="connsiteX76" fmla="*/ 63595 w 1003655"/>
                  <a:gd name="connsiteY76" fmla="*/ 257094 h 1003655"/>
                  <a:gd name="connsiteX77" fmla="*/ 63277 w 1003655"/>
                  <a:gd name="connsiteY77" fmla="*/ 257652 h 1003655"/>
                  <a:gd name="connsiteX78" fmla="*/ 57655 w 1003655"/>
                  <a:gd name="connsiteY78" fmla="*/ 268019 h 1003655"/>
                  <a:gd name="connsiteX79" fmla="*/ 45892 w 1003655"/>
                  <a:gd name="connsiteY79" fmla="*/ 291902 h 1003655"/>
                  <a:gd name="connsiteX80" fmla="*/ 43939 w 1003655"/>
                  <a:gd name="connsiteY80" fmla="*/ 296168 h 1003655"/>
                  <a:gd name="connsiteX81" fmla="*/ 41187 w 1003655"/>
                  <a:gd name="connsiteY81" fmla="*/ 302388 h 1003655"/>
                  <a:gd name="connsiteX82" fmla="*/ 39074 w 1003655"/>
                  <a:gd name="connsiteY82" fmla="*/ 307412 h 1003655"/>
                  <a:gd name="connsiteX83" fmla="*/ 36762 w 1003655"/>
                  <a:gd name="connsiteY83" fmla="*/ 313034 h 1003655"/>
                  <a:gd name="connsiteX84" fmla="*/ 34489 w 1003655"/>
                  <a:gd name="connsiteY84" fmla="*/ 318696 h 1003655"/>
                  <a:gd name="connsiteX85" fmla="*/ 32296 w 1003655"/>
                  <a:gd name="connsiteY85" fmla="*/ 324398 h 1003655"/>
                  <a:gd name="connsiteX86" fmla="*/ 30183 w 1003655"/>
                  <a:gd name="connsiteY86" fmla="*/ 330099 h 1003655"/>
                  <a:gd name="connsiteX87" fmla="*/ 28150 w 1003655"/>
                  <a:gd name="connsiteY87" fmla="*/ 335841 h 1003655"/>
                  <a:gd name="connsiteX88" fmla="*/ 7017 w 1003655"/>
                  <a:gd name="connsiteY88" fmla="*/ 417897 h 1003655"/>
                  <a:gd name="connsiteX89" fmla="*/ 3588 w 1003655"/>
                  <a:gd name="connsiteY89" fmla="*/ 441781 h 1003655"/>
                  <a:gd name="connsiteX90" fmla="*/ 2911 w 1003655"/>
                  <a:gd name="connsiteY90" fmla="*/ 447761 h 1003655"/>
                  <a:gd name="connsiteX91" fmla="*/ 2312 w 1003655"/>
                  <a:gd name="connsiteY91" fmla="*/ 453782 h 1003655"/>
                  <a:gd name="connsiteX92" fmla="*/ 1754 w 1003655"/>
                  <a:gd name="connsiteY92" fmla="*/ 459803 h 1003655"/>
                  <a:gd name="connsiteX93" fmla="*/ 1276 w 1003655"/>
                  <a:gd name="connsiteY93" fmla="*/ 465823 h 1003655"/>
                  <a:gd name="connsiteX94" fmla="*/ 558 w 1003655"/>
                  <a:gd name="connsiteY94" fmla="*/ 477825 h 1003655"/>
                  <a:gd name="connsiteX95" fmla="*/ 319 w 1003655"/>
                  <a:gd name="connsiteY95" fmla="*/ 483845 h 1003655"/>
                  <a:gd name="connsiteX96" fmla="*/ 0 w 1003655"/>
                  <a:gd name="connsiteY96" fmla="*/ 501907 h 1003655"/>
                  <a:gd name="connsiteX97" fmla="*/ 319 w 1003655"/>
                  <a:gd name="connsiteY97" fmla="*/ 519969 h 1003655"/>
                  <a:gd name="connsiteX98" fmla="*/ 399 w 1003655"/>
                  <a:gd name="connsiteY98" fmla="*/ 521604 h 1003655"/>
                  <a:gd name="connsiteX99" fmla="*/ 518 w 1003655"/>
                  <a:gd name="connsiteY99" fmla="*/ 525193 h 1003655"/>
                  <a:gd name="connsiteX100" fmla="*/ 1076 w 1003655"/>
                  <a:gd name="connsiteY100" fmla="*/ 535520 h 1003655"/>
                  <a:gd name="connsiteX101" fmla="*/ 1714 w 1003655"/>
                  <a:gd name="connsiteY101" fmla="*/ 544012 h 1003655"/>
                  <a:gd name="connsiteX102" fmla="*/ 2871 w 1003655"/>
                  <a:gd name="connsiteY102" fmla="*/ 556014 h 1003655"/>
                  <a:gd name="connsiteX103" fmla="*/ 3269 w 1003655"/>
                  <a:gd name="connsiteY103" fmla="*/ 559762 h 1003655"/>
                  <a:gd name="connsiteX104" fmla="*/ 3748 w 1003655"/>
                  <a:gd name="connsiteY104" fmla="*/ 563589 h 1003655"/>
                  <a:gd name="connsiteX105" fmla="*/ 4904 w 1003655"/>
                  <a:gd name="connsiteY105" fmla="*/ 572281 h 1003655"/>
                  <a:gd name="connsiteX106" fmla="*/ 5303 w 1003655"/>
                  <a:gd name="connsiteY106" fmla="*/ 575072 h 1003655"/>
                  <a:gd name="connsiteX107" fmla="*/ 6060 w 1003655"/>
                  <a:gd name="connsiteY107" fmla="*/ 579937 h 1003655"/>
                  <a:gd name="connsiteX108" fmla="*/ 7137 w 1003655"/>
                  <a:gd name="connsiteY108" fmla="*/ 586675 h 1003655"/>
                  <a:gd name="connsiteX109" fmla="*/ 7895 w 1003655"/>
                  <a:gd name="connsiteY109" fmla="*/ 591061 h 1003655"/>
                  <a:gd name="connsiteX110" fmla="*/ 10765 w 1003655"/>
                  <a:gd name="connsiteY110" fmla="*/ 605654 h 1003655"/>
                  <a:gd name="connsiteX111" fmla="*/ 12918 w 1003655"/>
                  <a:gd name="connsiteY111" fmla="*/ 615503 h 1003655"/>
                  <a:gd name="connsiteX112" fmla="*/ 14314 w 1003655"/>
                  <a:gd name="connsiteY112" fmla="*/ 621364 h 1003655"/>
                  <a:gd name="connsiteX113" fmla="*/ 15789 w 1003655"/>
                  <a:gd name="connsiteY113" fmla="*/ 627225 h 1003655"/>
                  <a:gd name="connsiteX114" fmla="*/ 17344 w 1003655"/>
                  <a:gd name="connsiteY114" fmla="*/ 633086 h 1003655"/>
                  <a:gd name="connsiteX115" fmla="*/ 21172 w 1003655"/>
                  <a:gd name="connsiteY115" fmla="*/ 646643 h 1003655"/>
                  <a:gd name="connsiteX116" fmla="*/ 23604 w 1003655"/>
                  <a:gd name="connsiteY116" fmla="*/ 654417 h 1003655"/>
                  <a:gd name="connsiteX117" fmla="*/ 25518 w 1003655"/>
                  <a:gd name="connsiteY117" fmla="*/ 660398 h 1003655"/>
                  <a:gd name="connsiteX118" fmla="*/ 28070 w 1003655"/>
                  <a:gd name="connsiteY118" fmla="*/ 667934 h 1003655"/>
                  <a:gd name="connsiteX119" fmla="*/ 28947 w 1003655"/>
                  <a:gd name="connsiteY119" fmla="*/ 670446 h 1003655"/>
                  <a:gd name="connsiteX120" fmla="*/ 32216 w 1003655"/>
                  <a:gd name="connsiteY120" fmla="*/ 679377 h 1003655"/>
                  <a:gd name="connsiteX121" fmla="*/ 32256 w 1003655"/>
                  <a:gd name="connsiteY121" fmla="*/ 679417 h 1003655"/>
                  <a:gd name="connsiteX122" fmla="*/ 35645 w 1003655"/>
                  <a:gd name="connsiteY122" fmla="*/ 688149 h 1003655"/>
                  <a:gd name="connsiteX123" fmla="*/ 35805 w 1003655"/>
                  <a:gd name="connsiteY123" fmla="*/ 688548 h 1003655"/>
                  <a:gd name="connsiteX124" fmla="*/ 47208 w 1003655"/>
                  <a:gd name="connsiteY124" fmla="*/ 714824 h 1003655"/>
                  <a:gd name="connsiteX125" fmla="*/ 119097 w 1003655"/>
                  <a:gd name="connsiteY125" fmla="*/ 826584 h 1003655"/>
                  <a:gd name="connsiteX126" fmla="*/ 137837 w 1003655"/>
                  <a:gd name="connsiteY126" fmla="*/ 847437 h 1003655"/>
                  <a:gd name="connsiteX127" fmla="*/ 138116 w 1003655"/>
                  <a:gd name="connsiteY127" fmla="*/ 847717 h 1003655"/>
                  <a:gd name="connsiteX128" fmla="*/ 151433 w 1003655"/>
                  <a:gd name="connsiteY128" fmla="*/ 861193 h 1003655"/>
                  <a:gd name="connsiteX129" fmla="*/ 157534 w 1003655"/>
                  <a:gd name="connsiteY129" fmla="*/ 867054 h 1003655"/>
                  <a:gd name="connsiteX130" fmla="*/ 159129 w 1003655"/>
                  <a:gd name="connsiteY130" fmla="*/ 868530 h 1003655"/>
                  <a:gd name="connsiteX131" fmla="*/ 165229 w 1003655"/>
                  <a:gd name="connsiteY131" fmla="*/ 874152 h 1003655"/>
                  <a:gd name="connsiteX132" fmla="*/ 172326 w 1003655"/>
                  <a:gd name="connsiteY132" fmla="*/ 880451 h 1003655"/>
                  <a:gd name="connsiteX133" fmla="*/ 194256 w 1003655"/>
                  <a:gd name="connsiteY133" fmla="*/ 898513 h 1003655"/>
                  <a:gd name="connsiteX134" fmla="*/ 209487 w 1003655"/>
                  <a:gd name="connsiteY134" fmla="*/ 909837 h 1003655"/>
                  <a:gd name="connsiteX135" fmla="*/ 217262 w 1003655"/>
                  <a:gd name="connsiteY135" fmla="*/ 915299 h 1003655"/>
                  <a:gd name="connsiteX136" fmla="*/ 259646 w 1003655"/>
                  <a:gd name="connsiteY136" fmla="*/ 941455 h 1003655"/>
                  <a:gd name="connsiteX137" fmla="*/ 266105 w 1003655"/>
                  <a:gd name="connsiteY137" fmla="*/ 945004 h 1003655"/>
                  <a:gd name="connsiteX138" fmla="*/ 271966 w 1003655"/>
                  <a:gd name="connsiteY138" fmla="*/ 948074 h 1003655"/>
                  <a:gd name="connsiteX139" fmla="*/ 275634 w 1003655"/>
                  <a:gd name="connsiteY139" fmla="*/ 949948 h 1003655"/>
                  <a:gd name="connsiteX140" fmla="*/ 280180 w 1003655"/>
                  <a:gd name="connsiteY140" fmla="*/ 952221 h 1003655"/>
                  <a:gd name="connsiteX141" fmla="*/ 284645 w 1003655"/>
                  <a:gd name="connsiteY141" fmla="*/ 954374 h 1003655"/>
                  <a:gd name="connsiteX142" fmla="*/ 501788 w 1003655"/>
                  <a:gd name="connsiteY142" fmla="*/ 1003655 h 1003655"/>
                  <a:gd name="connsiteX143" fmla="*/ 1003655 w 1003655"/>
                  <a:gd name="connsiteY143" fmla="*/ 501788 h 1003655"/>
                  <a:gd name="connsiteX144" fmla="*/ 941535 w 1003655"/>
                  <a:gd name="connsiteY144" fmla="*/ 259566 h 1003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</a:cxnLst>
                <a:rect l="l" t="t" r="r" b="b"/>
                <a:pathLst>
                  <a:path w="1003655" h="1003655">
                    <a:moveTo>
                      <a:pt x="941535" y="259566"/>
                    </a:moveTo>
                    <a:cubicBezTo>
                      <a:pt x="916575" y="214351"/>
                      <a:pt x="884877" y="173403"/>
                      <a:pt x="847756" y="138116"/>
                    </a:cubicBezTo>
                    <a:cubicBezTo>
                      <a:pt x="847676" y="137997"/>
                      <a:pt x="847597" y="137957"/>
                      <a:pt x="847477" y="137837"/>
                    </a:cubicBezTo>
                    <a:cubicBezTo>
                      <a:pt x="845284" y="135764"/>
                      <a:pt x="843051" y="133730"/>
                      <a:pt x="840818" y="131657"/>
                    </a:cubicBezTo>
                    <a:cubicBezTo>
                      <a:pt x="836153" y="127351"/>
                      <a:pt x="831409" y="123204"/>
                      <a:pt x="826624" y="119097"/>
                    </a:cubicBezTo>
                    <a:cubicBezTo>
                      <a:pt x="795285" y="92543"/>
                      <a:pt x="760676" y="69696"/>
                      <a:pt x="723475" y="51355"/>
                    </a:cubicBezTo>
                    <a:cubicBezTo>
                      <a:pt x="711992" y="45733"/>
                      <a:pt x="700310" y="40510"/>
                      <a:pt x="688388" y="35725"/>
                    </a:cubicBezTo>
                    <a:cubicBezTo>
                      <a:pt x="685398" y="34529"/>
                      <a:pt x="682407" y="33373"/>
                      <a:pt x="679417" y="32256"/>
                    </a:cubicBezTo>
                    <a:cubicBezTo>
                      <a:pt x="679377" y="32217"/>
                      <a:pt x="679377" y="32217"/>
                      <a:pt x="679377" y="32217"/>
                    </a:cubicBezTo>
                    <a:cubicBezTo>
                      <a:pt x="676387" y="31100"/>
                      <a:pt x="673356" y="29984"/>
                      <a:pt x="670326" y="28907"/>
                    </a:cubicBezTo>
                    <a:cubicBezTo>
                      <a:pt x="667017" y="27711"/>
                      <a:pt x="663747" y="26595"/>
                      <a:pt x="660398" y="25478"/>
                    </a:cubicBezTo>
                    <a:cubicBezTo>
                      <a:pt x="657208" y="24402"/>
                      <a:pt x="654019" y="23405"/>
                      <a:pt x="650829" y="22368"/>
                    </a:cubicBezTo>
                    <a:cubicBezTo>
                      <a:pt x="644609" y="20454"/>
                      <a:pt x="638389" y="18660"/>
                      <a:pt x="632049" y="16985"/>
                    </a:cubicBezTo>
                    <a:cubicBezTo>
                      <a:pt x="630454" y="16547"/>
                      <a:pt x="628859" y="16148"/>
                      <a:pt x="627264" y="15749"/>
                    </a:cubicBezTo>
                    <a:cubicBezTo>
                      <a:pt x="625311" y="15231"/>
                      <a:pt x="623357" y="14753"/>
                      <a:pt x="621403" y="14274"/>
                    </a:cubicBezTo>
                    <a:cubicBezTo>
                      <a:pt x="619450" y="13796"/>
                      <a:pt x="617496" y="13317"/>
                      <a:pt x="615502" y="12879"/>
                    </a:cubicBezTo>
                    <a:cubicBezTo>
                      <a:pt x="610997" y="11842"/>
                      <a:pt x="606451" y="10805"/>
                      <a:pt x="601906" y="9928"/>
                    </a:cubicBezTo>
                    <a:cubicBezTo>
                      <a:pt x="600551" y="9649"/>
                      <a:pt x="599155" y="9370"/>
                      <a:pt x="597799" y="9131"/>
                    </a:cubicBezTo>
                    <a:cubicBezTo>
                      <a:pt x="595567" y="8692"/>
                      <a:pt x="593334" y="8293"/>
                      <a:pt x="591101" y="7895"/>
                    </a:cubicBezTo>
                    <a:cubicBezTo>
                      <a:pt x="589665" y="7616"/>
                      <a:pt x="588150" y="7376"/>
                      <a:pt x="586715" y="7137"/>
                    </a:cubicBezTo>
                    <a:cubicBezTo>
                      <a:pt x="584442" y="6778"/>
                      <a:pt x="582209" y="6380"/>
                      <a:pt x="579976" y="6061"/>
                    </a:cubicBezTo>
                    <a:cubicBezTo>
                      <a:pt x="578342" y="5781"/>
                      <a:pt x="576747" y="5542"/>
                      <a:pt x="575112" y="5303"/>
                    </a:cubicBezTo>
                    <a:cubicBezTo>
                      <a:pt x="574155" y="5183"/>
                      <a:pt x="573238" y="5024"/>
                      <a:pt x="572321" y="4904"/>
                    </a:cubicBezTo>
                    <a:cubicBezTo>
                      <a:pt x="569411" y="4506"/>
                      <a:pt x="566500" y="4107"/>
                      <a:pt x="563629" y="3748"/>
                    </a:cubicBezTo>
                    <a:cubicBezTo>
                      <a:pt x="562353" y="3588"/>
                      <a:pt x="561077" y="3429"/>
                      <a:pt x="559801" y="3270"/>
                    </a:cubicBezTo>
                    <a:cubicBezTo>
                      <a:pt x="558565" y="3150"/>
                      <a:pt x="557289" y="2990"/>
                      <a:pt x="556053" y="2871"/>
                    </a:cubicBezTo>
                    <a:cubicBezTo>
                      <a:pt x="552066" y="2432"/>
                      <a:pt x="548079" y="2073"/>
                      <a:pt x="544052" y="1715"/>
                    </a:cubicBezTo>
                    <a:cubicBezTo>
                      <a:pt x="541221" y="1475"/>
                      <a:pt x="538390" y="1276"/>
                      <a:pt x="535559" y="1077"/>
                    </a:cubicBezTo>
                    <a:cubicBezTo>
                      <a:pt x="532130" y="837"/>
                      <a:pt x="528661" y="638"/>
                      <a:pt x="525232" y="518"/>
                    </a:cubicBezTo>
                    <a:cubicBezTo>
                      <a:pt x="524036" y="439"/>
                      <a:pt x="522840" y="399"/>
                      <a:pt x="521644" y="399"/>
                    </a:cubicBezTo>
                    <a:cubicBezTo>
                      <a:pt x="521086" y="359"/>
                      <a:pt x="520567" y="319"/>
                      <a:pt x="520009" y="319"/>
                    </a:cubicBezTo>
                    <a:cubicBezTo>
                      <a:pt x="514028" y="80"/>
                      <a:pt x="508008" y="0"/>
                      <a:pt x="501947" y="0"/>
                    </a:cubicBezTo>
                    <a:cubicBezTo>
                      <a:pt x="497362" y="0"/>
                      <a:pt x="492737" y="80"/>
                      <a:pt x="488152" y="199"/>
                    </a:cubicBezTo>
                    <a:cubicBezTo>
                      <a:pt x="485839" y="239"/>
                      <a:pt x="483566" y="319"/>
                      <a:pt x="481214" y="439"/>
                    </a:cubicBezTo>
                    <a:cubicBezTo>
                      <a:pt x="478941" y="518"/>
                      <a:pt x="476668" y="638"/>
                      <a:pt x="474356" y="758"/>
                    </a:cubicBezTo>
                    <a:lnTo>
                      <a:pt x="474236" y="758"/>
                    </a:lnTo>
                    <a:cubicBezTo>
                      <a:pt x="471964" y="877"/>
                      <a:pt x="469691" y="1037"/>
                      <a:pt x="467418" y="1196"/>
                    </a:cubicBezTo>
                    <a:cubicBezTo>
                      <a:pt x="465106" y="1356"/>
                      <a:pt x="462833" y="1515"/>
                      <a:pt x="460520" y="1715"/>
                    </a:cubicBezTo>
                    <a:cubicBezTo>
                      <a:pt x="420569" y="4944"/>
                      <a:pt x="381933" y="12879"/>
                      <a:pt x="345171" y="25000"/>
                    </a:cubicBezTo>
                    <a:cubicBezTo>
                      <a:pt x="334047" y="28628"/>
                      <a:pt x="323122" y="32615"/>
                      <a:pt x="312356" y="37041"/>
                    </a:cubicBezTo>
                    <a:cubicBezTo>
                      <a:pt x="312276" y="37081"/>
                      <a:pt x="312237" y="37121"/>
                      <a:pt x="312157" y="37121"/>
                    </a:cubicBezTo>
                    <a:cubicBezTo>
                      <a:pt x="307891" y="38875"/>
                      <a:pt x="303664" y="40669"/>
                      <a:pt x="299438" y="42543"/>
                    </a:cubicBezTo>
                    <a:cubicBezTo>
                      <a:pt x="297325" y="43500"/>
                      <a:pt x="295132" y="44417"/>
                      <a:pt x="293019" y="45414"/>
                    </a:cubicBezTo>
                    <a:cubicBezTo>
                      <a:pt x="290905" y="46411"/>
                      <a:pt x="288752" y="47368"/>
                      <a:pt x="286639" y="48404"/>
                    </a:cubicBezTo>
                    <a:cubicBezTo>
                      <a:pt x="283449" y="49880"/>
                      <a:pt x="280339" y="51435"/>
                      <a:pt x="277229" y="52990"/>
                    </a:cubicBezTo>
                    <a:cubicBezTo>
                      <a:pt x="274159" y="54545"/>
                      <a:pt x="271089" y="56100"/>
                      <a:pt x="268019" y="57734"/>
                    </a:cubicBezTo>
                    <a:cubicBezTo>
                      <a:pt x="267979" y="57774"/>
                      <a:pt x="267899" y="57814"/>
                      <a:pt x="267859" y="57854"/>
                    </a:cubicBezTo>
                    <a:cubicBezTo>
                      <a:pt x="265188" y="59289"/>
                      <a:pt x="262477" y="60725"/>
                      <a:pt x="259805" y="62200"/>
                    </a:cubicBezTo>
                    <a:cubicBezTo>
                      <a:pt x="257213" y="63596"/>
                      <a:pt x="254622" y="65031"/>
                      <a:pt x="252070" y="66546"/>
                    </a:cubicBezTo>
                    <a:cubicBezTo>
                      <a:pt x="250316" y="67543"/>
                      <a:pt x="248561" y="68580"/>
                      <a:pt x="246847" y="69576"/>
                    </a:cubicBezTo>
                    <a:cubicBezTo>
                      <a:pt x="242620" y="72049"/>
                      <a:pt x="238394" y="74600"/>
                      <a:pt x="234247" y="77272"/>
                    </a:cubicBezTo>
                    <a:cubicBezTo>
                      <a:pt x="231576" y="78946"/>
                      <a:pt x="228904" y="80661"/>
                      <a:pt x="226273" y="82415"/>
                    </a:cubicBezTo>
                    <a:cubicBezTo>
                      <a:pt x="223123" y="84489"/>
                      <a:pt x="220013" y="86562"/>
                      <a:pt x="216903" y="88715"/>
                    </a:cubicBezTo>
                    <a:cubicBezTo>
                      <a:pt x="205181" y="96769"/>
                      <a:pt x="193737" y="105421"/>
                      <a:pt x="182613" y="114632"/>
                    </a:cubicBezTo>
                    <a:cubicBezTo>
                      <a:pt x="181058" y="115868"/>
                      <a:pt x="179503" y="117184"/>
                      <a:pt x="177988" y="118499"/>
                    </a:cubicBezTo>
                    <a:cubicBezTo>
                      <a:pt x="171888" y="123683"/>
                      <a:pt x="165867" y="128986"/>
                      <a:pt x="159966" y="134488"/>
                    </a:cubicBezTo>
                    <a:cubicBezTo>
                      <a:pt x="158252" y="136083"/>
                      <a:pt x="156537" y="137678"/>
                      <a:pt x="154902" y="139273"/>
                    </a:cubicBezTo>
                    <a:cubicBezTo>
                      <a:pt x="152231" y="141784"/>
                      <a:pt x="149599" y="144416"/>
                      <a:pt x="147008" y="147008"/>
                    </a:cubicBezTo>
                    <a:cubicBezTo>
                      <a:pt x="145572" y="148443"/>
                      <a:pt x="144177" y="149839"/>
                      <a:pt x="142741" y="151314"/>
                    </a:cubicBezTo>
                    <a:cubicBezTo>
                      <a:pt x="142662" y="151433"/>
                      <a:pt x="142542" y="151513"/>
                      <a:pt x="142422" y="151633"/>
                    </a:cubicBezTo>
                    <a:cubicBezTo>
                      <a:pt x="140907" y="153188"/>
                      <a:pt x="139432" y="154743"/>
                      <a:pt x="137917" y="156298"/>
                    </a:cubicBezTo>
                    <a:cubicBezTo>
                      <a:pt x="136282" y="157972"/>
                      <a:pt x="134727" y="159687"/>
                      <a:pt x="133092" y="161441"/>
                    </a:cubicBezTo>
                    <a:cubicBezTo>
                      <a:pt x="131777" y="162877"/>
                      <a:pt x="130461" y="164312"/>
                      <a:pt x="129185" y="165748"/>
                    </a:cubicBezTo>
                    <a:cubicBezTo>
                      <a:pt x="127430" y="167661"/>
                      <a:pt x="125716" y="169615"/>
                      <a:pt x="124002" y="171569"/>
                    </a:cubicBezTo>
                    <a:cubicBezTo>
                      <a:pt x="122925" y="172805"/>
                      <a:pt x="121809" y="174081"/>
                      <a:pt x="120732" y="175397"/>
                    </a:cubicBezTo>
                    <a:cubicBezTo>
                      <a:pt x="119337" y="176991"/>
                      <a:pt x="117981" y="178586"/>
                      <a:pt x="116625" y="180261"/>
                    </a:cubicBezTo>
                    <a:cubicBezTo>
                      <a:pt x="115907" y="181058"/>
                      <a:pt x="115230" y="181896"/>
                      <a:pt x="114592" y="182693"/>
                    </a:cubicBezTo>
                    <a:cubicBezTo>
                      <a:pt x="113316" y="184248"/>
                      <a:pt x="112040" y="185803"/>
                      <a:pt x="110764" y="187358"/>
                    </a:cubicBezTo>
                    <a:cubicBezTo>
                      <a:pt x="109488" y="188913"/>
                      <a:pt x="108212" y="190508"/>
                      <a:pt x="107016" y="192103"/>
                    </a:cubicBezTo>
                    <a:cubicBezTo>
                      <a:pt x="105780" y="193698"/>
                      <a:pt x="104504" y="195293"/>
                      <a:pt x="103308" y="196848"/>
                    </a:cubicBezTo>
                    <a:cubicBezTo>
                      <a:pt x="99600" y="201632"/>
                      <a:pt x="96011" y="206497"/>
                      <a:pt x="92582" y="211401"/>
                    </a:cubicBezTo>
                    <a:cubicBezTo>
                      <a:pt x="91386" y="213036"/>
                      <a:pt x="90270" y="214670"/>
                      <a:pt x="89114" y="216345"/>
                    </a:cubicBezTo>
                    <a:cubicBezTo>
                      <a:pt x="87957" y="217980"/>
                      <a:pt x="86801" y="219694"/>
                      <a:pt x="85685" y="221329"/>
                    </a:cubicBezTo>
                    <a:cubicBezTo>
                      <a:pt x="83412" y="224678"/>
                      <a:pt x="81179" y="228027"/>
                      <a:pt x="79026" y="231416"/>
                    </a:cubicBezTo>
                    <a:cubicBezTo>
                      <a:pt x="76873" y="234845"/>
                      <a:pt x="74720" y="238235"/>
                      <a:pt x="72607" y="241664"/>
                    </a:cubicBezTo>
                    <a:cubicBezTo>
                      <a:pt x="71530" y="243418"/>
                      <a:pt x="70493" y="245172"/>
                      <a:pt x="69457" y="246887"/>
                    </a:cubicBezTo>
                    <a:cubicBezTo>
                      <a:pt x="67463" y="250276"/>
                      <a:pt x="65509" y="253665"/>
                      <a:pt x="63595" y="257094"/>
                    </a:cubicBezTo>
                    <a:cubicBezTo>
                      <a:pt x="63476" y="257293"/>
                      <a:pt x="63396" y="257453"/>
                      <a:pt x="63277" y="257652"/>
                    </a:cubicBezTo>
                    <a:cubicBezTo>
                      <a:pt x="61363" y="261081"/>
                      <a:pt x="59489" y="264550"/>
                      <a:pt x="57655" y="268019"/>
                    </a:cubicBezTo>
                    <a:cubicBezTo>
                      <a:pt x="53508" y="275874"/>
                      <a:pt x="49601" y="283848"/>
                      <a:pt x="45892" y="291902"/>
                    </a:cubicBezTo>
                    <a:cubicBezTo>
                      <a:pt x="45215" y="293338"/>
                      <a:pt x="44577" y="294733"/>
                      <a:pt x="43939" y="296168"/>
                    </a:cubicBezTo>
                    <a:cubicBezTo>
                      <a:pt x="42982" y="298242"/>
                      <a:pt x="42065" y="300315"/>
                      <a:pt x="41187" y="302388"/>
                    </a:cubicBezTo>
                    <a:cubicBezTo>
                      <a:pt x="40470" y="304023"/>
                      <a:pt x="39752" y="305738"/>
                      <a:pt x="39074" y="307412"/>
                    </a:cubicBezTo>
                    <a:cubicBezTo>
                      <a:pt x="38317" y="309286"/>
                      <a:pt x="37519" y="311160"/>
                      <a:pt x="36762" y="313034"/>
                    </a:cubicBezTo>
                    <a:cubicBezTo>
                      <a:pt x="36004" y="314908"/>
                      <a:pt x="35247" y="316822"/>
                      <a:pt x="34489" y="318696"/>
                    </a:cubicBezTo>
                    <a:cubicBezTo>
                      <a:pt x="33731" y="320610"/>
                      <a:pt x="33014" y="322524"/>
                      <a:pt x="32296" y="324398"/>
                    </a:cubicBezTo>
                    <a:cubicBezTo>
                      <a:pt x="31578" y="326272"/>
                      <a:pt x="30861" y="328225"/>
                      <a:pt x="30183" y="330099"/>
                    </a:cubicBezTo>
                    <a:cubicBezTo>
                      <a:pt x="29505" y="332013"/>
                      <a:pt x="28827" y="333967"/>
                      <a:pt x="28150" y="335841"/>
                    </a:cubicBezTo>
                    <a:cubicBezTo>
                      <a:pt x="18859" y="362236"/>
                      <a:pt x="11762" y="389668"/>
                      <a:pt x="7017" y="417897"/>
                    </a:cubicBezTo>
                    <a:cubicBezTo>
                      <a:pt x="5662" y="425792"/>
                      <a:pt x="4505" y="433766"/>
                      <a:pt x="3588" y="441781"/>
                    </a:cubicBezTo>
                    <a:cubicBezTo>
                      <a:pt x="3349" y="443774"/>
                      <a:pt x="3150" y="445768"/>
                      <a:pt x="2911" y="447761"/>
                    </a:cubicBezTo>
                    <a:cubicBezTo>
                      <a:pt x="2711" y="449755"/>
                      <a:pt x="2512" y="451789"/>
                      <a:pt x="2312" y="453782"/>
                    </a:cubicBezTo>
                    <a:cubicBezTo>
                      <a:pt x="2113" y="455776"/>
                      <a:pt x="1954" y="457769"/>
                      <a:pt x="1754" y="459803"/>
                    </a:cubicBezTo>
                    <a:cubicBezTo>
                      <a:pt x="1595" y="461796"/>
                      <a:pt x="1435" y="463790"/>
                      <a:pt x="1276" y="465823"/>
                    </a:cubicBezTo>
                    <a:cubicBezTo>
                      <a:pt x="997" y="469811"/>
                      <a:pt x="758" y="473838"/>
                      <a:pt x="558" y="477825"/>
                    </a:cubicBezTo>
                    <a:cubicBezTo>
                      <a:pt x="439" y="479819"/>
                      <a:pt x="399" y="481852"/>
                      <a:pt x="319" y="483845"/>
                    </a:cubicBezTo>
                    <a:cubicBezTo>
                      <a:pt x="119" y="489866"/>
                      <a:pt x="0" y="495887"/>
                      <a:pt x="0" y="501907"/>
                    </a:cubicBezTo>
                    <a:cubicBezTo>
                      <a:pt x="0" y="507968"/>
                      <a:pt x="119" y="513989"/>
                      <a:pt x="319" y="519969"/>
                    </a:cubicBezTo>
                    <a:cubicBezTo>
                      <a:pt x="319" y="520528"/>
                      <a:pt x="359" y="521046"/>
                      <a:pt x="399" y="521604"/>
                    </a:cubicBezTo>
                    <a:cubicBezTo>
                      <a:pt x="439" y="522800"/>
                      <a:pt x="478" y="523997"/>
                      <a:pt x="518" y="525193"/>
                    </a:cubicBezTo>
                    <a:cubicBezTo>
                      <a:pt x="678" y="528622"/>
                      <a:pt x="877" y="532091"/>
                      <a:pt x="1076" y="535520"/>
                    </a:cubicBezTo>
                    <a:cubicBezTo>
                      <a:pt x="1276" y="538350"/>
                      <a:pt x="1475" y="541181"/>
                      <a:pt x="1714" y="544012"/>
                    </a:cubicBezTo>
                    <a:cubicBezTo>
                      <a:pt x="2033" y="548039"/>
                      <a:pt x="2472" y="552026"/>
                      <a:pt x="2871" y="556014"/>
                    </a:cubicBezTo>
                    <a:cubicBezTo>
                      <a:pt x="2990" y="557250"/>
                      <a:pt x="3150" y="558526"/>
                      <a:pt x="3269" y="559762"/>
                    </a:cubicBezTo>
                    <a:cubicBezTo>
                      <a:pt x="3429" y="561038"/>
                      <a:pt x="3588" y="562314"/>
                      <a:pt x="3748" y="563589"/>
                    </a:cubicBezTo>
                    <a:cubicBezTo>
                      <a:pt x="4107" y="566500"/>
                      <a:pt x="4505" y="569411"/>
                      <a:pt x="4904" y="572281"/>
                    </a:cubicBezTo>
                    <a:cubicBezTo>
                      <a:pt x="5024" y="573238"/>
                      <a:pt x="5183" y="574155"/>
                      <a:pt x="5303" y="575072"/>
                    </a:cubicBezTo>
                    <a:cubicBezTo>
                      <a:pt x="5542" y="576707"/>
                      <a:pt x="5781" y="578302"/>
                      <a:pt x="6060" y="579937"/>
                    </a:cubicBezTo>
                    <a:cubicBezTo>
                      <a:pt x="6379" y="582210"/>
                      <a:pt x="6778" y="584442"/>
                      <a:pt x="7137" y="586675"/>
                    </a:cubicBezTo>
                    <a:cubicBezTo>
                      <a:pt x="7376" y="588150"/>
                      <a:pt x="7655" y="589626"/>
                      <a:pt x="7895" y="591061"/>
                    </a:cubicBezTo>
                    <a:cubicBezTo>
                      <a:pt x="8772" y="595925"/>
                      <a:pt x="9729" y="600790"/>
                      <a:pt x="10765" y="605654"/>
                    </a:cubicBezTo>
                    <a:cubicBezTo>
                      <a:pt x="11443" y="608924"/>
                      <a:pt x="12161" y="612193"/>
                      <a:pt x="12918" y="615503"/>
                    </a:cubicBezTo>
                    <a:cubicBezTo>
                      <a:pt x="13357" y="617456"/>
                      <a:pt x="13835" y="619410"/>
                      <a:pt x="14314" y="621364"/>
                    </a:cubicBezTo>
                    <a:cubicBezTo>
                      <a:pt x="14832" y="623317"/>
                      <a:pt x="15311" y="625271"/>
                      <a:pt x="15789" y="627225"/>
                    </a:cubicBezTo>
                    <a:cubicBezTo>
                      <a:pt x="16307" y="629179"/>
                      <a:pt x="16786" y="631132"/>
                      <a:pt x="17344" y="633086"/>
                    </a:cubicBezTo>
                    <a:cubicBezTo>
                      <a:pt x="18540" y="637592"/>
                      <a:pt x="19856" y="642137"/>
                      <a:pt x="21172" y="646643"/>
                    </a:cubicBezTo>
                    <a:cubicBezTo>
                      <a:pt x="21930" y="649234"/>
                      <a:pt x="22767" y="651826"/>
                      <a:pt x="23604" y="654417"/>
                    </a:cubicBezTo>
                    <a:cubicBezTo>
                      <a:pt x="24202" y="656411"/>
                      <a:pt x="24840" y="658405"/>
                      <a:pt x="25518" y="660398"/>
                    </a:cubicBezTo>
                    <a:cubicBezTo>
                      <a:pt x="26355" y="662910"/>
                      <a:pt x="27192" y="665422"/>
                      <a:pt x="28070" y="667934"/>
                    </a:cubicBezTo>
                    <a:cubicBezTo>
                      <a:pt x="28349" y="668771"/>
                      <a:pt x="28628" y="669609"/>
                      <a:pt x="28947" y="670446"/>
                    </a:cubicBezTo>
                    <a:cubicBezTo>
                      <a:pt x="30023" y="673397"/>
                      <a:pt x="31100" y="676387"/>
                      <a:pt x="32216" y="679377"/>
                    </a:cubicBezTo>
                    <a:lnTo>
                      <a:pt x="32256" y="679417"/>
                    </a:lnTo>
                    <a:cubicBezTo>
                      <a:pt x="33333" y="682328"/>
                      <a:pt x="34489" y="685239"/>
                      <a:pt x="35645" y="688149"/>
                    </a:cubicBezTo>
                    <a:cubicBezTo>
                      <a:pt x="35685" y="688269"/>
                      <a:pt x="35765" y="688428"/>
                      <a:pt x="35805" y="688548"/>
                    </a:cubicBezTo>
                    <a:cubicBezTo>
                      <a:pt x="39393" y="697439"/>
                      <a:pt x="43181" y="706171"/>
                      <a:pt x="47208" y="714824"/>
                    </a:cubicBezTo>
                    <a:cubicBezTo>
                      <a:pt x="66227" y="755333"/>
                      <a:pt x="90469" y="792893"/>
                      <a:pt x="119097" y="826584"/>
                    </a:cubicBezTo>
                    <a:cubicBezTo>
                      <a:pt x="125158" y="833721"/>
                      <a:pt x="131418" y="840659"/>
                      <a:pt x="137837" y="847437"/>
                    </a:cubicBezTo>
                    <a:cubicBezTo>
                      <a:pt x="137957" y="847557"/>
                      <a:pt x="137997" y="847637"/>
                      <a:pt x="138116" y="847717"/>
                    </a:cubicBezTo>
                    <a:cubicBezTo>
                      <a:pt x="142462" y="852262"/>
                      <a:pt x="146928" y="856807"/>
                      <a:pt x="151433" y="861193"/>
                    </a:cubicBezTo>
                    <a:cubicBezTo>
                      <a:pt x="153467" y="863187"/>
                      <a:pt x="155500" y="865141"/>
                      <a:pt x="157534" y="867054"/>
                    </a:cubicBezTo>
                    <a:cubicBezTo>
                      <a:pt x="158052" y="867573"/>
                      <a:pt x="158570" y="868051"/>
                      <a:pt x="159129" y="868530"/>
                    </a:cubicBezTo>
                    <a:cubicBezTo>
                      <a:pt x="161162" y="870404"/>
                      <a:pt x="163196" y="872278"/>
                      <a:pt x="165229" y="874152"/>
                    </a:cubicBezTo>
                    <a:cubicBezTo>
                      <a:pt x="167542" y="876265"/>
                      <a:pt x="169934" y="878378"/>
                      <a:pt x="172326" y="880451"/>
                    </a:cubicBezTo>
                    <a:cubicBezTo>
                      <a:pt x="179463" y="886671"/>
                      <a:pt x="186760" y="892692"/>
                      <a:pt x="194256" y="898513"/>
                    </a:cubicBezTo>
                    <a:cubicBezTo>
                      <a:pt x="199240" y="902381"/>
                      <a:pt x="204343" y="906169"/>
                      <a:pt x="209487" y="909837"/>
                    </a:cubicBezTo>
                    <a:cubicBezTo>
                      <a:pt x="212039" y="911711"/>
                      <a:pt x="214670" y="913505"/>
                      <a:pt x="217262" y="915299"/>
                    </a:cubicBezTo>
                    <a:cubicBezTo>
                      <a:pt x="230898" y="924709"/>
                      <a:pt x="245053" y="933481"/>
                      <a:pt x="259646" y="941455"/>
                    </a:cubicBezTo>
                    <a:cubicBezTo>
                      <a:pt x="261759" y="942652"/>
                      <a:pt x="263952" y="943848"/>
                      <a:pt x="266105" y="945004"/>
                    </a:cubicBezTo>
                    <a:cubicBezTo>
                      <a:pt x="268059" y="946041"/>
                      <a:pt x="270012" y="947077"/>
                      <a:pt x="271966" y="948074"/>
                    </a:cubicBezTo>
                    <a:cubicBezTo>
                      <a:pt x="273162" y="948712"/>
                      <a:pt x="274398" y="949350"/>
                      <a:pt x="275634" y="949948"/>
                    </a:cubicBezTo>
                    <a:cubicBezTo>
                      <a:pt x="277149" y="950706"/>
                      <a:pt x="278665" y="951463"/>
                      <a:pt x="280180" y="952221"/>
                    </a:cubicBezTo>
                    <a:cubicBezTo>
                      <a:pt x="281655" y="952978"/>
                      <a:pt x="283130" y="953696"/>
                      <a:pt x="284645" y="954374"/>
                    </a:cubicBezTo>
                    <a:cubicBezTo>
                      <a:pt x="350354" y="985952"/>
                      <a:pt x="423998" y="1003655"/>
                      <a:pt x="501788" y="1003655"/>
                    </a:cubicBezTo>
                    <a:cubicBezTo>
                      <a:pt x="778937" y="1003655"/>
                      <a:pt x="1003655" y="778977"/>
                      <a:pt x="1003655" y="501788"/>
                    </a:cubicBezTo>
                    <a:cubicBezTo>
                      <a:pt x="1003735" y="413910"/>
                      <a:pt x="981207" y="331375"/>
                      <a:pt x="941535" y="259566"/>
                    </a:cubicBezTo>
                    <a:close/>
                  </a:path>
                </a:pathLst>
              </a:custGeom>
              <a:solidFill>
                <a:srgbClr val="24212A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46" name="Freeform: Shape 2445">
                <a:extLst>
                  <a:ext uri="{FF2B5EF4-FFF2-40B4-BE49-F238E27FC236}">
                    <a16:creationId xmlns="" xmlns:a16="http://schemas.microsoft.com/office/drawing/2014/main" id="{FD80CBD9-3FEE-43FF-90A4-7F7E524AB893}"/>
                  </a:ext>
                </a:extLst>
              </p:cNvPr>
              <p:cNvSpPr/>
              <p:nvPr/>
            </p:nvSpPr>
            <p:spPr>
              <a:xfrm>
                <a:off x="2781632" y="-1857199"/>
                <a:ext cx="945662" cy="945641"/>
              </a:xfrm>
              <a:custGeom>
                <a:avLst/>
                <a:gdLst>
                  <a:gd name="connsiteX0" fmla="*/ 945323 w 945662"/>
                  <a:gd name="connsiteY0" fmla="*/ 455816 h 945641"/>
                  <a:gd name="connsiteX1" fmla="*/ 945083 w 945662"/>
                  <a:gd name="connsiteY1" fmla="*/ 450154 h 945641"/>
                  <a:gd name="connsiteX2" fmla="*/ 944764 w 945662"/>
                  <a:gd name="connsiteY2" fmla="*/ 444492 h 945641"/>
                  <a:gd name="connsiteX3" fmla="*/ 944406 w 945662"/>
                  <a:gd name="connsiteY3" fmla="*/ 438870 h 945641"/>
                  <a:gd name="connsiteX4" fmla="*/ 943967 w 945662"/>
                  <a:gd name="connsiteY4" fmla="*/ 433208 h 945641"/>
                  <a:gd name="connsiteX5" fmla="*/ 942253 w 945662"/>
                  <a:gd name="connsiteY5" fmla="*/ 416263 h 945641"/>
                  <a:gd name="connsiteX6" fmla="*/ 941535 w 945662"/>
                  <a:gd name="connsiteY6" fmla="*/ 410641 h 945641"/>
                  <a:gd name="connsiteX7" fmla="*/ 936990 w 945662"/>
                  <a:gd name="connsiteY7" fmla="*/ 382571 h 945641"/>
                  <a:gd name="connsiteX8" fmla="*/ 935873 w 945662"/>
                  <a:gd name="connsiteY8" fmla="*/ 376989 h 945641"/>
                  <a:gd name="connsiteX9" fmla="*/ 934677 w 945662"/>
                  <a:gd name="connsiteY9" fmla="*/ 371407 h 945641"/>
                  <a:gd name="connsiteX10" fmla="*/ 933441 w 945662"/>
                  <a:gd name="connsiteY10" fmla="*/ 365825 h 945641"/>
                  <a:gd name="connsiteX11" fmla="*/ 926144 w 945662"/>
                  <a:gd name="connsiteY11" fmla="*/ 338194 h 945641"/>
                  <a:gd name="connsiteX12" fmla="*/ 924510 w 945662"/>
                  <a:gd name="connsiteY12" fmla="*/ 332731 h 945641"/>
                  <a:gd name="connsiteX13" fmla="*/ 921001 w 945662"/>
                  <a:gd name="connsiteY13" fmla="*/ 321846 h 945641"/>
                  <a:gd name="connsiteX14" fmla="*/ 919127 w 945662"/>
                  <a:gd name="connsiteY14" fmla="*/ 316463 h 945641"/>
                  <a:gd name="connsiteX15" fmla="*/ 917213 w 945662"/>
                  <a:gd name="connsiteY15" fmla="*/ 311081 h 945641"/>
                  <a:gd name="connsiteX16" fmla="*/ 910275 w 945662"/>
                  <a:gd name="connsiteY16" fmla="*/ 293058 h 945641"/>
                  <a:gd name="connsiteX17" fmla="*/ 908481 w 945662"/>
                  <a:gd name="connsiteY17" fmla="*/ 288832 h 945641"/>
                  <a:gd name="connsiteX18" fmla="*/ 899031 w 945662"/>
                  <a:gd name="connsiteY18" fmla="*/ 267859 h 945641"/>
                  <a:gd name="connsiteX19" fmla="*/ 893928 w 945662"/>
                  <a:gd name="connsiteY19" fmla="*/ 257612 h 945641"/>
                  <a:gd name="connsiteX20" fmla="*/ 864104 w 945662"/>
                  <a:gd name="connsiteY20" fmla="*/ 207294 h 945641"/>
                  <a:gd name="connsiteX21" fmla="*/ 861711 w 945662"/>
                  <a:gd name="connsiteY21" fmla="*/ 203785 h 945641"/>
                  <a:gd name="connsiteX22" fmla="*/ 861153 w 945662"/>
                  <a:gd name="connsiteY22" fmla="*/ 202948 h 945641"/>
                  <a:gd name="connsiteX23" fmla="*/ 855132 w 945662"/>
                  <a:gd name="connsiteY23" fmla="*/ 194535 h 945641"/>
                  <a:gd name="connsiteX24" fmla="*/ 848315 w 945662"/>
                  <a:gd name="connsiteY24" fmla="*/ 185404 h 945641"/>
                  <a:gd name="connsiteX25" fmla="*/ 844845 w 945662"/>
                  <a:gd name="connsiteY25" fmla="*/ 180899 h 945641"/>
                  <a:gd name="connsiteX26" fmla="*/ 838028 w 945662"/>
                  <a:gd name="connsiteY26" fmla="*/ 172406 h 945641"/>
                  <a:gd name="connsiteX27" fmla="*/ 821640 w 945662"/>
                  <a:gd name="connsiteY27" fmla="*/ 153587 h 945641"/>
                  <a:gd name="connsiteX28" fmla="*/ 819009 w 945662"/>
                  <a:gd name="connsiteY28" fmla="*/ 150756 h 945641"/>
                  <a:gd name="connsiteX29" fmla="*/ 815699 w 945662"/>
                  <a:gd name="connsiteY29" fmla="*/ 147247 h 945641"/>
                  <a:gd name="connsiteX30" fmla="*/ 811473 w 945662"/>
                  <a:gd name="connsiteY30" fmla="*/ 142861 h 945641"/>
                  <a:gd name="connsiteX31" fmla="*/ 807167 w 945662"/>
                  <a:gd name="connsiteY31" fmla="*/ 138515 h 945641"/>
                  <a:gd name="connsiteX32" fmla="*/ 472841 w 945662"/>
                  <a:gd name="connsiteY32" fmla="*/ 0 h 945641"/>
                  <a:gd name="connsiteX33" fmla="*/ 0 w 945662"/>
                  <a:gd name="connsiteY33" fmla="*/ 472841 h 945641"/>
                  <a:gd name="connsiteX34" fmla="*/ 138515 w 945662"/>
                  <a:gd name="connsiteY34" fmla="*/ 807167 h 945641"/>
                  <a:gd name="connsiteX35" fmla="*/ 147207 w 945662"/>
                  <a:gd name="connsiteY35" fmla="*/ 815660 h 945641"/>
                  <a:gd name="connsiteX36" fmla="*/ 154902 w 945662"/>
                  <a:gd name="connsiteY36" fmla="*/ 822797 h 945641"/>
                  <a:gd name="connsiteX37" fmla="*/ 159129 w 945662"/>
                  <a:gd name="connsiteY37" fmla="*/ 826584 h 945641"/>
                  <a:gd name="connsiteX38" fmla="*/ 167701 w 945662"/>
                  <a:gd name="connsiteY38" fmla="*/ 834001 h 945641"/>
                  <a:gd name="connsiteX39" fmla="*/ 172047 w 945662"/>
                  <a:gd name="connsiteY39" fmla="*/ 837629 h 945641"/>
                  <a:gd name="connsiteX40" fmla="*/ 207294 w 945662"/>
                  <a:gd name="connsiteY40" fmla="*/ 864064 h 945641"/>
                  <a:gd name="connsiteX41" fmla="*/ 237477 w 945662"/>
                  <a:gd name="connsiteY41" fmla="*/ 882963 h 945641"/>
                  <a:gd name="connsiteX42" fmla="*/ 237597 w 945662"/>
                  <a:gd name="connsiteY42" fmla="*/ 883083 h 945641"/>
                  <a:gd name="connsiteX43" fmla="*/ 257532 w 945662"/>
                  <a:gd name="connsiteY43" fmla="*/ 893888 h 945641"/>
                  <a:gd name="connsiteX44" fmla="*/ 262676 w 945662"/>
                  <a:gd name="connsiteY44" fmla="*/ 896480 h 945641"/>
                  <a:gd name="connsiteX45" fmla="*/ 278944 w 945662"/>
                  <a:gd name="connsiteY45" fmla="*/ 904175 h 945641"/>
                  <a:gd name="connsiteX46" fmla="*/ 288553 w 945662"/>
                  <a:gd name="connsiteY46" fmla="*/ 908362 h 945641"/>
                  <a:gd name="connsiteX47" fmla="*/ 290786 w 945662"/>
                  <a:gd name="connsiteY47" fmla="*/ 909319 h 945641"/>
                  <a:gd name="connsiteX48" fmla="*/ 294852 w 945662"/>
                  <a:gd name="connsiteY48" fmla="*/ 910993 h 945641"/>
                  <a:gd name="connsiteX49" fmla="*/ 300355 w 945662"/>
                  <a:gd name="connsiteY49" fmla="*/ 913186 h 945641"/>
                  <a:gd name="connsiteX50" fmla="*/ 305538 w 945662"/>
                  <a:gd name="connsiteY50" fmla="*/ 915180 h 945641"/>
                  <a:gd name="connsiteX51" fmla="*/ 472761 w 945662"/>
                  <a:gd name="connsiteY51" fmla="*/ 945642 h 945641"/>
                  <a:gd name="connsiteX52" fmla="*/ 639984 w 945662"/>
                  <a:gd name="connsiteY52" fmla="*/ 915180 h 945641"/>
                  <a:gd name="connsiteX53" fmla="*/ 645366 w 945662"/>
                  <a:gd name="connsiteY53" fmla="*/ 913106 h 945641"/>
                  <a:gd name="connsiteX54" fmla="*/ 650709 w 945662"/>
                  <a:gd name="connsiteY54" fmla="*/ 910993 h 945641"/>
                  <a:gd name="connsiteX55" fmla="*/ 656052 w 945662"/>
                  <a:gd name="connsiteY55" fmla="*/ 908800 h 945641"/>
                  <a:gd name="connsiteX56" fmla="*/ 656850 w 945662"/>
                  <a:gd name="connsiteY56" fmla="*/ 908481 h 945641"/>
                  <a:gd name="connsiteX57" fmla="*/ 671881 w 945662"/>
                  <a:gd name="connsiteY57" fmla="*/ 901783 h 945641"/>
                  <a:gd name="connsiteX58" fmla="*/ 682966 w 945662"/>
                  <a:gd name="connsiteY58" fmla="*/ 896480 h 945641"/>
                  <a:gd name="connsiteX59" fmla="*/ 693173 w 945662"/>
                  <a:gd name="connsiteY59" fmla="*/ 891257 h 945641"/>
                  <a:gd name="connsiteX60" fmla="*/ 708045 w 945662"/>
                  <a:gd name="connsiteY60" fmla="*/ 883083 h 945641"/>
                  <a:gd name="connsiteX61" fmla="*/ 718053 w 945662"/>
                  <a:gd name="connsiteY61" fmla="*/ 877182 h 945641"/>
                  <a:gd name="connsiteX62" fmla="*/ 751186 w 945662"/>
                  <a:gd name="connsiteY62" fmla="*/ 855053 h 945641"/>
                  <a:gd name="connsiteX63" fmla="*/ 773594 w 945662"/>
                  <a:gd name="connsiteY63" fmla="*/ 837629 h 945641"/>
                  <a:gd name="connsiteX64" fmla="*/ 777941 w 945662"/>
                  <a:gd name="connsiteY64" fmla="*/ 834001 h 945641"/>
                  <a:gd name="connsiteX65" fmla="*/ 782247 w 945662"/>
                  <a:gd name="connsiteY65" fmla="*/ 830332 h 945641"/>
                  <a:gd name="connsiteX66" fmla="*/ 786513 w 945662"/>
                  <a:gd name="connsiteY66" fmla="*/ 826584 h 945641"/>
                  <a:gd name="connsiteX67" fmla="*/ 792095 w 945662"/>
                  <a:gd name="connsiteY67" fmla="*/ 821600 h 945641"/>
                  <a:gd name="connsiteX68" fmla="*/ 794926 w 945662"/>
                  <a:gd name="connsiteY68" fmla="*/ 818969 h 945641"/>
                  <a:gd name="connsiteX69" fmla="*/ 798435 w 945662"/>
                  <a:gd name="connsiteY69" fmla="*/ 815660 h 945641"/>
                  <a:gd name="connsiteX70" fmla="*/ 802262 w 945662"/>
                  <a:gd name="connsiteY70" fmla="*/ 811991 h 945641"/>
                  <a:gd name="connsiteX71" fmla="*/ 807206 w 945662"/>
                  <a:gd name="connsiteY71" fmla="*/ 807167 h 945641"/>
                  <a:gd name="connsiteX72" fmla="*/ 811513 w 945662"/>
                  <a:gd name="connsiteY72" fmla="*/ 802821 h 945641"/>
                  <a:gd name="connsiteX73" fmla="*/ 815739 w 945662"/>
                  <a:gd name="connsiteY73" fmla="*/ 798435 h 945641"/>
                  <a:gd name="connsiteX74" fmla="*/ 819048 w 945662"/>
                  <a:gd name="connsiteY74" fmla="*/ 794926 h 945641"/>
                  <a:gd name="connsiteX75" fmla="*/ 821680 w 945662"/>
                  <a:gd name="connsiteY75" fmla="*/ 792095 h 945641"/>
                  <a:gd name="connsiteX76" fmla="*/ 838067 w 945662"/>
                  <a:gd name="connsiteY76" fmla="*/ 773276 h 945641"/>
                  <a:gd name="connsiteX77" fmla="*/ 844885 w 945662"/>
                  <a:gd name="connsiteY77" fmla="*/ 764783 h 945641"/>
                  <a:gd name="connsiteX78" fmla="*/ 848354 w 945662"/>
                  <a:gd name="connsiteY78" fmla="*/ 760277 h 945641"/>
                  <a:gd name="connsiteX79" fmla="*/ 855172 w 945662"/>
                  <a:gd name="connsiteY79" fmla="*/ 751147 h 945641"/>
                  <a:gd name="connsiteX80" fmla="*/ 861193 w 945662"/>
                  <a:gd name="connsiteY80" fmla="*/ 742734 h 945641"/>
                  <a:gd name="connsiteX81" fmla="*/ 861751 w 945662"/>
                  <a:gd name="connsiteY81" fmla="*/ 741897 h 945641"/>
                  <a:gd name="connsiteX82" fmla="*/ 894008 w 945662"/>
                  <a:gd name="connsiteY82" fmla="*/ 688069 h 945641"/>
                  <a:gd name="connsiteX83" fmla="*/ 899111 w 945662"/>
                  <a:gd name="connsiteY83" fmla="*/ 677822 h 945641"/>
                  <a:gd name="connsiteX84" fmla="*/ 908561 w 945662"/>
                  <a:gd name="connsiteY84" fmla="*/ 656850 h 945641"/>
                  <a:gd name="connsiteX85" fmla="*/ 910355 w 945662"/>
                  <a:gd name="connsiteY85" fmla="*/ 652623 h 945641"/>
                  <a:gd name="connsiteX86" fmla="*/ 917293 w 945662"/>
                  <a:gd name="connsiteY86" fmla="*/ 634601 h 945641"/>
                  <a:gd name="connsiteX87" fmla="*/ 919207 w 945662"/>
                  <a:gd name="connsiteY87" fmla="*/ 629218 h 945641"/>
                  <a:gd name="connsiteX88" fmla="*/ 921081 w 945662"/>
                  <a:gd name="connsiteY88" fmla="*/ 623836 h 945641"/>
                  <a:gd name="connsiteX89" fmla="*/ 924589 w 945662"/>
                  <a:gd name="connsiteY89" fmla="*/ 612951 h 945641"/>
                  <a:gd name="connsiteX90" fmla="*/ 926224 w 945662"/>
                  <a:gd name="connsiteY90" fmla="*/ 607488 h 945641"/>
                  <a:gd name="connsiteX91" fmla="*/ 933521 w 945662"/>
                  <a:gd name="connsiteY91" fmla="*/ 579857 h 945641"/>
                  <a:gd name="connsiteX92" fmla="*/ 934757 w 945662"/>
                  <a:gd name="connsiteY92" fmla="*/ 574275 h 945641"/>
                  <a:gd name="connsiteX93" fmla="*/ 935953 w 945662"/>
                  <a:gd name="connsiteY93" fmla="*/ 568693 h 945641"/>
                  <a:gd name="connsiteX94" fmla="*/ 937069 w 945662"/>
                  <a:gd name="connsiteY94" fmla="*/ 563111 h 945641"/>
                  <a:gd name="connsiteX95" fmla="*/ 941615 w 945662"/>
                  <a:gd name="connsiteY95" fmla="*/ 535041 h 945641"/>
                  <a:gd name="connsiteX96" fmla="*/ 942332 w 945662"/>
                  <a:gd name="connsiteY96" fmla="*/ 529419 h 945641"/>
                  <a:gd name="connsiteX97" fmla="*/ 944047 w 945662"/>
                  <a:gd name="connsiteY97" fmla="*/ 512474 h 945641"/>
                  <a:gd name="connsiteX98" fmla="*/ 944486 w 945662"/>
                  <a:gd name="connsiteY98" fmla="*/ 506812 h 945641"/>
                  <a:gd name="connsiteX99" fmla="*/ 944844 w 945662"/>
                  <a:gd name="connsiteY99" fmla="*/ 501190 h 945641"/>
                  <a:gd name="connsiteX100" fmla="*/ 945163 w 945662"/>
                  <a:gd name="connsiteY100" fmla="*/ 495528 h 945641"/>
                  <a:gd name="connsiteX101" fmla="*/ 945403 w 945662"/>
                  <a:gd name="connsiteY101" fmla="*/ 489866 h 945641"/>
                  <a:gd name="connsiteX102" fmla="*/ 945323 w 945662"/>
                  <a:gd name="connsiteY102" fmla="*/ 455816 h 945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945662" h="945641">
                    <a:moveTo>
                      <a:pt x="945323" y="455816"/>
                    </a:moveTo>
                    <a:cubicBezTo>
                      <a:pt x="945243" y="453942"/>
                      <a:pt x="945203" y="452028"/>
                      <a:pt x="945083" y="450154"/>
                    </a:cubicBezTo>
                    <a:cubicBezTo>
                      <a:pt x="944964" y="448280"/>
                      <a:pt x="944884" y="446366"/>
                      <a:pt x="944764" y="444492"/>
                    </a:cubicBezTo>
                    <a:cubicBezTo>
                      <a:pt x="944645" y="442618"/>
                      <a:pt x="944525" y="440744"/>
                      <a:pt x="944406" y="438870"/>
                    </a:cubicBezTo>
                    <a:cubicBezTo>
                      <a:pt x="944286" y="436996"/>
                      <a:pt x="944127" y="435082"/>
                      <a:pt x="943967" y="433208"/>
                    </a:cubicBezTo>
                    <a:cubicBezTo>
                      <a:pt x="943489" y="427586"/>
                      <a:pt x="942930" y="421885"/>
                      <a:pt x="942253" y="416263"/>
                    </a:cubicBezTo>
                    <a:cubicBezTo>
                      <a:pt x="942053" y="414389"/>
                      <a:pt x="941814" y="412515"/>
                      <a:pt x="941535" y="410641"/>
                    </a:cubicBezTo>
                    <a:cubicBezTo>
                      <a:pt x="940339" y="401191"/>
                      <a:pt x="938784" y="391821"/>
                      <a:pt x="936990" y="382571"/>
                    </a:cubicBezTo>
                    <a:cubicBezTo>
                      <a:pt x="936631" y="380697"/>
                      <a:pt x="936232" y="378863"/>
                      <a:pt x="935873" y="376989"/>
                    </a:cubicBezTo>
                    <a:cubicBezTo>
                      <a:pt x="935474" y="375115"/>
                      <a:pt x="935115" y="373281"/>
                      <a:pt x="934677" y="371407"/>
                    </a:cubicBezTo>
                    <a:cubicBezTo>
                      <a:pt x="934278" y="369533"/>
                      <a:pt x="933879" y="367699"/>
                      <a:pt x="933441" y="365825"/>
                    </a:cubicBezTo>
                    <a:cubicBezTo>
                      <a:pt x="931328" y="356495"/>
                      <a:pt x="928895" y="347284"/>
                      <a:pt x="926144" y="338194"/>
                    </a:cubicBezTo>
                    <a:cubicBezTo>
                      <a:pt x="925626" y="336359"/>
                      <a:pt x="925068" y="334565"/>
                      <a:pt x="924510" y="332731"/>
                    </a:cubicBezTo>
                    <a:cubicBezTo>
                      <a:pt x="923393" y="329103"/>
                      <a:pt x="922197" y="325474"/>
                      <a:pt x="921001" y="321846"/>
                    </a:cubicBezTo>
                    <a:cubicBezTo>
                      <a:pt x="920403" y="320052"/>
                      <a:pt x="919805" y="318218"/>
                      <a:pt x="919127" y="316463"/>
                    </a:cubicBezTo>
                    <a:cubicBezTo>
                      <a:pt x="918489" y="314629"/>
                      <a:pt x="917851" y="312835"/>
                      <a:pt x="917213" y="311081"/>
                    </a:cubicBezTo>
                    <a:cubicBezTo>
                      <a:pt x="915020" y="305020"/>
                      <a:pt x="912708" y="298999"/>
                      <a:pt x="910275" y="293058"/>
                    </a:cubicBezTo>
                    <a:cubicBezTo>
                      <a:pt x="909677" y="291623"/>
                      <a:pt x="909079" y="290228"/>
                      <a:pt x="908481" y="288832"/>
                    </a:cubicBezTo>
                    <a:cubicBezTo>
                      <a:pt x="905531" y="281775"/>
                      <a:pt x="902381" y="274797"/>
                      <a:pt x="899031" y="267859"/>
                    </a:cubicBezTo>
                    <a:cubicBezTo>
                      <a:pt x="897397" y="264430"/>
                      <a:pt x="895642" y="261001"/>
                      <a:pt x="893928" y="257612"/>
                    </a:cubicBezTo>
                    <a:cubicBezTo>
                      <a:pt x="884996" y="240188"/>
                      <a:pt x="875029" y="223362"/>
                      <a:pt x="864104" y="207294"/>
                    </a:cubicBezTo>
                    <a:cubicBezTo>
                      <a:pt x="863306" y="206098"/>
                      <a:pt x="862509" y="204981"/>
                      <a:pt x="861711" y="203785"/>
                    </a:cubicBezTo>
                    <a:cubicBezTo>
                      <a:pt x="861552" y="203506"/>
                      <a:pt x="861352" y="203227"/>
                      <a:pt x="861153" y="202948"/>
                    </a:cubicBezTo>
                    <a:cubicBezTo>
                      <a:pt x="859160" y="200117"/>
                      <a:pt x="857166" y="197326"/>
                      <a:pt x="855132" y="194535"/>
                    </a:cubicBezTo>
                    <a:cubicBezTo>
                      <a:pt x="852860" y="191465"/>
                      <a:pt x="850627" y="188435"/>
                      <a:pt x="848315" y="185404"/>
                    </a:cubicBezTo>
                    <a:cubicBezTo>
                      <a:pt x="847158" y="183929"/>
                      <a:pt x="846002" y="182414"/>
                      <a:pt x="844845" y="180899"/>
                    </a:cubicBezTo>
                    <a:cubicBezTo>
                      <a:pt x="842573" y="178068"/>
                      <a:pt x="840340" y="175237"/>
                      <a:pt x="838028" y="172406"/>
                    </a:cubicBezTo>
                    <a:cubicBezTo>
                      <a:pt x="832764" y="165987"/>
                      <a:pt x="827302" y="159727"/>
                      <a:pt x="821640" y="153587"/>
                    </a:cubicBezTo>
                    <a:cubicBezTo>
                      <a:pt x="820763" y="152630"/>
                      <a:pt x="819886" y="151713"/>
                      <a:pt x="819009" y="150756"/>
                    </a:cubicBezTo>
                    <a:cubicBezTo>
                      <a:pt x="817932" y="149559"/>
                      <a:pt x="816816" y="148403"/>
                      <a:pt x="815699" y="147247"/>
                    </a:cubicBezTo>
                    <a:cubicBezTo>
                      <a:pt x="814304" y="145772"/>
                      <a:pt x="812908" y="144296"/>
                      <a:pt x="811473" y="142861"/>
                    </a:cubicBezTo>
                    <a:cubicBezTo>
                      <a:pt x="810037" y="141426"/>
                      <a:pt x="808642" y="139950"/>
                      <a:pt x="807167" y="138515"/>
                    </a:cubicBezTo>
                    <a:cubicBezTo>
                      <a:pt x="721602" y="52950"/>
                      <a:pt x="603381" y="0"/>
                      <a:pt x="472841" y="0"/>
                    </a:cubicBezTo>
                    <a:cubicBezTo>
                      <a:pt x="211680" y="0"/>
                      <a:pt x="0" y="211720"/>
                      <a:pt x="0" y="472841"/>
                    </a:cubicBezTo>
                    <a:cubicBezTo>
                      <a:pt x="0" y="603421"/>
                      <a:pt x="52950" y="721642"/>
                      <a:pt x="138515" y="807167"/>
                    </a:cubicBezTo>
                    <a:cubicBezTo>
                      <a:pt x="141386" y="810077"/>
                      <a:pt x="144296" y="812908"/>
                      <a:pt x="147207" y="815660"/>
                    </a:cubicBezTo>
                    <a:cubicBezTo>
                      <a:pt x="149759" y="818052"/>
                      <a:pt x="152310" y="820444"/>
                      <a:pt x="154902" y="822797"/>
                    </a:cubicBezTo>
                    <a:cubicBezTo>
                      <a:pt x="156298" y="824072"/>
                      <a:pt x="157693" y="825348"/>
                      <a:pt x="159129" y="826584"/>
                    </a:cubicBezTo>
                    <a:cubicBezTo>
                      <a:pt x="161960" y="829136"/>
                      <a:pt x="164830" y="831568"/>
                      <a:pt x="167701" y="834001"/>
                    </a:cubicBezTo>
                    <a:cubicBezTo>
                      <a:pt x="169137" y="835197"/>
                      <a:pt x="170612" y="836433"/>
                      <a:pt x="172047" y="837629"/>
                    </a:cubicBezTo>
                    <a:cubicBezTo>
                      <a:pt x="183371" y="846999"/>
                      <a:pt x="195133" y="855811"/>
                      <a:pt x="207294" y="864064"/>
                    </a:cubicBezTo>
                    <a:cubicBezTo>
                      <a:pt x="217102" y="870723"/>
                      <a:pt x="227150" y="877022"/>
                      <a:pt x="237477" y="882963"/>
                    </a:cubicBezTo>
                    <a:cubicBezTo>
                      <a:pt x="237517" y="883043"/>
                      <a:pt x="237557" y="883083"/>
                      <a:pt x="237597" y="883083"/>
                    </a:cubicBezTo>
                    <a:cubicBezTo>
                      <a:pt x="244136" y="886831"/>
                      <a:pt x="250794" y="890459"/>
                      <a:pt x="257532" y="893888"/>
                    </a:cubicBezTo>
                    <a:cubicBezTo>
                      <a:pt x="259247" y="894765"/>
                      <a:pt x="260961" y="895643"/>
                      <a:pt x="262676" y="896480"/>
                    </a:cubicBezTo>
                    <a:cubicBezTo>
                      <a:pt x="268059" y="899191"/>
                      <a:pt x="273481" y="901743"/>
                      <a:pt x="278944" y="904175"/>
                    </a:cubicBezTo>
                    <a:cubicBezTo>
                      <a:pt x="282134" y="905611"/>
                      <a:pt x="285363" y="907006"/>
                      <a:pt x="288553" y="908362"/>
                    </a:cubicBezTo>
                    <a:cubicBezTo>
                      <a:pt x="289310" y="908681"/>
                      <a:pt x="290028" y="909000"/>
                      <a:pt x="290786" y="909319"/>
                    </a:cubicBezTo>
                    <a:cubicBezTo>
                      <a:pt x="292141" y="909877"/>
                      <a:pt x="293497" y="910435"/>
                      <a:pt x="294852" y="910993"/>
                    </a:cubicBezTo>
                    <a:cubicBezTo>
                      <a:pt x="296687" y="911751"/>
                      <a:pt x="298481" y="912469"/>
                      <a:pt x="300355" y="913186"/>
                    </a:cubicBezTo>
                    <a:cubicBezTo>
                      <a:pt x="302070" y="913864"/>
                      <a:pt x="303824" y="914502"/>
                      <a:pt x="305538" y="915180"/>
                    </a:cubicBezTo>
                    <a:cubicBezTo>
                      <a:pt x="357531" y="934876"/>
                      <a:pt x="413910" y="945642"/>
                      <a:pt x="472761" y="945642"/>
                    </a:cubicBezTo>
                    <a:cubicBezTo>
                      <a:pt x="531652" y="945642"/>
                      <a:pt x="587991" y="934876"/>
                      <a:pt x="639984" y="915180"/>
                    </a:cubicBezTo>
                    <a:cubicBezTo>
                      <a:pt x="641778" y="914502"/>
                      <a:pt x="643572" y="913784"/>
                      <a:pt x="645366" y="913106"/>
                    </a:cubicBezTo>
                    <a:cubicBezTo>
                      <a:pt x="647161" y="912389"/>
                      <a:pt x="648955" y="911671"/>
                      <a:pt x="650709" y="910993"/>
                    </a:cubicBezTo>
                    <a:cubicBezTo>
                      <a:pt x="652503" y="910236"/>
                      <a:pt x="654298" y="909558"/>
                      <a:pt x="656052" y="908800"/>
                    </a:cubicBezTo>
                    <a:cubicBezTo>
                      <a:pt x="656331" y="908681"/>
                      <a:pt x="656610" y="908561"/>
                      <a:pt x="656850" y="908481"/>
                    </a:cubicBezTo>
                    <a:cubicBezTo>
                      <a:pt x="661913" y="906328"/>
                      <a:pt x="666897" y="904135"/>
                      <a:pt x="671881" y="901783"/>
                    </a:cubicBezTo>
                    <a:cubicBezTo>
                      <a:pt x="675589" y="900108"/>
                      <a:pt x="679258" y="898314"/>
                      <a:pt x="682966" y="896480"/>
                    </a:cubicBezTo>
                    <a:cubicBezTo>
                      <a:pt x="686395" y="894805"/>
                      <a:pt x="689784" y="893051"/>
                      <a:pt x="693173" y="891257"/>
                    </a:cubicBezTo>
                    <a:cubicBezTo>
                      <a:pt x="698157" y="888625"/>
                      <a:pt x="703141" y="885874"/>
                      <a:pt x="708045" y="883083"/>
                    </a:cubicBezTo>
                    <a:cubicBezTo>
                      <a:pt x="711394" y="881209"/>
                      <a:pt x="714744" y="879215"/>
                      <a:pt x="718053" y="877182"/>
                    </a:cubicBezTo>
                    <a:cubicBezTo>
                      <a:pt x="729417" y="870244"/>
                      <a:pt x="740461" y="862908"/>
                      <a:pt x="751186" y="855053"/>
                    </a:cubicBezTo>
                    <a:cubicBezTo>
                      <a:pt x="758802" y="849471"/>
                      <a:pt x="766298" y="843689"/>
                      <a:pt x="773594" y="837629"/>
                    </a:cubicBezTo>
                    <a:cubicBezTo>
                      <a:pt x="775070" y="836433"/>
                      <a:pt x="776545" y="835197"/>
                      <a:pt x="777941" y="834001"/>
                    </a:cubicBezTo>
                    <a:cubicBezTo>
                      <a:pt x="779376" y="832804"/>
                      <a:pt x="780851" y="831568"/>
                      <a:pt x="782247" y="830332"/>
                    </a:cubicBezTo>
                    <a:cubicBezTo>
                      <a:pt x="783642" y="829096"/>
                      <a:pt x="785117" y="827820"/>
                      <a:pt x="786513" y="826584"/>
                    </a:cubicBezTo>
                    <a:cubicBezTo>
                      <a:pt x="788387" y="824950"/>
                      <a:pt x="790261" y="823275"/>
                      <a:pt x="792095" y="821600"/>
                    </a:cubicBezTo>
                    <a:cubicBezTo>
                      <a:pt x="793052" y="820723"/>
                      <a:pt x="793969" y="819846"/>
                      <a:pt x="794926" y="818969"/>
                    </a:cubicBezTo>
                    <a:cubicBezTo>
                      <a:pt x="796122" y="817892"/>
                      <a:pt x="797278" y="816776"/>
                      <a:pt x="798435" y="815660"/>
                    </a:cubicBezTo>
                    <a:cubicBezTo>
                      <a:pt x="799711" y="814463"/>
                      <a:pt x="800986" y="813227"/>
                      <a:pt x="802262" y="811991"/>
                    </a:cubicBezTo>
                    <a:cubicBezTo>
                      <a:pt x="803897" y="810396"/>
                      <a:pt x="805572" y="808802"/>
                      <a:pt x="807206" y="807167"/>
                    </a:cubicBezTo>
                    <a:cubicBezTo>
                      <a:pt x="808642" y="805731"/>
                      <a:pt x="810077" y="804256"/>
                      <a:pt x="811513" y="802821"/>
                    </a:cubicBezTo>
                    <a:cubicBezTo>
                      <a:pt x="812948" y="801385"/>
                      <a:pt x="814344" y="799910"/>
                      <a:pt x="815739" y="798435"/>
                    </a:cubicBezTo>
                    <a:cubicBezTo>
                      <a:pt x="816856" y="797279"/>
                      <a:pt x="817972" y="796122"/>
                      <a:pt x="819048" y="794926"/>
                    </a:cubicBezTo>
                    <a:cubicBezTo>
                      <a:pt x="819926" y="793969"/>
                      <a:pt x="820803" y="793052"/>
                      <a:pt x="821680" y="792095"/>
                    </a:cubicBezTo>
                    <a:cubicBezTo>
                      <a:pt x="827302" y="785955"/>
                      <a:pt x="832804" y="779655"/>
                      <a:pt x="838067" y="773276"/>
                    </a:cubicBezTo>
                    <a:cubicBezTo>
                      <a:pt x="840380" y="770485"/>
                      <a:pt x="842613" y="767654"/>
                      <a:pt x="844885" y="764783"/>
                    </a:cubicBezTo>
                    <a:cubicBezTo>
                      <a:pt x="846042" y="763268"/>
                      <a:pt x="847198" y="761793"/>
                      <a:pt x="848354" y="760277"/>
                    </a:cubicBezTo>
                    <a:cubicBezTo>
                      <a:pt x="850667" y="757287"/>
                      <a:pt x="852900" y="754217"/>
                      <a:pt x="855172" y="751147"/>
                    </a:cubicBezTo>
                    <a:cubicBezTo>
                      <a:pt x="857206" y="748396"/>
                      <a:pt x="859199" y="745565"/>
                      <a:pt x="861193" y="742734"/>
                    </a:cubicBezTo>
                    <a:cubicBezTo>
                      <a:pt x="861392" y="742455"/>
                      <a:pt x="861592" y="742176"/>
                      <a:pt x="861751" y="741897"/>
                    </a:cubicBezTo>
                    <a:cubicBezTo>
                      <a:pt x="873633" y="724752"/>
                      <a:pt x="884399" y="706769"/>
                      <a:pt x="894008" y="688069"/>
                    </a:cubicBezTo>
                    <a:cubicBezTo>
                      <a:pt x="895722" y="684640"/>
                      <a:pt x="897437" y="681251"/>
                      <a:pt x="899111" y="677822"/>
                    </a:cubicBezTo>
                    <a:cubicBezTo>
                      <a:pt x="902460" y="670885"/>
                      <a:pt x="905610" y="663907"/>
                      <a:pt x="908561" y="656850"/>
                    </a:cubicBezTo>
                    <a:cubicBezTo>
                      <a:pt x="909159" y="655454"/>
                      <a:pt x="909757" y="654059"/>
                      <a:pt x="910355" y="652623"/>
                    </a:cubicBezTo>
                    <a:cubicBezTo>
                      <a:pt x="912787" y="646682"/>
                      <a:pt x="915100" y="640662"/>
                      <a:pt x="917293" y="634601"/>
                    </a:cubicBezTo>
                    <a:cubicBezTo>
                      <a:pt x="917931" y="632807"/>
                      <a:pt x="918569" y="631013"/>
                      <a:pt x="919207" y="629218"/>
                    </a:cubicBezTo>
                    <a:cubicBezTo>
                      <a:pt x="919844" y="627424"/>
                      <a:pt x="920443" y="625590"/>
                      <a:pt x="921081" y="623836"/>
                    </a:cubicBezTo>
                    <a:cubicBezTo>
                      <a:pt x="922277" y="620207"/>
                      <a:pt x="923473" y="616579"/>
                      <a:pt x="924589" y="612951"/>
                    </a:cubicBezTo>
                    <a:cubicBezTo>
                      <a:pt x="925148" y="611117"/>
                      <a:pt x="925746" y="609322"/>
                      <a:pt x="926224" y="607488"/>
                    </a:cubicBezTo>
                    <a:cubicBezTo>
                      <a:pt x="928975" y="598397"/>
                      <a:pt x="931407" y="589187"/>
                      <a:pt x="933521" y="579857"/>
                    </a:cubicBezTo>
                    <a:cubicBezTo>
                      <a:pt x="933959" y="577983"/>
                      <a:pt x="934358" y="576149"/>
                      <a:pt x="934757" y="574275"/>
                    </a:cubicBezTo>
                    <a:cubicBezTo>
                      <a:pt x="935155" y="572401"/>
                      <a:pt x="935514" y="570567"/>
                      <a:pt x="935953" y="568693"/>
                    </a:cubicBezTo>
                    <a:cubicBezTo>
                      <a:pt x="936312" y="566819"/>
                      <a:pt x="936710" y="564985"/>
                      <a:pt x="937069" y="563111"/>
                    </a:cubicBezTo>
                    <a:cubicBezTo>
                      <a:pt x="938903" y="553861"/>
                      <a:pt x="940419" y="544491"/>
                      <a:pt x="941615" y="535041"/>
                    </a:cubicBezTo>
                    <a:cubicBezTo>
                      <a:pt x="941894" y="533167"/>
                      <a:pt x="942133" y="531293"/>
                      <a:pt x="942332" y="529419"/>
                    </a:cubicBezTo>
                    <a:cubicBezTo>
                      <a:pt x="943010" y="523797"/>
                      <a:pt x="943568" y="518096"/>
                      <a:pt x="944047" y="512474"/>
                    </a:cubicBezTo>
                    <a:cubicBezTo>
                      <a:pt x="944206" y="510600"/>
                      <a:pt x="944366" y="508686"/>
                      <a:pt x="944486" y="506812"/>
                    </a:cubicBezTo>
                    <a:cubicBezTo>
                      <a:pt x="944605" y="504938"/>
                      <a:pt x="944764" y="503064"/>
                      <a:pt x="944844" y="501190"/>
                    </a:cubicBezTo>
                    <a:cubicBezTo>
                      <a:pt x="944964" y="499316"/>
                      <a:pt x="945044" y="497402"/>
                      <a:pt x="945163" y="495528"/>
                    </a:cubicBezTo>
                    <a:cubicBezTo>
                      <a:pt x="945283" y="493654"/>
                      <a:pt x="945323" y="491740"/>
                      <a:pt x="945403" y="489866"/>
                    </a:cubicBezTo>
                    <a:cubicBezTo>
                      <a:pt x="945761" y="478503"/>
                      <a:pt x="945761" y="467139"/>
                      <a:pt x="945323" y="455816"/>
                    </a:cubicBezTo>
                    <a:close/>
                  </a:path>
                </a:pathLst>
              </a:custGeom>
              <a:solidFill>
                <a:srgbClr val="C2B59B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47" name="Freeform: Shape 2446">
                <a:extLst>
                  <a:ext uri="{FF2B5EF4-FFF2-40B4-BE49-F238E27FC236}">
                    <a16:creationId xmlns="" xmlns:a16="http://schemas.microsoft.com/office/drawing/2014/main" id="{7176428F-5BA1-42B5-8579-057EB1F18097}"/>
                  </a:ext>
                </a:extLst>
              </p:cNvPr>
              <p:cNvSpPr/>
              <p:nvPr/>
            </p:nvSpPr>
            <p:spPr>
              <a:xfrm>
                <a:off x="2781632" y="-1857199"/>
                <a:ext cx="945662" cy="945641"/>
              </a:xfrm>
              <a:custGeom>
                <a:avLst/>
                <a:gdLst>
                  <a:gd name="connsiteX0" fmla="*/ 945323 w 945662"/>
                  <a:gd name="connsiteY0" fmla="*/ 455816 h 945641"/>
                  <a:gd name="connsiteX1" fmla="*/ 945083 w 945662"/>
                  <a:gd name="connsiteY1" fmla="*/ 450154 h 945641"/>
                  <a:gd name="connsiteX2" fmla="*/ 944764 w 945662"/>
                  <a:gd name="connsiteY2" fmla="*/ 444492 h 945641"/>
                  <a:gd name="connsiteX3" fmla="*/ 944406 w 945662"/>
                  <a:gd name="connsiteY3" fmla="*/ 438870 h 945641"/>
                  <a:gd name="connsiteX4" fmla="*/ 943967 w 945662"/>
                  <a:gd name="connsiteY4" fmla="*/ 433208 h 945641"/>
                  <a:gd name="connsiteX5" fmla="*/ 942253 w 945662"/>
                  <a:gd name="connsiteY5" fmla="*/ 416263 h 945641"/>
                  <a:gd name="connsiteX6" fmla="*/ 941535 w 945662"/>
                  <a:gd name="connsiteY6" fmla="*/ 410641 h 945641"/>
                  <a:gd name="connsiteX7" fmla="*/ 936990 w 945662"/>
                  <a:gd name="connsiteY7" fmla="*/ 382571 h 945641"/>
                  <a:gd name="connsiteX8" fmla="*/ 935873 w 945662"/>
                  <a:gd name="connsiteY8" fmla="*/ 376989 h 945641"/>
                  <a:gd name="connsiteX9" fmla="*/ 934677 w 945662"/>
                  <a:gd name="connsiteY9" fmla="*/ 371407 h 945641"/>
                  <a:gd name="connsiteX10" fmla="*/ 933441 w 945662"/>
                  <a:gd name="connsiteY10" fmla="*/ 365825 h 945641"/>
                  <a:gd name="connsiteX11" fmla="*/ 926144 w 945662"/>
                  <a:gd name="connsiteY11" fmla="*/ 338194 h 945641"/>
                  <a:gd name="connsiteX12" fmla="*/ 924510 w 945662"/>
                  <a:gd name="connsiteY12" fmla="*/ 332731 h 945641"/>
                  <a:gd name="connsiteX13" fmla="*/ 921001 w 945662"/>
                  <a:gd name="connsiteY13" fmla="*/ 321846 h 945641"/>
                  <a:gd name="connsiteX14" fmla="*/ 919127 w 945662"/>
                  <a:gd name="connsiteY14" fmla="*/ 316463 h 945641"/>
                  <a:gd name="connsiteX15" fmla="*/ 917213 w 945662"/>
                  <a:gd name="connsiteY15" fmla="*/ 311081 h 945641"/>
                  <a:gd name="connsiteX16" fmla="*/ 910275 w 945662"/>
                  <a:gd name="connsiteY16" fmla="*/ 293058 h 945641"/>
                  <a:gd name="connsiteX17" fmla="*/ 908481 w 945662"/>
                  <a:gd name="connsiteY17" fmla="*/ 288832 h 945641"/>
                  <a:gd name="connsiteX18" fmla="*/ 899031 w 945662"/>
                  <a:gd name="connsiteY18" fmla="*/ 267859 h 945641"/>
                  <a:gd name="connsiteX19" fmla="*/ 893928 w 945662"/>
                  <a:gd name="connsiteY19" fmla="*/ 257612 h 945641"/>
                  <a:gd name="connsiteX20" fmla="*/ 864104 w 945662"/>
                  <a:gd name="connsiteY20" fmla="*/ 207294 h 945641"/>
                  <a:gd name="connsiteX21" fmla="*/ 861711 w 945662"/>
                  <a:gd name="connsiteY21" fmla="*/ 203785 h 945641"/>
                  <a:gd name="connsiteX22" fmla="*/ 861153 w 945662"/>
                  <a:gd name="connsiteY22" fmla="*/ 202948 h 945641"/>
                  <a:gd name="connsiteX23" fmla="*/ 855132 w 945662"/>
                  <a:gd name="connsiteY23" fmla="*/ 194535 h 945641"/>
                  <a:gd name="connsiteX24" fmla="*/ 848315 w 945662"/>
                  <a:gd name="connsiteY24" fmla="*/ 185404 h 945641"/>
                  <a:gd name="connsiteX25" fmla="*/ 844845 w 945662"/>
                  <a:gd name="connsiteY25" fmla="*/ 180899 h 945641"/>
                  <a:gd name="connsiteX26" fmla="*/ 838028 w 945662"/>
                  <a:gd name="connsiteY26" fmla="*/ 172406 h 945641"/>
                  <a:gd name="connsiteX27" fmla="*/ 821640 w 945662"/>
                  <a:gd name="connsiteY27" fmla="*/ 153587 h 945641"/>
                  <a:gd name="connsiteX28" fmla="*/ 819009 w 945662"/>
                  <a:gd name="connsiteY28" fmla="*/ 150756 h 945641"/>
                  <a:gd name="connsiteX29" fmla="*/ 815699 w 945662"/>
                  <a:gd name="connsiteY29" fmla="*/ 147247 h 945641"/>
                  <a:gd name="connsiteX30" fmla="*/ 811473 w 945662"/>
                  <a:gd name="connsiteY30" fmla="*/ 142861 h 945641"/>
                  <a:gd name="connsiteX31" fmla="*/ 807167 w 945662"/>
                  <a:gd name="connsiteY31" fmla="*/ 138515 h 945641"/>
                  <a:gd name="connsiteX32" fmla="*/ 472841 w 945662"/>
                  <a:gd name="connsiteY32" fmla="*/ 0 h 945641"/>
                  <a:gd name="connsiteX33" fmla="*/ 0 w 945662"/>
                  <a:gd name="connsiteY33" fmla="*/ 472841 h 945641"/>
                  <a:gd name="connsiteX34" fmla="*/ 138515 w 945662"/>
                  <a:gd name="connsiteY34" fmla="*/ 807167 h 945641"/>
                  <a:gd name="connsiteX35" fmla="*/ 147207 w 945662"/>
                  <a:gd name="connsiteY35" fmla="*/ 815660 h 945641"/>
                  <a:gd name="connsiteX36" fmla="*/ 154902 w 945662"/>
                  <a:gd name="connsiteY36" fmla="*/ 822797 h 945641"/>
                  <a:gd name="connsiteX37" fmla="*/ 159129 w 945662"/>
                  <a:gd name="connsiteY37" fmla="*/ 826584 h 945641"/>
                  <a:gd name="connsiteX38" fmla="*/ 167701 w 945662"/>
                  <a:gd name="connsiteY38" fmla="*/ 834001 h 945641"/>
                  <a:gd name="connsiteX39" fmla="*/ 172047 w 945662"/>
                  <a:gd name="connsiteY39" fmla="*/ 837629 h 945641"/>
                  <a:gd name="connsiteX40" fmla="*/ 207294 w 945662"/>
                  <a:gd name="connsiteY40" fmla="*/ 864064 h 945641"/>
                  <a:gd name="connsiteX41" fmla="*/ 237477 w 945662"/>
                  <a:gd name="connsiteY41" fmla="*/ 882963 h 945641"/>
                  <a:gd name="connsiteX42" fmla="*/ 237597 w 945662"/>
                  <a:gd name="connsiteY42" fmla="*/ 883083 h 945641"/>
                  <a:gd name="connsiteX43" fmla="*/ 257532 w 945662"/>
                  <a:gd name="connsiteY43" fmla="*/ 893888 h 945641"/>
                  <a:gd name="connsiteX44" fmla="*/ 262676 w 945662"/>
                  <a:gd name="connsiteY44" fmla="*/ 896480 h 945641"/>
                  <a:gd name="connsiteX45" fmla="*/ 278944 w 945662"/>
                  <a:gd name="connsiteY45" fmla="*/ 904175 h 945641"/>
                  <a:gd name="connsiteX46" fmla="*/ 288553 w 945662"/>
                  <a:gd name="connsiteY46" fmla="*/ 908362 h 945641"/>
                  <a:gd name="connsiteX47" fmla="*/ 290786 w 945662"/>
                  <a:gd name="connsiteY47" fmla="*/ 909319 h 945641"/>
                  <a:gd name="connsiteX48" fmla="*/ 294852 w 945662"/>
                  <a:gd name="connsiteY48" fmla="*/ 910993 h 945641"/>
                  <a:gd name="connsiteX49" fmla="*/ 300355 w 945662"/>
                  <a:gd name="connsiteY49" fmla="*/ 913186 h 945641"/>
                  <a:gd name="connsiteX50" fmla="*/ 305538 w 945662"/>
                  <a:gd name="connsiteY50" fmla="*/ 915180 h 945641"/>
                  <a:gd name="connsiteX51" fmla="*/ 472761 w 945662"/>
                  <a:gd name="connsiteY51" fmla="*/ 945642 h 945641"/>
                  <a:gd name="connsiteX52" fmla="*/ 639984 w 945662"/>
                  <a:gd name="connsiteY52" fmla="*/ 915180 h 945641"/>
                  <a:gd name="connsiteX53" fmla="*/ 645366 w 945662"/>
                  <a:gd name="connsiteY53" fmla="*/ 913106 h 945641"/>
                  <a:gd name="connsiteX54" fmla="*/ 650709 w 945662"/>
                  <a:gd name="connsiteY54" fmla="*/ 910993 h 945641"/>
                  <a:gd name="connsiteX55" fmla="*/ 656052 w 945662"/>
                  <a:gd name="connsiteY55" fmla="*/ 908800 h 945641"/>
                  <a:gd name="connsiteX56" fmla="*/ 656850 w 945662"/>
                  <a:gd name="connsiteY56" fmla="*/ 908481 h 945641"/>
                  <a:gd name="connsiteX57" fmla="*/ 671881 w 945662"/>
                  <a:gd name="connsiteY57" fmla="*/ 901783 h 945641"/>
                  <a:gd name="connsiteX58" fmla="*/ 682966 w 945662"/>
                  <a:gd name="connsiteY58" fmla="*/ 896480 h 945641"/>
                  <a:gd name="connsiteX59" fmla="*/ 693173 w 945662"/>
                  <a:gd name="connsiteY59" fmla="*/ 891257 h 945641"/>
                  <a:gd name="connsiteX60" fmla="*/ 708045 w 945662"/>
                  <a:gd name="connsiteY60" fmla="*/ 883083 h 945641"/>
                  <a:gd name="connsiteX61" fmla="*/ 718053 w 945662"/>
                  <a:gd name="connsiteY61" fmla="*/ 877182 h 945641"/>
                  <a:gd name="connsiteX62" fmla="*/ 751186 w 945662"/>
                  <a:gd name="connsiteY62" fmla="*/ 855053 h 945641"/>
                  <a:gd name="connsiteX63" fmla="*/ 773594 w 945662"/>
                  <a:gd name="connsiteY63" fmla="*/ 837629 h 945641"/>
                  <a:gd name="connsiteX64" fmla="*/ 777941 w 945662"/>
                  <a:gd name="connsiteY64" fmla="*/ 834001 h 945641"/>
                  <a:gd name="connsiteX65" fmla="*/ 782247 w 945662"/>
                  <a:gd name="connsiteY65" fmla="*/ 830332 h 945641"/>
                  <a:gd name="connsiteX66" fmla="*/ 786513 w 945662"/>
                  <a:gd name="connsiteY66" fmla="*/ 826584 h 945641"/>
                  <a:gd name="connsiteX67" fmla="*/ 792095 w 945662"/>
                  <a:gd name="connsiteY67" fmla="*/ 821600 h 945641"/>
                  <a:gd name="connsiteX68" fmla="*/ 794926 w 945662"/>
                  <a:gd name="connsiteY68" fmla="*/ 818969 h 945641"/>
                  <a:gd name="connsiteX69" fmla="*/ 798435 w 945662"/>
                  <a:gd name="connsiteY69" fmla="*/ 815660 h 945641"/>
                  <a:gd name="connsiteX70" fmla="*/ 802262 w 945662"/>
                  <a:gd name="connsiteY70" fmla="*/ 811991 h 945641"/>
                  <a:gd name="connsiteX71" fmla="*/ 807206 w 945662"/>
                  <a:gd name="connsiteY71" fmla="*/ 807167 h 945641"/>
                  <a:gd name="connsiteX72" fmla="*/ 811513 w 945662"/>
                  <a:gd name="connsiteY72" fmla="*/ 802821 h 945641"/>
                  <a:gd name="connsiteX73" fmla="*/ 815739 w 945662"/>
                  <a:gd name="connsiteY73" fmla="*/ 798435 h 945641"/>
                  <a:gd name="connsiteX74" fmla="*/ 819048 w 945662"/>
                  <a:gd name="connsiteY74" fmla="*/ 794926 h 945641"/>
                  <a:gd name="connsiteX75" fmla="*/ 821680 w 945662"/>
                  <a:gd name="connsiteY75" fmla="*/ 792095 h 945641"/>
                  <a:gd name="connsiteX76" fmla="*/ 838067 w 945662"/>
                  <a:gd name="connsiteY76" fmla="*/ 773276 h 945641"/>
                  <a:gd name="connsiteX77" fmla="*/ 844885 w 945662"/>
                  <a:gd name="connsiteY77" fmla="*/ 764783 h 945641"/>
                  <a:gd name="connsiteX78" fmla="*/ 848354 w 945662"/>
                  <a:gd name="connsiteY78" fmla="*/ 760277 h 945641"/>
                  <a:gd name="connsiteX79" fmla="*/ 855172 w 945662"/>
                  <a:gd name="connsiteY79" fmla="*/ 751147 h 945641"/>
                  <a:gd name="connsiteX80" fmla="*/ 861193 w 945662"/>
                  <a:gd name="connsiteY80" fmla="*/ 742734 h 945641"/>
                  <a:gd name="connsiteX81" fmla="*/ 861751 w 945662"/>
                  <a:gd name="connsiteY81" fmla="*/ 741897 h 945641"/>
                  <a:gd name="connsiteX82" fmla="*/ 894008 w 945662"/>
                  <a:gd name="connsiteY82" fmla="*/ 688069 h 945641"/>
                  <a:gd name="connsiteX83" fmla="*/ 899111 w 945662"/>
                  <a:gd name="connsiteY83" fmla="*/ 677822 h 945641"/>
                  <a:gd name="connsiteX84" fmla="*/ 908561 w 945662"/>
                  <a:gd name="connsiteY84" fmla="*/ 656850 h 945641"/>
                  <a:gd name="connsiteX85" fmla="*/ 910355 w 945662"/>
                  <a:gd name="connsiteY85" fmla="*/ 652623 h 945641"/>
                  <a:gd name="connsiteX86" fmla="*/ 917293 w 945662"/>
                  <a:gd name="connsiteY86" fmla="*/ 634601 h 945641"/>
                  <a:gd name="connsiteX87" fmla="*/ 919207 w 945662"/>
                  <a:gd name="connsiteY87" fmla="*/ 629218 h 945641"/>
                  <a:gd name="connsiteX88" fmla="*/ 921081 w 945662"/>
                  <a:gd name="connsiteY88" fmla="*/ 623836 h 945641"/>
                  <a:gd name="connsiteX89" fmla="*/ 924589 w 945662"/>
                  <a:gd name="connsiteY89" fmla="*/ 612951 h 945641"/>
                  <a:gd name="connsiteX90" fmla="*/ 926224 w 945662"/>
                  <a:gd name="connsiteY90" fmla="*/ 607488 h 945641"/>
                  <a:gd name="connsiteX91" fmla="*/ 933521 w 945662"/>
                  <a:gd name="connsiteY91" fmla="*/ 579857 h 945641"/>
                  <a:gd name="connsiteX92" fmla="*/ 934757 w 945662"/>
                  <a:gd name="connsiteY92" fmla="*/ 574275 h 945641"/>
                  <a:gd name="connsiteX93" fmla="*/ 935953 w 945662"/>
                  <a:gd name="connsiteY93" fmla="*/ 568693 h 945641"/>
                  <a:gd name="connsiteX94" fmla="*/ 937069 w 945662"/>
                  <a:gd name="connsiteY94" fmla="*/ 563111 h 945641"/>
                  <a:gd name="connsiteX95" fmla="*/ 941615 w 945662"/>
                  <a:gd name="connsiteY95" fmla="*/ 535041 h 945641"/>
                  <a:gd name="connsiteX96" fmla="*/ 942332 w 945662"/>
                  <a:gd name="connsiteY96" fmla="*/ 529419 h 945641"/>
                  <a:gd name="connsiteX97" fmla="*/ 944047 w 945662"/>
                  <a:gd name="connsiteY97" fmla="*/ 512474 h 945641"/>
                  <a:gd name="connsiteX98" fmla="*/ 944486 w 945662"/>
                  <a:gd name="connsiteY98" fmla="*/ 506812 h 945641"/>
                  <a:gd name="connsiteX99" fmla="*/ 944844 w 945662"/>
                  <a:gd name="connsiteY99" fmla="*/ 501190 h 945641"/>
                  <a:gd name="connsiteX100" fmla="*/ 945163 w 945662"/>
                  <a:gd name="connsiteY100" fmla="*/ 495528 h 945641"/>
                  <a:gd name="connsiteX101" fmla="*/ 945403 w 945662"/>
                  <a:gd name="connsiteY101" fmla="*/ 489866 h 945641"/>
                  <a:gd name="connsiteX102" fmla="*/ 945323 w 945662"/>
                  <a:gd name="connsiteY102" fmla="*/ 455816 h 945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945662" h="945641">
                    <a:moveTo>
                      <a:pt x="945323" y="455816"/>
                    </a:moveTo>
                    <a:cubicBezTo>
                      <a:pt x="945243" y="453942"/>
                      <a:pt x="945203" y="452028"/>
                      <a:pt x="945083" y="450154"/>
                    </a:cubicBezTo>
                    <a:cubicBezTo>
                      <a:pt x="944964" y="448280"/>
                      <a:pt x="944884" y="446366"/>
                      <a:pt x="944764" y="444492"/>
                    </a:cubicBezTo>
                    <a:cubicBezTo>
                      <a:pt x="944645" y="442618"/>
                      <a:pt x="944525" y="440744"/>
                      <a:pt x="944406" y="438870"/>
                    </a:cubicBezTo>
                    <a:cubicBezTo>
                      <a:pt x="944286" y="436996"/>
                      <a:pt x="944127" y="435082"/>
                      <a:pt x="943967" y="433208"/>
                    </a:cubicBezTo>
                    <a:cubicBezTo>
                      <a:pt x="943489" y="427586"/>
                      <a:pt x="942930" y="421885"/>
                      <a:pt x="942253" y="416263"/>
                    </a:cubicBezTo>
                    <a:cubicBezTo>
                      <a:pt x="942053" y="414389"/>
                      <a:pt x="941814" y="412515"/>
                      <a:pt x="941535" y="410641"/>
                    </a:cubicBezTo>
                    <a:cubicBezTo>
                      <a:pt x="940339" y="401191"/>
                      <a:pt x="938784" y="391821"/>
                      <a:pt x="936990" y="382571"/>
                    </a:cubicBezTo>
                    <a:cubicBezTo>
                      <a:pt x="936631" y="380697"/>
                      <a:pt x="936232" y="378863"/>
                      <a:pt x="935873" y="376989"/>
                    </a:cubicBezTo>
                    <a:cubicBezTo>
                      <a:pt x="935474" y="375115"/>
                      <a:pt x="935115" y="373281"/>
                      <a:pt x="934677" y="371407"/>
                    </a:cubicBezTo>
                    <a:cubicBezTo>
                      <a:pt x="934278" y="369533"/>
                      <a:pt x="933879" y="367699"/>
                      <a:pt x="933441" y="365825"/>
                    </a:cubicBezTo>
                    <a:cubicBezTo>
                      <a:pt x="931328" y="356495"/>
                      <a:pt x="928895" y="347284"/>
                      <a:pt x="926144" y="338194"/>
                    </a:cubicBezTo>
                    <a:cubicBezTo>
                      <a:pt x="925626" y="336359"/>
                      <a:pt x="925068" y="334565"/>
                      <a:pt x="924510" y="332731"/>
                    </a:cubicBezTo>
                    <a:cubicBezTo>
                      <a:pt x="923393" y="329103"/>
                      <a:pt x="922197" y="325474"/>
                      <a:pt x="921001" y="321846"/>
                    </a:cubicBezTo>
                    <a:cubicBezTo>
                      <a:pt x="920403" y="320052"/>
                      <a:pt x="919805" y="318218"/>
                      <a:pt x="919127" y="316463"/>
                    </a:cubicBezTo>
                    <a:cubicBezTo>
                      <a:pt x="918489" y="314629"/>
                      <a:pt x="917851" y="312835"/>
                      <a:pt x="917213" y="311081"/>
                    </a:cubicBezTo>
                    <a:cubicBezTo>
                      <a:pt x="915020" y="305020"/>
                      <a:pt x="912708" y="298999"/>
                      <a:pt x="910275" y="293058"/>
                    </a:cubicBezTo>
                    <a:cubicBezTo>
                      <a:pt x="909677" y="291623"/>
                      <a:pt x="909079" y="290228"/>
                      <a:pt x="908481" y="288832"/>
                    </a:cubicBezTo>
                    <a:cubicBezTo>
                      <a:pt x="905531" y="281775"/>
                      <a:pt x="902381" y="274797"/>
                      <a:pt x="899031" y="267859"/>
                    </a:cubicBezTo>
                    <a:cubicBezTo>
                      <a:pt x="897397" y="264430"/>
                      <a:pt x="895642" y="261001"/>
                      <a:pt x="893928" y="257612"/>
                    </a:cubicBezTo>
                    <a:cubicBezTo>
                      <a:pt x="884996" y="240188"/>
                      <a:pt x="875029" y="223362"/>
                      <a:pt x="864104" y="207294"/>
                    </a:cubicBezTo>
                    <a:cubicBezTo>
                      <a:pt x="863306" y="206098"/>
                      <a:pt x="862509" y="204981"/>
                      <a:pt x="861711" y="203785"/>
                    </a:cubicBezTo>
                    <a:cubicBezTo>
                      <a:pt x="861552" y="203506"/>
                      <a:pt x="861352" y="203227"/>
                      <a:pt x="861153" y="202948"/>
                    </a:cubicBezTo>
                    <a:cubicBezTo>
                      <a:pt x="859160" y="200117"/>
                      <a:pt x="857166" y="197326"/>
                      <a:pt x="855132" y="194535"/>
                    </a:cubicBezTo>
                    <a:cubicBezTo>
                      <a:pt x="852860" y="191465"/>
                      <a:pt x="850627" y="188435"/>
                      <a:pt x="848315" y="185404"/>
                    </a:cubicBezTo>
                    <a:cubicBezTo>
                      <a:pt x="847158" y="183929"/>
                      <a:pt x="846002" y="182414"/>
                      <a:pt x="844845" y="180899"/>
                    </a:cubicBezTo>
                    <a:cubicBezTo>
                      <a:pt x="842573" y="178068"/>
                      <a:pt x="840340" y="175237"/>
                      <a:pt x="838028" y="172406"/>
                    </a:cubicBezTo>
                    <a:cubicBezTo>
                      <a:pt x="832764" y="165987"/>
                      <a:pt x="827302" y="159727"/>
                      <a:pt x="821640" y="153587"/>
                    </a:cubicBezTo>
                    <a:cubicBezTo>
                      <a:pt x="820763" y="152630"/>
                      <a:pt x="819886" y="151713"/>
                      <a:pt x="819009" y="150756"/>
                    </a:cubicBezTo>
                    <a:cubicBezTo>
                      <a:pt x="817932" y="149559"/>
                      <a:pt x="816816" y="148403"/>
                      <a:pt x="815699" y="147247"/>
                    </a:cubicBezTo>
                    <a:cubicBezTo>
                      <a:pt x="814304" y="145772"/>
                      <a:pt x="812908" y="144296"/>
                      <a:pt x="811473" y="142861"/>
                    </a:cubicBezTo>
                    <a:cubicBezTo>
                      <a:pt x="810037" y="141426"/>
                      <a:pt x="808642" y="139950"/>
                      <a:pt x="807167" y="138515"/>
                    </a:cubicBezTo>
                    <a:cubicBezTo>
                      <a:pt x="721602" y="52950"/>
                      <a:pt x="603381" y="0"/>
                      <a:pt x="472841" y="0"/>
                    </a:cubicBezTo>
                    <a:cubicBezTo>
                      <a:pt x="211680" y="0"/>
                      <a:pt x="0" y="211720"/>
                      <a:pt x="0" y="472841"/>
                    </a:cubicBezTo>
                    <a:cubicBezTo>
                      <a:pt x="0" y="603421"/>
                      <a:pt x="52950" y="721642"/>
                      <a:pt x="138515" y="807167"/>
                    </a:cubicBezTo>
                    <a:cubicBezTo>
                      <a:pt x="141386" y="810077"/>
                      <a:pt x="144296" y="812908"/>
                      <a:pt x="147207" y="815660"/>
                    </a:cubicBezTo>
                    <a:cubicBezTo>
                      <a:pt x="149759" y="818052"/>
                      <a:pt x="152310" y="820444"/>
                      <a:pt x="154902" y="822797"/>
                    </a:cubicBezTo>
                    <a:cubicBezTo>
                      <a:pt x="156298" y="824072"/>
                      <a:pt x="157693" y="825348"/>
                      <a:pt x="159129" y="826584"/>
                    </a:cubicBezTo>
                    <a:cubicBezTo>
                      <a:pt x="161960" y="829136"/>
                      <a:pt x="164830" y="831568"/>
                      <a:pt x="167701" y="834001"/>
                    </a:cubicBezTo>
                    <a:cubicBezTo>
                      <a:pt x="169137" y="835197"/>
                      <a:pt x="170612" y="836433"/>
                      <a:pt x="172047" y="837629"/>
                    </a:cubicBezTo>
                    <a:cubicBezTo>
                      <a:pt x="183371" y="846999"/>
                      <a:pt x="195133" y="855811"/>
                      <a:pt x="207294" y="864064"/>
                    </a:cubicBezTo>
                    <a:cubicBezTo>
                      <a:pt x="217102" y="870723"/>
                      <a:pt x="227150" y="877022"/>
                      <a:pt x="237477" y="882963"/>
                    </a:cubicBezTo>
                    <a:cubicBezTo>
                      <a:pt x="237517" y="883043"/>
                      <a:pt x="237557" y="883083"/>
                      <a:pt x="237597" y="883083"/>
                    </a:cubicBezTo>
                    <a:cubicBezTo>
                      <a:pt x="244136" y="886831"/>
                      <a:pt x="250794" y="890459"/>
                      <a:pt x="257532" y="893888"/>
                    </a:cubicBezTo>
                    <a:cubicBezTo>
                      <a:pt x="259247" y="894765"/>
                      <a:pt x="260961" y="895643"/>
                      <a:pt x="262676" y="896480"/>
                    </a:cubicBezTo>
                    <a:cubicBezTo>
                      <a:pt x="268059" y="899191"/>
                      <a:pt x="273481" y="901743"/>
                      <a:pt x="278944" y="904175"/>
                    </a:cubicBezTo>
                    <a:cubicBezTo>
                      <a:pt x="282134" y="905611"/>
                      <a:pt x="285363" y="907006"/>
                      <a:pt x="288553" y="908362"/>
                    </a:cubicBezTo>
                    <a:cubicBezTo>
                      <a:pt x="289310" y="908681"/>
                      <a:pt x="290028" y="909000"/>
                      <a:pt x="290786" y="909319"/>
                    </a:cubicBezTo>
                    <a:cubicBezTo>
                      <a:pt x="292141" y="909877"/>
                      <a:pt x="293497" y="910435"/>
                      <a:pt x="294852" y="910993"/>
                    </a:cubicBezTo>
                    <a:cubicBezTo>
                      <a:pt x="296687" y="911751"/>
                      <a:pt x="298481" y="912469"/>
                      <a:pt x="300355" y="913186"/>
                    </a:cubicBezTo>
                    <a:cubicBezTo>
                      <a:pt x="302070" y="913864"/>
                      <a:pt x="303824" y="914502"/>
                      <a:pt x="305538" y="915180"/>
                    </a:cubicBezTo>
                    <a:cubicBezTo>
                      <a:pt x="357531" y="934876"/>
                      <a:pt x="413910" y="945642"/>
                      <a:pt x="472761" y="945642"/>
                    </a:cubicBezTo>
                    <a:cubicBezTo>
                      <a:pt x="531652" y="945642"/>
                      <a:pt x="587991" y="934876"/>
                      <a:pt x="639984" y="915180"/>
                    </a:cubicBezTo>
                    <a:cubicBezTo>
                      <a:pt x="641778" y="914502"/>
                      <a:pt x="643572" y="913784"/>
                      <a:pt x="645366" y="913106"/>
                    </a:cubicBezTo>
                    <a:cubicBezTo>
                      <a:pt x="647161" y="912389"/>
                      <a:pt x="648955" y="911671"/>
                      <a:pt x="650709" y="910993"/>
                    </a:cubicBezTo>
                    <a:cubicBezTo>
                      <a:pt x="652503" y="910236"/>
                      <a:pt x="654298" y="909558"/>
                      <a:pt x="656052" y="908800"/>
                    </a:cubicBezTo>
                    <a:cubicBezTo>
                      <a:pt x="656331" y="908681"/>
                      <a:pt x="656610" y="908561"/>
                      <a:pt x="656850" y="908481"/>
                    </a:cubicBezTo>
                    <a:cubicBezTo>
                      <a:pt x="661913" y="906328"/>
                      <a:pt x="666897" y="904135"/>
                      <a:pt x="671881" y="901783"/>
                    </a:cubicBezTo>
                    <a:cubicBezTo>
                      <a:pt x="675589" y="900108"/>
                      <a:pt x="679258" y="898314"/>
                      <a:pt x="682966" y="896480"/>
                    </a:cubicBezTo>
                    <a:cubicBezTo>
                      <a:pt x="686395" y="894805"/>
                      <a:pt x="689784" y="893051"/>
                      <a:pt x="693173" y="891257"/>
                    </a:cubicBezTo>
                    <a:cubicBezTo>
                      <a:pt x="698157" y="888625"/>
                      <a:pt x="703141" y="885874"/>
                      <a:pt x="708045" y="883083"/>
                    </a:cubicBezTo>
                    <a:cubicBezTo>
                      <a:pt x="711394" y="881209"/>
                      <a:pt x="714744" y="879215"/>
                      <a:pt x="718053" y="877182"/>
                    </a:cubicBezTo>
                    <a:cubicBezTo>
                      <a:pt x="729417" y="870244"/>
                      <a:pt x="740461" y="862908"/>
                      <a:pt x="751186" y="855053"/>
                    </a:cubicBezTo>
                    <a:cubicBezTo>
                      <a:pt x="758802" y="849471"/>
                      <a:pt x="766298" y="843689"/>
                      <a:pt x="773594" y="837629"/>
                    </a:cubicBezTo>
                    <a:cubicBezTo>
                      <a:pt x="775070" y="836433"/>
                      <a:pt x="776545" y="835197"/>
                      <a:pt x="777941" y="834001"/>
                    </a:cubicBezTo>
                    <a:cubicBezTo>
                      <a:pt x="779376" y="832804"/>
                      <a:pt x="780851" y="831568"/>
                      <a:pt x="782247" y="830332"/>
                    </a:cubicBezTo>
                    <a:cubicBezTo>
                      <a:pt x="783642" y="829096"/>
                      <a:pt x="785117" y="827820"/>
                      <a:pt x="786513" y="826584"/>
                    </a:cubicBezTo>
                    <a:cubicBezTo>
                      <a:pt x="788387" y="824950"/>
                      <a:pt x="790261" y="823275"/>
                      <a:pt x="792095" y="821600"/>
                    </a:cubicBezTo>
                    <a:cubicBezTo>
                      <a:pt x="793052" y="820723"/>
                      <a:pt x="793969" y="819846"/>
                      <a:pt x="794926" y="818969"/>
                    </a:cubicBezTo>
                    <a:cubicBezTo>
                      <a:pt x="796122" y="817892"/>
                      <a:pt x="797278" y="816776"/>
                      <a:pt x="798435" y="815660"/>
                    </a:cubicBezTo>
                    <a:cubicBezTo>
                      <a:pt x="799711" y="814463"/>
                      <a:pt x="800986" y="813227"/>
                      <a:pt x="802262" y="811991"/>
                    </a:cubicBezTo>
                    <a:cubicBezTo>
                      <a:pt x="803897" y="810396"/>
                      <a:pt x="805572" y="808802"/>
                      <a:pt x="807206" y="807167"/>
                    </a:cubicBezTo>
                    <a:cubicBezTo>
                      <a:pt x="808642" y="805731"/>
                      <a:pt x="810077" y="804256"/>
                      <a:pt x="811513" y="802821"/>
                    </a:cubicBezTo>
                    <a:cubicBezTo>
                      <a:pt x="812948" y="801385"/>
                      <a:pt x="814344" y="799910"/>
                      <a:pt x="815739" y="798435"/>
                    </a:cubicBezTo>
                    <a:cubicBezTo>
                      <a:pt x="816856" y="797279"/>
                      <a:pt x="817972" y="796122"/>
                      <a:pt x="819048" y="794926"/>
                    </a:cubicBezTo>
                    <a:cubicBezTo>
                      <a:pt x="819926" y="793969"/>
                      <a:pt x="820803" y="793052"/>
                      <a:pt x="821680" y="792095"/>
                    </a:cubicBezTo>
                    <a:cubicBezTo>
                      <a:pt x="827302" y="785955"/>
                      <a:pt x="832804" y="779655"/>
                      <a:pt x="838067" y="773276"/>
                    </a:cubicBezTo>
                    <a:cubicBezTo>
                      <a:pt x="840380" y="770485"/>
                      <a:pt x="842613" y="767654"/>
                      <a:pt x="844885" y="764783"/>
                    </a:cubicBezTo>
                    <a:cubicBezTo>
                      <a:pt x="846042" y="763268"/>
                      <a:pt x="847198" y="761793"/>
                      <a:pt x="848354" y="760277"/>
                    </a:cubicBezTo>
                    <a:cubicBezTo>
                      <a:pt x="850667" y="757287"/>
                      <a:pt x="852900" y="754217"/>
                      <a:pt x="855172" y="751147"/>
                    </a:cubicBezTo>
                    <a:cubicBezTo>
                      <a:pt x="857206" y="748396"/>
                      <a:pt x="859199" y="745565"/>
                      <a:pt x="861193" y="742734"/>
                    </a:cubicBezTo>
                    <a:cubicBezTo>
                      <a:pt x="861392" y="742455"/>
                      <a:pt x="861592" y="742176"/>
                      <a:pt x="861751" y="741897"/>
                    </a:cubicBezTo>
                    <a:cubicBezTo>
                      <a:pt x="873633" y="724752"/>
                      <a:pt x="884399" y="706769"/>
                      <a:pt x="894008" y="688069"/>
                    </a:cubicBezTo>
                    <a:cubicBezTo>
                      <a:pt x="895722" y="684640"/>
                      <a:pt x="897437" y="681251"/>
                      <a:pt x="899111" y="677822"/>
                    </a:cubicBezTo>
                    <a:cubicBezTo>
                      <a:pt x="902460" y="670885"/>
                      <a:pt x="905610" y="663907"/>
                      <a:pt x="908561" y="656850"/>
                    </a:cubicBezTo>
                    <a:cubicBezTo>
                      <a:pt x="909159" y="655454"/>
                      <a:pt x="909757" y="654059"/>
                      <a:pt x="910355" y="652623"/>
                    </a:cubicBezTo>
                    <a:cubicBezTo>
                      <a:pt x="912787" y="646682"/>
                      <a:pt x="915100" y="640662"/>
                      <a:pt x="917293" y="634601"/>
                    </a:cubicBezTo>
                    <a:cubicBezTo>
                      <a:pt x="917931" y="632807"/>
                      <a:pt x="918569" y="631013"/>
                      <a:pt x="919207" y="629218"/>
                    </a:cubicBezTo>
                    <a:cubicBezTo>
                      <a:pt x="919844" y="627424"/>
                      <a:pt x="920443" y="625590"/>
                      <a:pt x="921081" y="623836"/>
                    </a:cubicBezTo>
                    <a:cubicBezTo>
                      <a:pt x="922277" y="620207"/>
                      <a:pt x="923473" y="616579"/>
                      <a:pt x="924589" y="612951"/>
                    </a:cubicBezTo>
                    <a:cubicBezTo>
                      <a:pt x="925148" y="611117"/>
                      <a:pt x="925746" y="609322"/>
                      <a:pt x="926224" y="607488"/>
                    </a:cubicBezTo>
                    <a:cubicBezTo>
                      <a:pt x="928975" y="598397"/>
                      <a:pt x="931407" y="589187"/>
                      <a:pt x="933521" y="579857"/>
                    </a:cubicBezTo>
                    <a:cubicBezTo>
                      <a:pt x="933959" y="577983"/>
                      <a:pt x="934358" y="576149"/>
                      <a:pt x="934757" y="574275"/>
                    </a:cubicBezTo>
                    <a:cubicBezTo>
                      <a:pt x="935155" y="572401"/>
                      <a:pt x="935514" y="570567"/>
                      <a:pt x="935953" y="568693"/>
                    </a:cubicBezTo>
                    <a:cubicBezTo>
                      <a:pt x="936312" y="566819"/>
                      <a:pt x="936710" y="564985"/>
                      <a:pt x="937069" y="563111"/>
                    </a:cubicBezTo>
                    <a:cubicBezTo>
                      <a:pt x="938903" y="553861"/>
                      <a:pt x="940419" y="544491"/>
                      <a:pt x="941615" y="535041"/>
                    </a:cubicBezTo>
                    <a:cubicBezTo>
                      <a:pt x="941894" y="533167"/>
                      <a:pt x="942133" y="531293"/>
                      <a:pt x="942332" y="529419"/>
                    </a:cubicBezTo>
                    <a:cubicBezTo>
                      <a:pt x="943010" y="523797"/>
                      <a:pt x="943568" y="518096"/>
                      <a:pt x="944047" y="512474"/>
                    </a:cubicBezTo>
                    <a:cubicBezTo>
                      <a:pt x="944206" y="510600"/>
                      <a:pt x="944366" y="508686"/>
                      <a:pt x="944486" y="506812"/>
                    </a:cubicBezTo>
                    <a:cubicBezTo>
                      <a:pt x="944605" y="504938"/>
                      <a:pt x="944764" y="503064"/>
                      <a:pt x="944844" y="501190"/>
                    </a:cubicBezTo>
                    <a:cubicBezTo>
                      <a:pt x="944964" y="499316"/>
                      <a:pt x="945044" y="497402"/>
                      <a:pt x="945163" y="495528"/>
                    </a:cubicBezTo>
                    <a:cubicBezTo>
                      <a:pt x="945283" y="493654"/>
                      <a:pt x="945323" y="491740"/>
                      <a:pt x="945403" y="489866"/>
                    </a:cubicBezTo>
                    <a:cubicBezTo>
                      <a:pt x="945761" y="478503"/>
                      <a:pt x="945761" y="467139"/>
                      <a:pt x="945323" y="455816"/>
                    </a:cubicBezTo>
                    <a:close/>
                  </a:path>
                </a:pathLst>
              </a:custGeom>
              <a:solidFill>
                <a:srgbClr val="C2B59B">
                  <a:alpha val="31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48" name="Freeform: Shape 2447">
                <a:extLst>
                  <a:ext uri="{FF2B5EF4-FFF2-40B4-BE49-F238E27FC236}">
                    <a16:creationId xmlns="" xmlns:a16="http://schemas.microsoft.com/office/drawing/2014/main" id="{60C7F58E-EBDA-41D8-B3EF-B93930FD4520}"/>
                  </a:ext>
                </a:extLst>
              </p:cNvPr>
              <p:cNvSpPr/>
              <p:nvPr/>
            </p:nvSpPr>
            <p:spPr>
              <a:xfrm>
                <a:off x="2927044" y="-1711906"/>
                <a:ext cx="654901" cy="655015"/>
              </a:xfrm>
              <a:custGeom>
                <a:avLst/>
                <a:gdLst>
                  <a:gd name="connsiteX0" fmla="*/ 654657 w 654901"/>
                  <a:gd name="connsiteY0" fmla="*/ 315746 h 655015"/>
                  <a:gd name="connsiteX1" fmla="*/ 654497 w 654901"/>
                  <a:gd name="connsiteY1" fmla="*/ 311798 h 655015"/>
                  <a:gd name="connsiteX2" fmla="*/ 654298 w 654901"/>
                  <a:gd name="connsiteY2" fmla="*/ 307851 h 655015"/>
                  <a:gd name="connsiteX3" fmla="*/ 654059 w 654901"/>
                  <a:gd name="connsiteY3" fmla="*/ 303944 h 655015"/>
                  <a:gd name="connsiteX4" fmla="*/ 653740 w 654901"/>
                  <a:gd name="connsiteY4" fmla="*/ 299996 h 655015"/>
                  <a:gd name="connsiteX5" fmla="*/ 652544 w 654901"/>
                  <a:gd name="connsiteY5" fmla="*/ 288274 h 655015"/>
                  <a:gd name="connsiteX6" fmla="*/ 652065 w 654901"/>
                  <a:gd name="connsiteY6" fmla="*/ 284366 h 655015"/>
                  <a:gd name="connsiteX7" fmla="*/ 648915 w 654901"/>
                  <a:gd name="connsiteY7" fmla="*/ 264949 h 655015"/>
                  <a:gd name="connsiteX8" fmla="*/ 648158 w 654901"/>
                  <a:gd name="connsiteY8" fmla="*/ 261081 h 655015"/>
                  <a:gd name="connsiteX9" fmla="*/ 647320 w 654901"/>
                  <a:gd name="connsiteY9" fmla="*/ 257214 h 655015"/>
                  <a:gd name="connsiteX10" fmla="*/ 646443 w 654901"/>
                  <a:gd name="connsiteY10" fmla="*/ 253346 h 655015"/>
                  <a:gd name="connsiteX11" fmla="*/ 641379 w 654901"/>
                  <a:gd name="connsiteY11" fmla="*/ 234208 h 655015"/>
                  <a:gd name="connsiteX12" fmla="*/ 640223 w 654901"/>
                  <a:gd name="connsiteY12" fmla="*/ 230420 h 655015"/>
                  <a:gd name="connsiteX13" fmla="*/ 637791 w 654901"/>
                  <a:gd name="connsiteY13" fmla="*/ 222884 h 655015"/>
                  <a:gd name="connsiteX14" fmla="*/ 636515 w 654901"/>
                  <a:gd name="connsiteY14" fmla="*/ 219136 h 655015"/>
                  <a:gd name="connsiteX15" fmla="*/ 635199 w 654901"/>
                  <a:gd name="connsiteY15" fmla="*/ 215388 h 655015"/>
                  <a:gd name="connsiteX16" fmla="*/ 630375 w 654901"/>
                  <a:gd name="connsiteY16" fmla="*/ 202908 h 655015"/>
                  <a:gd name="connsiteX17" fmla="*/ 629139 w 654901"/>
                  <a:gd name="connsiteY17" fmla="*/ 199997 h 655015"/>
                  <a:gd name="connsiteX18" fmla="*/ 622600 w 654901"/>
                  <a:gd name="connsiteY18" fmla="*/ 185484 h 655015"/>
                  <a:gd name="connsiteX19" fmla="*/ 619051 w 654901"/>
                  <a:gd name="connsiteY19" fmla="*/ 178387 h 655015"/>
                  <a:gd name="connsiteX20" fmla="*/ 598398 w 654901"/>
                  <a:gd name="connsiteY20" fmla="*/ 143539 h 655015"/>
                  <a:gd name="connsiteX21" fmla="*/ 596723 w 654901"/>
                  <a:gd name="connsiteY21" fmla="*/ 141107 h 655015"/>
                  <a:gd name="connsiteX22" fmla="*/ 596324 w 654901"/>
                  <a:gd name="connsiteY22" fmla="*/ 140509 h 655015"/>
                  <a:gd name="connsiteX23" fmla="*/ 592178 w 654901"/>
                  <a:gd name="connsiteY23" fmla="*/ 134687 h 655015"/>
                  <a:gd name="connsiteX24" fmla="*/ 587473 w 654901"/>
                  <a:gd name="connsiteY24" fmla="*/ 128388 h 655015"/>
                  <a:gd name="connsiteX25" fmla="*/ 585080 w 654901"/>
                  <a:gd name="connsiteY25" fmla="*/ 125278 h 655015"/>
                  <a:gd name="connsiteX26" fmla="*/ 580375 w 654901"/>
                  <a:gd name="connsiteY26" fmla="*/ 119416 h 655015"/>
                  <a:gd name="connsiteX27" fmla="*/ 569052 w 654901"/>
                  <a:gd name="connsiteY27" fmla="*/ 106378 h 655015"/>
                  <a:gd name="connsiteX28" fmla="*/ 567218 w 654901"/>
                  <a:gd name="connsiteY28" fmla="*/ 104425 h 655015"/>
                  <a:gd name="connsiteX29" fmla="*/ 564945 w 654901"/>
                  <a:gd name="connsiteY29" fmla="*/ 101992 h 655015"/>
                  <a:gd name="connsiteX30" fmla="*/ 562034 w 654901"/>
                  <a:gd name="connsiteY30" fmla="*/ 98962 h 655015"/>
                  <a:gd name="connsiteX31" fmla="*/ 559084 w 654901"/>
                  <a:gd name="connsiteY31" fmla="*/ 95932 h 655015"/>
                  <a:gd name="connsiteX32" fmla="*/ 327508 w 654901"/>
                  <a:gd name="connsiteY32" fmla="*/ 0 h 655015"/>
                  <a:gd name="connsiteX33" fmla="*/ 0 w 654901"/>
                  <a:gd name="connsiteY33" fmla="*/ 327508 h 655015"/>
                  <a:gd name="connsiteX34" fmla="*/ 95932 w 654901"/>
                  <a:gd name="connsiteY34" fmla="*/ 559084 h 655015"/>
                  <a:gd name="connsiteX35" fmla="*/ 101952 w 654901"/>
                  <a:gd name="connsiteY35" fmla="*/ 564985 h 655015"/>
                  <a:gd name="connsiteX36" fmla="*/ 107295 w 654901"/>
                  <a:gd name="connsiteY36" fmla="*/ 569929 h 655015"/>
                  <a:gd name="connsiteX37" fmla="*/ 110206 w 654901"/>
                  <a:gd name="connsiteY37" fmla="*/ 572561 h 655015"/>
                  <a:gd name="connsiteX38" fmla="*/ 116147 w 654901"/>
                  <a:gd name="connsiteY38" fmla="*/ 577704 h 655015"/>
                  <a:gd name="connsiteX39" fmla="*/ 119177 w 654901"/>
                  <a:gd name="connsiteY39" fmla="*/ 580216 h 655015"/>
                  <a:gd name="connsiteX40" fmla="*/ 143579 w 654901"/>
                  <a:gd name="connsiteY40" fmla="*/ 598517 h 655015"/>
                  <a:gd name="connsiteX41" fmla="*/ 164472 w 654901"/>
                  <a:gd name="connsiteY41" fmla="*/ 611595 h 655015"/>
                  <a:gd name="connsiteX42" fmla="*/ 164551 w 654901"/>
                  <a:gd name="connsiteY42" fmla="*/ 611675 h 655015"/>
                  <a:gd name="connsiteX43" fmla="*/ 178387 w 654901"/>
                  <a:gd name="connsiteY43" fmla="*/ 619171 h 655015"/>
                  <a:gd name="connsiteX44" fmla="*/ 181935 w 654901"/>
                  <a:gd name="connsiteY44" fmla="*/ 620965 h 655015"/>
                  <a:gd name="connsiteX45" fmla="*/ 193219 w 654901"/>
                  <a:gd name="connsiteY45" fmla="*/ 626308 h 655015"/>
                  <a:gd name="connsiteX46" fmla="*/ 199878 w 654901"/>
                  <a:gd name="connsiteY46" fmla="*/ 629218 h 655015"/>
                  <a:gd name="connsiteX47" fmla="*/ 201433 w 654901"/>
                  <a:gd name="connsiteY47" fmla="*/ 629856 h 655015"/>
                  <a:gd name="connsiteX48" fmla="*/ 204264 w 654901"/>
                  <a:gd name="connsiteY48" fmla="*/ 631013 h 655015"/>
                  <a:gd name="connsiteX49" fmla="*/ 208091 w 654901"/>
                  <a:gd name="connsiteY49" fmla="*/ 632528 h 655015"/>
                  <a:gd name="connsiteX50" fmla="*/ 211680 w 654901"/>
                  <a:gd name="connsiteY50" fmla="*/ 633923 h 655015"/>
                  <a:gd name="connsiteX51" fmla="*/ 327508 w 654901"/>
                  <a:gd name="connsiteY51" fmla="*/ 655016 h 655015"/>
                  <a:gd name="connsiteX52" fmla="*/ 443336 w 654901"/>
                  <a:gd name="connsiteY52" fmla="*/ 633923 h 655015"/>
                  <a:gd name="connsiteX53" fmla="*/ 447044 w 654901"/>
                  <a:gd name="connsiteY53" fmla="*/ 632488 h 655015"/>
                  <a:gd name="connsiteX54" fmla="*/ 450752 w 654901"/>
                  <a:gd name="connsiteY54" fmla="*/ 631013 h 655015"/>
                  <a:gd name="connsiteX55" fmla="*/ 454460 w 654901"/>
                  <a:gd name="connsiteY55" fmla="*/ 629498 h 655015"/>
                  <a:gd name="connsiteX56" fmla="*/ 455018 w 654901"/>
                  <a:gd name="connsiteY56" fmla="*/ 629258 h 655015"/>
                  <a:gd name="connsiteX57" fmla="*/ 465425 w 654901"/>
                  <a:gd name="connsiteY57" fmla="*/ 624633 h 655015"/>
                  <a:gd name="connsiteX58" fmla="*/ 473080 w 654901"/>
                  <a:gd name="connsiteY58" fmla="*/ 620965 h 655015"/>
                  <a:gd name="connsiteX59" fmla="*/ 480137 w 654901"/>
                  <a:gd name="connsiteY59" fmla="*/ 617337 h 655015"/>
                  <a:gd name="connsiteX60" fmla="*/ 490424 w 654901"/>
                  <a:gd name="connsiteY60" fmla="*/ 611675 h 655015"/>
                  <a:gd name="connsiteX61" fmla="*/ 497362 w 654901"/>
                  <a:gd name="connsiteY61" fmla="*/ 607568 h 655015"/>
                  <a:gd name="connsiteX62" fmla="*/ 520328 w 654901"/>
                  <a:gd name="connsiteY62" fmla="*/ 592257 h 655015"/>
                  <a:gd name="connsiteX63" fmla="*/ 535839 w 654901"/>
                  <a:gd name="connsiteY63" fmla="*/ 580176 h 655015"/>
                  <a:gd name="connsiteX64" fmla="*/ 538869 w 654901"/>
                  <a:gd name="connsiteY64" fmla="*/ 577664 h 655015"/>
                  <a:gd name="connsiteX65" fmla="*/ 541859 w 654901"/>
                  <a:gd name="connsiteY65" fmla="*/ 575112 h 655015"/>
                  <a:gd name="connsiteX66" fmla="*/ 544810 w 654901"/>
                  <a:gd name="connsiteY66" fmla="*/ 572521 h 655015"/>
                  <a:gd name="connsiteX67" fmla="*/ 548677 w 654901"/>
                  <a:gd name="connsiteY67" fmla="*/ 569052 h 655015"/>
                  <a:gd name="connsiteX68" fmla="*/ 550631 w 654901"/>
                  <a:gd name="connsiteY68" fmla="*/ 567218 h 655015"/>
                  <a:gd name="connsiteX69" fmla="*/ 553063 w 654901"/>
                  <a:gd name="connsiteY69" fmla="*/ 564945 h 655015"/>
                  <a:gd name="connsiteX70" fmla="*/ 555695 w 654901"/>
                  <a:gd name="connsiteY70" fmla="*/ 562393 h 655015"/>
                  <a:gd name="connsiteX71" fmla="*/ 559124 w 654901"/>
                  <a:gd name="connsiteY71" fmla="*/ 559044 h 655015"/>
                  <a:gd name="connsiteX72" fmla="*/ 562074 w 654901"/>
                  <a:gd name="connsiteY72" fmla="*/ 556014 h 655015"/>
                  <a:gd name="connsiteX73" fmla="*/ 564985 w 654901"/>
                  <a:gd name="connsiteY73" fmla="*/ 552983 h 655015"/>
                  <a:gd name="connsiteX74" fmla="*/ 567258 w 654901"/>
                  <a:gd name="connsiteY74" fmla="*/ 550551 h 655015"/>
                  <a:gd name="connsiteX75" fmla="*/ 569092 w 654901"/>
                  <a:gd name="connsiteY75" fmla="*/ 548597 h 655015"/>
                  <a:gd name="connsiteX76" fmla="*/ 580415 w 654901"/>
                  <a:gd name="connsiteY76" fmla="*/ 535559 h 655015"/>
                  <a:gd name="connsiteX77" fmla="*/ 585120 w 654901"/>
                  <a:gd name="connsiteY77" fmla="*/ 529698 h 655015"/>
                  <a:gd name="connsiteX78" fmla="*/ 587513 w 654901"/>
                  <a:gd name="connsiteY78" fmla="*/ 526588 h 655015"/>
                  <a:gd name="connsiteX79" fmla="*/ 592217 w 654901"/>
                  <a:gd name="connsiteY79" fmla="*/ 520288 h 655015"/>
                  <a:gd name="connsiteX80" fmla="*/ 596364 w 654901"/>
                  <a:gd name="connsiteY80" fmla="*/ 514467 h 655015"/>
                  <a:gd name="connsiteX81" fmla="*/ 596763 w 654901"/>
                  <a:gd name="connsiteY81" fmla="*/ 513869 h 655015"/>
                  <a:gd name="connsiteX82" fmla="*/ 619091 w 654901"/>
                  <a:gd name="connsiteY82" fmla="*/ 476589 h 655015"/>
                  <a:gd name="connsiteX83" fmla="*/ 622640 w 654901"/>
                  <a:gd name="connsiteY83" fmla="*/ 469492 h 655015"/>
                  <a:gd name="connsiteX84" fmla="*/ 629179 w 654901"/>
                  <a:gd name="connsiteY84" fmla="*/ 454978 h 655015"/>
                  <a:gd name="connsiteX85" fmla="*/ 630415 w 654901"/>
                  <a:gd name="connsiteY85" fmla="*/ 452068 h 655015"/>
                  <a:gd name="connsiteX86" fmla="*/ 635239 w 654901"/>
                  <a:gd name="connsiteY86" fmla="*/ 439588 h 655015"/>
                  <a:gd name="connsiteX87" fmla="*/ 636555 w 654901"/>
                  <a:gd name="connsiteY87" fmla="*/ 435840 h 655015"/>
                  <a:gd name="connsiteX88" fmla="*/ 637831 w 654901"/>
                  <a:gd name="connsiteY88" fmla="*/ 432092 h 655015"/>
                  <a:gd name="connsiteX89" fmla="*/ 640263 w 654901"/>
                  <a:gd name="connsiteY89" fmla="*/ 424556 h 655015"/>
                  <a:gd name="connsiteX90" fmla="*/ 641419 w 654901"/>
                  <a:gd name="connsiteY90" fmla="*/ 420768 h 655015"/>
                  <a:gd name="connsiteX91" fmla="*/ 646483 w 654901"/>
                  <a:gd name="connsiteY91" fmla="*/ 401630 h 655015"/>
                  <a:gd name="connsiteX92" fmla="*/ 647360 w 654901"/>
                  <a:gd name="connsiteY92" fmla="*/ 397762 h 655015"/>
                  <a:gd name="connsiteX93" fmla="*/ 648197 w 654901"/>
                  <a:gd name="connsiteY93" fmla="*/ 393895 h 655015"/>
                  <a:gd name="connsiteX94" fmla="*/ 648955 w 654901"/>
                  <a:gd name="connsiteY94" fmla="*/ 390027 h 655015"/>
                  <a:gd name="connsiteX95" fmla="*/ 652105 w 654901"/>
                  <a:gd name="connsiteY95" fmla="*/ 370609 h 655015"/>
                  <a:gd name="connsiteX96" fmla="*/ 652583 w 654901"/>
                  <a:gd name="connsiteY96" fmla="*/ 366702 h 655015"/>
                  <a:gd name="connsiteX97" fmla="*/ 653780 w 654901"/>
                  <a:gd name="connsiteY97" fmla="*/ 354980 h 655015"/>
                  <a:gd name="connsiteX98" fmla="*/ 654098 w 654901"/>
                  <a:gd name="connsiteY98" fmla="*/ 351032 h 655015"/>
                  <a:gd name="connsiteX99" fmla="*/ 654338 w 654901"/>
                  <a:gd name="connsiteY99" fmla="*/ 347125 h 655015"/>
                  <a:gd name="connsiteX100" fmla="*/ 654537 w 654901"/>
                  <a:gd name="connsiteY100" fmla="*/ 343177 h 655015"/>
                  <a:gd name="connsiteX101" fmla="*/ 654697 w 654901"/>
                  <a:gd name="connsiteY101" fmla="*/ 339230 h 655015"/>
                  <a:gd name="connsiteX102" fmla="*/ 654657 w 654901"/>
                  <a:gd name="connsiteY102" fmla="*/ 315746 h 655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654901" h="655015">
                    <a:moveTo>
                      <a:pt x="654657" y="315746"/>
                    </a:moveTo>
                    <a:cubicBezTo>
                      <a:pt x="654617" y="314430"/>
                      <a:pt x="654577" y="313114"/>
                      <a:pt x="654497" y="311798"/>
                    </a:cubicBezTo>
                    <a:cubicBezTo>
                      <a:pt x="654417" y="310482"/>
                      <a:pt x="654338" y="309167"/>
                      <a:pt x="654298" y="307851"/>
                    </a:cubicBezTo>
                    <a:cubicBezTo>
                      <a:pt x="654218" y="306535"/>
                      <a:pt x="654138" y="305259"/>
                      <a:pt x="654059" y="303944"/>
                    </a:cubicBezTo>
                    <a:cubicBezTo>
                      <a:pt x="653979" y="302628"/>
                      <a:pt x="653859" y="301312"/>
                      <a:pt x="653740" y="299996"/>
                    </a:cubicBezTo>
                    <a:cubicBezTo>
                      <a:pt x="653421" y="296089"/>
                      <a:pt x="653022" y="292181"/>
                      <a:pt x="652544" y="288274"/>
                    </a:cubicBezTo>
                    <a:cubicBezTo>
                      <a:pt x="652384" y="286958"/>
                      <a:pt x="652225" y="285682"/>
                      <a:pt x="652065" y="284366"/>
                    </a:cubicBezTo>
                    <a:cubicBezTo>
                      <a:pt x="651228" y="277827"/>
                      <a:pt x="650151" y="271328"/>
                      <a:pt x="648915" y="264949"/>
                    </a:cubicBezTo>
                    <a:cubicBezTo>
                      <a:pt x="648676" y="263673"/>
                      <a:pt x="648397" y="262397"/>
                      <a:pt x="648158" y="261081"/>
                    </a:cubicBezTo>
                    <a:cubicBezTo>
                      <a:pt x="647878" y="259805"/>
                      <a:pt x="647639" y="258489"/>
                      <a:pt x="647320" y="257214"/>
                    </a:cubicBezTo>
                    <a:cubicBezTo>
                      <a:pt x="647041" y="255938"/>
                      <a:pt x="646762" y="254622"/>
                      <a:pt x="646443" y="253346"/>
                    </a:cubicBezTo>
                    <a:cubicBezTo>
                      <a:pt x="644968" y="246887"/>
                      <a:pt x="643293" y="240507"/>
                      <a:pt x="641379" y="234208"/>
                    </a:cubicBezTo>
                    <a:cubicBezTo>
                      <a:pt x="641021" y="232932"/>
                      <a:pt x="640622" y="231696"/>
                      <a:pt x="640223" y="230420"/>
                    </a:cubicBezTo>
                    <a:cubicBezTo>
                      <a:pt x="639466" y="227908"/>
                      <a:pt x="638628" y="225396"/>
                      <a:pt x="637791" y="222884"/>
                    </a:cubicBezTo>
                    <a:cubicBezTo>
                      <a:pt x="637352" y="221648"/>
                      <a:pt x="636954" y="220372"/>
                      <a:pt x="636515" y="219136"/>
                    </a:cubicBezTo>
                    <a:cubicBezTo>
                      <a:pt x="636077" y="217860"/>
                      <a:pt x="635638" y="216624"/>
                      <a:pt x="635199" y="215388"/>
                    </a:cubicBezTo>
                    <a:cubicBezTo>
                      <a:pt x="633684" y="211162"/>
                      <a:pt x="632049" y="207015"/>
                      <a:pt x="630375" y="202908"/>
                    </a:cubicBezTo>
                    <a:cubicBezTo>
                      <a:pt x="629936" y="201911"/>
                      <a:pt x="629537" y="200954"/>
                      <a:pt x="629139" y="199997"/>
                    </a:cubicBezTo>
                    <a:cubicBezTo>
                      <a:pt x="627105" y="195093"/>
                      <a:pt x="624912" y="190269"/>
                      <a:pt x="622600" y="185484"/>
                    </a:cubicBezTo>
                    <a:cubicBezTo>
                      <a:pt x="621443" y="183092"/>
                      <a:pt x="620247" y="180739"/>
                      <a:pt x="619051" y="178387"/>
                    </a:cubicBezTo>
                    <a:cubicBezTo>
                      <a:pt x="612871" y="166306"/>
                      <a:pt x="605973" y="154663"/>
                      <a:pt x="598398" y="143539"/>
                    </a:cubicBezTo>
                    <a:cubicBezTo>
                      <a:pt x="597839" y="142702"/>
                      <a:pt x="597281" y="141944"/>
                      <a:pt x="596723" y="141107"/>
                    </a:cubicBezTo>
                    <a:cubicBezTo>
                      <a:pt x="596603" y="140907"/>
                      <a:pt x="596484" y="140708"/>
                      <a:pt x="596324" y="140509"/>
                    </a:cubicBezTo>
                    <a:cubicBezTo>
                      <a:pt x="594929" y="138555"/>
                      <a:pt x="593573" y="136601"/>
                      <a:pt x="592178" y="134687"/>
                    </a:cubicBezTo>
                    <a:cubicBezTo>
                      <a:pt x="590622" y="132574"/>
                      <a:pt x="589027" y="130461"/>
                      <a:pt x="587473" y="128388"/>
                    </a:cubicBezTo>
                    <a:cubicBezTo>
                      <a:pt x="586675" y="127351"/>
                      <a:pt x="585878" y="126314"/>
                      <a:pt x="585080" y="125278"/>
                    </a:cubicBezTo>
                    <a:cubicBezTo>
                      <a:pt x="583525" y="123324"/>
                      <a:pt x="581930" y="121330"/>
                      <a:pt x="580375" y="119416"/>
                    </a:cubicBezTo>
                    <a:cubicBezTo>
                      <a:pt x="576747" y="114991"/>
                      <a:pt x="572959" y="110605"/>
                      <a:pt x="569052" y="106378"/>
                    </a:cubicBezTo>
                    <a:cubicBezTo>
                      <a:pt x="568454" y="105740"/>
                      <a:pt x="567856" y="105062"/>
                      <a:pt x="567218" y="104425"/>
                    </a:cubicBezTo>
                    <a:cubicBezTo>
                      <a:pt x="566460" y="103587"/>
                      <a:pt x="565703" y="102790"/>
                      <a:pt x="564945" y="101992"/>
                    </a:cubicBezTo>
                    <a:cubicBezTo>
                      <a:pt x="563988" y="100956"/>
                      <a:pt x="562991" y="99959"/>
                      <a:pt x="562034" y="98962"/>
                    </a:cubicBezTo>
                    <a:cubicBezTo>
                      <a:pt x="561038" y="97965"/>
                      <a:pt x="560081" y="96968"/>
                      <a:pt x="559084" y="95932"/>
                    </a:cubicBezTo>
                    <a:cubicBezTo>
                      <a:pt x="499794" y="36642"/>
                      <a:pt x="417937" y="0"/>
                      <a:pt x="327508" y="0"/>
                    </a:cubicBezTo>
                    <a:cubicBezTo>
                      <a:pt x="146609" y="0"/>
                      <a:pt x="0" y="146609"/>
                      <a:pt x="0" y="327508"/>
                    </a:cubicBezTo>
                    <a:cubicBezTo>
                      <a:pt x="0" y="417937"/>
                      <a:pt x="36682" y="499834"/>
                      <a:pt x="95932" y="559084"/>
                    </a:cubicBezTo>
                    <a:cubicBezTo>
                      <a:pt x="97925" y="561077"/>
                      <a:pt x="99919" y="563071"/>
                      <a:pt x="101952" y="564985"/>
                    </a:cubicBezTo>
                    <a:cubicBezTo>
                      <a:pt x="103707" y="566659"/>
                      <a:pt x="105501" y="568294"/>
                      <a:pt x="107295" y="569929"/>
                    </a:cubicBezTo>
                    <a:cubicBezTo>
                      <a:pt x="108252" y="570806"/>
                      <a:pt x="109249" y="571723"/>
                      <a:pt x="110206" y="572561"/>
                    </a:cubicBezTo>
                    <a:cubicBezTo>
                      <a:pt x="112160" y="574315"/>
                      <a:pt x="114153" y="576029"/>
                      <a:pt x="116147" y="577704"/>
                    </a:cubicBezTo>
                    <a:cubicBezTo>
                      <a:pt x="117144" y="578541"/>
                      <a:pt x="118140" y="579379"/>
                      <a:pt x="119177" y="580216"/>
                    </a:cubicBezTo>
                    <a:cubicBezTo>
                      <a:pt x="126992" y="586675"/>
                      <a:pt x="135166" y="592776"/>
                      <a:pt x="143579" y="598517"/>
                    </a:cubicBezTo>
                    <a:cubicBezTo>
                      <a:pt x="150357" y="603142"/>
                      <a:pt x="157335" y="607488"/>
                      <a:pt x="164472" y="611595"/>
                    </a:cubicBezTo>
                    <a:cubicBezTo>
                      <a:pt x="164511" y="611635"/>
                      <a:pt x="164511" y="611675"/>
                      <a:pt x="164551" y="611675"/>
                    </a:cubicBezTo>
                    <a:cubicBezTo>
                      <a:pt x="169097" y="614267"/>
                      <a:pt x="173682" y="616778"/>
                      <a:pt x="178387" y="619171"/>
                    </a:cubicBezTo>
                    <a:cubicBezTo>
                      <a:pt x="179583" y="619769"/>
                      <a:pt x="180739" y="620367"/>
                      <a:pt x="181935" y="620965"/>
                    </a:cubicBezTo>
                    <a:cubicBezTo>
                      <a:pt x="185683" y="622839"/>
                      <a:pt x="189431" y="624593"/>
                      <a:pt x="193219" y="626308"/>
                    </a:cubicBezTo>
                    <a:cubicBezTo>
                      <a:pt x="195452" y="627305"/>
                      <a:pt x="197645" y="628262"/>
                      <a:pt x="199878" y="629218"/>
                    </a:cubicBezTo>
                    <a:cubicBezTo>
                      <a:pt x="200396" y="629458"/>
                      <a:pt x="200915" y="629657"/>
                      <a:pt x="201433" y="629856"/>
                    </a:cubicBezTo>
                    <a:cubicBezTo>
                      <a:pt x="202350" y="630255"/>
                      <a:pt x="203307" y="630614"/>
                      <a:pt x="204264" y="631013"/>
                    </a:cubicBezTo>
                    <a:cubicBezTo>
                      <a:pt x="205540" y="631531"/>
                      <a:pt x="206776" y="632049"/>
                      <a:pt x="208091" y="632528"/>
                    </a:cubicBezTo>
                    <a:cubicBezTo>
                      <a:pt x="209288" y="633006"/>
                      <a:pt x="210484" y="633445"/>
                      <a:pt x="211680" y="633923"/>
                    </a:cubicBezTo>
                    <a:cubicBezTo>
                      <a:pt x="247684" y="647560"/>
                      <a:pt x="286719" y="655016"/>
                      <a:pt x="327508" y="655016"/>
                    </a:cubicBezTo>
                    <a:cubicBezTo>
                      <a:pt x="368297" y="655016"/>
                      <a:pt x="407292" y="647560"/>
                      <a:pt x="443336" y="633923"/>
                    </a:cubicBezTo>
                    <a:cubicBezTo>
                      <a:pt x="444572" y="633445"/>
                      <a:pt x="445808" y="632966"/>
                      <a:pt x="447044" y="632488"/>
                    </a:cubicBezTo>
                    <a:cubicBezTo>
                      <a:pt x="448280" y="632010"/>
                      <a:pt x="449516" y="631491"/>
                      <a:pt x="450752" y="631013"/>
                    </a:cubicBezTo>
                    <a:cubicBezTo>
                      <a:pt x="451988" y="630494"/>
                      <a:pt x="453224" y="630016"/>
                      <a:pt x="454460" y="629498"/>
                    </a:cubicBezTo>
                    <a:cubicBezTo>
                      <a:pt x="454659" y="629418"/>
                      <a:pt x="454819" y="629338"/>
                      <a:pt x="455018" y="629258"/>
                    </a:cubicBezTo>
                    <a:cubicBezTo>
                      <a:pt x="458527" y="627743"/>
                      <a:pt x="461996" y="626228"/>
                      <a:pt x="465425" y="624633"/>
                    </a:cubicBezTo>
                    <a:cubicBezTo>
                      <a:pt x="468016" y="623477"/>
                      <a:pt x="470528" y="622241"/>
                      <a:pt x="473080" y="620965"/>
                    </a:cubicBezTo>
                    <a:cubicBezTo>
                      <a:pt x="475432" y="619809"/>
                      <a:pt x="477785" y="618573"/>
                      <a:pt x="480137" y="617337"/>
                    </a:cubicBezTo>
                    <a:cubicBezTo>
                      <a:pt x="483606" y="615503"/>
                      <a:pt x="487035" y="613629"/>
                      <a:pt x="490424" y="611675"/>
                    </a:cubicBezTo>
                    <a:cubicBezTo>
                      <a:pt x="492737" y="610359"/>
                      <a:pt x="495050" y="609003"/>
                      <a:pt x="497362" y="607568"/>
                    </a:cubicBezTo>
                    <a:cubicBezTo>
                      <a:pt x="505257" y="602783"/>
                      <a:pt x="512872" y="597680"/>
                      <a:pt x="520328" y="592257"/>
                    </a:cubicBezTo>
                    <a:cubicBezTo>
                      <a:pt x="525631" y="588390"/>
                      <a:pt x="530815" y="584363"/>
                      <a:pt x="535839" y="580176"/>
                    </a:cubicBezTo>
                    <a:cubicBezTo>
                      <a:pt x="536875" y="579339"/>
                      <a:pt x="537872" y="578501"/>
                      <a:pt x="538869" y="577664"/>
                    </a:cubicBezTo>
                    <a:cubicBezTo>
                      <a:pt x="539866" y="576827"/>
                      <a:pt x="540862" y="575989"/>
                      <a:pt x="541859" y="575112"/>
                    </a:cubicBezTo>
                    <a:cubicBezTo>
                      <a:pt x="542856" y="574235"/>
                      <a:pt x="543853" y="573398"/>
                      <a:pt x="544810" y="572521"/>
                    </a:cubicBezTo>
                    <a:cubicBezTo>
                      <a:pt x="546086" y="571404"/>
                      <a:pt x="547401" y="570248"/>
                      <a:pt x="548677" y="569052"/>
                    </a:cubicBezTo>
                    <a:cubicBezTo>
                      <a:pt x="549315" y="568454"/>
                      <a:pt x="549993" y="567856"/>
                      <a:pt x="550631" y="567218"/>
                    </a:cubicBezTo>
                    <a:cubicBezTo>
                      <a:pt x="551468" y="566460"/>
                      <a:pt x="552266" y="565703"/>
                      <a:pt x="553063" y="564945"/>
                    </a:cubicBezTo>
                    <a:cubicBezTo>
                      <a:pt x="553940" y="564108"/>
                      <a:pt x="554857" y="563270"/>
                      <a:pt x="555695" y="562393"/>
                    </a:cubicBezTo>
                    <a:cubicBezTo>
                      <a:pt x="556851" y="561277"/>
                      <a:pt x="557967" y="560160"/>
                      <a:pt x="559124" y="559044"/>
                    </a:cubicBezTo>
                    <a:cubicBezTo>
                      <a:pt x="560120" y="558047"/>
                      <a:pt x="561117" y="557050"/>
                      <a:pt x="562074" y="556014"/>
                    </a:cubicBezTo>
                    <a:cubicBezTo>
                      <a:pt x="563071" y="555017"/>
                      <a:pt x="564028" y="554020"/>
                      <a:pt x="564985" y="552983"/>
                    </a:cubicBezTo>
                    <a:cubicBezTo>
                      <a:pt x="565742" y="552186"/>
                      <a:pt x="566540" y="551389"/>
                      <a:pt x="567258" y="550551"/>
                    </a:cubicBezTo>
                    <a:cubicBezTo>
                      <a:pt x="567856" y="549913"/>
                      <a:pt x="568454" y="549235"/>
                      <a:pt x="569092" y="548597"/>
                    </a:cubicBezTo>
                    <a:cubicBezTo>
                      <a:pt x="572999" y="544331"/>
                      <a:pt x="576787" y="539985"/>
                      <a:pt x="580415" y="535559"/>
                    </a:cubicBezTo>
                    <a:cubicBezTo>
                      <a:pt x="582010" y="533606"/>
                      <a:pt x="583565" y="531652"/>
                      <a:pt x="585120" y="529698"/>
                    </a:cubicBezTo>
                    <a:cubicBezTo>
                      <a:pt x="585918" y="528662"/>
                      <a:pt x="586715" y="527625"/>
                      <a:pt x="587513" y="526588"/>
                    </a:cubicBezTo>
                    <a:cubicBezTo>
                      <a:pt x="589107" y="524515"/>
                      <a:pt x="590662" y="522402"/>
                      <a:pt x="592217" y="520288"/>
                    </a:cubicBezTo>
                    <a:cubicBezTo>
                      <a:pt x="593613" y="518375"/>
                      <a:pt x="595008" y="516421"/>
                      <a:pt x="596364" y="514467"/>
                    </a:cubicBezTo>
                    <a:cubicBezTo>
                      <a:pt x="596523" y="514268"/>
                      <a:pt x="596643" y="514068"/>
                      <a:pt x="596763" y="513869"/>
                    </a:cubicBezTo>
                    <a:cubicBezTo>
                      <a:pt x="604976" y="501987"/>
                      <a:pt x="612433" y="489547"/>
                      <a:pt x="619091" y="476589"/>
                    </a:cubicBezTo>
                    <a:cubicBezTo>
                      <a:pt x="620287" y="474236"/>
                      <a:pt x="621483" y="471884"/>
                      <a:pt x="622640" y="469492"/>
                    </a:cubicBezTo>
                    <a:cubicBezTo>
                      <a:pt x="624952" y="464707"/>
                      <a:pt x="627145" y="459843"/>
                      <a:pt x="629179" y="454978"/>
                    </a:cubicBezTo>
                    <a:cubicBezTo>
                      <a:pt x="629617" y="454021"/>
                      <a:pt x="630016" y="453025"/>
                      <a:pt x="630415" y="452068"/>
                    </a:cubicBezTo>
                    <a:cubicBezTo>
                      <a:pt x="632089" y="447961"/>
                      <a:pt x="633724" y="443774"/>
                      <a:pt x="635239" y="439588"/>
                    </a:cubicBezTo>
                    <a:cubicBezTo>
                      <a:pt x="635678" y="438352"/>
                      <a:pt x="636116" y="437116"/>
                      <a:pt x="636555" y="435840"/>
                    </a:cubicBezTo>
                    <a:cubicBezTo>
                      <a:pt x="636993" y="434604"/>
                      <a:pt x="637432" y="433328"/>
                      <a:pt x="637831" y="432092"/>
                    </a:cubicBezTo>
                    <a:cubicBezTo>
                      <a:pt x="638668" y="429580"/>
                      <a:pt x="639505" y="427068"/>
                      <a:pt x="640263" y="424556"/>
                    </a:cubicBezTo>
                    <a:cubicBezTo>
                      <a:pt x="640662" y="423280"/>
                      <a:pt x="641061" y="422044"/>
                      <a:pt x="641419" y="420768"/>
                    </a:cubicBezTo>
                    <a:cubicBezTo>
                      <a:pt x="643333" y="414468"/>
                      <a:pt x="645008" y="408089"/>
                      <a:pt x="646483" y="401630"/>
                    </a:cubicBezTo>
                    <a:cubicBezTo>
                      <a:pt x="646802" y="400354"/>
                      <a:pt x="647081" y="399038"/>
                      <a:pt x="647360" y="397762"/>
                    </a:cubicBezTo>
                    <a:cubicBezTo>
                      <a:pt x="647639" y="396486"/>
                      <a:pt x="647878" y="395170"/>
                      <a:pt x="648197" y="393895"/>
                    </a:cubicBezTo>
                    <a:cubicBezTo>
                      <a:pt x="648437" y="392619"/>
                      <a:pt x="648716" y="391303"/>
                      <a:pt x="648955" y="390027"/>
                    </a:cubicBezTo>
                    <a:cubicBezTo>
                      <a:pt x="650231" y="383608"/>
                      <a:pt x="651268" y="377148"/>
                      <a:pt x="652105" y="370609"/>
                    </a:cubicBezTo>
                    <a:cubicBezTo>
                      <a:pt x="652304" y="369294"/>
                      <a:pt x="652464" y="368018"/>
                      <a:pt x="652583" y="366702"/>
                    </a:cubicBezTo>
                    <a:cubicBezTo>
                      <a:pt x="653062" y="362794"/>
                      <a:pt x="653461" y="358887"/>
                      <a:pt x="653780" y="354980"/>
                    </a:cubicBezTo>
                    <a:cubicBezTo>
                      <a:pt x="653899" y="353664"/>
                      <a:pt x="653979" y="352348"/>
                      <a:pt x="654098" y="351032"/>
                    </a:cubicBezTo>
                    <a:cubicBezTo>
                      <a:pt x="654178" y="349716"/>
                      <a:pt x="654298" y="348440"/>
                      <a:pt x="654338" y="347125"/>
                    </a:cubicBezTo>
                    <a:cubicBezTo>
                      <a:pt x="654417" y="345809"/>
                      <a:pt x="654457" y="344493"/>
                      <a:pt x="654537" y="343177"/>
                    </a:cubicBezTo>
                    <a:cubicBezTo>
                      <a:pt x="654617" y="341862"/>
                      <a:pt x="654657" y="340546"/>
                      <a:pt x="654697" y="339230"/>
                    </a:cubicBezTo>
                    <a:cubicBezTo>
                      <a:pt x="654976" y="331455"/>
                      <a:pt x="654976" y="323600"/>
                      <a:pt x="654657" y="315746"/>
                    </a:cubicBezTo>
                    <a:close/>
                  </a:path>
                </a:pathLst>
              </a:custGeom>
              <a:solidFill>
                <a:srgbClr val="A7A9AC">
                  <a:alpha val="30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49" name="Freeform: Shape 2448">
                <a:extLst>
                  <a:ext uri="{FF2B5EF4-FFF2-40B4-BE49-F238E27FC236}">
                    <a16:creationId xmlns="" xmlns:a16="http://schemas.microsoft.com/office/drawing/2014/main" id="{D83942F6-CFAB-419F-B366-2DD2E23D8BA9}"/>
                  </a:ext>
                </a:extLst>
              </p:cNvPr>
              <p:cNvSpPr/>
              <p:nvPr/>
            </p:nvSpPr>
            <p:spPr>
              <a:xfrm>
                <a:off x="2948336" y="-1686587"/>
                <a:ext cx="777237" cy="777302"/>
              </a:xfrm>
              <a:custGeom>
                <a:avLst/>
                <a:gdLst>
                  <a:gd name="connsiteX0" fmla="*/ 776904 w 777237"/>
                  <a:gd name="connsiteY0" fmla="*/ 287317 h 777302"/>
                  <a:gd name="connsiteX1" fmla="*/ 776665 w 777237"/>
                  <a:gd name="connsiteY1" fmla="*/ 281655 h 777302"/>
                  <a:gd name="connsiteX2" fmla="*/ 776346 w 777237"/>
                  <a:gd name="connsiteY2" fmla="*/ 275993 h 777302"/>
                  <a:gd name="connsiteX3" fmla="*/ 775987 w 777237"/>
                  <a:gd name="connsiteY3" fmla="*/ 270371 h 777302"/>
                  <a:gd name="connsiteX4" fmla="*/ 775548 w 777237"/>
                  <a:gd name="connsiteY4" fmla="*/ 264710 h 777302"/>
                  <a:gd name="connsiteX5" fmla="*/ 773834 w 777237"/>
                  <a:gd name="connsiteY5" fmla="*/ 247764 h 777302"/>
                  <a:gd name="connsiteX6" fmla="*/ 773116 w 777237"/>
                  <a:gd name="connsiteY6" fmla="*/ 242142 h 777302"/>
                  <a:gd name="connsiteX7" fmla="*/ 768571 w 777237"/>
                  <a:gd name="connsiteY7" fmla="*/ 214072 h 777302"/>
                  <a:gd name="connsiteX8" fmla="*/ 767454 w 777237"/>
                  <a:gd name="connsiteY8" fmla="*/ 208490 h 777302"/>
                  <a:gd name="connsiteX9" fmla="*/ 766258 w 777237"/>
                  <a:gd name="connsiteY9" fmla="*/ 202908 h 777302"/>
                  <a:gd name="connsiteX10" fmla="*/ 765022 w 777237"/>
                  <a:gd name="connsiteY10" fmla="*/ 197326 h 777302"/>
                  <a:gd name="connsiteX11" fmla="*/ 757725 w 777237"/>
                  <a:gd name="connsiteY11" fmla="*/ 169695 h 777302"/>
                  <a:gd name="connsiteX12" fmla="*/ 756091 w 777237"/>
                  <a:gd name="connsiteY12" fmla="*/ 164232 h 777302"/>
                  <a:gd name="connsiteX13" fmla="*/ 752582 w 777237"/>
                  <a:gd name="connsiteY13" fmla="*/ 153347 h 777302"/>
                  <a:gd name="connsiteX14" fmla="*/ 750708 w 777237"/>
                  <a:gd name="connsiteY14" fmla="*/ 147965 h 777302"/>
                  <a:gd name="connsiteX15" fmla="*/ 748794 w 777237"/>
                  <a:gd name="connsiteY15" fmla="*/ 142582 h 777302"/>
                  <a:gd name="connsiteX16" fmla="*/ 741857 w 777237"/>
                  <a:gd name="connsiteY16" fmla="*/ 124560 h 777302"/>
                  <a:gd name="connsiteX17" fmla="*/ 740062 w 777237"/>
                  <a:gd name="connsiteY17" fmla="*/ 120333 h 777302"/>
                  <a:gd name="connsiteX18" fmla="*/ 730613 w 777237"/>
                  <a:gd name="connsiteY18" fmla="*/ 99361 h 777302"/>
                  <a:gd name="connsiteX19" fmla="*/ 725509 w 777237"/>
                  <a:gd name="connsiteY19" fmla="*/ 89114 h 777302"/>
                  <a:gd name="connsiteX20" fmla="*/ 695685 w 777237"/>
                  <a:gd name="connsiteY20" fmla="*/ 38795 h 777302"/>
                  <a:gd name="connsiteX21" fmla="*/ 670366 w 777237"/>
                  <a:gd name="connsiteY21" fmla="*/ 28987 h 777302"/>
                  <a:gd name="connsiteX22" fmla="*/ 501907 w 777237"/>
                  <a:gd name="connsiteY22" fmla="*/ 0 h 777302"/>
                  <a:gd name="connsiteX23" fmla="*/ 390585 w 777237"/>
                  <a:gd name="connsiteY23" fmla="*/ 12400 h 777302"/>
                  <a:gd name="connsiteX24" fmla="*/ 12400 w 777237"/>
                  <a:gd name="connsiteY24" fmla="*/ 390585 h 777302"/>
                  <a:gd name="connsiteX25" fmla="*/ 0 w 777237"/>
                  <a:gd name="connsiteY25" fmla="*/ 501868 h 777302"/>
                  <a:gd name="connsiteX26" fmla="*/ 28987 w 777237"/>
                  <a:gd name="connsiteY26" fmla="*/ 670326 h 777302"/>
                  <a:gd name="connsiteX27" fmla="*/ 38835 w 777237"/>
                  <a:gd name="connsiteY27" fmla="*/ 695725 h 777302"/>
                  <a:gd name="connsiteX28" fmla="*/ 69018 w 777237"/>
                  <a:gd name="connsiteY28" fmla="*/ 714624 h 777302"/>
                  <a:gd name="connsiteX29" fmla="*/ 69138 w 777237"/>
                  <a:gd name="connsiteY29" fmla="*/ 714744 h 777302"/>
                  <a:gd name="connsiteX30" fmla="*/ 89074 w 777237"/>
                  <a:gd name="connsiteY30" fmla="*/ 725549 h 777302"/>
                  <a:gd name="connsiteX31" fmla="*/ 94217 w 777237"/>
                  <a:gd name="connsiteY31" fmla="*/ 728141 h 777302"/>
                  <a:gd name="connsiteX32" fmla="*/ 110485 w 777237"/>
                  <a:gd name="connsiteY32" fmla="*/ 735836 h 777302"/>
                  <a:gd name="connsiteX33" fmla="*/ 120094 w 777237"/>
                  <a:gd name="connsiteY33" fmla="*/ 740023 h 777302"/>
                  <a:gd name="connsiteX34" fmla="*/ 122327 w 777237"/>
                  <a:gd name="connsiteY34" fmla="*/ 740979 h 777302"/>
                  <a:gd name="connsiteX35" fmla="*/ 126394 w 777237"/>
                  <a:gd name="connsiteY35" fmla="*/ 742654 h 777302"/>
                  <a:gd name="connsiteX36" fmla="*/ 131896 w 777237"/>
                  <a:gd name="connsiteY36" fmla="*/ 744847 h 777302"/>
                  <a:gd name="connsiteX37" fmla="*/ 137080 w 777237"/>
                  <a:gd name="connsiteY37" fmla="*/ 746841 h 777302"/>
                  <a:gd name="connsiteX38" fmla="*/ 304302 w 777237"/>
                  <a:gd name="connsiteY38" fmla="*/ 777303 h 777302"/>
                  <a:gd name="connsiteX39" fmla="*/ 471525 w 777237"/>
                  <a:gd name="connsiteY39" fmla="*/ 746841 h 777302"/>
                  <a:gd name="connsiteX40" fmla="*/ 476908 w 777237"/>
                  <a:gd name="connsiteY40" fmla="*/ 744767 h 777302"/>
                  <a:gd name="connsiteX41" fmla="*/ 482251 w 777237"/>
                  <a:gd name="connsiteY41" fmla="*/ 742654 h 777302"/>
                  <a:gd name="connsiteX42" fmla="*/ 487593 w 777237"/>
                  <a:gd name="connsiteY42" fmla="*/ 740461 h 777302"/>
                  <a:gd name="connsiteX43" fmla="*/ 488391 w 777237"/>
                  <a:gd name="connsiteY43" fmla="*/ 740142 h 777302"/>
                  <a:gd name="connsiteX44" fmla="*/ 503423 w 777237"/>
                  <a:gd name="connsiteY44" fmla="*/ 733444 h 777302"/>
                  <a:gd name="connsiteX45" fmla="*/ 514507 w 777237"/>
                  <a:gd name="connsiteY45" fmla="*/ 728141 h 777302"/>
                  <a:gd name="connsiteX46" fmla="*/ 524714 w 777237"/>
                  <a:gd name="connsiteY46" fmla="*/ 722918 h 777302"/>
                  <a:gd name="connsiteX47" fmla="*/ 539586 w 777237"/>
                  <a:gd name="connsiteY47" fmla="*/ 714744 h 777302"/>
                  <a:gd name="connsiteX48" fmla="*/ 549594 w 777237"/>
                  <a:gd name="connsiteY48" fmla="*/ 708843 h 777302"/>
                  <a:gd name="connsiteX49" fmla="*/ 582728 w 777237"/>
                  <a:gd name="connsiteY49" fmla="*/ 686714 h 777302"/>
                  <a:gd name="connsiteX50" fmla="*/ 605136 w 777237"/>
                  <a:gd name="connsiteY50" fmla="*/ 669290 h 777302"/>
                  <a:gd name="connsiteX51" fmla="*/ 609482 w 777237"/>
                  <a:gd name="connsiteY51" fmla="*/ 665661 h 777302"/>
                  <a:gd name="connsiteX52" fmla="*/ 613788 w 777237"/>
                  <a:gd name="connsiteY52" fmla="*/ 661993 h 777302"/>
                  <a:gd name="connsiteX53" fmla="*/ 618054 w 777237"/>
                  <a:gd name="connsiteY53" fmla="*/ 658245 h 777302"/>
                  <a:gd name="connsiteX54" fmla="*/ 623636 w 777237"/>
                  <a:gd name="connsiteY54" fmla="*/ 653261 h 777302"/>
                  <a:gd name="connsiteX55" fmla="*/ 626467 w 777237"/>
                  <a:gd name="connsiteY55" fmla="*/ 650630 h 777302"/>
                  <a:gd name="connsiteX56" fmla="*/ 629976 w 777237"/>
                  <a:gd name="connsiteY56" fmla="*/ 647320 h 777302"/>
                  <a:gd name="connsiteX57" fmla="*/ 633804 w 777237"/>
                  <a:gd name="connsiteY57" fmla="*/ 643652 h 777302"/>
                  <a:gd name="connsiteX58" fmla="*/ 638748 w 777237"/>
                  <a:gd name="connsiteY58" fmla="*/ 638828 h 777302"/>
                  <a:gd name="connsiteX59" fmla="*/ 643054 w 777237"/>
                  <a:gd name="connsiteY59" fmla="*/ 634482 h 777302"/>
                  <a:gd name="connsiteX60" fmla="*/ 647280 w 777237"/>
                  <a:gd name="connsiteY60" fmla="*/ 630096 h 777302"/>
                  <a:gd name="connsiteX61" fmla="*/ 650590 w 777237"/>
                  <a:gd name="connsiteY61" fmla="*/ 626587 h 777302"/>
                  <a:gd name="connsiteX62" fmla="*/ 653221 w 777237"/>
                  <a:gd name="connsiteY62" fmla="*/ 623756 h 777302"/>
                  <a:gd name="connsiteX63" fmla="*/ 669609 w 777237"/>
                  <a:gd name="connsiteY63" fmla="*/ 604937 h 777302"/>
                  <a:gd name="connsiteX64" fmla="*/ 676427 w 777237"/>
                  <a:gd name="connsiteY64" fmla="*/ 596444 h 777302"/>
                  <a:gd name="connsiteX65" fmla="*/ 679895 w 777237"/>
                  <a:gd name="connsiteY65" fmla="*/ 591938 h 777302"/>
                  <a:gd name="connsiteX66" fmla="*/ 686714 w 777237"/>
                  <a:gd name="connsiteY66" fmla="*/ 582808 h 777302"/>
                  <a:gd name="connsiteX67" fmla="*/ 692734 w 777237"/>
                  <a:gd name="connsiteY67" fmla="*/ 574395 h 777302"/>
                  <a:gd name="connsiteX68" fmla="*/ 693293 w 777237"/>
                  <a:gd name="connsiteY68" fmla="*/ 573557 h 777302"/>
                  <a:gd name="connsiteX69" fmla="*/ 725549 w 777237"/>
                  <a:gd name="connsiteY69" fmla="*/ 519730 h 777302"/>
                  <a:gd name="connsiteX70" fmla="*/ 730653 w 777237"/>
                  <a:gd name="connsiteY70" fmla="*/ 509483 h 777302"/>
                  <a:gd name="connsiteX71" fmla="*/ 740102 w 777237"/>
                  <a:gd name="connsiteY71" fmla="*/ 488511 h 777302"/>
                  <a:gd name="connsiteX72" fmla="*/ 741896 w 777237"/>
                  <a:gd name="connsiteY72" fmla="*/ 484284 h 777302"/>
                  <a:gd name="connsiteX73" fmla="*/ 748834 w 777237"/>
                  <a:gd name="connsiteY73" fmla="*/ 466262 h 777302"/>
                  <a:gd name="connsiteX74" fmla="*/ 750748 w 777237"/>
                  <a:gd name="connsiteY74" fmla="*/ 460879 h 777302"/>
                  <a:gd name="connsiteX75" fmla="*/ 752622 w 777237"/>
                  <a:gd name="connsiteY75" fmla="*/ 455497 h 777302"/>
                  <a:gd name="connsiteX76" fmla="*/ 756130 w 777237"/>
                  <a:gd name="connsiteY76" fmla="*/ 444612 h 777302"/>
                  <a:gd name="connsiteX77" fmla="*/ 757765 w 777237"/>
                  <a:gd name="connsiteY77" fmla="*/ 439149 h 777302"/>
                  <a:gd name="connsiteX78" fmla="*/ 765062 w 777237"/>
                  <a:gd name="connsiteY78" fmla="*/ 411518 h 777302"/>
                  <a:gd name="connsiteX79" fmla="*/ 766298 w 777237"/>
                  <a:gd name="connsiteY79" fmla="*/ 405936 h 777302"/>
                  <a:gd name="connsiteX80" fmla="*/ 767494 w 777237"/>
                  <a:gd name="connsiteY80" fmla="*/ 400354 h 777302"/>
                  <a:gd name="connsiteX81" fmla="*/ 768610 w 777237"/>
                  <a:gd name="connsiteY81" fmla="*/ 394772 h 777302"/>
                  <a:gd name="connsiteX82" fmla="*/ 773156 w 777237"/>
                  <a:gd name="connsiteY82" fmla="*/ 366702 h 777302"/>
                  <a:gd name="connsiteX83" fmla="*/ 773874 w 777237"/>
                  <a:gd name="connsiteY83" fmla="*/ 361080 h 777302"/>
                  <a:gd name="connsiteX84" fmla="*/ 775588 w 777237"/>
                  <a:gd name="connsiteY84" fmla="*/ 344134 h 777302"/>
                  <a:gd name="connsiteX85" fmla="*/ 776027 w 777237"/>
                  <a:gd name="connsiteY85" fmla="*/ 338473 h 777302"/>
                  <a:gd name="connsiteX86" fmla="*/ 776385 w 777237"/>
                  <a:gd name="connsiteY86" fmla="*/ 332851 h 777302"/>
                  <a:gd name="connsiteX87" fmla="*/ 776705 w 777237"/>
                  <a:gd name="connsiteY87" fmla="*/ 327189 h 777302"/>
                  <a:gd name="connsiteX88" fmla="*/ 776944 w 777237"/>
                  <a:gd name="connsiteY88" fmla="*/ 321527 h 777302"/>
                  <a:gd name="connsiteX89" fmla="*/ 776904 w 777237"/>
                  <a:gd name="connsiteY89" fmla="*/ 287317 h 777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777237" h="777302">
                    <a:moveTo>
                      <a:pt x="776904" y="287317"/>
                    </a:moveTo>
                    <a:cubicBezTo>
                      <a:pt x="776824" y="285443"/>
                      <a:pt x="776784" y="283529"/>
                      <a:pt x="776665" y="281655"/>
                    </a:cubicBezTo>
                    <a:cubicBezTo>
                      <a:pt x="776545" y="279781"/>
                      <a:pt x="776465" y="277867"/>
                      <a:pt x="776346" y="275993"/>
                    </a:cubicBezTo>
                    <a:cubicBezTo>
                      <a:pt x="776226" y="274119"/>
                      <a:pt x="776106" y="272245"/>
                      <a:pt x="775987" y="270371"/>
                    </a:cubicBezTo>
                    <a:cubicBezTo>
                      <a:pt x="775867" y="268497"/>
                      <a:pt x="775708" y="266584"/>
                      <a:pt x="775548" y="264710"/>
                    </a:cubicBezTo>
                    <a:cubicBezTo>
                      <a:pt x="775070" y="259088"/>
                      <a:pt x="774512" y="253386"/>
                      <a:pt x="773834" y="247764"/>
                    </a:cubicBezTo>
                    <a:cubicBezTo>
                      <a:pt x="773634" y="245890"/>
                      <a:pt x="773395" y="244016"/>
                      <a:pt x="773116" y="242142"/>
                    </a:cubicBezTo>
                    <a:cubicBezTo>
                      <a:pt x="771920" y="232692"/>
                      <a:pt x="770365" y="223323"/>
                      <a:pt x="768571" y="214072"/>
                    </a:cubicBezTo>
                    <a:cubicBezTo>
                      <a:pt x="768212" y="212198"/>
                      <a:pt x="767813" y="210364"/>
                      <a:pt x="767454" y="208490"/>
                    </a:cubicBezTo>
                    <a:cubicBezTo>
                      <a:pt x="767056" y="206616"/>
                      <a:pt x="766697" y="204782"/>
                      <a:pt x="766258" y="202908"/>
                    </a:cubicBezTo>
                    <a:cubicBezTo>
                      <a:pt x="765859" y="201034"/>
                      <a:pt x="765461" y="199200"/>
                      <a:pt x="765022" y="197326"/>
                    </a:cubicBezTo>
                    <a:cubicBezTo>
                      <a:pt x="762909" y="187996"/>
                      <a:pt x="760477" y="178786"/>
                      <a:pt x="757725" y="169695"/>
                    </a:cubicBezTo>
                    <a:cubicBezTo>
                      <a:pt x="757207" y="167861"/>
                      <a:pt x="756649" y="166067"/>
                      <a:pt x="756091" y="164232"/>
                    </a:cubicBezTo>
                    <a:cubicBezTo>
                      <a:pt x="754974" y="160604"/>
                      <a:pt x="753778" y="156976"/>
                      <a:pt x="752582" y="153347"/>
                    </a:cubicBezTo>
                    <a:cubicBezTo>
                      <a:pt x="751984" y="151553"/>
                      <a:pt x="751386" y="149719"/>
                      <a:pt x="750708" y="147965"/>
                    </a:cubicBezTo>
                    <a:cubicBezTo>
                      <a:pt x="750070" y="146131"/>
                      <a:pt x="749432" y="144336"/>
                      <a:pt x="748794" y="142582"/>
                    </a:cubicBezTo>
                    <a:cubicBezTo>
                      <a:pt x="746601" y="136521"/>
                      <a:pt x="744289" y="130501"/>
                      <a:pt x="741857" y="124560"/>
                    </a:cubicBezTo>
                    <a:cubicBezTo>
                      <a:pt x="741258" y="123125"/>
                      <a:pt x="740660" y="121729"/>
                      <a:pt x="740062" y="120333"/>
                    </a:cubicBezTo>
                    <a:cubicBezTo>
                      <a:pt x="737112" y="113276"/>
                      <a:pt x="733962" y="106299"/>
                      <a:pt x="730613" y="99361"/>
                    </a:cubicBezTo>
                    <a:cubicBezTo>
                      <a:pt x="728978" y="95932"/>
                      <a:pt x="727223" y="92503"/>
                      <a:pt x="725509" y="89114"/>
                    </a:cubicBezTo>
                    <a:cubicBezTo>
                      <a:pt x="716578" y="71690"/>
                      <a:pt x="706610" y="54864"/>
                      <a:pt x="695685" y="38795"/>
                    </a:cubicBezTo>
                    <a:cubicBezTo>
                      <a:pt x="687391" y="35287"/>
                      <a:pt x="678899" y="32017"/>
                      <a:pt x="670366" y="28987"/>
                    </a:cubicBezTo>
                    <a:cubicBezTo>
                      <a:pt x="617695" y="10207"/>
                      <a:pt x="560998" y="0"/>
                      <a:pt x="501907" y="0"/>
                    </a:cubicBezTo>
                    <a:cubicBezTo>
                      <a:pt x="463670" y="0"/>
                      <a:pt x="426430" y="4306"/>
                      <a:pt x="390585" y="12400"/>
                    </a:cubicBezTo>
                    <a:cubicBezTo>
                      <a:pt x="202749" y="54904"/>
                      <a:pt x="54903" y="202749"/>
                      <a:pt x="12400" y="390585"/>
                    </a:cubicBezTo>
                    <a:cubicBezTo>
                      <a:pt x="4306" y="426350"/>
                      <a:pt x="0" y="463591"/>
                      <a:pt x="0" y="501868"/>
                    </a:cubicBezTo>
                    <a:cubicBezTo>
                      <a:pt x="0" y="560958"/>
                      <a:pt x="10247" y="617656"/>
                      <a:pt x="28987" y="670326"/>
                    </a:cubicBezTo>
                    <a:cubicBezTo>
                      <a:pt x="32017" y="678899"/>
                      <a:pt x="35326" y="687392"/>
                      <a:pt x="38835" y="695725"/>
                    </a:cubicBezTo>
                    <a:cubicBezTo>
                      <a:pt x="48644" y="702384"/>
                      <a:pt x="58691" y="708683"/>
                      <a:pt x="69018" y="714624"/>
                    </a:cubicBezTo>
                    <a:cubicBezTo>
                      <a:pt x="69058" y="714704"/>
                      <a:pt x="69098" y="714744"/>
                      <a:pt x="69138" y="714744"/>
                    </a:cubicBezTo>
                    <a:cubicBezTo>
                      <a:pt x="75677" y="718492"/>
                      <a:pt x="82335" y="722120"/>
                      <a:pt x="89074" y="725549"/>
                    </a:cubicBezTo>
                    <a:cubicBezTo>
                      <a:pt x="90788" y="726426"/>
                      <a:pt x="92503" y="727303"/>
                      <a:pt x="94217" y="728141"/>
                    </a:cubicBezTo>
                    <a:cubicBezTo>
                      <a:pt x="99600" y="730852"/>
                      <a:pt x="105022" y="733404"/>
                      <a:pt x="110485" y="735836"/>
                    </a:cubicBezTo>
                    <a:cubicBezTo>
                      <a:pt x="113675" y="737271"/>
                      <a:pt x="116904" y="738667"/>
                      <a:pt x="120094" y="740023"/>
                    </a:cubicBezTo>
                    <a:cubicBezTo>
                      <a:pt x="120852" y="740342"/>
                      <a:pt x="121569" y="740660"/>
                      <a:pt x="122327" y="740979"/>
                    </a:cubicBezTo>
                    <a:cubicBezTo>
                      <a:pt x="123682" y="741538"/>
                      <a:pt x="125038" y="742096"/>
                      <a:pt x="126394" y="742654"/>
                    </a:cubicBezTo>
                    <a:cubicBezTo>
                      <a:pt x="128228" y="743412"/>
                      <a:pt x="130022" y="744129"/>
                      <a:pt x="131896" y="744847"/>
                    </a:cubicBezTo>
                    <a:cubicBezTo>
                      <a:pt x="133611" y="745525"/>
                      <a:pt x="135365" y="746163"/>
                      <a:pt x="137080" y="746841"/>
                    </a:cubicBezTo>
                    <a:cubicBezTo>
                      <a:pt x="189072" y="766537"/>
                      <a:pt x="245451" y="777303"/>
                      <a:pt x="304302" y="777303"/>
                    </a:cubicBezTo>
                    <a:cubicBezTo>
                      <a:pt x="363193" y="777303"/>
                      <a:pt x="419532" y="766537"/>
                      <a:pt x="471525" y="746841"/>
                    </a:cubicBezTo>
                    <a:cubicBezTo>
                      <a:pt x="473319" y="746163"/>
                      <a:pt x="475113" y="745445"/>
                      <a:pt x="476908" y="744767"/>
                    </a:cubicBezTo>
                    <a:cubicBezTo>
                      <a:pt x="478702" y="744050"/>
                      <a:pt x="480496" y="743332"/>
                      <a:pt x="482251" y="742654"/>
                    </a:cubicBezTo>
                    <a:cubicBezTo>
                      <a:pt x="484045" y="741896"/>
                      <a:pt x="485839" y="741219"/>
                      <a:pt x="487593" y="740461"/>
                    </a:cubicBezTo>
                    <a:cubicBezTo>
                      <a:pt x="487872" y="740342"/>
                      <a:pt x="488152" y="740222"/>
                      <a:pt x="488391" y="740142"/>
                    </a:cubicBezTo>
                    <a:cubicBezTo>
                      <a:pt x="493455" y="737989"/>
                      <a:pt x="498439" y="735796"/>
                      <a:pt x="503423" y="733444"/>
                    </a:cubicBezTo>
                    <a:cubicBezTo>
                      <a:pt x="507131" y="731769"/>
                      <a:pt x="510799" y="729975"/>
                      <a:pt x="514507" y="728141"/>
                    </a:cubicBezTo>
                    <a:cubicBezTo>
                      <a:pt x="517936" y="726466"/>
                      <a:pt x="521325" y="724712"/>
                      <a:pt x="524714" y="722918"/>
                    </a:cubicBezTo>
                    <a:cubicBezTo>
                      <a:pt x="529698" y="720286"/>
                      <a:pt x="534682" y="717535"/>
                      <a:pt x="539586" y="714744"/>
                    </a:cubicBezTo>
                    <a:cubicBezTo>
                      <a:pt x="542936" y="712870"/>
                      <a:pt x="546285" y="710876"/>
                      <a:pt x="549594" y="708843"/>
                    </a:cubicBezTo>
                    <a:cubicBezTo>
                      <a:pt x="560958" y="701905"/>
                      <a:pt x="572002" y="694569"/>
                      <a:pt x="582728" y="686714"/>
                    </a:cubicBezTo>
                    <a:cubicBezTo>
                      <a:pt x="590343" y="681132"/>
                      <a:pt x="597839" y="675350"/>
                      <a:pt x="605136" y="669290"/>
                    </a:cubicBezTo>
                    <a:cubicBezTo>
                      <a:pt x="606611" y="668094"/>
                      <a:pt x="608086" y="666858"/>
                      <a:pt x="609482" y="665661"/>
                    </a:cubicBezTo>
                    <a:cubicBezTo>
                      <a:pt x="610917" y="664465"/>
                      <a:pt x="612392" y="663229"/>
                      <a:pt x="613788" y="661993"/>
                    </a:cubicBezTo>
                    <a:cubicBezTo>
                      <a:pt x="615223" y="660757"/>
                      <a:pt x="616659" y="659481"/>
                      <a:pt x="618054" y="658245"/>
                    </a:cubicBezTo>
                    <a:cubicBezTo>
                      <a:pt x="619928" y="656611"/>
                      <a:pt x="621802" y="654936"/>
                      <a:pt x="623636" y="653261"/>
                    </a:cubicBezTo>
                    <a:cubicBezTo>
                      <a:pt x="624593" y="652384"/>
                      <a:pt x="625510" y="651507"/>
                      <a:pt x="626467" y="650630"/>
                    </a:cubicBezTo>
                    <a:cubicBezTo>
                      <a:pt x="627663" y="649553"/>
                      <a:pt x="628820" y="648437"/>
                      <a:pt x="629976" y="647320"/>
                    </a:cubicBezTo>
                    <a:cubicBezTo>
                      <a:pt x="631252" y="646124"/>
                      <a:pt x="632528" y="644888"/>
                      <a:pt x="633804" y="643652"/>
                    </a:cubicBezTo>
                    <a:cubicBezTo>
                      <a:pt x="635438" y="642057"/>
                      <a:pt x="637113" y="640462"/>
                      <a:pt x="638748" y="638828"/>
                    </a:cubicBezTo>
                    <a:cubicBezTo>
                      <a:pt x="640183" y="637392"/>
                      <a:pt x="641619" y="635917"/>
                      <a:pt x="643054" y="634482"/>
                    </a:cubicBezTo>
                    <a:cubicBezTo>
                      <a:pt x="644489" y="633046"/>
                      <a:pt x="645885" y="631571"/>
                      <a:pt x="647280" y="630096"/>
                    </a:cubicBezTo>
                    <a:cubicBezTo>
                      <a:pt x="648397" y="628939"/>
                      <a:pt x="649513" y="627783"/>
                      <a:pt x="650590" y="626587"/>
                    </a:cubicBezTo>
                    <a:cubicBezTo>
                      <a:pt x="651467" y="625630"/>
                      <a:pt x="652344" y="624713"/>
                      <a:pt x="653221" y="623756"/>
                    </a:cubicBezTo>
                    <a:cubicBezTo>
                      <a:pt x="658843" y="617616"/>
                      <a:pt x="664346" y="611316"/>
                      <a:pt x="669609" y="604937"/>
                    </a:cubicBezTo>
                    <a:cubicBezTo>
                      <a:pt x="671921" y="602145"/>
                      <a:pt x="674154" y="599315"/>
                      <a:pt x="676427" y="596444"/>
                    </a:cubicBezTo>
                    <a:cubicBezTo>
                      <a:pt x="677583" y="594929"/>
                      <a:pt x="678739" y="593453"/>
                      <a:pt x="679895" y="591938"/>
                    </a:cubicBezTo>
                    <a:cubicBezTo>
                      <a:pt x="682208" y="588948"/>
                      <a:pt x="684441" y="585878"/>
                      <a:pt x="686714" y="582808"/>
                    </a:cubicBezTo>
                    <a:cubicBezTo>
                      <a:pt x="688747" y="580056"/>
                      <a:pt x="690741" y="577226"/>
                      <a:pt x="692734" y="574395"/>
                    </a:cubicBezTo>
                    <a:cubicBezTo>
                      <a:pt x="692934" y="574116"/>
                      <a:pt x="693133" y="573836"/>
                      <a:pt x="693293" y="573557"/>
                    </a:cubicBezTo>
                    <a:cubicBezTo>
                      <a:pt x="705174" y="556412"/>
                      <a:pt x="715940" y="538430"/>
                      <a:pt x="725549" y="519730"/>
                    </a:cubicBezTo>
                    <a:cubicBezTo>
                      <a:pt x="727263" y="516301"/>
                      <a:pt x="728978" y="512912"/>
                      <a:pt x="730653" y="509483"/>
                    </a:cubicBezTo>
                    <a:cubicBezTo>
                      <a:pt x="734002" y="502545"/>
                      <a:pt x="737152" y="495568"/>
                      <a:pt x="740102" y="488511"/>
                    </a:cubicBezTo>
                    <a:cubicBezTo>
                      <a:pt x="740700" y="487115"/>
                      <a:pt x="741298" y="485719"/>
                      <a:pt x="741896" y="484284"/>
                    </a:cubicBezTo>
                    <a:cubicBezTo>
                      <a:pt x="744329" y="478343"/>
                      <a:pt x="746641" y="472323"/>
                      <a:pt x="748834" y="466262"/>
                    </a:cubicBezTo>
                    <a:cubicBezTo>
                      <a:pt x="749472" y="464468"/>
                      <a:pt x="750110" y="462674"/>
                      <a:pt x="750748" y="460879"/>
                    </a:cubicBezTo>
                    <a:cubicBezTo>
                      <a:pt x="751386" y="459085"/>
                      <a:pt x="751984" y="457251"/>
                      <a:pt x="752622" y="455497"/>
                    </a:cubicBezTo>
                    <a:cubicBezTo>
                      <a:pt x="753818" y="451868"/>
                      <a:pt x="755014" y="448240"/>
                      <a:pt x="756130" y="444612"/>
                    </a:cubicBezTo>
                    <a:cubicBezTo>
                      <a:pt x="756689" y="442777"/>
                      <a:pt x="757287" y="440983"/>
                      <a:pt x="757765" y="439149"/>
                    </a:cubicBezTo>
                    <a:cubicBezTo>
                      <a:pt x="760517" y="430058"/>
                      <a:pt x="762949" y="420848"/>
                      <a:pt x="765062" y="411518"/>
                    </a:cubicBezTo>
                    <a:cubicBezTo>
                      <a:pt x="765501" y="409644"/>
                      <a:pt x="765899" y="407810"/>
                      <a:pt x="766298" y="405936"/>
                    </a:cubicBezTo>
                    <a:cubicBezTo>
                      <a:pt x="766697" y="404062"/>
                      <a:pt x="767056" y="402228"/>
                      <a:pt x="767494" y="400354"/>
                    </a:cubicBezTo>
                    <a:cubicBezTo>
                      <a:pt x="767853" y="398480"/>
                      <a:pt x="768252" y="396646"/>
                      <a:pt x="768610" y="394772"/>
                    </a:cubicBezTo>
                    <a:cubicBezTo>
                      <a:pt x="770445" y="385521"/>
                      <a:pt x="771960" y="376152"/>
                      <a:pt x="773156" y="366702"/>
                    </a:cubicBezTo>
                    <a:cubicBezTo>
                      <a:pt x="773435" y="364828"/>
                      <a:pt x="773674" y="362954"/>
                      <a:pt x="773874" y="361080"/>
                    </a:cubicBezTo>
                    <a:cubicBezTo>
                      <a:pt x="774552" y="355458"/>
                      <a:pt x="775110" y="349756"/>
                      <a:pt x="775588" y="344134"/>
                    </a:cubicBezTo>
                    <a:cubicBezTo>
                      <a:pt x="775748" y="342260"/>
                      <a:pt x="775907" y="340347"/>
                      <a:pt x="776027" y="338473"/>
                    </a:cubicBezTo>
                    <a:cubicBezTo>
                      <a:pt x="776146" y="336599"/>
                      <a:pt x="776306" y="334725"/>
                      <a:pt x="776385" y="332851"/>
                    </a:cubicBezTo>
                    <a:cubicBezTo>
                      <a:pt x="776505" y="330977"/>
                      <a:pt x="776585" y="329063"/>
                      <a:pt x="776705" y="327189"/>
                    </a:cubicBezTo>
                    <a:cubicBezTo>
                      <a:pt x="776824" y="325315"/>
                      <a:pt x="776864" y="323401"/>
                      <a:pt x="776944" y="321527"/>
                    </a:cubicBezTo>
                    <a:cubicBezTo>
                      <a:pt x="777342" y="310004"/>
                      <a:pt x="777342" y="298641"/>
                      <a:pt x="776904" y="287317"/>
                    </a:cubicBezTo>
                    <a:close/>
                  </a:path>
                </a:pathLst>
              </a:custGeom>
              <a:solidFill>
                <a:srgbClr val="C2B59B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50" name="Freeform: Shape 2449">
                <a:extLst>
                  <a:ext uri="{FF2B5EF4-FFF2-40B4-BE49-F238E27FC236}">
                    <a16:creationId xmlns="" xmlns:a16="http://schemas.microsoft.com/office/drawing/2014/main" id="{7F83455A-9CE1-4CFC-888F-0BF54B431FE9}"/>
                  </a:ext>
                </a:extLst>
              </p:cNvPr>
              <p:cNvSpPr/>
              <p:nvPr/>
            </p:nvSpPr>
            <p:spPr>
              <a:xfrm>
                <a:off x="2844509" y="-1778691"/>
                <a:ext cx="816337" cy="816337"/>
              </a:xfrm>
              <a:custGeom>
                <a:avLst/>
                <a:gdLst>
                  <a:gd name="connsiteX0" fmla="*/ 816337 w 816337"/>
                  <a:gd name="connsiteY0" fmla="*/ 408169 h 816337"/>
                  <a:gd name="connsiteX1" fmla="*/ 408169 w 816337"/>
                  <a:gd name="connsiteY1" fmla="*/ 816337 h 816337"/>
                  <a:gd name="connsiteX2" fmla="*/ 0 w 816337"/>
                  <a:gd name="connsiteY2" fmla="*/ 408169 h 816337"/>
                  <a:gd name="connsiteX3" fmla="*/ 408169 w 816337"/>
                  <a:gd name="connsiteY3" fmla="*/ 0 h 816337"/>
                  <a:gd name="connsiteX4" fmla="*/ 816337 w 816337"/>
                  <a:gd name="connsiteY4" fmla="*/ 408169 h 81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6337" h="816337">
                    <a:moveTo>
                      <a:pt x="816337" y="408169"/>
                    </a:moveTo>
                    <a:cubicBezTo>
                      <a:pt x="816337" y="633594"/>
                      <a:pt x="633594" y="816337"/>
                      <a:pt x="408169" y="816337"/>
                    </a:cubicBezTo>
                    <a:cubicBezTo>
                      <a:pt x="182743" y="816337"/>
                      <a:pt x="0" y="633594"/>
                      <a:pt x="0" y="408169"/>
                    </a:cubicBezTo>
                    <a:cubicBezTo>
                      <a:pt x="0" y="182743"/>
                      <a:pt x="182743" y="0"/>
                      <a:pt x="408169" y="0"/>
                    </a:cubicBezTo>
                    <a:cubicBezTo>
                      <a:pt x="633594" y="0"/>
                      <a:pt x="816337" y="182743"/>
                      <a:pt x="816337" y="408169"/>
                    </a:cubicBezTo>
                    <a:close/>
                  </a:path>
                </a:pathLst>
              </a:custGeom>
              <a:solidFill>
                <a:srgbClr val="3C2415"/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51" name="Freeform: Shape 2450">
                <a:extLst>
                  <a:ext uri="{FF2B5EF4-FFF2-40B4-BE49-F238E27FC236}">
                    <a16:creationId xmlns="" xmlns:a16="http://schemas.microsoft.com/office/drawing/2014/main" id="{EB28C56F-DB9D-4D89-BA7C-636486B7F331}"/>
                  </a:ext>
                </a:extLst>
              </p:cNvPr>
              <p:cNvSpPr/>
              <p:nvPr/>
            </p:nvSpPr>
            <p:spPr>
              <a:xfrm>
                <a:off x="3257981" y="-1696480"/>
                <a:ext cx="372666" cy="682578"/>
              </a:xfrm>
              <a:custGeom>
                <a:avLst/>
                <a:gdLst>
                  <a:gd name="connsiteX0" fmla="*/ 371726 w 372666"/>
                  <a:gd name="connsiteY0" fmla="*/ 364633 h 682578"/>
                  <a:gd name="connsiteX1" fmla="*/ 38157 w 372666"/>
                  <a:gd name="connsiteY1" fmla="*/ 682492 h 682578"/>
                  <a:gd name="connsiteX2" fmla="*/ 23006 w 372666"/>
                  <a:gd name="connsiteY2" fmla="*/ 681774 h 682578"/>
                  <a:gd name="connsiteX3" fmla="*/ 0 w 372666"/>
                  <a:gd name="connsiteY3" fmla="*/ 679222 h 682578"/>
                  <a:gd name="connsiteX4" fmla="*/ 14633 w 372666"/>
                  <a:gd name="connsiteY4" fmla="*/ 678823 h 682578"/>
                  <a:gd name="connsiteX5" fmla="*/ 325514 w 372666"/>
                  <a:gd name="connsiteY5" fmla="*/ 361284 h 682578"/>
                  <a:gd name="connsiteX6" fmla="*/ 63357 w 372666"/>
                  <a:gd name="connsiteY6" fmla="*/ 2476 h 682578"/>
                  <a:gd name="connsiteX7" fmla="*/ 48923 w 372666"/>
                  <a:gd name="connsiteY7" fmla="*/ 4 h 682578"/>
                  <a:gd name="connsiteX8" fmla="*/ 72088 w 372666"/>
                  <a:gd name="connsiteY8" fmla="*/ 762 h 682578"/>
                  <a:gd name="connsiteX9" fmla="*/ 87160 w 372666"/>
                  <a:gd name="connsiteY9" fmla="*/ 2197 h 682578"/>
                  <a:gd name="connsiteX10" fmla="*/ 371726 w 372666"/>
                  <a:gd name="connsiteY10" fmla="*/ 364633 h 682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666" h="682578">
                    <a:moveTo>
                      <a:pt x="371726" y="364633"/>
                    </a:moveTo>
                    <a:cubicBezTo>
                      <a:pt x="358568" y="547286"/>
                      <a:pt x="210723" y="686559"/>
                      <a:pt x="38157" y="682492"/>
                    </a:cubicBezTo>
                    <a:cubicBezTo>
                      <a:pt x="33134" y="682372"/>
                      <a:pt x="28070" y="682133"/>
                      <a:pt x="23006" y="681774"/>
                    </a:cubicBezTo>
                    <a:cubicBezTo>
                      <a:pt x="15231" y="681216"/>
                      <a:pt x="7576" y="680378"/>
                      <a:pt x="0" y="679222"/>
                    </a:cubicBezTo>
                    <a:cubicBezTo>
                      <a:pt x="4904" y="679262"/>
                      <a:pt x="9809" y="679142"/>
                      <a:pt x="14633" y="678823"/>
                    </a:cubicBezTo>
                    <a:cubicBezTo>
                      <a:pt x="177390" y="670889"/>
                      <a:pt x="312954" y="535923"/>
                      <a:pt x="325514" y="361284"/>
                    </a:cubicBezTo>
                    <a:cubicBezTo>
                      <a:pt x="338114" y="186605"/>
                      <a:pt x="223283" y="33656"/>
                      <a:pt x="63357" y="2476"/>
                    </a:cubicBezTo>
                    <a:cubicBezTo>
                      <a:pt x="58652" y="1479"/>
                      <a:pt x="53787" y="642"/>
                      <a:pt x="48923" y="4"/>
                    </a:cubicBezTo>
                    <a:cubicBezTo>
                      <a:pt x="56578" y="-36"/>
                      <a:pt x="64273" y="204"/>
                      <a:pt x="72088" y="762"/>
                    </a:cubicBezTo>
                    <a:cubicBezTo>
                      <a:pt x="77152" y="1121"/>
                      <a:pt x="82176" y="1599"/>
                      <a:pt x="87160" y="2197"/>
                    </a:cubicBezTo>
                    <a:cubicBezTo>
                      <a:pt x="258529" y="22931"/>
                      <a:pt x="384884" y="181900"/>
                      <a:pt x="371726" y="364633"/>
                    </a:cubicBezTo>
                    <a:close/>
                  </a:path>
                </a:pathLst>
              </a:custGeom>
              <a:solidFill>
                <a:srgbClr val="A97C50">
                  <a:alpha val="20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52" name="Freeform: Shape 2451">
                <a:extLst>
                  <a:ext uri="{FF2B5EF4-FFF2-40B4-BE49-F238E27FC236}">
                    <a16:creationId xmlns="" xmlns:a16="http://schemas.microsoft.com/office/drawing/2014/main" id="{7A9F4B4B-509E-47D6-BD0B-9EF55E3CE1FD}"/>
                  </a:ext>
                </a:extLst>
              </p:cNvPr>
              <p:cNvSpPr/>
              <p:nvPr/>
            </p:nvSpPr>
            <p:spPr>
              <a:xfrm>
                <a:off x="2877962" y="-1751658"/>
                <a:ext cx="585239" cy="741537"/>
              </a:xfrm>
              <a:custGeom>
                <a:avLst/>
                <a:gdLst>
                  <a:gd name="connsiteX0" fmla="*/ 82256 w 585239"/>
                  <a:gd name="connsiteY0" fmla="*/ 421247 h 741537"/>
                  <a:gd name="connsiteX1" fmla="*/ 256097 w 585239"/>
                  <a:gd name="connsiteY1" fmla="*/ 741538 h 741537"/>
                  <a:gd name="connsiteX2" fmla="*/ 0 w 585239"/>
                  <a:gd name="connsiteY2" fmla="*/ 381295 h 741537"/>
                  <a:gd name="connsiteX3" fmla="*/ 381295 w 585239"/>
                  <a:gd name="connsiteY3" fmla="*/ 0 h 741537"/>
                  <a:gd name="connsiteX4" fmla="*/ 585240 w 585239"/>
                  <a:gd name="connsiteY4" fmla="*/ 59090 h 741537"/>
                  <a:gd name="connsiteX5" fmla="*/ 464029 w 585239"/>
                  <a:gd name="connsiteY5" fmla="*/ 39433 h 741537"/>
                  <a:gd name="connsiteX6" fmla="*/ 82256 w 585239"/>
                  <a:gd name="connsiteY6" fmla="*/ 421247 h 741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5239" h="741537">
                    <a:moveTo>
                      <a:pt x="82256" y="421247"/>
                    </a:moveTo>
                    <a:cubicBezTo>
                      <a:pt x="82256" y="555416"/>
                      <a:pt x="151433" y="673436"/>
                      <a:pt x="256097" y="741538"/>
                    </a:cubicBezTo>
                    <a:cubicBezTo>
                      <a:pt x="106976" y="689784"/>
                      <a:pt x="0" y="548039"/>
                      <a:pt x="0" y="381295"/>
                    </a:cubicBezTo>
                    <a:cubicBezTo>
                      <a:pt x="0" y="170771"/>
                      <a:pt x="170692" y="0"/>
                      <a:pt x="381295" y="0"/>
                    </a:cubicBezTo>
                    <a:cubicBezTo>
                      <a:pt x="456254" y="0"/>
                      <a:pt x="526229" y="21650"/>
                      <a:pt x="585240" y="59090"/>
                    </a:cubicBezTo>
                    <a:cubicBezTo>
                      <a:pt x="547122" y="46291"/>
                      <a:pt x="506413" y="39433"/>
                      <a:pt x="464029" y="39433"/>
                    </a:cubicBezTo>
                    <a:cubicBezTo>
                      <a:pt x="253147" y="39393"/>
                      <a:pt x="82256" y="210364"/>
                      <a:pt x="82256" y="421247"/>
                    </a:cubicBezTo>
                    <a:close/>
                  </a:path>
                </a:pathLst>
              </a:custGeom>
              <a:solidFill>
                <a:srgbClr val="414042">
                  <a:alpha val="59000"/>
                </a:srgbClr>
              </a:solidFill>
              <a:ln w="39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810" name="Slide Number Placeholder 2">
            <a:extLst>
              <a:ext uri="{FF2B5EF4-FFF2-40B4-BE49-F238E27FC236}">
                <a16:creationId xmlns="" xmlns:a16="http://schemas.microsoft.com/office/drawing/2014/main" id="{70773FD8-C970-40E9-80F1-9F0BF4BE0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085080"/>
            <a:ext cx="2057400" cy="292100"/>
          </a:xfrm>
        </p:spPr>
        <p:txBody>
          <a:bodyPr/>
          <a:lstStyle/>
          <a:p>
            <a:fld id="{F91DF86A-5B25-4DFB-AA94-3BD57DA19502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45385" y="354017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71868" y="3246121"/>
            <a:ext cx="15935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62454" y="3256173"/>
            <a:ext cx="1386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11654" y="4066524"/>
            <a:ext cx="1117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do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29737" y="4040773"/>
            <a:ext cx="1527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8" name="Smiley Face 817"/>
          <p:cNvSpPr/>
          <p:nvPr/>
        </p:nvSpPr>
        <p:spPr>
          <a:xfrm>
            <a:off x="7029737" y="4111639"/>
            <a:ext cx="303151" cy="309879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1" name="Rectangle 810"/>
          <p:cNvSpPr/>
          <p:nvPr/>
        </p:nvSpPr>
        <p:spPr>
          <a:xfrm>
            <a:off x="2623373" y="92355"/>
            <a:ext cx="3903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 THI: EM YÊU CHUYỆN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29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  <p:bldP spid="8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reeform: Shape 54">
            <a:extLst>
              <a:ext uri="{FF2B5EF4-FFF2-40B4-BE49-F238E27FC236}">
                <a16:creationId xmlns="" xmlns:a16="http://schemas.microsoft.com/office/drawing/2014/main" id="{789E135E-5E75-492B-8613-CCF341198105}"/>
              </a:ext>
            </a:extLst>
          </p:cNvPr>
          <p:cNvSpPr/>
          <p:nvPr/>
        </p:nvSpPr>
        <p:spPr>
          <a:xfrm>
            <a:off x="0" y="2823302"/>
            <a:ext cx="9144000" cy="2663098"/>
          </a:xfrm>
          <a:custGeom>
            <a:avLst/>
            <a:gdLst>
              <a:gd name="connsiteX0" fmla="*/ 665856 w 12192000"/>
              <a:gd name="connsiteY0" fmla="*/ 0 h 3328873"/>
              <a:gd name="connsiteX1" fmla="*/ 11526144 w 12192000"/>
              <a:gd name="connsiteY1" fmla="*/ 0 h 3328873"/>
              <a:gd name="connsiteX2" fmla="*/ 12192000 w 12192000"/>
              <a:gd name="connsiteY2" fmla="*/ 665856 h 3328873"/>
              <a:gd name="connsiteX3" fmla="*/ 12192000 w 12192000"/>
              <a:gd name="connsiteY3" fmla="*/ 2208486 h 3328873"/>
              <a:gd name="connsiteX4" fmla="*/ 12192000 w 12192000"/>
              <a:gd name="connsiteY4" fmla="*/ 2763157 h 3328873"/>
              <a:gd name="connsiteX5" fmla="*/ 12192000 w 12192000"/>
              <a:gd name="connsiteY5" fmla="*/ 3328873 h 3328873"/>
              <a:gd name="connsiteX6" fmla="*/ 0 w 12192000"/>
              <a:gd name="connsiteY6" fmla="*/ 3328873 h 3328873"/>
              <a:gd name="connsiteX7" fmla="*/ 0 w 12192000"/>
              <a:gd name="connsiteY7" fmla="*/ 2763157 h 3328873"/>
              <a:gd name="connsiteX8" fmla="*/ 0 w 12192000"/>
              <a:gd name="connsiteY8" fmla="*/ 2208486 h 3328873"/>
              <a:gd name="connsiteX9" fmla="*/ 0 w 12192000"/>
              <a:gd name="connsiteY9" fmla="*/ 665856 h 3328873"/>
              <a:gd name="connsiteX10" fmla="*/ 665856 w 12192000"/>
              <a:gd name="connsiteY10" fmla="*/ 0 h 332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3328873">
                <a:moveTo>
                  <a:pt x="665856" y="0"/>
                </a:moveTo>
                <a:lnTo>
                  <a:pt x="11526144" y="0"/>
                </a:lnTo>
                <a:cubicBezTo>
                  <a:pt x="11893886" y="0"/>
                  <a:pt x="12192000" y="298114"/>
                  <a:pt x="12192000" y="665856"/>
                </a:cubicBezTo>
                <a:lnTo>
                  <a:pt x="12192000" y="2208486"/>
                </a:lnTo>
                <a:lnTo>
                  <a:pt x="12192000" y="2763157"/>
                </a:lnTo>
                <a:lnTo>
                  <a:pt x="12192000" y="3328873"/>
                </a:lnTo>
                <a:lnTo>
                  <a:pt x="0" y="3328873"/>
                </a:lnTo>
                <a:lnTo>
                  <a:pt x="0" y="2763157"/>
                </a:lnTo>
                <a:lnTo>
                  <a:pt x="0" y="2208486"/>
                </a:lnTo>
                <a:lnTo>
                  <a:pt x="0" y="665856"/>
                </a:lnTo>
                <a:cubicBezTo>
                  <a:pt x="0" y="298114"/>
                  <a:pt x="298114" y="0"/>
                  <a:pt x="66585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0226" tIns="35113" rIns="70226" bIns="35113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1" name="Freeform: Shape 60">
            <a:extLst>
              <a:ext uri="{FF2B5EF4-FFF2-40B4-BE49-F238E27FC236}">
                <a16:creationId xmlns="" xmlns:a16="http://schemas.microsoft.com/office/drawing/2014/main" id="{B1AD0C82-EAAC-4858-AB7A-2C6AA12A6D3B}"/>
              </a:ext>
            </a:extLst>
          </p:cNvPr>
          <p:cNvSpPr/>
          <p:nvPr/>
        </p:nvSpPr>
        <p:spPr>
          <a:xfrm>
            <a:off x="2229063" y="473231"/>
            <a:ext cx="126520" cy="128323"/>
          </a:xfrm>
          <a:custGeom>
            <a:avLst/>
            <a:gdLst>
              <a:gd name="connsiteX0" fmla="*/ 84347 w 168693"/>
              <a:gd name="connsiteY0" fmla="*/ 0 h 160404"/>
              <a:gd name="connsiteX1" fmla="*/ 104259 w 168693"/>
              <a:gd name="connsiteY1" fmla="*/ 61231 h 160404"/>
              <a:gd name="connsiteX2" fmla="*/ 168694 w 168693"/>
              <a:gd name="connsiteY2" fmla="*/ 61231 h 160404"/>
              <a:gd name="connsiteX3" fmla="*/ 116565 w 168693"/>
              <a:gd name="connsiteY3" fmla="*/ 99131 h 160404"/>
              <a:gd name="connsiteX4" fmla="*/ 136476 w 168693"/>
              <a:gd name="connsiteY4" fmla="*/ 160405 h 160404"/>
              <a:gd name="connsiteX5" fmla="*/ 84347 w 168693"/>
              <a:gd name="connsiteY5" fmla="*/ 122504 h 160404"/>
              <a:gd name="connsiteX6" fmla="*/ 32218 w 168693"/>
              <a:gd name="connsiteY6" fmla="*/ 160405 h 160404"/>
              <a:gd name="connsiteX7" fmla="*/ 52129 w 168693"/>
              <a:gd name="connsiteY7" fmla="*/ 99131 h 160404"/>
              <a:gd name="connsiteX8" fmla="*/ 0 w 168693"/>
              <a:gd name="connsiteY8" fmla="*/ 61231 h 160404"/>
              <a:gd name="connsiteX9" fmla="*/ 64435 w 168693"/>
              <a:gd name="connsiteY9" fmla="*/ 61231 h 16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8693" h="160404">
                <a:moveTo>
                  <a:pt x="84347" y="0"/>
                </a:moveTo>
                <a:lnTo>
                  <a:pt x="104259" y="61231"/>
                </a:lnTo>
                <a:lnTo>
                  <a:pt x="168694" y="61231"/>
                </a:lnTo>
                <a:lnTo>
                  <a:pt x="116565" y="99131"/>
                </a:lnTo>
                <a:lnTo>
                  <a:pt x="136476" y="160405"/>
                </a:lnTo>
                <a:lnTo>
                  <a:pt x="84347" y="122504"/>
                </a:lnTo>
                <a:lnTo>
                  <a:pt x="32218" y="160405"/>
                </a:lnTo>
                <a:lnTo>
                  <a:pt x="52129" y="99131"/>
                </a:lnTo>
                <a:lnTo>
                  <a:pt x="0" y="61231"/>
                </a:lnTo>
                <a:lnTo>
                  <a:pt x="64435" y="61231"/>
                </a:lnTo>
                <a:close/>
              </a:path>
            </a:pathLst>
          </a:custGeom>
          <a:solidFill>
            <a:schemeClr val="tx1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="" xmlns:a16="http://schemas.microsoft.com/office/drawing/2014/main" id="{038D5B21-630D-407D-9812-90FCDEDC3FD8}"/>
              </a:ext>
            </a:extLst>
          </p:cNvPr>
          <p:cNvSpPr/>
          <p:nvPr/>
        </p:nvSpPr>
        <p:spPr>
          <a:xfrm>
            <a:off x="1269520" y="224823"/>
            <a:ext cx="126488" cy="128323"/>
          </a:xfrm>
          <a:custGeom>
            <a:avLst/>
            <a:gdLst>
              <a:gd name="connsiteX0" fmla="*/ 84347 w 168651"/>
              <a:gd name="connsiteY0" fmla="*/ 0 h 160404"/>
              <a:gd name="connsiteX1" fmla="*/ 104259 w 168651"/>
              <a:gd name="connsiteY1" fmla="*/ 61273 h 160404"/>
              <a:gd name="connsiteX2" fmla="*/ 168651 w 168651"/>
              <a:gd name="connsiteY2" fmla="*/ 61273 h 160404"/>
              <a:gd name="connsiteX3" fmla="*/ 116565 w 168651"/>
              <a:gd name="connsiteY3" fmla="*/ 99174 h 160404"/>
              <a:gd name="connsiteX4" fmla="*/ 136476 w 168651"/>
              <a:gd name="connsiteY4" fmla="*/ 160405 h 160404"/>
              <a:gd name="connsiteX5" fmla="*/ 84347 w 168651"/>
              <a:gd name="connsiteY5" fmla="*/ 122547 h 160404"/>
              <a:gd name="connsiteX6" fmla="*/ 32218 w 168651"/>
              <a:gd name="connsiteY6" fmla="*/ 160405 h 160404"/>
              <a:gd name="connsiteX7" fmla="*/ 52129 w 168651"/>
              <a:gd name="connsiteY7" fmla="*/ 99174 h 160404"/>
              <a:gd name="connsiteX8" fmla="*/ 0 w 168651"/>
              <a:gd name="connsiteY8" fmla="*/ 61273 h 160404"/>
              <a:gd name="connsiteX9" fmla="*/ 64435 w 168651"/>
              <a:gd name="connsiteY9" fmla="*/ 61273 h 16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8651" h="160404">
                <a:moveTo>
                  <a:pt x="84347" y="0"/>
                </a:moveTo>
                <a:lnTo>
                  <a:pt x="104259" y="61273"/>
                </a:lnTo>
                <a:lnTo>
                  <a:pt x="168651" y="61273"/>
                </a:lnTo>
                <a:lnTo>
                  <a:pt x="116565" y="99174"/>
                </a:lnTo>
                <a:lnTo>
                  <a:pt x="136476" y="160405"/>
                </a:lnTo>
                <a:lnTo>
                  <a:pt x="84347" y="122547"/>
                </a:lnTo>
                <a:lnTo>
                  <a:pt x="32218" y="160405"/>
                </a:lnTo>
                <a:lnTo>
                  <a:pt x="52129" y="99174"/>
                </a:lnTo>
                <a:lnTo>
                  <a:pt x="0" y="61273"/>
                </a:lnTo>
                <a:lnTo>
                  <a:pt x="64435" y="61273"/>
                </a:lnTo>
                <a:close/>
              </a:path>
            </a:pathLst>
          </a:custGeom>
          <a:solidFill>
            <a:schemeClr val="tx1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="" xmlns:a16="http://schemas.microsoft.com/office/drawing/2014/main" id="{26A5F108-2A4E-465F-8BB6-5B77439AD1A7}"/>
              </a:ext>
            </a:extLst>
          </p:cNvPr>
          <p:cNvSpPr/>
          <p:nvPr/>
        </p:nvSpPr>
        <p:spPr>
          <a:xfrm>
            <a:off x="251972" y="3093167"/>
            <a:ext cx="126488" cy="128323"/>
          </a:xfrm>
          <a:custGeom>
            <a:avLst/>
            <a:gdLst>
              <a:gd name="connsiteX0" fmla="*/ 84304 w 168651"/>
              <a:gd name="connsiteY0" fmla="*/ 0 h 160404"/>
              <a:gd name="connsiteX1" fmla="*/ 104216 w 168651"/>
              <a:gd name="connsiteY1" fmla="*/ 61273 h 160404"/>
              <a:gd name="connsiteX2" fmla="*/ 168651 w 168651"/>
              <a:gd name="connsiteY2" fmla="*/ 61273 h 160404"/>
              <a:gd name="connsiteX3" fmla="*/ 116522 w 168651"/>
              <a:gd name="connsiteY3" fmla="*/ 99131 h 160404"/>
              <a:gd name="connsiteX4" fmla="*/ 136434 w 168651"/>
              <a:gd name="connsiteY4" fmla="*/ 160404 h 160404"/>
              <a:gd name="connsiteX5" fmla="*/ 84304 w 168651"/>
              <a:gd name="connsiteY5" fmla="*/ 122547 h 160404"/>
              <a:gd name="connsiteX6" fmla="*/ 32218 w 168651"/>
              <a:gd name="connsiteY6" fmla="*/ 160404 h 160404"/>
              <a:gd name="connsiteX7" fmla="*/ 52129 w 168651"/>
              <a:gd name="connsiteY7" fmla="*/ 99131 h 160404"/>
              <a:gd name="connsiteX8" fmla="*/ 0 w 168651"/>
              <a:gd name="connsiteY8" fmla="*/ 61273 h 160404"/>
              <a:gd name="connsiteX9" fmla="*/ 64393 w 168651"/>
              <a:gd name="connsiteY9" fmla="*/ 61273 h 16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8651" h="160404">
                <a:moveTo>
                  <a:pt x="84304" y="0"/>
                </a:moveTo>
                <a:lnTo>
                  <a:pt x="104216" y="61273"/>
                </a:lnTo>
                <a:lnTo>
                  <a:pt x="168651" y="61273"/>
                </a:lnTo>
                <a:lnTo>
                  <a:pt x="116522" y="99131"/>
                </a:lnTo>
                <a:lnTo>
                  <a:pt x="136434" y="160404"/>
                </a:lnTo>
                <a:lnTo>
                  <a:pt x="84304" y="122547"/>
                </a:lnTo>
                <a:lnTo>
                  <a:pt x="32218" y="160404"/>
                </a:lnTo>
                <a:lnTo>
                  <a:pt x="52129" y="99131"/>
                </a:lnTo>
                <a:lnTo>
                  <a:pt x="0" y="61273"/>
                </a:lnTo>
                <a:lnTo>
                  <a:pt x="64393" y="61273"/>
                </a:lnTo>
                <a:close/>
              </a:path>
            </a:pathLst>
          </a:custGeom>
          <a:solidFill>
            <a:schemeClr val="accent4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64" name="Freeform: Shape 63">
            <a:extLst>
              <a:ext uri="{FF2B5EF4-FFF2-40B4-BE49-F238E27FC236}">
                <a16:creationId xmlns="" xmlns:a16="http://schemas.microsoft.com/office/drawing/2014/main" id="{D00F8CCD-23B3-430D-BF09-F68144E9F09D}"/>
              </a:ext>
            </a:extLst>
          </p:cNvPr>
          <p:cNvSpPr/>
          <p:nvPr/>
        </p:nvSpPr>
        <p:spPr>
          <a:xfrm>
            <a:off x="2165835" y="3648130"/>
            <a:ext cx="126488" cy="128323"/>
          </a:xfrm>
          <a:custGeom>
            <a:avLst/>
            <a:gdLst>
              <a:gd name="connsiteX0" fmla="*/ 84304 w 168651"/>
              <a:gd name="connsiteY0" fmla="*/ 0 h 160404"/>
              <a:gd name="connsiteX1" fmla="*/ 104216 w 168651"/>
              <a:gd name="connsiteY1" fmla="*/ 61273 h 160404"/>
              <a:gd name="connsiteX2" fmla="*/ 168651 w 168651"/>
              <a:gd name="connsiteY2" fmla="*/ 61273 h 160404"/>
              <a:gd name="connsiteX3" fmla="*/ 116522 w 168651"/>
              <a:gd name="connsiteY3" fmla="*/ 99132 h 160404"/>
              <a:gd name="connsiteX4" fmla="*/ 136434 w 168651"/>
              <a:gd name="connsiteY4" fmla="*/ 160405 h 160404"/>
              <a:gd name="connsiteX5" fmla="*/ 84304 w 168651"/>
              <a:gd name="connsiteY5" fmla="*/ 122547 h 160404"/>
              <a:gd name="connsiteX6" fmla="*/ 32218 w 168651"/>
              <a:gd name="connsiteY6" fmla="*/ 160405 h 160404"/>
              <a:gd name="connsiteX7" fmla="*/ 52129 w 168651"/>
              <a:gd name="connsiteY7" fmla="*/ 99132 h 160404"/>
              <a:gd name="connsiteX8" fmla="*/ 0 w 168651"/>
              <a:gd name="connsiteY8" fmla="*/ 61273 h 160404"/>
              <a:gd name="connsiteX9" fmla="*/ 64435 w 168651"/>
              <a:gd name="connsiteY9" fmla="*/ 61273 h 16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8651" h="160404">
                <a:moveTo>
                  <a:pt x="84304" y="0"/>
                </a:moveTo>
                <a:lnTo>
                  <a:pt x="104216" y="61273"/>
                </a:lnTo>
                <a:lnTo>
                  <a:pt x="168651" y="61273"/>
                </a:lnTo>
                <a:lnTo>
                  <a:pt x="116522" y="99132"/>
                </a:lnTo>
                <a:lnTo>
                  <a:pt x="136434" y="160405"/>
                </a:lnTo>
                <a:lnTo>
                  <a:pt x="84304" y="122547"/>
                </a:lnTo>
                <a:lnTo>
                  <a:pt x="32218" y="160405"/>
                </a:lnTo>
                <a:lnTo>
                  <a:pt x="52129" y="99132"/>
                </a:lnTo>
                <a:lnTo>
                  <a:pt x="0" y="61273"/>
                </a:lnTo>
                <a:lnTo>
                  <a:pt x="64435" y="61273"/>
                </a:lnTo>
                <a:close/>
              </a:path>
            </a:pathLst>
          </a:custGeom>
          <a:solidFill>
            <a:schemeClr val="accent4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65" name="Freeform: Shape 64">
            <a:extLst>
              <a:ext uri="{FF2B5EF4-FFF2-40B4-BE49-F238E27FC236}">
                <a16:creationId xmlns="" xmlns:a16="http://schemas.microsoft.com/office/drawing/2014/main" id="{F4CC68D3-177C-4890-9A57-10A7D509581D}"/>
              </a:ext>
            </a:extLst>
          </p:cNvPr>
          <p:cNvSpPr/>
          <p:nvPr/>
        </p:nvSpPr>
        <p:spPr>
          <a:xfrm>
            <a:off x="4538735" y="3325442"/>
            <a:ext cx="126520" cy="128323"/>
          </a:xfrm>
          <a:custGeom>
            <a:avLst/>
            <a:gdLst>
              <a:gd name="connsiteX0" fmla="*/ 84347 w 168693"/>
              <a:gd name="connsiteY0" fmla="*/ 0 h 160404"/>
              <a:gd name="connsiteX1" fmla="*/ 104259 w 168693"/>
              <a:gd name="connsiteY1" fmla="*/ 61273 h 160404"/>
              <a:gd name="connsiteX2" fmla="*/ 168694 w 168693"/>
              <a:gd name="connsiteY2" fmla="*/ 61273 h 160404"/>
              <a:gd name="connsiteX3" fmla="*/ 116565 w 168693"/>
              <a:gd name="connsiteY3" fmla="*/ 99131 h 160404"/>
              <a:gd name="connsiteX4" fmla="*/ 136476 w 168693"/>
              <a:gd name="connsiteY4" fmla="*/ 160404 h 160404"/>
              <a:gd name="connsiteX5" fmla="*/ 84347 w 168693"/>
              <a:gd name="connsiteY5" fmla="*/ 122547 h 160404"/>
              <a:gd name="connsiteX6" fmla="*/ 32218 w 168693"/>
              <a:gd name="connsiteY6" fmla="*/ 160404 h 160404"/>
              <a:gd name="connsiteX7" fmla="*/ 52129 w 168693"/>
              <a:gd name="connsiteY7" fmla="*/ 99131 h 160404"/>
              <a:gd name="connsiteX8" fmla="*/ 0 w 168693"/>
              <a:gd name="connsiteY8" fmla="*/ 61273 h 160404"/>
              <a:gd name="connsiteX9" fmla="*/ 64435 w 168693"/>
              <a:gd name="connsiteY9" fmla="*/ 61273 h 16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8693" h="160404">
                <a:moveTo>
                  <a:pt x="84347" y="0"/>
                </a:moveTo>
                <a:lnTo>
                  <a:pt x="104259" y="61273"/>
                </a:lnTo>
                <a:lnTo>
                  <a:pt x="168694" y="61273"/>
                </a:lnTo>
                <a:lnTo>
                  <a:pt x="116565" y="99131"/>
                </a:lnTo>
                <a:lnTo>
                  <a:pt x="136476" y="160404"/>
                </a:lnTo>
                <a:lnTo>
                  <a:pt x="84347" y="122547"/>
                </a:lnTo>
                <a:lnTo>
                  <a:pt x="32218" y="160404"/>
                </a:lnTo>
                <a:lnTo>
                  <a:pt x="52129" y="99131"/>
                </a:lnTo>
                <a:lnTo>
                  <a:pt x="0" y="61273"/>
                </a:lnTo>
                <a:lnTo>
                  <a:pt x="64435" y="61273"/>
                </a:lnTo>
                <a:close/>
              </a:path>
            </a:pathLst>
          </a:custGeom>
          <a:solidFill>
            <a:schemeClr val="accent4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="" xmlns:a16="http://schemas.microsoft.com/office/drawing/2014/main" id="{38B63483-8983-4D05-AA30-EA66289BA4EC}"/>
              </a:ext>
            </a:extLst>
          </p:cNvPr>
          <p:cNvSpPr/>
          <p:nvPr/>
        </p:nvSpPr>
        <p:spPr>
          <a:xfrm>
            <a:off x="4952619" y="409070"/>
            <a:ext cx="126488" cy="128323"/>
          </a:xfrm>
          <a:custGeom>
            <a:avLst/>
            <a:gdLst>
              <a:gd name="connsiteX0" fmla="*/ 84304 w 168651"/>
              <a:gd name="connsiteY0" fmla="*/ 0 h 160404"/>
              <a:gd name="connsiteX1" fmla="*/ 104216 w 168651"/>
              <a:gd name="connsiteY1" fmla="*/ 61231 h 160404"/>
              <a:gd name="connsiteX2" fmla="*/ 168651 w 168651"/>
              <a:gd name="connsiteY2" fmla="*/ 61231 h 160404"/>
              <a:gd name="connsiteX3" fmla="*/ 116522 w 168651"/>
              <a:gd name="connsiteY3" fmla="*/ 99131 h 160404"/>
              <a:gd name="connsiteX4" fmla="*/ 136433 w 168651"/>
              <a:gd name="connsiteY4" fmla="*/ 160405 h 160404"/>
              <a:gd name="connsiteX5" fmla="*/ 84304 w 168651"/>
              <a:gd name="connsiteY5" fmla="*/ 122504 h 160404"/>
              <a:gd name="connsiteX6" fmla="*/ 32217 w 168651"/>
              <a:gd name="connsiteY6" fmla="*/ 160405 h 160404"/>
              <a:gd name="connsiteX7" fmla="*/ 52129 w 168651"/>
              <a:gd name="connsiteY7" fmla="*/ 99131 h 160404"/>
              <a:gd name="connsiteX8" fmla="*/ 0 w 168651"/>
              <a:gd name="connsiteY8" fmla="*/ 61231 h 160404"/>
              <a:gd name="connsiteX9" fmla="*/ 64392 w 168651"/>
              <a:gd name="connsiteY9" fmla="*/ 61231 h 16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8651" h="160404">
                <a:moveTo>
                  <a:pt x="84304" y="0"/>
                </a:moveTo>
                <a:lnTo>
                  <a:pt x="104216" y="61231"/>
                </a:lnTo>
                <a:lnTo>
                  <a:pt x="168651" y="61231"/>
                </a:lnTo>
                <a:lnTo>
                  <a:pt x="116522" y="99131"/>
                </a:lnTo>
                <a:lnTo>
                  <a:pt x="136433" y="160405"/>
                </a:lnTo>
                <a:lnTo>
                  <a:pt x="84304" y="122504"/>
                </a:lnTo>
                <a:lnTo>
                  <a:pt x="32217" y="160405"/>
                </a:lnTo>
                <a:lnTo>
                  <a:pt x="52129" y="99131"/>
                </a:lnTo>
                <a:lnTo>
                  <a:pt x="0" y="61231"/>
                </a:lnTo>
                <a:lnTo>
                  <a:pt x="64392" y="61231"/>
                </a:lnTo>
                <a:close/>
              </a:path>
            </a:pathLst>
          </a:custGeom>
          <a:solidFill>
            <a:schemeClr val="tx1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="" xmlns:a16="http://schemas.microsoft.com/office/drawing/2014/main" id="{DF7C73D6-76D5-45C0-929D-D230E00D8E07}"/>
              </a:ext>
            </a:extLst>
          </p:cNvPr>
          <p:cNvSpPr/>
          <p:nvPr/>
        </p:nvSpPr>
        <p:spPr>
          <a:xfrm>
            <a:off x="4377988" y="1757289"/>
            <a:ext cx="126488" cy="128323"/>
          </a:xfrm>
          <a:custGeom>
            <a:avLst/>
            <a:gdLst>
              <a:gd name="connsiteX0" fmla="*/ 84347 w 168651"/>
              <a:gd name="connsiteY0" fmla="*/ 0 h 160404"/>
              <a:gd name="connsiteX1" fmla="*/ 104259 w 168651"/>
              <a:gd name="connsiteY1" fmla="*/ 61273 h 160404"/>
              <a:gd name="connsiteX2" fmla="*/ 168652 w 168651"/>
              <a:gd name="connsiteY2" fmla="*/ 61273 h 160404"/>
              <a:gd name="connsiteX3" fmla="*/ 116565 w 168651"/>
              <a:gd name="connsiteY3" fmla="*/ 99131 h 160404"/>
              <a:gd name="connsiteX4" fmla="*/ 136477 w 168651"/>
              <a:gd name="connsiteY4" fmla="*/ 160404 h 160404"/>
              <a:gd name="connsiteX5" fmla="*/ 84347 w 168651"/>
              <a:gd name="connsiteY5" fmla="*/ 122547 h 160404"/>
              <a:gd name="connsiteX6" fmla="*/ 32218 w 168651"/>
              <a:gd name="connsiteY6" fmla="*/ 160404 h 160404"/>
              <a:gd name="connsiteX7" fmla="*/ 52130 w 168651"/>
              <a:gd name="connsiteY7" fmla="*/ 99131 h 160404"/>
              <a:gd name="connsiteX8" fmla="*/ 0 w 168651"/>
              <a:gd name="connsiteY8" fmla="*/ 61273 h 160404"/>
              <a:gd name="connsiteX9" fmla="*/ 64436 w 168651"/>
              <a:gd name="connsiteY9" fmla="*/ 61273 h 16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8651" h="160404">
                <a:moveTo>
                  <a:pt x="84347" y="0"/>
                </a:moveTo>
                <a:lnTo>
                  <a:pt x="104259" y="61273"/>
                </a:lnTo>
                <a:lnTo>
                  <a:pt x="168652" y="61273"/>
                </a:lnTo>
                <a:lnTo>
                  <a:pt x="116565" y="99131"/>
                </a:lnTo>
                <a:lnTo>
                  <a:pt x="136477" y="160404"/>
                </a:lnTo>
                <a:lnTo>
                  <a:pt x="84347" y="122547"/>
                </a:lnTo>
                <a:lnTo>
                  <a:pt x="32218" y="160404"/>
                </a:lnTo>
                <a:lnTo>
                  <a:pt x="52130" y="99131"/>
                </a:lnTo>
                <a:lnTo>
                  <a:pt x="0" y="61273"/>
                </a:lnTo>
                <a:lnTo>
                  <a:pt x="64436" y="61273"/>
                </a:lnTo>
                <a:close/>
              </a:path>
            </a:pathLst>
          </a:custGeom>
          <a:solidFill>
            <a:schemeClr val="tx1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68" name="Freeform: Shape 67">
            <a:extLst>
              <a:ext uri="{FF2B5EF4-FFF2-40B4-BE49-F238E27FC236}">
                <a16:creationId xmlns="" xmlns:a16="http://schemas.microsoft.com/office/drawing/2014/main" id="{823EADE0-7EED-4A3D-8FF4-96B2AB6F11B3}"/>
              </a:ext>
            </a:extLst>
          </p:cNvPr>
          <p:cNvSpPr/>
          <p:nvPr/>
        </p:nvSpPr>
        <p:spPr>
          <a:xfrm>
            <a:off x="1257951" y="4804787"/>
            <a:ext cx="126488" cy="128323"/>
          </a:xfrm>
          <a:custGeom>
            <a:avLst/>
            <a:gdLst>
              <a:gd name="connsiteX0" fmla="*/ 84347 w 168651"/>
              <a:gd name="connsiteY0" fmla="*/ 0 h 160404"/>
              <a:gd name="connsiteX1" fmla="*/ 104259 w 168651"/>
              <a:gd name="connsiteY1" fmla="*/ 61273 h 160404"/>
              <a:gd name="connsiteX2" fmla="*/ 168651 w 168651"/>
              <a:gd name="connsiteY2" fmla="*/ 61273 h 160404"/>
              <a:gd name="connsiteX3" fmla="*/ 116565 w 168651"/>
              <a:gd name="connsiteY3" fmla="*/ 99132 h 160404"/>
              <a:gd name="connsiteX4" fmla="*/ 136476 w 168651"/>
              <a:gd name="connsiteY4" fmla="*/ 160405 h 160404"/>
              <a:gd name="connsiteX5" fmla="*/ 84347 w 168651"/>
              <a:gd name="connsiteY5" fmla="*/ 122547 h 160404"/>
              <a:gd name="connsiteX6" fmla="*/ 32218 w 168651"/>
              <a:gd name="connsiteY6" fmla="*/ 160405 h 160404"/>
              <a:gd name="connsiteX7" fmla="*/ 52129 w 168651"/>
              <a:gd name="connsiteY7" fmla="*/ 99132 h 160404"/>
              <a:gd name="connsiteX8" fmla="*/ 0 w 168651"/>
              <a:gd name="connsiteY8" fmla="*/ 61273 h 160404"/>
              <a:gd name="connsiteX9" fmla="*/ 64435 w 168651"/>
              <a:gd name="connsiteY9" fmla="*/ 61273 h 16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8651" h="160404">
                <a:moveTo>
                  <a:pt x="84347" y="0"/>
                </a:moveTo>
                <a:lnTo>
                  <a:pt x="104259" y="61273"/>
                </a:lnTo>
                <a:lnTo>
                  <a:pt x="168651" y="61273"/>
                </a:lnTo>
                <a:lnTo>
                  <a:pt x="116565" y="99132"/>
                </a:lnTo>
                <a:lnTo>
                  <a:pt x="136476" y="160405"/>
                </a:lnTo>
                <a:lnTo>
                  <a:pt x="84347" y="122547"/>
                </a:lnTo>
                <a:lnTo>
                  <a:pt x="32218" y="160405"/>
                </a:lnTo>
                <a:lnTo>
                  <a:pt x="52129" y="99132"/>
                </a:lnTo>
                <a:lnTo>
                  <a:pt x="0" y="61273"/>
                </a:lnTo>
                <a:lnTo>
                  <a:pt x="64435" y="61273"/>
                </a:lnTo>
                <a:close/>
              </a:path>
            </a:pathLst>
          </a:custGeom>
          <a:solidFill>
            <a:schemeClr val="accent4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69" name="Freeform: Shape 68">
            <a:extLst>
              <a:ext uri="{FF2B5EF4-FFF2-40B4-BE49-F238E27FC236}">
                <a16:creationId xmlns="" xmlns:a16="http://schemas.microsoft.com/office/drawing/2014/main" id="{CAC7F0DC-9244-47B7-8306-7D720653687D}"/>
              </a:ext>
            </a:extLst>
          </p:cNvPr>
          <p:cNvSpPr/>
          <p:nvPr/>
        </p:nvSpPr>
        <p:spPr>
          <a:xfrm>
            <a:off x="2190574" y="4738130"/>
            <a:ext cx="69413" cy="70417"/>
          </a:xfrm>
          <a:custGeom>
            <a:avLst/>
            <a:gdLst>
              <a:gd name="connsiteX0" fmla="*/ 46275 w 92550"/>
              <a:gd name="connsiteY0" fmla="*/ 0 h 88021"/>
              <a:gd name="connsiteX1" fmla="*/ 57171 w 92550"/>
              <a:gd name="connsiteY1" fmla="*/ 33628 h 88021"/>
              <a:gd name="connsiteX2" fmla="*/ 92551 w 92550"/>
              <a:gd name="connsiteY2" fmla="*/ 33628 h 88021"/>
              <a:gd name="connsiteX3" fmla="*/ 63922 w 92550"/>
              <a:gd name="connsiteY3" fmla="*/ 54394 h 88021"/>
              <a:gd name="connsiteX4" fmla="*/ 74861 w 92550"/>
              <a:gd name="connsiteY4" fmla="*/ 88022 h 88021"/>
              <a:gd name="connsiteX5" fmla="*/ 46275 w 92550"/>
              <a:gd name="connsiteY5" fmla="*/ 67213 h 88021"/>
              <a:gd name="connsiteX6" fmla="*/ 17647 w 92550"/>
              <a:gd name="connsiteY6" fmla="*/ 88022 h 88021"/>
              <a:gd name="connsiteX7" fmla="*/ 28586 w 92550"/>
              <a:gd name="connsiteY7" fmla="*/ 54394 h 88021"/>
              <a:gd name="connsiteX8" fmla="*/ 0 w 92550"/>
              <a:gd name="connsiteY8" fmla="*/ 33628 h 88021"/>
              <a:gd name="connsiteX9" fmla="*/ 35337 w 92550"/>
              <a:gd name="connsiteY9" fmla="*/ 33628 h 8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50" h="88021">
                <a:moveTo>
                  <a:pt x="46275" y="0"/>
                </a:moveTo>
                <a:lnTo>
                  <a:pt x="57171" y="33628"/>
                </a:lnTo>
                <a:lnTo>
                  <a:pt x="92551" y="33628"/>
                </a:lnTo>
                <a:lnTo>
                  <a:pt x="63922" y="54394"/>
                </a:lnTo>
                <a:lnTo>
                  <a:pt x="74861" y="88022"/>
                </a:lnTo>
                <a:lnTo>
                  <a:pt x="46275" y="67213"/>
                </a:lnTo>
                <a:lnTo>
                  <a:pt x="17647" y="88022"/>
                </a:lnTo>
                <a:lnTo>
                  <a:pt x="28586" y="54394"/>
                </a:lnTo>
                <a:lnTo>
                  <a:pt x="0" y="33628"/>
                </a:lnTo>
                <a:lnTo>
                  <a:pt x="35337" y="33628"/>
                </a:lnTo>
                <a:close/>
              </a:path>
            </a:pathLst>
          </a:custGeom>
          <a:solidFill>
            <a:schemeClr val="accent4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70" name="Freeform: Shape 69">
            <a:extLst>
              <a:ext uri="{FF2B5EF4-FFF2-40B4-BE49-F238E27FC236}">
                <a16:creationId xmlns="" xmlns:a16="http://schemas.microsoft.com/office/drawing/2014/main" id="{2E1583DC-1EE9-4A92-8B3F-0633EAD1F312}"/>
              </a:ext>
            </a:extLst>
          </p:cNvPr>
          <p:cNvSpPr/>
          <p:nvPr/>
        </p:nvSpPr>
        <p:spPr>
          <a:xfrm>
            <a:off x="564427" y="3595078"/>
            <a:ext cx="69413" cy="70418"/>
          </a:xfrm>
          <a:custGeom>
            <a:avLst/>
            <a:gdLst>
              <a:gd name="connsiteX0" fmla="*/ 46275 w 92550"/>
              <a:gd name="connsiteY0" fmla="*/ 0 h 88022"/>
              <a:gd name="connsiteX1" fmla="*/ 57171 w 92550"/>
              <a:gd name="connsiteY1" fmla="*/ 33628 h 88022"/>
              <a:gd name="connsiteX2" fmla="*/ 92551 w 92550"/>
              <a:gd name="connsiteY2" fmla="*/ 33628 h 88022"/>
              <a:gd name="connsiteX3" fmla="*/ 63923 w 92550"/>
              <a:gd name="connsiteY3" fmla="*/ 54394 h 88022"/>
              <a:gd name="connsiteX4" fmla="*/ 74861 w 92550"/>
              <a:gd name="connsiteY4" fmla="*/ 88022 h 88022"/>
              <a:gd name="connsiteX5" fmla="*/ 46275 w 92550"/>
              <a:gd name="connsiteY5" fmla="*/ 67255 h 88022"/>
              <a:gd name="connsiteX6" fmla="*/ 17690 w 92550"/>
              <a:gd name="connsiteY6" fmla="*/ 88022 h 88022"/>
              <a:gd name="connsiteX7" fmla="*/ 28586 w 92550"/>
              <a:gd name="connsiteY7" fmla="*/ 54394 h 88022"/>
              <a:gd name="connsiteX8" fmla="*/ 0 w 92550"/>
              <a:gd name="connsiteY8" fmla="*/ 33628 h 88022"/>
              <a:gd name="connsiteX9" fmla="*/ 35337 w 92550"/>
              <a:gd name="connsiteY9" fmla="*/ 33628 h 88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50" h="88022">
                <a:moveTo>
                  <a:pt x="46275" y="0"/>
                </a:moveTo>
                <a:lnTo>
                  <a:pt x="57171" y="33628"/>
                </a:lnTo>
                <a:lnTo>
                  <a:pt x="92551" y="33628"/>
                </a:lnTo>
                <a:lnTo>
                  <a:pt x="63923" y="54394"/>
                </a:lnTo>
                <a:lnTo>
                  <a:pt x="74861" y="88022"/>
                </a:lnTo>
                <a:lnTo>
                  <a:pt x="46275" y="67255"/>
                </a:lnTo>
                <a:lnTo>
                  <a:pt x="17690" y="88022"/>
                </a:lnTo>
                <a:lnTo>
                  <a:pt x="28586" y="54394"/>
                </a:lnTo>
                <a:lnTo>
                  <a:pt x="0" y="33628"/>
                </a:lnTo>
                <a:lnTo>
                  <a:pt x="35337" y="33628"/>
                </a:lnTo>
                <a:close/>
              </a:path>
            </a:pathLst>
          </a:custGeom>
          <a:solidFill>
            <a:schemeClr val="accent4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71" name="Freeform: Shape 70">
            <a:extLst>
              <a:ext uri="{FF2B5EF4-FFF2-40B4-BE49-F238E27FC236}">
                <a16:creationId xmlns="" xmlns:a16="http://schemas.microsoft.com/office/drawing/2014/main" id="{379D7FDC-9727-45BF-BD89-7350C771DDE2}"/>
              </a:ext>
            </a:extLst>
          </p:cNvPr>
          <p:cNvSpPr/>
          <p:nvPr/>
        </p:nvSpPr>
        <p:spPr>
          <a:xfrm>
            <a:off x="1908948" y="3093099"/>
            <a:ext cx="69413" cy="70417"/>
          </a:xfrm>
          <a:custGeom>
            <a:avLst/>
            <a:gdLst>
              <a:gd name="connsiteX0" fmla="*/ 46275 w 92550"/>
              <a:gd name="connsiteY0" fmla="*/ 0 h 88021"/>
              <a:gd name="connsiteX1" fmla="*/ 57214 w 92550"/>
              <a:gd name="connsiteY1" fmla="*/ 33628 h 88021"/>
              <a:gd name="connsiteX2" fmla="*/ 92551 w 92550"/>
              <a:gd name="connsiteY2" fmla="*/ 33628 h 88021"/>
              <a:gd name="connsiteX3" fmla="*/ 63965 w 92550"/>
              <a:gd name="connsiteY3" fmla="*/ 54437 h 88021"/>
              <a:gd name="connsiteX4" fmla="*/ 74904 w 92550"/>
              <a:gd name="connsiteY4" fmla="*/ 88022 h 88021"/>
              <a:gd name="connsiteX5" fmla="*/ 46275 w 92550"/>
              <a:gd name="connsiteY5" fmla="*/ 67255 h 88021"/>
              <a:gd name="connsiteX6" fmla="*/ 17690 w 92550"/>
              <a:gd name="connsiteY6" fmla="*/ 88022 h 88021"/>
              <a:gd name="connsiteX7" fmla="*/ 28628 w 92550"/>
              <a:gd name="connsiteY7" fmla="*/ 54437 h 88021"/>
              <a:gd name="connsiteX8" fmla="*/ 0 w 92550"/>
              <a:gd name="connsiteY8" fmla="*/ 33628 h 88021"/>
              <a:gd name="connsiteX9" fmla="*/ 35379 w 92550"/>
              <a:gd name="connsiteY9" fmla="*/ 33628 h 8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50" h="88021">
                <a:moveTo>
                  <a:pt x="46275" y="0"/>
                </a:moveTo>
                <a:lnTo>
                  <a:pt x="57214" y="33628"/>
                </a:lnTo>
                <a:lnTo>
                  <a:pt x="92551" y="33628"/>
                </a:lnTo>
                <a:lnTo>
                  <a:pt x="63965" y="54437"/>
                </a:lnTo>
                <a:lnTo>
                  <a:pt x="74904" y="88022"/>
                </a:lnTo>
                <a:lnTo>
                  <a:pt x="46275" y="67255"/>
                </a:lnTo>
                <a:lnTo>
                  <a:pt x="17690" y="88022"/>
                </a:lnTo>
                <a:lnTo>
                  <a:pt x="28628" y="54437"/>
                </a:lnTo>
                <a:lnTo>
                  <a:pt x="0" y="33628"/>
                </a:lnTo>
                <a:lnTo>
                  <a:pt x="35379" y="33628"/>
                </a:lnTo>
                <a:close/>
              </a:path>
            </a:pathLst>
          </a:custGeom>
          <a:solidFill>
            <a:schemeClr val="accent4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72" name="Freeform: Shape 71">
            <a:extLst>
              <a:ext uri="{FF2B5EF4-FFF2-40B4-BE49-F238E27FC236}">
                <a16:creationId xmlns="" xmlns:a16="http://schemas.microsoft.com/office/drawing/2014/main" id="{8CE02C44-1D0E-479E-9798-492A816C0CA2}"/>
              </a:ext>
            </a:extLst>
          </p:cNvPr>
          <p:cNvSpPr/>
          <p:nvPr/>
        </p:nvSpPr>
        <p:spPr>
          <a:xfrm>
            <a:off x="1449590" y="1706766"/>
            <a:ext cx="69381" cy="70383"/>
          </a:xfrm>
          <a:custGeom>
            <a:avLst/>
            <a:gdLst>
              <a:gd name="connsiteX0" fmla="*/ 46233 w 92508"/>
              <a:gd name="connsiteY0" fmla="*/ 0 h 87979"/>
              <a:gd name="connsiteX1" fmla="*/ 57171 w 92508"/>
              <a:gd name="connsiteY1" fmla="*/ 33585 h 87979"/>
              <a:gd name="connsiteX2" fmla="*/ 92508 w 92508"/>
              <a:gd name="connsiteY2" fmla="*/ 33585 h 87979"/>
              <a:gd name="connsiteX3" fmla="*/ 63923 w 92508"/>
              <a:gd name="connsiteY3" fmla="*/ 54394 h 87979"/>
              <a:gd name="connsiteX4" fmla="*/ 74861 w 92508"/>
              <a:gd name="connsiteY4" fmla="*/ 87979 h 87979"/>
              <a:gd name="connsiteX5" fmla="*/ 46233 w 92508"/>
              <a:gd name="connsiteY5" fmla="*/ 67213 h 87979"/>
              <a:gd name="connsiteX6" fmla="*/ 17647 w 92508"/>
              <a:gd name="connsiteY6" fmla="*/ 87979 h 87979"/>
              <a:gd name="connsiteX7" fmla="*/ 28586 w 92508"/>
              <a:gd name="connsiteY7" fmla="*/ 54394 h 87979"/>
              <a:gd name="connsiteX8" fmla="*/ 0 w 92508"/>
              <a:gd name="connsiteY8" fmla="*/ 33585 h 87979"/>
              <a:gd name="connsiteX9" fmla="*/ 35337 w 92508"/>
              <a:gd name="connsiteY9" fmla="*/ 33585 h 87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08" h="87979">
                <a:moveTo>
                  <a:pt x="46233" y="0"/>
                </a:moveTo>
                <a:lnTo>
                  <a:pt x="57171" y="33585"/>
                </a:lnTo>
                <a:lnTo>
                  <a:pt x="92508" y="33585"/>
                </a:lnTo>
                <a:lnTo>
                  <a:pt x="63923" y="54394"/>
                </a:lnTo>
                <a:lnTo>
                  <a:pt x="74861" y="87979"/>
                </a:lnTo>
                <a:lnTo>
                  <a:pt x="46233" y="67213"/>
                </a:lnTo>
                <a:lnTo>
                  <a:pt x="17647" y="87979"/>
                </a:lnTo>
                <a:lnTo>
                  <a:pt x="28586" y="54394"/>
                </a:lnTo>
                <a:lnTo>
                  <a:pt x="0" y="33585"/>
                </a:lnTo>
                <a:lnTo>
                  <a:pt x="35337" y="33585"/>
                </a:lnTo>
                <a:close/>
              </a:path>
            </a:pathLst>
          </a:custGeom>
          <a:solidFill>
            <a:schemeClr val="tx1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="" xmlns:a16="http://schemas.microsoft.com/office/drawing/2014/main" id="{33011B45-9BE0-4E74-867B-700ED9E49161}"/>
              </a:ext>
            </a:extLst>
          </p:cNvPr>
          <p:cNvSpPr/>
          <p:nvPr/>
        </p:nvSpPr>
        <p:spPr>
          <a:xfrm>
            <a:off x="609229" y="905991"/>
            <a:ext cx="69413" cy="70417"/>
          </a:xfrm>
          <a:custGeom>
            <a:avLst/>
            <a:gdLst>
              <a:gd name="connsiteX0" fmla="*/ 46275 w 92550"/>
              <a:gd name="connsiteY0" fmla="*/ 0 h 88021"/>
              <a:gd name="connsiteX1" fmla="*/ 57214 w 92550"/>
              <a:gd name="connsiteY1" fmla="*/ 33628 h 88021"/>
              <a:gd name="connsiteX2" fmla="*/ 92551 w 92550"/>
              <a:gd name="connsiteY2" fmla="*/ 33628 h 88021"/>
              <a:gd name="connsiteX3" fmla="*/ 63965 w 92550"/>
              <a:gd name="connsiteY3" fmla="*/ 54394 h 88021"/>
              <a:gd name="connsiteX4" fmla="*/ 74904 w 92550"/>
              <a:gd name="connsiteY4" fmla="*/ 88022 h 88021"/>
              <a:gd name="connsiteX5" fmla="*/ 46275 w 92550"/>
              <a:gd name="connsiteY5" fmla="*/ 67255 h 88021"/>
              <a:gd name="connsiteX6" fmla="*/ 17690 w 92550"/>
              <a:gd name="connsiteY6" fmla="*/ 88022 h 88021"/>
              <a:gd name="connsiteX7" fmla="*/ 28628 w 92550"/>
              <a:gd name="connsiteY7" fmla="*/ 54394 h 88021"/>
              <a:gd name="connsiteX8" fmla="*/ 0 w 92550"/>
              <a:gd name="connsiteY8" fmla="*/ 33628 h 88021"/>
              <a:gd name="connsiteX9" fmla="*/ 35380 w 92550"/>
              <a:gd name="connsiteY9" fmla="*/ 33628 h 8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50" h="88021">
                <a:moveTo>
                  <a:pt x="46275" y="0"/>
                </a:moveTo>
                <a:lnTo>
                  <a:pt x="57214" y="33628"/>
                </a:lnTo>
                <a:lnTo>
                  <a:pt x="92551" y="33628"/>
                </a:lnTo>
                <a:lnTo>
                  <a:pt x="63965" y="54394"/>
                </a:lnTo>
                <a:lnTo>
                  <a:pt x="74904" y="88022"/>
                </a:lnTo>
                <a:lnTo>
                  <a:pt x="46275" y="67255"/>
                </a:lnTo>
                <a:lnTo>
                  <a:pt x="17690" y="88022"/>
                </a:lnTo>
                <a:lnTo>
                  <a:pt x="28628" y="54394"/>
                </a:lnTo>
                <a:lnTo>
                  <a:pt x="0" y="33628"/>
                </a:lnTo>
                <a:lnTo>
                  <a:pt x="35380" y="33628"/>
                </a:lnTo>
                <a:close/>
              </a:path>
            </a:pathLst>
          </a:custGeom>
          <a:solidFill>
            <a:schemeClr val="tx1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74" name="Freeform: Shape 73">
            <a:extLst>
              <a:ext uri="{FF2B5EF4-FFF2-40B4-BE49-F238E27FC236}">
                <a16:creationId xmlns="" xmlns:a16="http://schemas.microsoft.com/office/drawing/2014/main" id="{4BB3DD11-A206-4D3C-BB09-09A65B8757AC}"/>
              </a:ext>
            </a:extLst>
          </p:cNvPr>
          <p:cNvSpPr/>
          <p:nvPr/>
        </p:nvSpPr>
        <p:spPr>
          <a:xfrm>
            <a:off x="395380" y="289190"/>
            <a:ext cx="69413" cy="70417"/>
          </a:xfrm>
          <a:custGeom>
            <a:avLst/>
            <a:gdLst>
              <a:gd name="connsiteX0" fmla="*/ 46275 w 92550"/>
              <a:gd name="connsiteY0" fmla="*/ 0 h 88021"/>
              <a:gd name="connsiteX1" fmla="*/ 57214 w 92550"/>
              <a:gd name="connsiteY1" fmla="*/ 33628 h 88021"/>
              <a:gd name="connsiteX2" fmla="*/ 92551 w 92550"/>
              <a:gd name="connsiteY2" fmla="*/ 33628 h 88021"/>
              <a:gd name="connsiteX3" fmla="*/ 63965 w 92550"/>
              <a:gd name="connsiteY3" fmla="*/ 54394 h 88021"/>
              <a:gd name="connsiteX4" fmla="*/ 74904 w 92550"/>
              <a:gd name="connsiteY4" fmla="*/ 88022 h 88021"/>
              <a:gd name="connsiteX5" fmla="*/ 46275 w 92550"/>
              <a:gd name="connsiteY5" fmla="*/ 67255 h 88021"/>
              <a:gd name="connsiteX6" fmla="*/ 17690 w 92550"/>
              <a:gd name="connsiteY6" fmla="*/ 88022 h 88021"/>
              <a:gd name="connsiteX7" fmla="*/ 28628 w 92550"/>
              <a:gd name="connsiteY7" fmla="*/ 54394 h 88021"/>
              <a:gd name="connsiteX8" fmla="*/ 0 w 92550"/>
              <a:gd name="connsiteY8" fmla="*/ 33628 h 88021"/>
              <a:gd name="connsiteX9" fmla="*/ 35380 w 92550"/>
              <a:gd name="connsiteY9" fmla="*/ 33628 h 8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50" h="88021">
                <a:moveTo>
                  <a:pt x="46275" y="0"/>
                </a:moveTo>
                <a:lnTo>
                  <a:pt x="57214" y="33628"/>
                </a:lnTo>
                <a:lnTo>
                  <a:pt x="92551" y="33628"/>
                </a:lnTo>
                <a:lnTo>
                  <a:pt x="63965" y="54394"/>
                </a:lnTo>
                <a:lnTo>
                  <a:pt x="74904" y="88022"/>
                </a:lnTo>
                <a:lnTo>
                  <a:pt x="46275" y="67255"/>
                </a:lnTo>
                <a:lnTo>
                  <a:pt x="17690" y="88022"/>
                </a:lnTo>
                <a:lnTo>
                  <a:pt x="28628" y="54394"/>
                </a:lnTo>
                <a:lnTo>
                  <a:pt x="0" y="33628"/>
                </a:lnTo>
                <a:lnTo>
                  <a:pt x="35380" y="33628"/>
                </a:lnTo>
                <a:close/>
              </a:path>
            </a:pathLst>
          </a:custGeom>
          <a:solidFill>
            <a:schemeClr val="tx1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="" xmlns:a16="http://schemas.microsoft.com/office/drawing/2014/main" id="{F1C60CEB-F918-4627-9D5A-7DFCC03BF0DF}"/>
              </a:ext>
            </a:extLst>
          </p:cNvPr>
          <p:cNvSpPr/>
          <p:nvPr/>
        </p:nvSpPr>
        <p:spPr>
          <a:xfrm>
            <a:off x="2042455" y="193579"/>
            <a:ext cx="69413" cy="70417"/>
          </a:xfrm>
          <a:custGeom>
            <a:avLst/>
            <a:gdLst>
              <a:gd name="connsiteX0" fmla="*/ 46276 w 92551"/>
              <a:gd name="connsiteY0" fmla="*/ 0 h 88021"/>
              <a:gd name="connsiteX1" fmla="*/ 57171 w 92551"/>
              <a:gd name="connsiteY1" fmla="*/ 33628 h 88021"/>
              <a:gd name="connsiteX2" fmla="*/ 92551 w 92551"/>
              <a:gd name="connsiteY2" fmla="*/ 33628 h 88021"/>
              <a:gd name="connsiteX3" fmla="*/ 63965 w 92551"/>
              <a:gd name="connsiteY3" fmla="*/ 54394 h 88021"/>
              <a:gd name="connsiteX4" fmla="*/ 74861 w 92551"/>
              <a:gd name="connsiteY4" fmla="*/ 88022 h 88021"/>
              <a:gd name="connsiteX5" fmla="*/ 46276 w 92551"/>
              <a:gd name="connsiteY5" fmla="*/ 67255 h 88021"/>
              <a:gd name="connsiteX6" fmla="*/ 17690 w 92551"/>
              <a:gd name="connsiteY6" fmla="*/ 88022 h 88021"/>
              <a:gd name="connsiteX7" fmla="*/ 28586 w 92551"/>
              <a:gd name="connsiteY7" fmla="*/ 54394 h 88021"/>
              <a:gd name="connsiteX8" fmla="*/ 0 w 92551"/>
              <a:gd name="connsiteY8" fmla="*/ 33628 h 88021"/>
              <a:gd name="connsiteX9" fmla="*/ 35337 w 92551"/>
              <a:gd name="connsiteY9" fmla="*/ 33628 h 8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51" h="88021">
                <a:moveTo>
                  <a:pt x="46276" y="0"/>
                </a:moveTo>
                <a:lnTo>
                  <a:pt x="57171" y="33628"/>
                </a:lnTo>
                <a:lnTo>
                  <a:pt x="92551" y="33628"/>
                </a:lnTo>
                <a:lnTo>
                  <a:pt x="63965" y="54394"/>
                </a:lnTo>
                <a:lnTo>
                  <a:pt x="74861" y="88022"/>
                </a:lnTo>
                <a:lnTo>
                  <a:pt x="46276" y="67255"/>
                </a:lnTo>
                <a:lnTo>
                  <a:pt x="17690" y="88022"/>
                </a:lnTo>
                <a:lnTo>
                  <a:pt x="28586" y="54394"/>
                </a:lnTo>
                <a:lnTo>
                  <a:pt x="0" y="33628"/>
                </a:lnTo>
                <a:lnTo>
                  <a:pt x="35337" y="33628"/>
                </a:lnTo>
                <a:close/>
              </a:path>
            </a:pathLst>
          </a:custGeom>
          <a:solidFill>
            <a:schemeClr val="tx1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76" name="Freeform: Shape 75">
            <a:extLst>
              <a:ext uri="{FF2B5EF4-FFF2-40B4-BE49-F238E27FC236}">
                <a16:creationId xmlns="" xmlns:a16="http://schemas.microsoft.com/office/drawing/2014/main" id="{6CE64835-FCB0-4D79-9FE8-9094CD226DF4}"/>
              </a:ext>
            </a:extLst>
          </p:cNvPr>
          <p:cNvSpPr/>
          <p:nvPr/>
        </p:nvSpPr>
        <p:spPr>
          <a:xfrm>
            <a:off x="2301103" y="2304322"/>
            <a:ext cx="69413" cy="70417"/>
          </a:xfrm>
          <a:custGeom>
            <a:avLst/>
            <a:gdLst>
              <a:gd name="connsiteX0" fmla="*/ 46276 w 92550"/>
              <a:gd name="connsiteY0" fmla="*/ 0 h 88021"/>
              <a:gd name="connsiteX1" fmla="*/ 57214 w 92550"/>
              <a:gd name="connsiteY1" fmla="*/ 33628 h 88021"/>
              <a:gd name="connsiteX2" fmla="*/ 92551 w 92550"/>
              <a:gd name="connsiteY2" fmla="*/ 33628 h 88021"/>
              <a:gd name="connsiteX3" fmla="*/ 63965 w 92550"/>
              <a:gd name="connsiteY3" fmla="*/ 54394 h 88021"/>
              <a:gd name="connsiteX4" fmla="*/ 74904 w 92550"/>
              <a:gd name="connsiteY4" fmla="*/ 88022 h 88021"/>
              <a:gd name="connsiteX5" fmla="*/ 46276 w 92550"/>
              <a:gd name="connsiteY5" fmla="*/ 67255 h 88021"/>
              <a:gd name="connsiteX6" fmla="*/ 17690 w 92550"/>
              <a:gd name="connsiteY6" fmla="*/ 88022 h 88021"/>
              <a:gd name="connsiteX7" fmla="*/ 28628 w 92550"/>
              <a:gd name="connsiteY7" fmla="*/ 54394 h 88021"/>
              <a:gd name="connsiteX8" fmla="*/ 0 w 92550"/>
              <a:gd name="connsiteY8" fmla="*/ 33628 h 88021"/>
              <a:gd name="connsiteX9" fmla="*/ 35379 w 92550"/>
              <a:gd name="connsiteY9" fmla="*/ 33628 h 8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50" h="88021">
                <a:moveTo>
                  <a:pt x="46276" y="0"/>
                </a:moveTo>
                <a:lnTo>
                  <a:pt x="57214" y="33628"/>
                </a:lnTo>
                <a:lnTo>
                  <a:pt x="92551" y="33628"/>
                </a:lnTo>
                <a:lnTo>
                  <a:pt x="63965" y="54394"/>
                </a:lnTo>
                <a:lnTo>
                  <a:pt x="74904" y="88022"/>
                </a:lnTo>
                <a:lnTo>
                  <a:pt x="46276" y="67255"/>
                </a:lnTo>
                <a:lnTo>
                  <a:pt x="17690" y="88022"/>
                </a:lnTo>
                <a:lnTo>
                  <a:pt x="28628" y="54394"/>
                </a:lnTo>
                <a:lnTo>
                  <a:pt x="0" y="33628"/>
                </a:lnTo>
                <a:lnTo>
                  <a:pt x="35379" y="33628"/>
                </a:lnTo>
                <a:close/>
              </a:path>
            </a:pathLst>
          </a:custGeom>
          <a:solidFill>
            <a:schemeClr val="tx1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="" xmlns:a16="http://schemas.microsoft.com/office/drawing/2014/main" id="{96392336-CD95-4129-A9F7-521B7E24647B}"/>
              </a:ext>
            </a:extLst>
          </p:cNvPr>
          <p:cNvSpPr/>
          <p:nvPr/>
        </p:nvSpPr>
        <p:spPr>
          <a:xfrm>
            <a:off x="3970578" y="1706766"/>
            <a:ext cx="69413" cy="70383"/>
          </a:xfrm>
          <a:custGeom>
            <a:avLst/>
            <a:gdLst>
              <a:gd name="connsiteX0" fmla="*/ 46276 w 92551"/>
              <a:gd name="connsiteY0" fmla="*/ 0 h 87979"/>
              <a:gd name="connsiteX1" fmla="*/ 57214 w 92551"/>
              <a:gd name="connsiteY1" fmla="*/ 33585 h 87979"/>
              <a:gd name="connsiteX2" fmla="*/ 92551 w 92551"/>
              <a:gd name="connsiteY2" fmla="*/ 33585 h 87979"/>
              <a:gd name="connsiteX3" fmla="*/ 63966 w 92551"/>
              <a:gd name="connsiteY3" fmla="*/ 54394 h 87979"/>
              <a:gd name="connsiteX4" fmla="*/ 74861 w 92551"/>
              <a:gd name="connsiteY4" fmla="*/ 87979 h 87979"/>
              <a:gd name="connsiteX5" fmla="*/ 46276 w 92551"/>
              <a:gd name="connsiteY5" fmla="*/ 67213 h 87979"/>
              <a:gd name="connsiteX6" fmla="*/ 17690 w 92551"/>
              <a:gd name="connsiteY6" fmla="*/ 87979 h 87979"/>
              <a:gd name="connsiteX7" fmla="*/ 28586 w 92551"/>
              <a:gd name="connsiteY7" fmla="*/ 54394 h 87979"/>
              <a:gd name="connsiteX8" fmla="*/ 0 w 92551"/>
              <a:gd name="connsiteY8" fmla="*/ 33585 h 87979"/>
              <a:gd name="connsiteX9" fmla="*/ 35337 w 92551"/>
              <a:gd name="connsiteY9" fmla="*/ 33585 h 87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51" h="87979">
                <a:moveTo>
                  <a:pt x="46276" y="0"/>
                </a:moveTo>
                <a:lnTo>
                  <a:pt x="57214" y="33585"/>
                </a:lnTo>
                <a:lnTo>
                  <a:pt x="92551" y="33585"/>
                </a:lnTo>
                <a:lnTo>
                  <a:pt x="63966" y="54394"/>
                </a:lnTo>
                <a:lnTo>
                  <a:pt x="74861" y="87979"/>
                </a:lnTo>
                <a:lnTo>
                  <a:pt x="46276" y="67213"/>
                </a:lnTo>
                <a:lnTo>
                  <a:pt x="17690" y="87979"/>
                </a:lnTo>
                <a:lnTo>
                  <a:pt x="28586" y="54394"/>
                </a:lnTo>
                <a:lnTo>
                  <a:pt x="0" y="33585"/>
                </a:lnTo>
                <a:lnTo>
                  <a:pt x="35337" y="33585"/>
                </a:lnTo>
                <a:close/>
              </a:path>
            </a:pathLst>
          </a:custGeom>
          <a:solidFill>
            <a:schemeClr val="tx1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78" name="Freeform: Shape 77">
            <a:extLst>
              <a:ext uri="{FF2B5EF4-FFF2-40B4-BE49-F238E27FC236}">
                <a16:creationId xmlns="" xmlns:a16="http://schemas.microsoft.com/office/drawing/2014/main" id="{C6EBEFB7-3C22-4B60-A6F1-B3D0A73C6368}"/>
              </a:ext>
            </a:extLst>
          </p:cNvPr>
          <p:cNvSpPr/>
          <p:nvPr/>
        </p:nvSpPr>
        <p:spPr>
          <a:xfrm>
            <a:off x="4763094" y="2827188"/>
            <a:ext cx="69413" cy="70417"/>
          </a:xfrm>
          <a:custGeom>
            <a:avLst/>
            <a:gdLst>
              <a:gd name="connsiteX0" fmla="*/ 46275 w 92551"/>
              <a:gd name="connsiteY0" fmla="*/ 0 h 88021"/>
              <a:gd name="connsiteX1" fmla="*/ 57171 w 92551"/>
              <a:gd name="connsiteY1" fmla="*/ 33628 h 88021"/>
              <a:gd name="connsiteX2" fmla="*/ 92551 w 92551"/>
              <a:gd name="connsiteY2" fmla="*/ 33628 h 88021"/>
              <a:gd name="connsiteX3" fmla="*/ 63922 w 92551"/>
              <a:gd name="connsiteY3" fmla="*/ 54394 h 88021"/>
              <a:gd name="connsiteX4" fmla="*/ 74861 w 92551"/>
              <a:gd name="connsiteY4" fmla="*/ 88022 h 88021"/>
              <a:gd name="connsiteX5" fmla="*/ 46275 w 92551"/>
              <a:gd name="connsiteY5" fmla="*/ 67255 h 88021"/>
              <a:gd name="connsiteX6" fmla="*/ 17647 w 92551"/>
              <a:gd name="connsiteY6" fmla="*/ 88022 h 88021"/>
              <a:gd name="connsiteX7" fmla="*/ 28585 w 92551"/>
              <a:gd name="connsiteY7" fmla="*/ 54394 h 88021"/>
              <a:gd name="connsiteX8" fmla="*/ 0 w 92551"/>
              <a:gd name="connsiteY8" fmla="*/ 33628 h 88021"/>
              <a:gd name="connsiteX9" fmla="*/ 35337 w 92551"/>
              <a:gd name="connsiteY9" fmla="*/ 33628 h 8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51" h="88021">
                <a:moveTo>
                  <a:pt x="46275" y="0"/>
                </a:moveTo>
                <a:lnTo>
                  <a:pt x="57171" y="33628"/>
                </a:lnTo>
                <a:lnTo>
                  <a:pt x="92551" y="33628"/>
                </a:lnTo>
                <a:lnTo>
                  <a:pt x="63922" y="54394"/>
                </a:lnTo>
                <a:lnTo>
                  <a:pt x="74861" y="88022"/>
                </a:lnTo>
                <a:lnTo>
                  <a:pt x="46275" y="67255"/>
                </a:lnTo>
                <a:lnTo>
                  <a:pt x="17647" y="88022"/>
                </a:lnTo>
                <a:lnTo>
                  <a:pt x="28585" y="54394"/>
                </a:lnTo>
                <a:lnTo>
                  <a:pt x="0" y="33628"/>
                </a:lnTo>
                <a:lnTo>
                  <a:pt x="35337" y="33628"/>
                </a:lnTo>
                <a:close/>
              </a:path>
            </a:pathLst>
          </a:custGeom>
          <a:solidFill>
            <a:schemeClr val="accent4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="" xmlns:a16="http://schemas.microsoft.com/office/drawing/2014/main" id="{E5E2FC84-0564-4AFA-AA2F-A94B9D43FF61}"/>
              </a:ext>
            </a:extLst>
          </p:cNvPr>
          <p:cNvSpPr/>
          <p:nvPr/>
        </p:nvSpPr>
        <p:spPr>
          <a:xfrm>
            <a:off x="5345703" y="3615998"/>
            <a:ext cx="69413" cy="70418"/>
          </a:xfrm>
          <a:custGeom>
            <a:avLst/>
            <a:gdLst>
              <a:gd name="connsiteX0" fmla="*/ 46275 w 92550"/>
              <a:gd name="connsiteY0" fmla="*/ 0 h 88022"/>
              <a:gd name="connsiteX1" fmla="*/ 57214 w 92550"/>
              <a:gd name="connsiteY1" fmla="*/ 33585 h 88022"/>
              <a:gd name="connsiteX2" fmla="*/ 92551 w 92550"/>
              <a:gd name="connsiteY2" fmla="*/ 33585 h 88022"/>
              <a:gd name="connsiteX3" fmla="*/ 63965 w 92550"/>
              <a:gd name="connsiteY3" fmla="*/ 54394 h 88022"/>
              <a:gd name="connsiteX4" fmla="*/ 74903 w 92550"/>
              <a:gd name="connsiteY4" fmla="*/ 88022 h 88022"/>
              <a:gd name="connsiteX5" fmla="*/ 46275 w 92550"/>
              <a:gd name="connsiteY5" fmla="*/ 67213 h 88022"/>
              <a:gd name="connsiteX6" fmla="*/ 17689 w 92550"/>
              <a:gd name="connsiteY6" fmla="*/ 88022 h 88022"/>
              <a:gd name="connsiteX7" fmla="*/ 28628 w 92550"/>
              <a:gd name="connsiteY7" fmla="*/ 54394 h 88022"/>
              <a:gd name="connsiteX8" fmla="*/ 0 w 92550"/>
              <a:gd name="connsiteY8" fmla="*/ 33585 h 88022"/>
              <a:gd name="connsiteX9" fmla="*/ 35379 w 92550"/>
              <a:gd name="connsiteY9" fmla="*/ 33585 h 88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50" h="88022">
                <a:moveTo>
                  <a:pt x="46275" y="0"/>
                </a:moveTo>
                <a:lnTo>
                  <a:pt x="57214" y="33585"/>
                </a:lnTo>
                <a:lnTo>
                  <a:pt x="92551" y="33585"/>
                </a:lnTo>
                <a:lnTo>
                  <a:pt x="63965" y="54394"/>
                </a:lnTo>
                <a:lnTo>
                  <a:pt x="74903" y="88022"/>
                </a:lnTo>
                <a:lnTo>
                  <a:pt x="46275" y="67213"/>
                </a:lnTo>
                <a:lnTo>
                  <a:pt x="17689" y="88022"/>
                </a:lnTo>
                <a:lnTo>
                  <a:pt x="28628" y="54394"/>
                </a:lnTo>
                <a:lnTo>
                  <a:pt x="0" y="33585"/>
                </a:lnTo>
                <a:lnTo>
                  <a:pt x="35379" y="33585"/>
                </a:lnTo>
                <a:close/>
              </a:path>
            </a:pathLst>
          </a:custGeom>
          <a:solidFill>
            <a:schemeClr val="accent4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80" name="Freeform: Shape 79">
            <a:extLst>
              <a:ext uri="{FF2B5EF4-FFF2-40B4-BE49-F238E27FC236}">
                <a16:creationId xmlns="" xmlns:a16="http://schemas.microsoft.com/office/drawing/2014/main" id="{F3BC4619-7BFA-4F60-94DF-530D844D8519}"/>
              </a:ext>
            </a:extLst>
          </p:cNvPr>
          <p:cNvSpPr/>
          <p:nvPr/>
        </p:nvSpPr>
        <p:spPr>
          <a:xfrm>
            <a:off x="3950742" y="318758"/>
            <a:ext cx="69413" cy="70417"/>
          </a:xfrm>
          <a:custGeom>
            <a:avLst/>
            <a:gdLst>
              <a:gd name="connsiteX0" fmla="*/ 46275 w 92551"/>
              <a:gd name="connsiteY0" fmla="*/ 0 h 88021"/>
              <a:gd name="connsiteX1" fmla="*/ 57214 w 92551"/>
              <a:gd name="connsiteY1" fmla="*/ 33628 h 88021"/>
              <a:gd name="connsiteX2" fmla="*/ 92551 w 92551"/>
              <a:gd name="connsiteY2" fmla="*/ 33628 h 88021"/>
              <a:gd name="connsiteX3" fmla="*/ 63965 w 92551"/>
              <a:gd name="connsiteY3" fmla="*/ 54394 h 88021"/>
              <a:gd name="connsiteX4" fmla="*/ 74861 w 92551"/>
              <a:gd name="connsiteY4" fmla="*/ 88022 h 88021"/>
              <a:gd name="connsiteX5" fmla="*/ 46275 w 92551"/>
              <a:gd name="connsiteY5" fmla="*/ 67255 h 88021"/>
              <a:gd name="connsiteX6" fmla="*/ 17690 w 92551"/>
              <a:gd name="connsiteY6" fmla="*/ 88022 h 88021"/>
              <a:gd name="connsiteX7" fmla="*/ 28585 w 92551"/>
              <a:gd name="connsiteY7" fmla="*/ 54394 h 88021"/>
              <a:gd name="connsiteX8" fmla="*/ 0 w 92551"/>
              <a:gd name="connsiteY8" fmla="*/ 33628 h 88021"/>
              <a:gd name="connsiteX9" fmla="*/ 35337 w 92551"/>
              <a:gd name="connsiteY9" fmla="*/ 33628 h 8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51" h="88021">
                <a:moveTo>
                  <a:pt x="46275" y="0"/>
                </a:moveTo>
                <a:lnTo>
                  <a:pt x="57214" y="33628"/>
                </a:lnTo>
                <a:lnTo>
                  <a:pt x="92551" y="33628"/>
                </a:lnTo>
                <a:lnTo>
                  <a:pt x="63965" y="54394"/>
                </a:lnTo>
                <a:lnTo>
                  <a:pt x="74861" y="88022"/>
                </a:lnTo>
                <a:lnTo>
                  <a:pt x="46275" y="67255"/>
                </a:lnTo>
                <a:lnTo>
                  <a:pt x="17690" y="88022"/>
                </a:lnTo>
                <a:lnTo>
                  <a:pt x="28585" y="54394"/>
                </a:lnTo>
                <a:lnTo>
                  <a:pt x="0" y="33628"/>
                </a:lnTo>
                <a:lnTo>
                  <a:pt x="35337" y="33628"/>
                </a:lnTo>
                <a:close/>
              </a:path>
            </a:pathLst>
          </a:custGeom>
          <a:solidFill>
            <a:schemeClr val="tx1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="" xmlns:a16="http://schemas.microsoft.com/office/drawing/2014/main" id="{3D84DEA4-8141-40F0-9FA7-5A1574BE104D}"/>
              </a:ext>
            </a:extLst>
          </p:cNvPr>
          <p:cNvSpPr/>
          <p:nvPr/>
        </p:nvSpPr>
        <p:spPr>
          <a:xfrm>
            <a:off x="3166270" y="0"/>
            <a:ext cx="69413" cy="70417"/>
          </a:xfrm>
          <a:custGeom>
            <a:avLst/>
            <a:gdLst>
              <a:gd name="connsiteX0" fmla="*/ 46276 w 92551"/>
              <a:gd name="connsiteY0" fmla="*/ 0 h 88021"/>
              <a:gd name="connsiteX1" fmla="*/ 57214 w 92551"/>
              <a:gd name="connsiteY1" fmla="*/ 33628 h 88021"/>
              <a:gd name="connsiteX2" fmla="*/ 92551 w 92551"/>
              <a:gd name="connsiteY2" fmla="*/ 33628 h 88021"/>
              <a:gd name="connsiteX3" fmla="*/ 63965 w 92551"/>
              <a:gd name="connsiteY3" fmla="*/ 54394 h 88021"/>
              <a:gd name="connsiteX4" fmla="*/ 74861 w 92551"/>
              <a:gd name="connsiteY4" fmla="*/ 88022 h 88021"/>
              <a:gd name="connsiteX5" fmla="*/ 46276 w 92551"/>
              <a:gd name="connsiteY5" fmla="*/ 67255 h 88021"/>
              <a:gd name="connsiteX6" fmla="*/ 17690 w 92551"/>
              <a:gd name="connsiteY6" fmla="*/ 88022 h 88021"/>
              <a:gd name="connsiteX7" fmla="*/ 28586 w 92551"/>
              <a:gd name="connsiteY7" fmla="*/ 54394 h 88021"/>
              <a:gd name="connsiteX8" fmla="*/ 0 w 92551"/>
              <a:gd name="connsiteY8" fmla="*/ 33628 h 88021"/>
              <a:gd name="connsiteX9" fmla="*/ 35337 w 92551"/>
              <a:gd name="connsiteY9" fmla="*/ 33628 h 8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51" h="88021">
                <a:moveTo>
                  <a:pt x="46276" y="0"/>
                </a:moveTo>
                <a:lnTo>
                  <a:pt x="57214" y="33628"/>
                </a:lnTo>
                <a:lnTo>
                  <a:pt x="92551" y="33628"/>
                </a:lnTo>
                <a:lnTo>
                  <a:pt x="63965" y="54394"/>
                </a:lnTo>
                <a:lnTo>
                  <a:pt x="74861" y="88022"/>
                </a:lnTo>
                <a:lnTo>
                  <a:pt x="46276" y="67255"/>
                </a:lnTo>
                <a:lnTo>
                  <a:pt x="17690" y="88022"/>
                </a:lnTo>
                <a:lnTo>
                  <a:pt x="28586" y="54394"/>
                </a:lnTo>
                <a:lnTo>
                  <a:pt x="0" y="33628"/>
                </a:lnTo>
                <a:lnTo>
                  <a:pt x="35337" y="33628"/>
                </a:lnTo>
                <a:close/>
              </a:path>
            </a:pathLst>
          </a:custGeom>
          <a:solidFill>
            <a:schemeClr val="tx1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82" name="Freeform: Shape 81">
            <a:extLst>
              <a:ext uri="{FF2B5EF4-FFF2-40B4-BE49-F238E27FC236}">
                <a16:creationId xmlns="" xmlns:a16="http://schemas.microsoft.com/office/drawing/2014/main" id="{FAB78110-4B27-4894-B43D-4720D2AD4D49}"/>
              </a:ext>
            </a:extLst>
          </p:cNvPr>
          <p:cNvSpPr/>
          <p:nvPr/>
        </p:nvSpPr>
        <p:spPr>
          <a:xfrm>
            <a:off x="3106502" y="645515"/>
            <a:ext cx="69413" cy="70417"/>
          </a:xfrm>
          <a:custGeom>
            <a:avLst/>
            <a:gdLst>
              <a:gd name="connsiteX0" fmla="*/ 46275 w 92550"/>
              <a:gd name="connsiteY0" fmla="*/ 0 h 88021"/>
              <a:gd name="connsiteX1" fmla="*/ 57214 w 92550"/>
              <a:gd name="connsiteY1" fmla="*/ 33628 h 88021"/>
              <a:gd name="connsiteX2" fmla="*/ 92551 w 92550"/>
              <a:gd name="connsiteY2" fmla="*/ 33628 h 88021"/>
              <a:gd name="connsiteX3" fmla="*/ 63965 w 92550"/>
              <a:gd name="connsiteY3" fmla="*/ 54394 h 88021"/>
              <a:gd name="connsiteX4" fmla="*/ 74861 w 92550"/>
              <a:gd name="connsiteY4" fmla="*/ 88022 h 88021"/>
              <a:gd name="connsiteX5" fmla="*/ 46275 w 92550"/>
              <a:gd name="connsiteY5" fmla="*/ 67213 h 88021"/>
              <a:gd name="connsiteX6" fmla="*/ 17690 w 92550"/>
              <a:gd name="connsiteY6" fmla="*/ 88022 h 88021"/>
              <a:gd name="connsiteX7" fmla="*/ 28586 w 92550"/>
              <a:gd name="connsiteY7" fmla="*/ 54394 h 88021"/>
              <a:gd name="connsiteX8" fmla="*/ 0 w 92550"/>
              <a:gd name="connsiteY8" fmla="*/ 33628 h 88021"/>
              <a:gd name="connsiteX9" fmla="*/ 35337 w 92550"/>
              <a:gd name="connsiteY9" fmla="*/ 33628 h 8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50" h="88021">
                <a:moveTo>
                  <a:pt x="46275" y="0"/>
                </a:moveTo>
                <a:lnTo>
                  <a:pt x="57214" y="33628"/>
                </a:lnTo>
                <a:lnTo>
                  <a:pt x="92551" y="33628"/>
                </a:lnTo>
                <a:lnTo>
                  <a:pt x="63965" y="54394"/>
                </a:lnTo>
                <a:lnTo>
                  <a:pt x="74861" y="88022"/>
                </a:lnTo>
                <a:lnTo>
                  <a:pt x="46275" y="67213"/>
                </a:lnTo>
                <a:lnTo>
                  <a:pt x="17690" y="88022"/>
                </a:lnTo>
                <a:lnTo>
                  <a:pt x="28586" y="54394"/>
                </a:lnTo>
                <a:lnTo>
                  <a:pt x="0" y="33628"/>
                </a:lnTo>
                <a:lnTo>
                  <a:pt x="35337" y="33628"/>
                </a:lnTo>
                <a:close/>
              </a:path>
            </a:pathLst>
          </a:custGeom>
          <a:solidFill>
            <a:schemeClr val="tx1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83" name="Freeform: Shape 82">
            <a:extLst>
              <a:ext uri="{FF2B5EF4-FFF2-40B4-BE49-F238E27FC236}">
                <a16:creationId xmlns="" xmlns:a16="http://schemas.microsoft.com/office/drawing/2014/main" id="{B829AAEE-3133-45C6-92AB-0ED79FAB6A68}"/>
              </a:ext>
            </a:extLst>
          </p:cNvPr>
          <p:cNvSpPr/>
          <p:nvPr/>
        </p:nvSpPr>
        <p:spPr>
          <a:xfrm>
            <a:off x="2493865" y="1203350"/>
            <a:ext cx="69413" cy="70417"/>
          </a:xfrm>
          <a:custGeom>
            <a:avLst/>
            <a:gdLst>
              <a:gd name="connsiteX0" fmla="*/ 46276 w 92551"/>
              <a:gd name="connsiteY0" fmla="*/ 0 h 88021"/>
              <a:gd name="connsiteX1" fmla="*/ 57214 w 92551"/>
              <a:gd name="connsiteY1" fmla="*/ 33628 h 88021"/>
              <a:gd name="connsiteX2" fmla="*/ 92551 w 92551"/>
              <a:gd name="connsiteY2" fmla="*/ 33628 h 88021"/>
              <a:gd name="connsiteX3" fmla="*/ 63965 w 92551"/>
              <a:gd name="connsiteY3" fmla="*/ 54394 h 88021"/>
              <a:gd name="connsiteX4" fmla="*/ 74861 w 92551"/>
              <a:gd name="connsiteY4" fmla="*/ 88022 h 88021"/>
              <a:gd name="connsiteX5" fmla="*/ 46276 w 92551"/>
              <a:gd name="connsiteY5" fmla="*/ 67255 h 88021"/>
              <a:gd name="connsiteX6" fmla="*/ 17690 w 92551"/>
              <a:gd name="connsiteY6" fmla="*/ 88022 h 88021"/>
              <a:gd name="connsiteX7" fmla="*/ 28586 w 92551"/>
              <a:gd name="connsiteY7" fmla="*/ 54394 h 88021"/>
              <a:gd name="connsiteX8" fmla="*/ 0 w 92551"/>
              <a:gd name="connsiteY8" fmla="*/ 33628 h 88021"/>
              <a:gd name="connsiteX9" fmla="*/ 35337 w 92551"/>
              <a:gd name="connsiteY9" fmla="*/ 33628 h 8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51" h="88021">
                <a:moveTo>
                  <a:pt x="46276" y="0"/>
                </a:moveTo>
                <a:lnTo>
                  <a:pt x="57214" y="33628"/>
                </a:lnTo>
                <a:lnTo>
                  <a:pt x="92551" y="33628"/>
                </a:lnTo>
                <a:lnTo>
                  <a:pt x="63965" y="54394"/>
                </a:lnTo>
                <a:lnTo>
                  <a:pt x="74861" y="88022"/>
                </a:lnTo>
                <a:lnTo>
                  <a:pt x="46276" y="67255"/>
                </a:lnTo>
                <a:lnTo>
                  <a:pt x="17690" y="88022"/>
                </a:lnTo>
                <a:lnTo>
                  <a:pt x="28586" y="54394"/>
                </a:lnTo>
                <a:lnTo>
                  <a:pt x="0" y="33628"/>
                </a:lnTo>
                <a:lnTo>
                  <a:pt x="35337" y="33628"/>
                </a:lnTo>
                <a:close/>
              </a:path>
            </a:pathLst>
          </a:custGeom>
          <a:solidFill>
            <a:schemeClr val="tx1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84" name="Freeform: Shape 83">
            <a:extLst>
              <a:ext uri="{FF2B5EF4-FFF2-40B4-BE49-F238E27FC236}">
                <a16:creationId xmlns="" xmlns:a16="http://schemas.microsoft.com/office/drawing/2014/main" id="{50ECBAC5-94EF-4B30-962F-59FDC0CAC127}"/>
              </a:ext>
            </a:extLst>
          </p:cNvPr>
          <p:cNvSpPr/>
          <p:nvPr/>
        </p:nvSpPr>
        <p:spPr>
          <a:xfrm>
            <a:off x="4617442" y="4452597"/>
            <a:ext cx="69380" cy="70418"/>
          </a:xfrm>
          <a:custGeom>
            <a:avLst/>
            <a:gdLst>
              <a:gd name="connsiteX0" fmla="*/ 46275 w 92507"/>
              <a:gd name="connsiteY0" fmla="*/ 0 h 88022"/>
              <a:gd name="connsiteX1" fmla="*/ 57171 w 92507"/>
              <a:gd name="connsiteY1" fmla="*/ 33628 h 88022"/>
              <a:gd name="connsiteX2" fmla="*/ 92508 w 92507"/>
              <a:gd name="connsiteY2" fmla="*/ 33628 h 88022"/>
              <a:gd name="connsiteX3" fmla="*/ 63922 w 92507"/>
              <a:gd name="connsiteY3" fmla="*/ 54394 h 88022"/>
              <a:gd name="connsiteX4" fmla="*/ 74861 w 92507"/>
              <a:gd name="connsiteY4" fmla="*/ 88022 h 88022"/>
              <a:gd name="connsiteX5" fmla="*/ 46275 w 92507"/>
              <a:gd name="connsiteY5" fmla="*/ 67213 h 88022"/>
              <a:gd name="connsiteX6" fmla="*/ 17647 w 92507"/>
              <a:gd name="connsiteY6" fmla="*/ 88022 h 88022"/>
              <a:gd name="connsiteX7" fmla="*/ 28585 w 92507"/>
              <a:gd name="connsiteY7" fmla="*/ 54394 h 88022"/>
              <a:gd name="connsiteX8" fmla="*/ 0 w 92507"/>
              <a:gd name="connsiteY8" fmla="*/ 33628 h 88022"/>
              <a:gd name="connsiteX9" fmla="*/ 35336 w 92507"/>
              <a:gd name="connsiteY9" fmla="*/ 33628 h 88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07" h="88022">
                <a:moveTo>
                  <a:pt x="46275" y="0"/>
                </a:moveTo>
                <a:lnTo>
                  <a:pt x="57171" y="33628"/>
                </a:lnTo>
                <a:lnTo>
                  <a:pt x="92508" y="33628"/>
                </a:lnTo>
                <a:lnTo>
                  <a:pt x="63922" y="54394"/>
                </a:lnTo>
                <a:lnTo>
                  <a:pt x="74861" y="88022"/>
                </a:lnTo>
                <a:lnTo>
                  <a:pt x="46275" y="67213"/>
                </a:lnTo>
                <a:lnTo>
                  <a:pt x="17647" y="88022"/>
                </a:lnTo>
                <a:lnTo>
                  <a:pt x="28585" y="54394"/>
                </a:lnTo>
                <a:lnTo>
                  <a:pt x="0" y="33628"/>
                </a:lnTo>
                <a:lnTo>
                  <a:pt x="35336" y="33628"/>
                </a:lnTo>
                <a:close/>
              </a:path>
            </a:pathLst>
          </a:custGeom>
          <a:solidFill>
            <a:schemeClr val="accent4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85" name="Freeform: Shape 84">
            <a:extLst>
              <a:ext uri="{FF2B5EF4-FFF2-40B4-BE49-F238E27FC236}">
                <a16:creationId xmlns="" xmlns:a16="http://schemas.microsoft.com/office/drawing/2014/main" id="{EE5BFFEE-D2CC-46ED-87EE-C524CD8DF0DD}"/>
              </a:ext>
            </a:extLst>
          </p:cNvPr>
          <p:cNvSpPr/>
          <p:nvPr/>
        </p:nvSpPr>
        <p:spPr>
          <a:xfrm>
            <a:off x="4196443" y="4967021"/>
            <a:ext cx="126488" cy="128323"/>
          </a:xfrm>
          <a:custGeom>
            <a:avLst/>
            <a:gdLst>
              <a:gd name="connsiteX0" fmla="*/ 84347 w 168651"/>
              <a:gd name="connsiteY0" fmla="*/ 0 h 160404"/>
              <a:gd name="connsiteX1" fmla="*/ 104216 w 168651"/>
              <a:gd name="connsiteY1" fmla="*/ 61273 h 160404"/>
              <a:gd name="connsiteX2" fmla="*/ 168652 w 168651"/>
              <a:gd name="connsiteY2" fmla="*/ 61273 h 160404"/>
              <a:gd name="connsiteX3" fmla="*/ 116522 w 168651"/>
              <a:gd name="connsiteY3" fmla="*/ 99131 h 160404"/>
              <a:gd name="connsiteX4" fmla="*/ 136434 w 168651"/>
              <a:gd name="connsiteY4" fmla="*/ 160404 h 160404"/>
              <a:gd name="connsiteX5" fmla="*/ 84347 w 168651"/>
              <a:gd name="connsiteY5" fmla="*/ 122546 h 160404"/>
              <a:gd name="connsiteX6" fmla="*/ 32218 w 168651"/>
              <a:gd name="connsiteY6" fmla="*/ 160404 h 160404"/>
              <a:gd name="connsiteX7" fmla="*/ 52130 w 168651"/>
              <a:gd name="connsiteY7" fmla="*/ 99131 h 160404"/>
              <a:gd name="connsiteX8" fmla="*/ 0 w 168651"/>
              <a:gd name="connsiteY8" fmla="*/ 61273 h 160404"/>
              <a:gd name="connsiteX9" fmla="*/ 64436 w 168651"/>
              <a:gd name="connsiteY9" fmla="*/ 61273 h 16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8651" h="160404">
                <a:moveTo>
                  <a:pt x="84347" y="0"/>
                </a:moveTo>
                <a:lnTo>
                  <a:pt x="104216" y="61273"/>
                </a:lnTo>
                <a:lnTo>
                  <a:pt x="168652" y="61273"/>
                </a:lnTo>
                <a:lnTo>
                  <a:pt x="116522" y="99131"/>
                </a:lnTo>
                <a:lnTo>
                  <a:pt x="136434" y="160404"/>
                </a:lnTo>
                <a:lnTo>
                  <a:pt x="84347" y="122546"/>
                </a:lnTo>
                <a:lnTo>
                  <a:pt x="32218" y="160404"/>
                </a:lnTo>
                <a:lnTo>
                  <a:pt x="52130" y="99131"/>
                </a:lnTo>
                <a:lnTo>
                  <a:pt x="0" y="61273"/>
                </a:lnTo>
                <a:lnTo>
                  <a:pt x="64436" y="61273"/>
                </a:lnTo>
                <a:close/>
              </a:path>
            </a:pathLst>
          </a:custGeom>
          <a:solidFill>
            <a:schemeClr val="accent4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86" name="Freeform: Shape 85">
            <a:extLst>
              <a:ext uri="{FF2B5EF4-FFF2-40B4-BE49-F238E27FC236}">
                <a16:creationId xmlns="" xmlns:a16="http://schemas.microsoft.com/office/drawing/2014/main" id="{CD9BDF8F-AB12-4F34-871F-8DBDBD51F66B}"/>
              </a:ext>
            </a:extLst>
          </p:cNvPr>
          <p:cNvSpPr/>
          <p:nvPr/>
        </p:nvSpPr>
        <p:spPr>
          <a:xfrm>
            <a:off x="4685605" y="5344096"/>
            <a:ext cx="69413" cy="70417"/>
          </a:xfrm>
          <a:custGeom>
            <a:avLst/>
            <a:gdLst>
              <a:gd name="connsiteX0" fmla="*/ 46276 w 92551"/>
              <a:gd name="connsiteY0" fmla="*/ 0 h 88021"/>
              <a:gd name="connsiteX1" fmla="*/ 57214 w 92551"/>
              <a:gd name="connsiteY1" fmla="*/ 33628 h 88021"/>
              <a:gd name="connsiteX2" fmla="*/ 92551 w 92551"/>
              <a:gd name="connsiteY2" fmla="*/ 33628 h 88021"/>
              <a:gd name="connsiteX3" fmla="*/ 63966 w 92551"/>
              <a:gd name="connsiteY3" fmla="*/ 54394 h 88021"/>
              <a:gd name="connsiteX4" fmla="*/ 74904 w 92551"/>
              <a:gd name="connsiteY4" fmla="*/ 88022 h 88021"/>
              <a:gd name="connsiteX5" fmla="*/ 46276 w 92551"/>
              <a:gd name="connsiteY5" fmla="*/ 67213 h 88021"/>
              <a:gd name="connsiteX6" fmla="*/ 17690 w 92551"/>
              <a:gd name="connsiteY6" fmla="*/ 88022 h 88021"/>
              <a:gd name="connsiteX7" fmla="*/ 28629 w 92551"/>
              <a:gd name="connsiteY7" fmla="*/ 54394 h 88021"/>
              <a:gd name="connsiteX8" fmla="*/ 0 w 92551"/>
              <a:gd name="connsiteY8" fmla="*/ 33628 h 88021"/>
              <a:gd name="connsiteX9" fmla="*/ 35380 w 92551"/>
              <a:gd name="connsiteY9" fmla="*/ 33628 h 8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51" h="88021">
                <a:moveTo>
                  <a:pt x="46276" y="0"/>
                </a:moveTo>
                <a:lnTo>
                  <a:pt x="57214" y="33628"/>
                </a:lnTo>
                <a:lnTo>
                  <a:pt x="92551" y="33628"/>
                </a:lnTo>
                <a:lnTo>
                  <a:pt x="63966" y="54394"/>
                </a:lnTo>
                <a:lnTo>
                  <a:pt x="74904" y="88022"/>
                </a:lnTo>
                <a:lnTo>
                  <a:pt x="46276" y="67213"/>
                </a:lnTo>
                <a:lnTo>
                  <a:pt x="17690" y="88022"/>
                </a:lnTo>
                <a:lnTo>
                  <a:pt x="28629" y="54394"/>
                </a:lnTo>
                <a:lnTo>
                  <a:pt x="0" y="33628"/>
                </a:lnTo>
                <a:lnTo>
                  <a:pt x="35380" y="33628"/>
                </a:lnTo>
                <a:close/>
              </a:path>
            </a:pathLst>
          </a:custGeom>
          <a:solidFill>
            <a:schemeClr val="accent4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87" name="Freeform: Shape 86">
            <a:extLst>
              <a:ext uri="{FF2B5EF4-FFF2-40B4-BE49-F238E27FC236}">
                <a16:creationId xmlns="" xmlns:a16="http://schemas.microsoft.com/office/drawing/2014/main" id="{043F88A4-9FD9-4C72-BB00-BA41EBBD0003}"/>
              </a:ext>
            </a:extLst>
          </p:cNvPr>
          <p:cNvSpPr/>
          <p:nvPr/>
        </p:nvSpPr>
        <p:spPr>
          <a:xfrm>
            <a:off x="3598772" y="5212627"/>
            <a:ext cx="69413" cy="70417"/>
          </a:xfrm>
          <a:custGeom>
            <a:avLst/>
            <a:gdLst>
              <a:gd name="connsiteX0" fmla="*/ 46276 w 92551"/>
              <a:gd name="connsiteY0" fmla="*/ 0 h 88021"/>
              <a:gd name="connsiteX1" fmla="*/ 57214 w 92551"/>
              <a:gd name="connsiteY1" fmla="*/ 33628 h 88021"/>
              <a:gd name="connsiteX2" fmla="*/ 92551 w 92551"/>
              <a:gd name="connsiteY2" fmla="*/ 33628 h 88021"/>
              <a:gd name="connsiteX3" fmla="*/ 63966 w 92551"/>
              <a:gd name="connsiteY3" fmla="*/ 54394 h 88021"/>
              <a:gd name="connsiteX4" fmla="*/ 74861 w 92551"/>
              <a:gd name="connsiteY4" fmla="*/ 88022 h 88021"/>
              <a:gd name="connsiteX5" fmla="*/ 46276 w 92551"/>
              <a:gd name="connsiteY5" fmla="*/ 67213 h 88021"/>
              <a:gd name="connsiteX6" fmla="*/ 17690 w 92551"/>
              <a:gd name="connsiteY6" fmla="*/ 88022 h 88021"/>
              <a:gd name="connsiteX7" fmla="*/ 28629 w 92551"/>
              <a:gd name="connsiteY7" fmla="*/ 54394 h 88021"/>
              <a:gd name="connsiteX8" fmla="*/ 0 w 92551"/>
              <a:gd name="connsiteY8" fmla="*/ 33628 h 88021"/>
              <a:gd name="connsiteX9" fmla="*/ 35380 w 92551"/>
              <a:gd name="connsiteY9" fmla="*/ 33628 h 8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51" h="88021">
                <a:moveTo>
                  <a:pt x="46276" y="0"/>
                </a:moveTo>
                <a:lnTo>
                  <a:pt x="57214" y="33628"/>
                </a:lnTo>
                <a:lnTo>
                  <a:pt x="92551" y="33628"/>
                </a:lnTo>
                <a:lnTo>
                  <a:pt x="63966" y="54394"/>
                </a:lnTo>
                <a:lnTo>
                  <a:pt x="74861" y="88022"/>
                </a:lnTo>
                <a:lnTo>
                  <a:pt x="46276" y="67213"/>
                </a:lnTo>
                <a:lnTo>
                  <a:pt x="17690" y="88022"/>
                </a:lnTo>
                <a:lnTo>
                  <a:pt x="28629" y="54394"/>
                </a:lnTo>
                <a:lnTo>
                  <a:pt x="0" y="33628"/>
                </a:lnTo>
                <a:lnTo>
                  <a:pt x="35380" y="33628"/>
                </a:lnTo>
                <a:close/>
              </a:path>
            </a:pathLst>
          </a:custGeom>
          <a:solidFill>
            <a:schemeClr val="accent4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88" name="Freeform: Shape 87">
            <a:extLst>
              <a:ext uri="{FF2B5EF4-FFF2-40B4-BE49-F238E27FC236}">
                <a16:creationId xmlns="" xmlns:a16="http://schemas.microsoft.com/office/drawing/2014/main" id="{2B7D2668-B65A-431D-9027-A77E3C9E5203}"/>
              </a:ext>
            </a:extLst>
          </p:cNvPr>
          <p:cNvSpPr/>
          <p:nvPr/>
        </p:nvSpPr>
        <p:spPr>
          <a:xfrm>
            <a:off x="541065" y="5416359"/>
            <a:ext cx="69413" cy="70417"/>
          </a:xfrm>
          <a:custGeom>
            <a:avLst/>
            <a:gdLst>
              <a:gd name="connsiteX0" fmla="*/ 17647 w 92550"/>
              <a:gd name="connsiteY0" fmla="*/ 88022 h 88021"/>
              <a:gd name="connsiteX1" fmla="*/ 28586 w 92550"/>
              <a:gd name="connsiteY1" fmla="*/ 54394 h 88021"/>
              <a:gd name="connsiteX2" fmla="*/ 0 w 92550"/>
              <a:gd name="connsiteY2" fmla="*/ 33628 h 88021"/>
              <a:gd name="connsiteX3" fmla="*/ 35337 w 92550"/>
              <a:gd name="connsiteY3" fmla="*/ 33628 h 88021"/>
              <a:gd name="connsiteX4" fmla="*/ 46275 w 92550"/>
              <a:gd name="connsiteY4" fmla="*/ 0 h 88021"/>
              <a:gd name="connsiteX5" fmla="*/ 57171 w 92550"/>
              <a:gd name="connsiteY5" fmla="*/ 33628 h 88021"/>
              <a:gd name="connsiteX6" fmla="*/ 92551 w 92550"/>
              <a:gd name="connsiteY6" fmla="*/ 33628 h 88021"/>
              <a:gd name="connsiteX7" fmla="*/ 63923 w 92550"/>
              <a:gd name="connsiteY7" fmla="*/ 54394 h 88021"/>
              <a:gd name="connsiteX8" fmla="*/ 74861 w 92550"/>
              <a:gd name="connsiteY8" fmla="*/ 88022 h 8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550" h="88021">
                <a:moveTo>
                  <a:pt x="17647" y="88022"/>
                </a:moveTo>
                <a:lnTo>
                  <a:pt x="28586" y="54394"/>
                </a:lnTo>
                <a:lnTo>
                  <a:pt x="0" y="33628"/>
                </a:lnTo>
                <a:lnTo>
                  <a:pt x="35337" y="33628"/>
                </a:lnTo>
                <a:lnTo>
                  <a:pt x="46275" y="0"/>
                </a:lnTo>
                <a:lnTo>
                  <a:pt x="57171" y="33628"/>
                </a:lnTo>
                <a:lnTo>
                  <a:pt x="92551" y="33628"/>
                </a:lnTo>
                <a:lnTo>
                  <a:pt x="63923" y="54394"/>
                </a:lnTo>
                <a:lnTo>
                  <a:pt x="74861" y="88022"/>
                </a:lnTo>
              </a:path>
            </a:pathLst>
          </a:custGeom>
          <a:solidFill>
            <a:schemeClr val="accent4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89" name="Freeform: Shape 88">
            <a:extLst>
              <a:ext uri="{FF2B5EF4-FFF2-40B4-BE49-F238E27FC236}">
                <a16:creationId xmlns="" xmlns:a16="http://schemas.microsoft.com/office/drawing/2014/main" id="{3A0EE384-A344-4C2E-8A67-9FAB08514730}"/>
              </a:ext>
            </a:extLst>
          </p:cNvPr>
          <p:cNvSpPr/>
          <p:nvPr/>
        </p:nvSpPr>
        <p:spPr>
          <a:xfrm>
            <a:off x="554300" y="5470162"/>
            <a:ext cx="42911" cy="16613"/>
          </a:xfrm>
          <a:custGeom>
            <a:avLst/>
            <a:gdLst>
              <a:gd name="connsiteX0" fmla="*/ 57214 w 57214"/>
              <a:gd name="connsiteY0" fmla="*/ 20766 h 20766"/>
              <a:gd name="connsiteX1" fmla="*/ 28628 w 57214"/>
              <a:gd name="connsiteY1" fmla="*/ 0 h 20766"/>
              <a:gd name="connsiteX2" fmla="*/ 0 w 57214"/>
              <a:gd name="connsiteY2" fmla="*/ 20766 h 20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214" h="20766">
                <a:moveTo>
                  <a:pt x="57214" y="20766"/>
                </a:moveTo>
                <a:lnTo>
                  <a:pt x="28628" y="0"/>
                </a:lnTo>
                <a:lnTo>
                  <a:pt x="0" y="20766"/>
                </a:lnTo>
              </a:path>
            </a:pathLst>
          </a:custGeom>
          <a:solidFill>
            <a:schemeClr val="accent4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90" name="Freeform: Shape 89">
            <a:extLst>
              <a:ext uri="{FF2B5EF4-FFF2-40B4-BE49-F238E27FC236}">
                <a16:creationId xmlns="" xmlns:a16="http://schemas.microsoft.com/office/drawing/2014/main" id="{0DA2385E-1524-4021-9B7B-E4B26F8B47B4}"/>
              </a:ext>
            </a:extLst>
          </p:cNvPr>
          <p:cNvSpPr/>
          <p:nvPr/>
        </p:nvSpPr>
        <p:spPr>
          <a:xfrm>
            <a:off x="2120872" y="3253144"/>
            <a:ext cx="69413" cy="70417"/>
          </a:xfrm>
          <a:custGeom>
            <a:avLst/>
            <a:gdLst>
              <a:gd name="connsiteX0" fmla="*/ 46275 w 92550"/>
              <a:gd name="connsiteY0" fmla="*/ 0 h 88021"/>
              <a:gd name="connsiteX1" fmla="*/ 57214 w 92550"/>
              <a:gd name="connsiteY1" fmla="*/ 33628 h 88021"/>
              <a:gd name="connsiteX2" fmla="*/ 92551 w 92550"/>
              <a:gd name="connsiteY2" fmla="*/ 33628 h 88021"/>
              <a:gd name="connsiteX3" fmla="*/ 63965 w 92550"/>
              <a:gd name="connsiteY3" fmla="*/ 54394 h 88021"/>
              <a:gd name="connsiteX4" fmla="*/ 74904 w 92550"/>
              <a:gd name="connsiteY4" fmla="*/ 88022 h 88021"/>
              <a:gd name="connsiteX5" fmla="*/ 46275 w 92550"/>
              <a:gd name="connsiteY5" fmla="*/ 67255 h 88021"/>
              <a:gd name="connsiteX6" fmla="*/ 17690 w 92550"/>
              <a:gd name="connsiteY6" fmla="*/ 88022 h 88021"/>
              <a:gd name="connsiteX7" fmla="*/ 28628 w 92550"/>
              <a:gd name="connsiteY7" fmla="*/ 54394 h 88021"/>
              <a:gd name="connsiteX8" fmla="*/ 0 w 92550"/>
              <a:gd name="connsiteY8" fmla="*/ 33628 h 88021"/>
              <a:gd name="connsiteX9" fmla="*/ 35379 w 92550"/>
              <a:gd name="connsiteY9" fmla="*/ 33628 h 8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50" h="88021">
                <a:moveTo>
                  <a:pt x="46275" y="0"/>
                </a:moveTo>
                <a:lnTo>
                  <a:pt x="57214" y="33628"/>
                </a:lnTo>
                <a:lnTo>
                  <a:pt x="92551" y="33628"/>
                </a:lnTo>
                <a:lnTo>
                  <a:pt x="63965" y="54394"/>
                </a:lnTo>
                <a:lnTo>
                  <a:pt x="74904" y="88022"/>
                </a:lnTo>
                <a:lnTo>
                  <a:pt x="46275" y="67255"/>
                </a:lnTo>
                <a:lnTo>
                  <a:pt x="17690" y="88022"/>
                </a:lnTo>
                <a:lnTo>
                  <a:pt x="28628" y="54394"/>
                </a:lnTo>
                <a:lnTo>
                  <a:pt x="0" y="33628"/>
                </a:lnTo>
                <a:lnTo>
                  <a:pt x="35379" y="33628"/>
                </a:lnTo>
                <a:close/>
              </a:path>
            </a:pathLst>
          </a:custGeom>
          <a:solidFill>
            <a:schemeClr val="accent4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="" xmlns:a16="http://schemas.microsoft.com/office/drawing/2014/main" id="{D73237FC-D805-4154-9283-1BDCD0A95A78}"/>
              </a:ext>
            </a:extLst>
          </p:cNvPr>
          <p:cNvSpPr/>
          <p:nvPr/>
        </p:nvSpPr>
        <p:spPr>
          <a:xfrm>
            <a:off x="3563649" y="4335589"/>
            <a:ext cx="115336" cy="117009"/>
          </a:xfrm>
          <a:custGeom>
            <a:avLst/>
            <a:gdLst>
              <a:gd name="connsiteX0" fmla="*/ 76912 w 153781"/>
              <a:gd name="connsiteY0" fmla="*/ 0 h 146261"/>
              <a:gd name="connsiteX1" fmla="*/ 95029 w 153781"/>
              <a:gd name="connsiteY1" fmla="*/ 55847 h 146261"/>
              <a:gd name="connsiteX2" fmla="*/ 153782 w 153781"/>
              <a:gd name="connsiteY2" fmla="*/ 55847 h 146261"/>
              <a:gd name="connsiteX3" fmla="*/ 106267 w 153781"/>
              <a:gd name="connsiteY3" fmla="*/ 90372 h 146261"/>
              <a:gd name="connsiteX4" fmla="*/ 124427 w 153781"/>
              <a:gd name="connsiteY4" fmla="*/ 146261 h 146261"/>
              <a:gd name="connsiteX5" fmla="*/ 76912 w 153781"/>
              <a:gd name="connsiteY5" fmla="*/ 111736 h 146261"/>
              <a:gd name="connsiteX6" fmla="*/ 29355 w 153781"/>
              <a:gd name="connsiteY6" fmla="*/ 146261 h 146261"/>
              <a:gd name="connsiteX7" fmla="*/ 47515 w 153781"/>
              <a:gd name="connsiteY7" fmla="*/ 90372 h 146261"/>
              <a:gd name="connsiteX8" fmla="*/ 0 w 153781"/>
              <a:gd name="connsiteY8" fmla="*/ 55847 h 146261"/>
              <a:gd name="connsiteX9" fmla="*/ 58752 w 153781"/>
              <a:gd name="connsiteY9" fmla="*/ 55847 h 146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3781" h="146261">
                <a:moveTo>
                  <a:pt x="76912" y="0"/>
                </a:moveTo>
                <a:lnTo>
                  <a:pt x="95029" y="55847"/>
                </a:lnTo>
                <a:lnTo>
                  <a:pt x="153782" y="55847"/>
                </a:lnTo>
                <a:lnTo>
                  <a:pt x="106267" y="90372"/>
                </a:lnTo>
                <a:lnTo>
                  <a:pt x="124427" y="146261"/>
                </a:lnTo>
                <a:lnTo>
                  <a:pt x="76912" y="111736"/>
                </a:lnTo>
                <a:lnTo>
                  <a:pt x="29355" y="146261"/>
                </a:lnTo>
                <a:lnTo>
                  <a:pt x="47515" y="90372"/>
                </a:lnTo>
                <a:lnTo>
                  <a:pt x="0" y="55847"/>
                </a:lnTo>
                <a:lnTo>
                  <a:pt x="58752" y="55847"/>
                </a:lnTo>
                <a:close/>
              </a:path>
            </a:pathLst>
          </a:custGeom>
          <a:solidFill>
            <a:schemeClr val="accent4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="" xmlns:a16="http://schemas.microsoft.com/office/drawing/2014/main" id="{C68F08FE-280A-43CB-8367-0D8182C109B7}"/>
              </a:ext>
            </a:extLst>
          </p:cNvPr>
          <p:cNvSpPr/>
          <p:nvPr/>
        </p:nvSpPr>
        <p:spPr>
          <a:xfrm>
            <a:off x="257644" y="4278606"/>
            <a:ext cx="69413" cy="70417"/>
          </a:xfrm>
          <a:custGeom>
            <a:avLst/>
            <a:gdLst>
              <a:gd name="connsiteX0" fmla="*/ 46275 w 92550"/>
              <a:gd name="connsiteY0" fmla="*/ 0 h 88021"/>
              <a:gd name="connsiteX1" fmla="*/ 57214 w 92550"/>
              <a:gd name="connsiteY1" fmla="*/ 33628 h 88021"/>
              <a:gd name="connsiteX2" fmla="*/ 92551 w 92550"/>
              <a:gd name="connsiteY2" fmla="*/ 33628 h 88021"/>
              <a:gd name="connsiteX3" fmla="*/ 63965 w 92550"/>
              <a:gd name="connsiteY3" fmla="*/ 54394 h 88021"/>
              <a:gd name="connsiteX4" fmla="*/ 74904 w 92550"/>
              <a:gd name="connsiteY4" fmla="*/ 88022 h 88021"/>
              <a:gd name="connsiteX5" fmla="*/ 46275 w 92550"/>
              <a:gd name="connsiteY5" fmla="*/ 67255 h 88021"/>
              <a:gd name="connsiteX6" fmla="*/ 17690 w 92550"/>
              <a:gd name="connsiteY6" fmla="*/ 88022 h 88021"/>
              <a:gd name="connsiteX7" fmla="*/ 28628 w 92550"/>
              <a:gd name="connsiteY7" fmla="*/ 54394 h 88021"/>
              <a:gd name="connsiteX8" fmla="*/ 0 w 92550"/>
              <a:gd name="connsiteY8" fmla="*/ 33628 h 88021"/>
              <a:gd name="connsiteX9" fmla="*/ 35380 w 92550"/>
              <a:gd name="connsiteY9" fmla="*/ 33628 h 8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50" h="88021">
                <a:moveTo>
                  <a:pt x="46275" y="0"/>
                </a:moveTo>
                <a:lnTo>
                  <a:pt x="57214" y="33628"/>
                </a:lnTo>
                <a:lnTo>
                  <a:pt x="92551" y="33628"/>
                </a:lnTo>
                <a:lnTo>
                  <a:pt x="63965" y="54394"/>
                </a:lnTo>
                <a:lnTo>
                  <a:pt x="74904" y="88022"/>
                </a:lnTo>
                <a:lnTo>
                  <a:pt x="46275" y="67255"/>
                </a:lnTo>
                <a:lnTo>
                  <a:pt x="17690" y="88022"/>
                </a:lnTo>
                <a:lnTo>
                  <a:pt x="28628" y="54394"/>
                </a:lnTo>
                <a:lnTo>
                  <a:pt x="0" y="33628"/>
                </a:lnTo>
                <a:lnTo>
                  <a:pt x="35380" y="33628"/>
                </a:lnTo>
                <a:close/>
              </a:path>
            </a:pathLst>
          </a:custGeom>
          <a:solidFill>
            <a:schemeClr val="accent4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="" xmlns:a16="http://schemas.microsoft.com/office/drawing/2014/main" id="{1BE3422E-E0FA-4B3A-BD7A-9A41EABCB450}"/>
              </a:ext>
            </a:extLst>
          </p:cNvPr>
          <p:cNvSpPr/>
          <p:nvPr/>
        </p:nvSpPr>
        <p:spPr>
          <a:xfrm>
            <a:off x="451943" y="4388129"/>
            <a:ext cx="69413" cy="70383"/>
          </a:xfrm>
          <a:custGeom>
            <a:avLst/>
            <a:gdLst>
              <a:gd name="connsiteX0" fmla="*/ 46275 w 92550"/>
              <a:gd name="connsiteY0" fmla="*/ 0 h 87979"/>
              <a:gd name="connsiteX1" fmla="*/ 57214 w 92550"/>
              <a:gd name="connsiteY1" fmla="*/ 33585 h 87979"/>
              <a:gd name="connsiteX2" fmla="*/ 92551 w 92550"/>
              <a:gd name="connsiteY2" fmla="*/ 33585 h 87979"/>
              <a:gd name="connsiteX3" fmla="*/ 63965 w 92550"/>
              <a:gd name="connsiteY3" fmla="*/ 54394 h 87979"/>
              <a:gd name="connsiteX4" fmla="*/ 74861 w 92550"/>
              <a:gd name="connsiteY4" fmla="*/ 87979 h 87979"/>
              <a:gd name="connsiteX5" fmla="*/ 46275 w 92550"/>
              <a:gd name="connsiteY5" fmla="*/ 67213 h 87979"/>
              <a:gd name="connsiteX6" fmla="*/ 17690 w 92550"/>
              <a:gd name="connsiteY6" fmla="*/ 87979 h 87979"/>
              <a:gd name="connsiteX7" fmla="*/ 28586 w 92550"/>
              <a:gd name="connsiteY7" fmla="*/ 54394 h 87979"/>
              <a:gd name="connsiteX8" fmla="*/ 0 w 92550"/>
              <a:gd name="connsiteY8" fmla="*/ 33585 h 87979"/>
              <a:gd name="connsiteX9" fmla="*/ 35337 w 92550"/>
              <a:gd name="connsiteY9" fmla="*/ 33585 h 87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50" h="87979">
                <a:moveTo>
                  <a:pt x="46275" y="0"/>
                </a:moveTo>
                <a:lnTo>
                  <a:pt x="57214" y="33585"/>
                </a:lnTo>
                <a:lnTo>
                  <a:pt x="92551" y="33585"/>
                </a:lnTo>
                <a:lnTo>
                  <a:pt x="63965" y="54394"/>
                </a:lnTo>
                <a:lnTo>
                  <a:pt x="74861" y="87979"/>
                </a:lnTo>
                <a:lnTo>
                  <a:pt x="46275" y="67213"/>
                </a:lnTo>
                <a:lnTo>
                  <a:pt x="17690" y="87979"/>
                </a:lnTo>
                <a:lnTo>
                  <a:pt x="28586" y="54394"/>
                </a:lnTo>
                <a:lnTo>
                  <a:pt x="0" y="33585"/>
                </a:lnTo>
                <a:lnTo>
                  <a:pt x="35337" y="33585"/>
                </a:lnTo>
                <a:close/>
              </a:path>
            </a:pathLst>
          </a:custGeom>
          <a:solidFill>
            <a:schemeClr val="accent4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="" xmlns:a16="http://schemas.microsoft.com/office/drawing/2014/main" id="{4E17D444-B1E5-4A1C-8015-2F39551A133D}"/>
              </a:ext>
            </a:extLst>
          </p:cNvPr>
          <p:cNvSpPr/>
          <p:nvPr/>
        </p:nvSpPr>
        <p:spPr>
          <a:xfrm>
            <a:off x="109075" y="4696974"/>
            <a:ext cx="69413" cy="70417"/>
          </a:xfrm>
          <a:custGeom>
            <a:avLst/>
            <a:gdLst>
              <a:gd name="connsiteX0" fmla="*/ 46275 w 92550"/>
              <a:gd name="connsiteY0" fmla="*/ 0 h 88021"/>
              <a:gd name="connsiteX1" fmla="*/ 57214 w 92550"/>
              <a:gd name="connsiteY1" fmla="*/ 33628 h 88021"/>
              <a:gd name="connsiteX2" fmla="*/ 92551 w 92550"/>
              <a:gd name="connsiteY2" fmla="*/ 33628 h 88021"/>
              <a:gd name="connsiteX3" fmla="*/ 63965 w 92550"/>
              <a:gd name="connsiteY3" fmla="*/ 54394 h 88021"/>
              <a:gd name="connsiteX4" fmla="*/ 74861 w 92550"/>
              <a:gd name="connsiteY4" fmla="*/ 88022 h 88021"/>
              <a:gd name="connsiteX5" fmla="*/ 46275 w 92550"/>
              <a:gd name="connsiteY5" fmla="*/ 67255 h 88021"/>
              <a:gd name="connsiteX6" fmla="*/ 17690 w 92550"/>
              <a:gd name="connsiteY6" fmla="*/ 88022 h 88021"/>
              <a:gd name="connsiteX7" fmla="*/ 28586 w 92550"/>
              <a:gd name="connsiteY7" fmla="*/ 54394 h 88021"/>
              <a:gd name="connsiteX8" fmla="*/ 0 w 92550"/>
              <a:gd name="connsiteY8" fmla="*/ 33628 h 88021"/>
              <a:gd name="connsiteX9" fmla="*/ 35337 w 92550"/>
              <a:gd name="connsiteY9" fmla="*/ 33628 h 8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50" h="88021">
                <a:moveTo>
                  <a:pt x="46275" y="0"/>
                </a:moveTo>
                <a:lnTo>
                  <a:pt x="57214" y="33628"/>
                </a:lnTo>
                <a:lnTo>
                  <a:pt x="92551" y="33628"/>
                </a:lnTo>
                <a:lnTo>
                  <a:pt x="63965" y="54394"/>
                </a:lnTo>
                <a:lnTo>
                  <a:pt x="74861" y="88022"/>
                </a:lnTo>
                <a:lnTo>
                  <a:pt x="46275" y="67255"/>
                </a:lnTo>
                <a:lnTo>
                  <a:pt x="17690" y="88022"/>
                </a:lnTo>
                <a:lnTo>
                  <a:pt x="28586" y="54394"/>
                </a:lnTo>
                <a:lnTo>
                  <a:pt x="0" y="33628"/>
                </a:lnTo>
                <a:lnTo>
                  <a:pt x="35337" y="33628"/>
                </a:lnTo>
                <a:close/>
              </a:path>
            </a:pathLst>
          </a:custGeom>
          <a:solidFill>
            <a:schemeClr val="accent4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="" xmlns:a16="http://schemas.microsoft.com/office/drawing/2014/main" id="{ACEABD74-8A8D-41DC-A86F-E2B27B2C44BD}"/>
              </a:ext>
            </a:extLst>
          </p:cNvPr>
          <p:cNvSpPr/>
          <p:nvPr/>
        </p:nvSpPr>
        <p:spPr>
          <a:xfrm>
            <a:off x="257644" y="1861376"/>
            <a:ext cx="69413" cy="70417"/>
          </a:xfrm>
          <a:custGeom>
            <a:avLst/>
            <a:gdLst>
              <a:gd name="connsiteX0" fmla="*/ 46275 w 92550"/>
              <a:gd name="connsiteY0" fmla="*/ 0 h 88021"/>
              <a:gd name="connsiteX1" fmla="*/ 57214 w 92550"/>
              <a:gd name="connsiteY1" fmla="*/ 33628 h 88021"/>
              <a:gd name="connsiteX2" fmla="*/ 92551 w 92550"/>
              <a:gd name="connsiteY2" fmla="*/ 33628 h 88021"/>
              <a:gd name="connsiteX3" fmla="*/ 63965 w 92550"/>
              <a:gd name="connsiteY3" fmla="*/ 54394 h 88021"/>
              <a:gd name="connsiteX4" fmla="*/ 74904 w 92550"/>
              <a:gd name="connsiteY4" fmla="*/ 88022 h 88021"/>
              <a:gd name="connsiteX5" fmla="*/ 46275 w 92550"/>
              <a:gd name="connsiteY5" fmla="*/ 67255 h 88021"/>
              <a:gd name="connsiteX6" fmla="*/ 17690 w 92550"/>
              <a:gd name="connsiteY6" fmla="*/ 88022 h 88021"/>
              <a:gd name="connsiteX7" fmla="*/ 28628 w 92550"/>
              <a:gd name="connsiteY7" fmla="*/ 54394 h 88021"/>
              <a:gd name="connsiteX8" fmla="*/ 0 w 92550"/>
              <a:gd name="connsiteY8" fmla="*/ 33628 h 88021"/>
              <a:gd name="connsiteX9" fmla="*/ 35380 w 92550"/>
              <a:gd name="connsiteY9" fmla="*/ 33628 h 8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50" h="88021">
                <a:moveTo>
                  <a:pt x="46275" y="0"/>
                </a:moveTo>
                <a:lnTo>
                  <a:pt x="57214" y="33628"/>
                </a:lnTo>
                <a:lnTo>
                  <a:pt x="92551" y="33628"/>
                </a:lnTo>
                <a:lnTo>
                  <a:pt x="63965" y="54394"/>
                </a:lnTo>
                <a:lnTo>
                  <a:pt x="74904" y="88022"/>
                </a:lnTo>
                <a:lnTo>
                  <a:pt x="46275" y="67255"/>
                </a:lnTo>
                <a:lnTo>
                  <a:pt x="17690" y="88022"/>
                </a:lnTo>
                <a:lnTo>
                  <a:pt x="28628" y="54394"/>
                </a:lnTo>
                <a:lnTo>
                  <a:pt x="0" y="33628"/>
                </a:lnTo>
                <a:lnTo>
                  <a:pt x="35380" y="33628"/>
                </a:lnTo>
                <a:close/>
              </a:path>
            </a:pathLst>
          </a:custGeom>
          <a:solidFill>
            <a:schemeClr val="tx1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="" xmlns:a16="http://schemas.microsoft.com/office/drawing/2014/main" id="{284E6603-93DE-40DD-90B2-12ECFDB32418}"/>
              </a:ext>
            </a:extLst>
          </p:cNvPr>
          <p:cNvSpPr/>
          <p:nvPr/>
        </p:nvSpPr>
        <p:spPr>
          <a:xfrm>
            <a:off x="451943" y="1970900"/>
            <a:ext cx="69413" cy="70417"/>
          </a:xfrm>
          <a:custGeom>
            <a:avLst/>
            <a:gdLst>
              <a:gd name="connsiteX0" fmla="*/ 46275 w 92550"/>
              <a:gd name="connsiteY0" fmla="*/ 0 h 88021"/>
              <a:gd name="connsiteX1" fmla="*/ 57214 w 92550"/>
              <a:gd name="connsiteY1" fmla="*/ 33585 h 88021"/>
              <a:gd name="connsiteX2" fmla="*/ 92551 w 92550"/>
              <a:gd name="connsiteY2" fmla="*/ 33585 h 88021"/>
              <a:gd name="connsiteX3" fmla="*/ 63965 w 92550"/>
              <a:gd name="connsiteY3" fmla="*/ 54394 h 88021"/>
              <a:gd name="connsiteX4" fmla="*/ 74861 w 92550"/>
              <a:gd name="connsiteY4" fmla="*/ 88022 h 88021"/>
              <a:gd name="connsiteX5" fmla="*/ 46275 w 92550"/>
              <a:gd name="connsiteY5" fmla="*/ 67213 h 88021"/>
              <a:gd name="connsiteX6" fmla="*/ 17690 w 92550"/>
              <a:gd name="connsiteY6" fmla="*/ 88022 h 88021"/>
              <a:gd name="connsiteX7" fmla="*/ 28586 w 92550"/>
              <a:gd name="connsiteY7" fmla="*/ 54394 h 88021"/>
              <a:gd name="connsiteX8" fmla="*/ 0 w 92550"/>
              <a:gd name="connsiteY8" fmla="*/ 33585 h 88021"/>
              <a:gd name="connsiteX9" fmla="*/ 35337 w 92550"/>
              <a:gd name="connsiteY9" fmla="*/ 33585 h 8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50" h="88021">
                <a:moveTo>
                  <a:pt x="46275" y="0"/>
                </a:moveTo>
                <a:lnTo>
                  <a:pt x="57214" y="33585"/>
                </a:lnTo>
                <a:lnTo>
                  <a:pt x="92551" y="33585"/>
                </a:lnTo>
                <a:lnTo>
                  <a:pt x="63965" y="54394"/>
                </a:lnTo>
                <a:lnTo>
                  <a:pt x="74861" y="88022"/>
                </a:lnTo>
                <a:lnTo>
                  <a:pt x="46275" y="67213"/>
                </a:lnTo>
                <a:lnTo>
                  <a:pt x="17690" y="88022"/>
                </a:lnTo>
                <a:lnTo>
                  <a:pt x="28586" y="54394"/>
                </a:lnTo>
                <a:lnTo>
                  <a:pt x="0" y="33585"/>
                </a:lnTo>
                <a:lnTo>
                  <a:pt x="35337" y="33585"/>
                </a:lnTo>
                <a:close/>
              </a:path>
            </a:pathLst>
          </a:custGeom>
          <a:solidFill>
            <a:schemeClr val="tx1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98" name="Freeform: Shape 97">
            <a:extLst>
              <a:ext uri="{FF2B5EF4-FFF2-40B4-BE49-F238E27FC236}">
                <a16:creationId xmlns="" xmlns:a16="http://schemas.microsoft.com/office/drawing/2014/main" id="{8F1FB9F3-D42B-4F96-A967-B81C59B886B4}"/>
              </a:ext>
            </a:extLst>
          </p:cNvPr>
          <p:cNvSpPr/>
          <p:nvPr/>
        </p:nvSpPr>
        <p:spPr>
          <a:xfrm>
            <a:off x="109075" y="2279744"/>
            <a:ext cx="69413" cy="70417"/>
          </a:xfrm>
          <a:custGeom>
            <a:avLst/>
            <a:gdLst>
              <a:gd name="connsiteX0" fmla="*/ 46275 w 92550"/>
              <a:gd name="connsiteY0" fmla="*/ 0 h 88021"/>
              <a:gd name="connsiteX1" fmla="*/ 57214 w 92550"/>
              <a:gd name="connsiteY1" fmla="*/ 33628 h 88021"/>
              <a:gd name="connsiteX2" fmla="*/ 92551 w 92550"/>
              <a:gd name="connsiteY2" fmla="*/ 33628 h 88021"/>
              <a:gd name="connsiteX3" fmla="*/ 63965 w 92550"/>
              <a:gd name="connsiteY3" fmla="*/ 54394 h 88021"/>
              <a:gd name="connsiteX4" fmla="*/ 74861 w 92550"/>
              <a:gd name="connsiteY4" fmla="*/ 88022 h 88021"/>
              <a:gd name="connsiteX5" fmla="*/ 46275 w 92550"/>
              <a:gd name="connsiteY5" fmla="*/ 67255 h 88021"/>
              <a:gd name="connsiteX6" fmla="*/ 17690 w 92550"/>
              <a:gd name="connsiteY6" fmla="*/ 88022 h 88021"/>
              <a:gd name="connsiteX7" fmla="*/ 28586 w 92550"/>
              <a:gd name="connsiteY7" fmla="*/ 54394 h 88021"/>
              <a:gd name="connsiteX8" fmla="*/ 0 w 92550"/>
              <a:gd name="connsiteY8" fmla="*/ 33628 h 88021"/>
              <a:gd name="connsiteX9" fmla="*/ 35337 w 92550"/>
              <a:gd name="connsiteY9" fmla="*/ 33628 h 8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50" h="88021">
                <a:moveTo>
                  <a:pt x="46275" y="0"/>
                </a:moveTo>
                <a:lnTo>
                  <a:pt x="57214" y="33628"/>
                </a:lnTo>
                <a:lnTo>
                  <a:pt x="92551" y="33628"/>
                </a:lnTo>
                <a:lnTo>
                  <a:pt x="63965" y="54394"/>
                </a:lnTo>
                <a:lnTo>
                  <a:pt x="74861" y="88022"/>
                </a:lnTo>
                <a:lnTo>
                  <a:pt x="46275" y="67255"/>
                </a:lnTo>
                <a:lnTo>
                  <a:pt x="17690" y="88022"/>
                </a:lnTo>
                <a:lnTo>
                  <a:pt x="28586" y="54394"/>
                </a:lnTo>
                <a:lnTo>
                  <a:pt x="0" y="33628"/>
                </a:lnTo>
                <a:lnTo>
                  <a:pt x="35337" y="33628"/>
                </a:lnTo>
                <a:close/>
              </a:path>
            </a:pathLst>
          </a:custGeom>
          <a:solidFill>
            <a:schemeClr val="tx1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99" name="Freeform: Shape 98">
            <a:extLst>
              <a:ext uri="{FF2B5EF4-FFF2-40B4-BE49-F238E27FC236}">
                <a16:creationId xmlns="" xmlns:a16="http://schemas.microsoft.com/office/drawing/2014/main" id="{F75D91EB-0BEE-47E1-A474-78F85541D507}"/>
              </a:ext>
            </a:extLst>
          </p:cNvPr>
          <p:cNvSpPr/>
          <p:nvPr/>
        </p:nvSpPr>
        <p:spPr>
          <a:xfrm>
            <a:off x="4238521" y="3408508"/>
            <a:ext cx="69413" cy="70417"/>
          </a:xfrm>
          <a:custGeom>
            <a:avLst/>
            <a:gdLst>
              <a:gd name="connsiteX0" fmla="*/ 46276 w 92551"/>
              <a:gd name="connsiteY0" fmla="*/ 0 h 88021"/>
              <a:gd name="connsiteX1" fmla="*/ 57214 w 92551"/>
              <a:gd name="connsiteY1" fmla="*/ 33628 h 88021"/>
              <a:gd name="connsiteX2" fmla="*/ 92551 w 92551"/>
              <a:gd name="connsiteY2" fmla="*/ 33628 h 88021"/>
              <a:gd name="connsiteX3" fmla="*/ 63966 w 92551"/>
              <a:gd name="connsiteY3" fmla="*/ 54437 h 88021"/>
              <a:gd name="connsiteX4" fmla="*/ 74861 w 92551"/>
              <a:gd name="connsiteY4" fmla="*/ 88022 h 88021"/>
              <a:gd name="connsiteX5" fmla="*/ 46276 w 92551"/>
              <a:gd name="connsiteY5" fmla="*/ 67255 h 88021"/>
              <a:gd name="connsiteX6" fmla="*/ 17690 w 92551"/>
              <a:gd name="connsiteY6" fmla="*/ 88022 h 88021"/>
              <a:gd name="connsiteX7" fmla="*/ 28586 w 92551"/>
              <a:gd name="connsiteY7" fmla="*/ 54437 h 88021"/>
              <a:gd name="connsiteX8" fmla="*/ 0 w 92551"/>
              <a:gd name="connsiteY8" fmla="*/ 33628 h 88021"/>
              <a:gd name="connsiteX9" fmla="*/ 35337 w 92551"/>
              <a:gd name="connsiteY9" fmla="*/ 33628 h 8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51" h="88021">
                <a:moveTo>
                  <a:pt x="46276" y="0"/>
                </a:moveTo>
                <a:lnTo>
                  <a:pt x="57214" y="33628"/>
                </a:lnTo>
                <a:lnTo>
                  <a:pt x="92551" y="33628"/>
                </a:lnTo>
                <a:lnTo>
                  <a:pt x="63966" y="54437"/>
                </a:lnTo>
                <a:lnTo>
                  <a:pt x="74861" y="88022"/>
                </a:lnTo>
                <a:lnTo>
                  <a:pt x="46276" y="67255"/>
                </a:lnTo>
                <a:lnTo>
                  <a:pt x="17690" y="88022"/>
                </a:lnTo>
                <a:lnTo>
                  <a:pt x="28586" y="54437"/>
                </a:lnTo>
                <a:lnTo>
                  <a:pt x="0" y="33628"/>
                </a:lnTo>
                <a:lnTo>
                  <a:pt x="35337" y="33628"/>
                </a:lnTo>
                <a:close/>
              </a:path>
            </a:pathLst>
          </a:custGeom>
          <a:solidFill>
            <a:schemeClr val="accent4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00" name="Freeform: Shape 99">
            <a:extLst>
              <a:ext uri="{FF2B5EF4-FFF2-40B4-BE49-F238E27FC236}">
                <a16:creationId xmlns="" xmlns:a16="http://schemas.microsoft.com/office/drawing/2014/main" id="{F3C271B1-7B9C-4653-BED9-BAE27EC0D8F1}"/>
              </a:ext>
            </a:extLst>
          </p:cNvPr>
          <p:cNvSpPr/>
          <p:nvPr/>
        </p:nvSpPr>
        <p:spPr>
          <a:xfrm>
            <a:off x="3823965" y="2476298"/>
            <a:ext cx="69413" cy="70417"/>
          </a:xfrm>
          <a:custGeom>
            <a:avLst/>
            <a:gdLst>
              <a:gd name="connsiteX0" fmla="*/ 46276 w 92551"/>
              <a:gd name="connsiteY0" fmla="*/ 0 h 88021"/>
              <a:gd name="connsiteX1" fmla="*/ 57214 w 92551"/>
              <a:gd name="connsiteY1" fmla="*/ 33628 h 88021"/>
              <a:gd name="connsiteX2" fmla="*/ 92551 w 92551"/>
              <a:gd name="connsiteY2" fmla="*/ 33628 h 88021"/>
              <a:gd name="connsiteX3" fmla="*/ 63966 w 92551"/>
              <a:gd name="connsiteY3" fmla="*/ 54394 h 88021"/>
              <a:gd name="connsiteX4" fmla="*/ 74861 w 92551"/>
              <a:gd name="connsiteY4" fmla="*/ 88022 h 88021"/>
              <a:gd name="connsiteX5" fmla="*/ 46276 w 92551"/>
              <a:gd name="connsiteY5" fmla="*/ 67255 h 88021"/>
              <a:gd name="connsiteX6" fmla="*/ 17690 w 92551"/>
              <a:gd name="connsiteY6" fmla="*/ 88022 h 88021"/>
              <a:gd name="connsiteX7" fmla="*/ 28586 w 92551"/>
              <a:gd name="connsiteY7" fmla="*/ 54394 h 88021"/>
              <a:gd name="connsiteX8" fmla="*/ 0 w 92551"/>
              <a:gd name="connsiteY8" fmla="*/ 33628 h 88021"/>
              <a:gd name="connsiteX9" fmla="*/ 35337 w 92551"/>
              <a:gd name="connsiteY9" fmla="*/ 33628 h 8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51" h="88021">
                <a:moveTo>
                  <a:pt x="46276" y="0"/>
                </a:moveTo>
                <a:lnTo>
                  <a:pt x="57214" y="33628"/>
                </a:lnTo>
                <a:lnTo>
                  <a:pt x="92551" y="33628"/>
                </a:lnTo>
                <a:lnTo>
                  <a:pt x="63966" y="54394"/>
                </a:lnTo>
                <a:lnTo>
                  <a:pt x="74861" y="88022"/>
                </a:lnTo>
                <a:lnTo>
                  <a:pt x="46276" y="67255"/>
                </a:lnTo>
                <a:lnTo>
                  <a:pt x="17690" y="88022"/>
                </a:lnTo>
                <a:lnTo>
                  <a:pt x="28586" y="54394"/>
                </a:lnTo>
                <a:lnTo>
                  <a:pt x="0" y="33628"/>
                </a:lnTo>
                <a:lnTo>
                  <a:pt x="35337" y="33628"/>
                </a:lnTo>
                <a:close/>
              </a:path>
            </a:pathLst>
          </a:custGeom>
          <a:solidFill>
            <a:schemeClr val="tx1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01" name="Freeform: Shape 100">
            <a:extLst>
              <a:ext uri="{FF2B5EF4-FFF2-40B4-BE49-F238E27FC236}">
                <a16:creationId xmlns="" xmlns:a16="http://schemas.microsoft.com/office/drawing/2014/main" id="{059C7265-133B-4440-961B-3B071026915E}"/>
              </a:ext>
            </a:extLst>
          </p:cNvPr>
          <p:cNvSpPr/>
          <p:nvPr/>
        </p:nvSpPr>
        <p:spPr>
          <a:xfrm>
            <a:off x="3342174" y="3623655"/>
            <a:ext cx="69413" cy="70418"/>
          </a:xfrm>
          <a:custGeom>
            <a:avLst/>
            <a:gdLst>
              <a:gd name="connsiteX0" fmla="*/ 46276 w 92551"/>
              <a:gd name="connsiteY0" fmla="*/ 0 h 88022"/>
              <a:gd name="connsiteX1" fmla="*/ 57171 w 92551"/>
              <a:gd name="connsiteY1" fmla="*/ 33628 h 88022"/>
              <a:gd name="connsiteX2" fmla="*/ 92551 w 92551"/>
              <a:gd name="connsiteY2" fmla="*/ 33628 h 88022"/>
              <a:gd name="connsiteX3" fmla="*/ 63923 w 92551"/>
              <a:gd name="connsiteY3" fmla="*/ 54394 h 88022"/>
              <a:gd name="connsiteX4" fmla="*/ 74861 w 92551"/>
              <a:gd name="connsiteY4" fmla="*/ 88022 h 88022"/>
              <a:gd name="connsiteX5" fmla="*/ 46276 w 92551"/>
              <a:gd name="connsiteY5" fmla="*/ 67213 h 88022"/>
              <a:gd name="connsiteX6" fmla="*/ 17647 w 92551"/>
              <a:gd name="connsiteY6" fmla="*/ 88022 h 88022"/>
              <a:gd name="connsiteX7" fmla="*/ 28586 w 92551"/>
              <a:gd name="connsiteY7" fmla="*/ 54394 h 88022"/>
              <a:gd name="connsiteX8" fmla="*/ 0 w 92551"/>
              <a:gd name="connsiteY8" fmla="*/ 33628 h 88022"/>
              <a:gd name="connsiteX9" fmla="*/ 35337 w 92551"/>
              <a:gd name="connsiteY9" fmla="*/ 33628 h 88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51" h="88022">
                <a:moveTo>
                  <a:pt x="46276" y="0"/>
                </a:moveTo>
                <a:lnTo>
                  <a:pt x="57171" y="33628"/>
                </a:lnTo>
                <a:lnTo>
                  <a:pt x="92551" y="33628"/>
                </a:lnTo>
                <a:lnTo>
                  <a:pt x="63923" y="54394"/>
                </a:lnTo>
                <a:lnTo>
                  <a:pt x="74861" y="88022"/>
                </a:lnTo>
                <a:lnTo>
                  <a:pt x="46276" y="67213"/>
                </a:lnTo>
                <a:lnTo>
                  <a:pt x="17647" y="88022"/>
                </a:lnTo>
                <a:lnTo>
                  <a:pt x="28586" y="54394"/>
                </a:lnTo>
                <a:lnTo>
                  <a:pt x="0" y="33628"/>
                </a:lnTo>
                <a:lnTo>
                  <a:pt x="35337" y="33628"/>
                </a:lnTo>
                <a:close/>
              </a:path>
            </a:pathLst>
          </a:custGeom>
          <a:solidFill>
            <a:schemeClr val="accent4"/>
          </a:solidFill>
          <a:ln w="4268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03" name="Freeform: Shape 102">
            <a:extLst>
              <a:ext uri="{FF2B5EF4-FFF2-40B4-BE49-F238E27FC236}">
                <a16:creationId xmlns="" xmlns:a16="http://schemas.microsoft.com/office/drawing/2014/main" id="{793E8AD6-384A-46DA-AFDE-5B297A87BDFA}"/>
              </a:ext>
            </a:extLst>
          </p:cNvPr>
          <p:cNvSpPr/>
          <p:nvPr/>
        </p:nvSpPr>
        <p:spPr>
          <a:xfrm flipV="1">
            <a:off x="6218917" y="4477775"/>
            <a:ext cx="115977" cy="117630"/>
          </a:xfrm>
          <a:custGeom>
            <a:avLst/>
            <a:gdLst>
              <a:gd name="connsiteX0" fmla="*/ 77318 w 154636"/>
              <a:gd name="connsiteY0" fmla="*/ 0 h 147037"/>
              <a:gd name="connsiteX1" fmla="*/ 95570 w 154636"/>
              <a:gd name="connsiteY1" fmla="*/ 56128 h 147037"/>
              <a:gd name="connsiteX2" fmla="*/ 154636 w 154636"/>
              <a:gd name="connsiteY2" fmla="*/ 56128 h 147037"/>
              <a:gd name="connsiteX3" fmla="*/ 106851 w 154636"/>
              <a:gd name="connsiteY3" fmla="*/ 90870 h 147037"/>
              <a:gd name="connsiteX4" fmla="*/ 125103 w 154636"/>
              <a:gd name="connsiteY4" fmla="*/ 147037 h 147037"/>
              <a:gd name="connsiteX5" fmla="*/ 77318 w 154636"/>
              <a:gd name="connsiteY5" fmla="*/ 112295 h 147037"/>
              <a:gd name="connsiteX6" fmla="*/ 29533 w 154636"/>
              <a:gd name="connsiteY6" fmla="*/ 147037 h 147037"/>
              <a:gd name="connsiteX7" fmla="*/ 47785 w 154636"/>
              <a:gd name="connsiteY7" fmla="*/ 90870 h 147037"/>
              <a:gd name="connsiteX8" fmla="*/ 0 w 154636"/>
              <a:gd name="connsiteY8" fmla="*/ 56128 h 147037"/>
              <a:gd name="connsiteX9" fmla="*/ 59066 w 154636"/>
              <a:gd name="connsiteY9" fmla="*/ 56128 h 14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4636" h="147037">
                <a:moveTo>
                  <a:pt x="77318" y="0"/>
                </a:moveTo>
                <a:lnTo>
                  <a:pt x="95570" y="56128"/>
                </a:lnTo>
                <a:lnTo>
                  <a:pt x="154636" y="56128"/>
                </a:lnTo>
                <a:lnTo>
                  <a:pt x="106851" y="90870"/>
                </a:lnTo>
                <a:lnTo>
                  <a:pt x="125103" y="147037"/>
                </a:lnTo>
                <a:lnTo>
                  <a:pt x="77318" y="112295"/>
                </a:lnTo>
                <a:lnTo>
                  <a:pt x="29533" y="147037"/>
                </a:lnTo>
                <a:lnTo>
                  <a:pt x="47785" y="90870"/>
                </a:lnTo>
                <a:lnTo>
                  <a:pt x="0" y="56128"/>
                </a:lnTo>
                <a:lnTo>
                  <a:pt x="59066" y="56128"/>
                </a:lnTo>
                <a:close/>
              </a:path>
            </a:pathLst>
          </a:custGeom>
          <a:solidFill>
            <a:schemeClr val="accent4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04" name="Freeform: Shape 103">
            <a:extLst>
              <a:ext uri="{FF2B5EF4-FFF2-40B4-BE49-F238E27FC236}">
                <a16:creationId xmlns="" xmlns:a16="http://schemas.microsoft.com/office/drawing/2014/main" id="{89C4B759-656C-4F34-9992-6133A46DBD0E}"/>
              </a:ext>
            </a:extLst>
          </p:cNvPr>
          <p:cNvSpPr/>
          <p:nvPr/>
        </p:nvSpPr>
        <p:spPr>
          <a:xfrm flipV="1">
            <a:off x="5339336" y="4705483"/>
            <a:ext cx="115947" cy="117630"/>
          </a:xfrm>
          <a:custGeom>
            <a:avLst/>
            <a:gdLst>
              <a:gd name="connsiteX0" fmla="*/ 77318 w 154596"/>
              <a:gd name="connsiteY0" fmla="*/ 0 h 147037"/>
              <a:gd name="connsiteX1" fmla="*/ 95571 w 154596"/>
              <a:gd name="connsiteY1" fmla="*/ 56167 h 147037"/>
              <a:gd name="connsiteX2" fmla="*/ 154597 w 154596"/>
              <a:gd name="connsiteY2" fmla="*/ 56167 h 147037"/>
              <a:gd name="connsiteX3" fmla="*/ 106851 w 154596"/>
              <a:gd name="connsiteY3" fmla="*/ 90909 h 147037"/>
              <a:gd name="connsiteX4" fmla="*/ 125103 w 154596"/>
              <a:gd name="connsiteY4" fmla="*/ 147038 h 147037"/>
              <a:gd name="connsiteX5" fmla="*/ 77318 w 154596"/>
              <a:gd name="connsiteY5" fmla="*/ 112334 h 147037"/>
              <a:gd name="connsiteX6" fmla="*/ 29533 w 154596"/>
              <a:gd name="connsiteY6" fmla="*/ 147038 h 147037"/>
              <a:gd name="connsiteX7" fmla="*/ 47785 w 154596"/>
              <a:gd name="connsiteY7" fmla="*/ 90909 h 147037"/>
              <a:gd name="connsiteX8" fmla="*/ 0 w 154596"/>
              <a:gd name="connsiteY8" fmla="*/ 56167 h 147037"/>
              <a:gd name="connsiteX9" fmla="*/ 59066 w 154596"/>
              <a:gd name="connsiteY9" fmla="*/ 56167 h 14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4596" h="147037">
                <a:moveTo>
                  <a:pt x="77318" y="0"/>
                </a:moveTo>
                <a:lnTo>
                  <a:pt x="95571" y="56167"/>
                </a:lnTo>
                <a:lnTo>
                  <a:pt x="154597" y="56167"/>
                </a:lnTo>
                <a:lnTo>
                  <a:pt x="106851" y="90909"/>
                </a:lnTo>
                <a:lnTo>
                  <a:pt x="125103" y="147038"/>
                </a:lnTo>
                <a:lnTo>
                  <a:pt x="77318" y="112334"/>
                </a:lnTo>
                <a:lnTo>
                  <a:pt x="29533" y="147038"/>
                </a:lnTo>
                <a:lnTo>
                  <a:pt x="47785" y="90909"/>
                </a:lnTo>
                <a:lnTo>
                  <a:pt x="0" y="56167"/>
                </a:lnTo>
                <a:lnTo>
                  <a:pt x="59066" y="56167"/>
                </a:lnTo>
                <a:close/>
              </a:path>
            </a:pathLst>
          </a:custGeom>
          <a:solidFill>
            <a:schemeClr val="accent4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05" name="Freeform: Shape 104">
            <a:extLst>
              <a:ext uri="{FF2B5EF4-FFF2-40B4-BE49-F238E27FC236}">
                <a16:creationId xmlns="" xmlns:a16="http://schemas.microsoft.com/office/drawing/2014/main" id="{CC0C5369-0A7B-40F9-A834-2104C4F47D9B}"/>
              </a:ext>
            </a:extLst>
          </p:cNvPr>
          <p:cNvSpPr/>
          <p:nvPr/>
        </p:nvSpPr>
        <p:spPr>
          <a:xfrm flipV="1">
            <a:off x="4406584" y="2076167"/>
            <a:ext cx="115947" cy="117630"/>
          </a:xfrm>
          <a:custGeom>
            <a:avLst/>
            <a:gdLst>
              <a:gd name="connsiteX0" fmla="*/ 77279 w 154596"/>
              <a:gd name="connsiteY0" fmla="*/ 0 h 147037"/>
              <a:gd name="connsiteX1" fmla="*/ 95531 w 154596"/>
              <a:gd name="connsiteY1" fmla="*/ 56167 h 147037"/>
              <a:gd name="connsiteX2" fmla="*/ 154597 w 154596"/>
              <a:gd name="connsiteY2" fmla="*/ 56167 h 147037"/>
              <a:gd name="connsiteX3" fmla="*/ 106812 w 154596"/>
              <a:gd name="connsiteY3" fmla="*/ 90870 h 147037"/>
              <a:gd name="connsiteX4" fmla="*/ 125064 w 154596"/>
              <a:gd name="connsiteY4" fmla="*/ 147037 h 147037"/>
              <a:gd name="connsiteX5" fmla="*/ 77279 w 154596"/>
              <a:gd name="connsiteY5" fmla="*/ 112334 h 147037"/>
              <a:gd name="connsiteX6" fmla="*/ 29533 w 154596"/>
              <a:gd name="connsiteY6" fmla="*/ 147037 h 147037"/>
              <a:gd name="connsiteX7" fmla="*/ 47785 w 154596"/>
              <a:gd name="connsiteY7" fmla="*/ 90870 h 147037"/>
              <a:gd name="connsiteX8" fmla="*/ 0 w 154596"/>
              <a:gd name="connsiteY8" fmla="*/ 56167 h 147037"/>
              <a:gd name="connsiteX9" fmla="*/ 59027 w 154596"/>
              <a:gd name="connsiteY9" fmla="*/ 56167 h 14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4596" h="147037">
                <a:moveTo>
                  <a:pt x="77279" y="0"/>
                </a:moveTo>
                <a:lnTo>
                  <a:pt x="95531" y="56167"/>
                </a:lnTo>
                <a:lnTo>
                  <a:pt x="154597" y="56167"/>
                </a:lnTo>
                <a:lnTo>
                  <a:pt x="106812" y="90870"/>
                </a:lnTo>
                <a:lnTo>
                  <a:pt x="125064" y="147037"/>
                </a:lnTo>
                <a:lnTo>
                  <a:pt x="77279" y="112334"/>
                </a:lnTo>
                <a:lnTo>
                  <a:pt x="29533" y="147037"/>
                </a:lnTo>
                <a:lnTo>
                  <a:pt x="47785" y="90870"/>
                </a:lnTo>
                <a:lnTo>
                  <a:pt x="0" y="56167"/>
                </a:lnTo>
                <a:lnTo>
                  <a:pt x="59027" y="56167"/>
                </a:lnTo>
                <a:close/>
              </a:path>
            </a:pathLst>
          </a:custGeom>
          <a:solidFill>
            <a:schemeClr val="tx1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06" name="Freeform: Shape 105">
            <a:extLst>
              <a:ext uri="{FF2B5EF4-FFF2-40B4-BE49-F238E27FC236}">
                <a16:creationId xmlns="" xmlns:a16="http://schemas.microsoft.com/office/drawing/2014/main" id="{157E15F6-B064-4DD5-87F8-F272703FB4A9}"/>
              </a:ext>
            </a:extLst>
          </p:cNvPr>
          <p:cNvSpPr/>
          <p:nvPr/>
        </p:nvSpPr>
        <p:spPr>
          <a:xfrm flipV="1">
            <a:off x="6160958" y="1567451"/>
            <a:ext cx="115948" cy="117630"/>
          </a:xfrm>
          <a:custGeom>
            <a:avLst/>
            <a:gdLst>
              <a:gd name="connsiteX0" fmla="*/ 77279 w 154597"/>
              <a:gd name="connsiteY0" fmla="*/ 0 h 147037"/>
              <a:gd name="connsiteX1" fmla="*/ 95531 w 154597"/>
              <a:gd name="connsiteY1" fmla="*/ 56167 h 147037"/>
              <a:gd name="connsiteX2" fmla="*/ 154597 w 154597"/>
              <a:gd name="connsiteY2" fmla="*/ 56167 h 147037"/>
              <a:gd name="connsiteX3" fmla="*/ 106812 w 154597"/>
              <a:gd name="connsiteY3" fmla="*/ 90871 h 147037"/>
              <a:gd name="connsiteX4" fmla="*/ 125064 w 154597"/>
              <a:gd name="connsiteY4" fmla="*/ 147038 h 147037"/>
              <a:gd name="connsiteX5" fmla="*/ 77279 w 154597"/>
              <a:gd name="connsiteY5" fmla="*/ 112335 h 147037"/>
              <a:gd name="connsiteX6" fmla="*/ 29533 w 154597"/>
              <a:gd name="connsiteY6" fmla="*/ 147038 h 147037"/>
              <a:gd name="connsiteX7" fmla="*/ 47785 w 154597"/>
              <a:gd name="connsiteY7" fmla="*/ 90871 h 147037"/>
              <a:gd name="connsiteX8" fmla="*/ 0 w 154597"/>
              <a:gd name="connsiteY8" fmla="*/ 56167 h 147037"/>
              <a:gd name="connsiteX9" fmla="*/ 59066 w 154597"/>
              <a:gd name="connsiteY9" fmla="*/ 56167 h 14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4597" h="147037">
                <a:moveTo>
                  <a:pt x="77279" y="0"/>
                </a:moveTo>
                <a:lnTo>
                  <a:pt x="95531" y="56167"/>
                </a:lnTo>
                <a:lnTo>
                  <a:pt x="154597" y="56167"/>
                </a:lnTo>
                <a:lnTo>
                  <a:pt x="106812" y="90871"/>
                </a:lnTo>
                <a:lnTo>
                  <a:pt x="125064" y="147038"/>
                </a:lnTo>
                <a:lnTo>
                  <a:pt x="77279" y="112335"/>
                </a:lnTo>
                <a:lnTo>
                  <a:pt x="29533" y="147038"/>
                </a:lnTo>
                <a:lnTo>
                  <a:pt x="47785" y="90871"/>
                </a:lnTo>
                <a:lnTo>
                  <a:pt x="0" y="56167"/>
                </a:lnTo>
                <a:lnTo>
                  <a:pt x="59066" y="56167"/>
                </a:lnTo>
                <a:close/>
              </a:path>
            </a:pathLst>
          </a:custGeom>
          <a:solidFill>
            <a:schemeClr val="tx1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07" name="Freeform: Shape 106">
            <a:extLst>
              <a:ext uri="{FF2B5EF4-FFF2-40B4-BE49-F238E27FC236}">
                <a16:creationId xmlns="" xmlns:a16="http://schemas.microsoft.com/office/drawing/2014/main" id="{84A25747-0C08-4164-8966-B7D42A6D8857}"/>
              </a:ext>
            </a:extLst>
          </p:cNvPr>
          <p:cNvSpPr/>
          <p:nvPr/>
        </p:nvSpPr>
        <p:spPr>
          <a:xfrm flipV="1">
            <a:off x="8336116" y="1863249"/>
            <a:ext cx="115977" cy="117630"/>
          </a:xfrm>
          <a:custGeom>
            <a:avLst/>
            <a:gdLst>
              <a:gd name="connsiteX0" fmla="*/ 77318 w 154636"/>
              <a:gd name="connsiteY0" fmla="*/ 0 h 147037"/>
              <a:gd name="connsiteX1" fmla="*/ 95571 w 154636"/>
              <a:gd name="connsiteY1" fmla="*/ 56167 h 147037"/>
              <a:gd name="connsiteX2" fmla="*/ 154636 w 154636"/>
              <a:gd name="connsiteY2" fmla="*/ 56167 h 147037"/>
              <a:gd name="connsiteX3" fmla="*/ 106851 w 154636"/>
              <a:gd name="connsiteY3" fmla="*/ 90870 h 147037"/>
              <a:gd name="connsiteX4" fmla="*/ 125103 w 154636"/>
              <a:gd name="connsiteY4" fmla="*/ 147037 h 147037"/>
              <a:gd name="connsiteX5" fmla="*/ 77318 w 154636"/>
              <a:gd name="connsiteY5" fmla="*/ 112334 h 147037"/>
              <a:gd name="connsiteX6" fmla="*/ 29533 w 154636"/>
              <a:gd name="connsiteY6" fmla="*/ 147037 h 147037"/>
              <a:gd name="connsiteX7" fmla="*/ 47785 w 154636"/>
              <a:gd name="connsiteY7" fmla="*/ 90870 h 147037"/>
              <a:gd name="connsiteX8" fmla="*/ 0 w 154636"/>
              <a:gd name="connsiteY8" fmla="*/ 56167 h 147037"/>
              <a:gd name="connsiteX9" fmla="*/ 59066 w 154636"/>
              <a:gd name="connsiteY9" fmla="*/ 56167 h 14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4636" h="147037">
                <a:moveTo>
                  <a:pt x="77318" y="0"/>
                </a:moveTo>
                <a:lnTo>
                  <a:pt x="95571" y="56167"/>
                </a:lnTo>
                <a:lnTo>
                  <a:pt x="154636" y="56167"/>
                </a:lnTo>
                <a:lnTo>
                  <a:pt x="106851" y="90870"/>
                </a:lnTo>
                <a:lnTo>
                  <a:pt x="125103" y="147037"/>
                </a:lnTo>
                <a:lnTo>
                  <a:pt x="77318" y="112334"/>
                </a:lnTo>
                <a:lnTo>
                  <a:pt x="29533" y="147037"/>
                </a:lnTo>
                <a:lnTo>
                  <a:pt x="47785" y="90870"/>
                </a:lnTo>
                <a:lnTo>
                  <a:pt x="0" y="56167"/>
                </a:lnTo>
                <a:lnTo>
                  <a:pt x="59066" y="56167"/>
                </a:lnTo>
                <a:close/>
              </a:path>
            </a:pathLst>
          </a:custGeom>
          <a:solidFill>
            <a:schemeClr val="tx1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08" name="Freeform: Shape 107">
            <a:extLst>
              <a:ext uri="{FF2B5EF4-FFF2-40B4-BE49-F238E27FC236}">
                <a16:creationId xmlns="" xmlns:a16="http://schemas.microsoft.com/office/drawing/2014/main" id="{4040D41A-A396-4A36-8176-1582A7D6ED30}"/>
              </a:ext>
            </a:extLst>
          </p:cNvPr>
          <p:cNvSpPr/>
          <p:nvPr/>
        </p:nvSpPr>
        <p:spPr>
          <a:xfrm flipV="1">
            <a:off x="8715509" y="4536590"/>
            <a:ext cx="115947" cy="117630"/>
          </a:xfrm>
          <a:custGeom>
            <a:avLst/>
            <a:gdLst>
              <a:gd name="connsiteX0" fmla="*/ 77279 w 154596"/>
              <a:gd name="connsiteY0" fmla="*/ 0 h 147037"/>
              <a:gd name="connsiteX1" fmla="*/ 95531 w 154596"/>
              <a:gd name="connsiteY1" fmla="*/ 56128 h 147037"/>
              <a:gd name="connsiteX2" fmla="*/ 154597 w 154596"/>
              <a:gd name="connsiteY2" fmla="*/ 56128 h 147037"/>
              <a:gd name="connsiteX3" fmla="*/ 106812 w 154596"/>
              <a:gd name="connsiteY3" fmla="*/ 90870 h 147037"/>
              <a:gd name="connsiteX4" fmla="*/ 125064 w 154596"/>
              <a:gd name="connsiteY4" fmla="*/ 147038 h 147037"/>
              <a:gd name="connsiteX5" fmla="*/ 77279 w 154596"/>
              <a:gd name="connsiteY5" fmla="*/ 112295 h 147037"/>
              <a:gd name="connsiteX6" fmla="*/ 29533 w 154596"/>
              <a:gd name="connsiteY6" fmla="*/ 147038 h 147037"/>
              <a:gd name="connsiteX7" fmla="*/ 47785 w 154596"/>
              <a:gd name="connsiteY7" fmla="*/ 90870 h 147037"/>
              <a:gd name="connsiteX8" fmla="*/ 0 w 154596"/>
              <a:gd name="connsiteY8" fmla="*/ 56128 h 147037"/>
              <a:gd name="connsiteX9" fmla="*/ 59026 w 154596"/>
              <a:gd name="connsiteY9" fmla="*/ 56128 h 14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4596" h="147037">
                <a:moveTo>
                  <a:pt x="77279" y="0"/>
                </a:moveTo>
                <a:lnTo>
                  <a:pt x="95531" y="56128"/>
                </a:lnTo>
                <a:lnTo>
                  <a:pt x="154597" y="56128"/>
                </a:lnTo>
                <a:lnTo>
                  <a:pt x="106812" y="90870"/>
                </a:lnTo>
                <a:lnTo>
                  <a:pt x="125064" y="147038"/>
                </a:lnTo>
                <a:lnTo>
                  <a:pt x="77279" y="112295"/>
                </a:lnTo>
                <a:lnTo>
                  <a:pt x="29533" y="147038"/>
                </a:lnTo>
                <a:lnTo>
                  <a:pt x="47785" y="90870"/>
                </a:lnTo>
                <a:lnTo>
                  <a:pt x="0" y="56128"/>
                </a:lnTo>
                <a:lnTo>
                  <a:pt x="59026" y="56128"/>
                </a:lnTo>
                <a:close/>
              </a:path>
            </a:pathLst>
          </a:custGeom>
          <a:solidFill>
            <a:schemeClr val="accent4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09" name="Freeform: Shape 108">
            <a:extLst>
              <a:ext uri="{FF2B5EF4-FFF2-40B4-BE49-F238E27FC236}">
                <a16:creationId xmlns="" xmlns:a16="http://schemas.microsoft.com/office/drawing/2014/main" id="{C3D798C3-ABBC-4C1F-9883-DBA2A875A97B}"/>
              </a:ext>
            </a:extLst>
          </p:cNvPr>
          <p:cNvSpPr/>
          <p:nvPr/>
        </p:nvSpPr>
        <p:spPr>
          <a:xfrm flipV="1">
            <a:off x="8188765" y="3300723"/>
            <a:ext cx="115948" cy="117630"/>
          </a:xfrm>
          <a:custGeom>
            <a:avLst/>
            <a:gdLst>
              <a:gd name="connsiteX0" fmla="*/ 77318 w 154597"/>
              <a:gd name="connsiteY0" fmla="*/ 0 h 147037"/>
              <a:gd name="connsiteX1" fmla="*/ 95571 w 154597"/>
              <a:gd name="connsiteY1" fmla="*/ 56167 h 147037"/>
              <a:gd name="connsiteX2" fmla="*/ 154597 w 154597"/>
              <a:gd name="connsiteY2" fmla="*/ 56167 h 147037"/>
              <a:gd name="connsiteX3" fmla="*/ 106851 w 154597"/>
              <a:gd name="connsiteY3" fmla="*/ 90870 h 147037"/>
              <a:gd name="connsiteX4" fmla="*/ 125104 w 154597"/>
              <a:gd name="connsiteY4" fmla="*/ 147037 h 147037"/>
              <a:gd name="connsiteX5" fmla="*/ 77318 w 154597"/>
              <a:gd name="connsiteY5" fmla="*/ 112334 h 147037"/>
              <a:gd name="connsiteX6" fmla="*/ 29533 w 154597"/>
              <a:gd name="connsiteY6" fmla="*/ 147037 h 147037"/>
              <a:gd name="connsiteX7" fmla="*/ 47786 w 154597"/>
              <a:gd name="connsiteY7" fmla="*/ 90870 h 147037"/>
              <a:gd name="connsiteX8" fmla="*/ 0 w 154597"/>
              <a:gd name="connsiteY8" fmla="*/ 56167 h 147037"/>
              <a:gd name="connsiteX9" fmla="*/ 59066 w 154597"/>
              <a:gd name="connsiteY9" fmla="*/ 56167 h 14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4597" h="147037">
                <a:moveTo>
                  <a:pt x="77318" y="0"/>
                </a:moveTo>
                <a:lnTo>
                  <a:pt x="95571" y="56167"/>
                </a:lnTo>
                <a:lnTo>
                  <a:pt x="154597" y="56167"/>
                </a:lnTo>
                <a:lnTo>
                  <a:pt x="106851" y="90870"/>
                </a:lnTo>
                <a:lnTo>
                  <a:pt x="125104" y="147037"/>
                </a:lnTo>
                <a:lnTo>
                  <a:pt x="77318" y="112334"/>
                </a:lnTo>
                <a:lnTo>
                  <a:pt x="29533" y="147037"/>
                </a:lnTo>
                <a:lnTo>
                  <a:pt x="47786" y="90870"/>
                </a:lnTo>
                <a:lnTo>
                  <a:pt x="0" y="56167"/>
                </a:lnTo>
                <a:lnTo>
                  <a:pt x="59066" y="56167"/>
                </a:lnTo>
                <a:close/>
              </a:path>
            </a:pathLst>
          </a:custGeom>
          <a:solidFill>
            <a:schemeClr val="accent4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10" name="Freeform: Shape 109">
            <a:extLst>
              <a:ext uri="{FF2B5EF4-FFF2-40B4-BE49-F238E27FC236}">
                <a16:creationId xmlns="" xmlns:a16="http://schemas.microsoft.com/office/drawing/2014/main" id="{17773573-D531-44AF-9949-56BE486DFCA2}"/>
              </a:ext>
            </a:extLst>
          </p:cNvPr>
          <p:cNvSpPr/>
          <p:nvPr/>
        </p:nvSpPr>
        <p:spPr>
          <a:xfrm flipV="1">
            <a:off x="5328731" y="507183"/>
            <a:ext cx="115947" cy="117630"/>
          </a:xfrm>
          <a:custGeom>
            <a:avLst/>
            <a:gdLst>
              <a:gd name="connsiteX0" fmla="*/ 77318 w 154596"/>
              <a:gd name="connsiteY0" fmla="*/ 0 h 147037"/>
              <a:gd name="connsiteX1" fmla="*/ 95570 w 154596"/>
              <a:gd name="connsiteY1" fmla="*/ 56167 h 147037"/>
              <a:gd name="connsiteX2" fmla="*/ 154597 w 154596"/>
              <a:gd name="connsiteY2" fmla="*/ 56167 h 147037"/>
              <a:gd name="connsiteX3" fmla="*/ 106851 w 154596"/>
              <a:gd name="connsiteY3" fmla="*/ 90871 h 147037"/>
              <a:gd name="connsiteX4" fmla="*/ 125103 w 154596"/>
              <a:gd name="connsiteY4" fmla="*/ 147038 h 147037"/>
              <a:gd name="connsiteX5" fmla="*/ 77318 w 154596"/>
              <a:gd name="connsiteY5" fmla="*/ 112335 h 147037"/>
              <a:gd name="connsiteX6" fmla="*/ 29533 w 154596"/>
              <a:gd name="connsiteY6" fmla="*/ 147038 h 147037"/>
              <a:gd name="connsiteX7" fmla="*/ 47785 w 154596"/>
              <a:gd name="connsiteY7" fmla="*/ 90871 h 147037"/>
              <a:gd name="connsiteX8" fmla="*/ 0 w 154596"/>
              <a:gd name="connsiteY8" fmla="*/ 56167 h 147037"/>
              <a:gd name="connsiteX9" fmla="*/ 59066 w 154596"/>
              <a:gd name="connsiteY9" fmla="*/ 56167 h 14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4596" h="147037">
                <a:moveTo>
                  <a:pt x="77318" y="0"/>
                </a:moveTo>
                <a:lnTo>
                  <a:pt x="95570" y="56167"/>
                </a:lnTo>
                <a:lnTo>
                  <a:pt x="154597" y="56167"/>
                </a:lnTo>
                <a:lnTo>
                  <a:pt x="106851" y="90871"/>
                </a:lnTo>
                <a:lnTo>
                  <a:pt x="125103" y="147038"/>
                </a:lnTo>
                <a:lnTo>
                  <a:pt x="77318" y="112335"/>
                </a:lnTo>
                <a:lnTo>
                  <a:pt x="29533" y="147038"/>
                </a:lnTo>
                <a:lnTo>
                  <a:pt x="47785" y="90871"/>
                </a:lnTo>
                <a:lnTo>
                  <a:pt x="0" y="56167"/>
                </a:lnTo>
                <a:lnTo>
                  <a:pt x="59066" y="56167"/>
                </a:lnTo>
                <a:close/>
              </a:path>
            </a:pathLst>
          </a:custGeom>
          <a:solidFill>
            <a:schemeClr val="tx1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11" name="Freeform: Shape 110">
            <a:extLst>
              <a:ext uri="{FF2B5EF4-FFF2-40B4-BE49-F238E27FC236}">
                <a16:creationId xmlns="" xmlns:a16="http://schemas.microsoft.com/office/drawing/2014/main" id="{A3F2348D-FE6C-4864-959D-00270269E80F}"/>
              </a:ext>
            </a:extLst>
          </p:cNvPr>
          <p:cNvSpPr/>
          <p:nvPr/>
        </p:nvSpPr>
        <p:spPr>
          <a:xfrm flipV="1">
            <a:off x="6183636" y="621366"/>
            <a:ext cx="63629" cy="64549"/>
          </a:xfrm>
          <a:custGeom>
            <a:avLst/>
            <a:gdLst>
              <a:gd name="connsiteX0" fmla="*/ 42419 w 84838"/>
              <a:gd name="connsiteY0" fmla="*/ 0 h 80686"/>
              <a:gd name="connsiteX1" fmla="*/ 52407 w 84838"/>
              <a:gd name="connsiteY1" fmla="*/ 30825 h 80686"/>
              <a:gd name="connsiteX2" fmla="*/ 84838 w 84838"/>
              <a:gd name="connsiteY2" fmla="*/ 30825 h 80686"/>
              <a:gd name="connsiteX3" fmla="*/ 58596 w 84838"/>
              <a:gd name="connsiteY3" fmla="*/ 49861 h 80686"/>
              <a:gd name="connsiteX4" fmla="*/ 68623 w 84838"/>
              <a:gd name="connsiteY4" fmla="*/ 80686 h 80686"/>
              <a:gd name="connsiteX5" fmla="*/ 42419 w 84838"/>
              <a:gd name="connsiteY5" fmla="*/ 61612 h 80686"/>
              <a:gd name="connsiteX6" fmla="*/ 16176 w 84838"/>
              <a:gd name="connsiteY6" fmla="*/ 80686 h 80686"/>
              <a:gd name="connsiteX7" fmla="*/ 26204 w 84838"/>
              <a:gd name="connsiteY7" fmla="*/ 49861 h 80686"/>
              <a:gd name="connsiteX8" fmla="*/ 0 w 84838"/>
              <a:gd name="connsiteY8" fmla="*/ 30825 h 80686"/>
              <a:gd name="connsiteX9" fmla="*/ 32392 w 84838"/>
              <a:gd name="connsiteY9" fmla="*/ 30825 h 8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838" h="80686">
                <a:moveTo>
                  <a:pt x="42419" y="0"/>
                </a:moveTo>
                <a:lnTo>
                  <a:pt x="52407" y="30825"/>
                </a:lnTo>
                <a:lnTo>
                  <a:pt x="84838" y="30825"/>
                </a:lnTo>
                <a:lnTo>
                  <a:pt x="58596" y="49861"/>
                </a:lnTo>
                <a:lnTo>
                  <a:pt x="68623" y="80686"/>
                </a:lnTo>
                <a:lnTo>
                  <a:pt x="42419" y="61612"/>
                </a:lnTo>
                <a:lnTo>
                  <a:pt x="16176" y="80686"/>
                </a:lnTo>
                <a:lnTo>
                  <a:pt x="26204" y="49861"/>
                </a:lnTo>
                <a:lnTo>
                  <a:pt x="0" y="30825"/>
                </a:lnTo>
                <a:lnTo>
                  <a:pt x="32392" y="30825"/>
                </a:lnTo>
                <a:close/>
              </a:path>
            </a:pathLst>
          </a:custGeom>
          <a:solidFill>
            <a:schemeClr val="tx1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12" name="Freeform: Shape 111">
            <a:extLst>
              <a:ext uri="{FF2B5EF4-FFF2-40B4-BE49-F238E27FC236}">
                <a16:creationId xmlns="" xmlns:a16="http://schemas.microsoft.com/office/drawing/2014/main" id="{432031AD-C216-448E-963D-64D3A34CA09D}"/>
              </a:ext>
            </a:extLst>
          </p:cNvPr>
          <p:cNvSpPr/>
          <p:nvPr/>
        </p:nvSpPr>
        <p:spPr>
          <a:xfrm flipV="1">
            <a:off x="4693001" y="1669162"/>
            <a:ext cx="63629" cy="64549"/>
          </a:xfrm>
          <a:custGeom>
            <a:avLst/>
            <a:gdLst>
              <a:gd name="connsiteX0" fmla="*/ 42419 w 84838"/>
              <a:gd name="connsiteY0" fmla="*/ 0 h 80686"/>
              <a:gd name="connsiteX1" fmla="*/ 52407 w 84838"/>
              <a:gd name="connsiteY1" fmla="*/ 30825 h 80686"/>
              <a:gd name="connsiteX2" fmla="*/ 84838 w 84838"/>
              <a:gd name="connsiteY2" fmla="*/ 30825 h 80686"/>
              <a:gd name="connsiteX3" fmla="*/ 58596 w 84838"/>
              <a:gd name="connsiteY3" fmla="*/ 49861 h 80686"/>
              <a:gd name="connsiteX4" fmla="*/ 68623 w 84838"/>
              <a:gd name="connsiteY4" fmla="*/ 80687 h 80686"/>
              <a:gd name="connsiteX5" fmla="*/ 42419 w 84838"/>
              <a:gd name="connsiteY5" fmla="*/ 61651 h 80686"/>
              <a:gd name="connsiteX6" fmla="*/ 16216 w 84838"/>
              <a:gd name="connsiteY6" fmla="*/ 80687 h 80686"/>
              <a:gd name="connsiteX7" fmla="*/ 26204 w 84838"/>
              <a:gd name="connsiteY7" fmla="*/ 49861 h 80686"/>
              <a:gd name="connsiteX8" fmla="*/ 0 w 84838"/>
              <a:gd name="connsiteY8" fmla="*/ 30825 h 80686"/>
              <a:gd name="connsiteX9" fmla="*/ 32392 w 84838"/>
              <a:gd name="connsiteY9" fmla="*/ 30825 h 8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838" h="80686">
                <a:moveTo>
                  <a:pt x="42419" y="0"/>
                </a:moveTo>
                <a:lnTo>
                  <a:pt x="52407" y="30825"/>
                </a:lnTo>
                <a:lnTo>
                  <a:pt x="84838" y="30825"/>
                </a:lnTo>
                <a:lnTo>
                  <a:pt x="58596" y="49861"/>
                </a:lnTo>
                <a:lnTo>
                  <a:pt x="68623" y="80687"/>
                </a:lnTo>
                <a:lnTo>
                  <a:pt x="42419" y="61651"/>
                </a:lnTo>
                <a:lnTo>
                  <a:pt x="16216" y="80687"/>
                </a:lnTo>
                <a:lnTo>
                  <a:pt x="26204" y="49861"/>
                </a:lnTo>
                <a:lnTo>
                  <a:pt x="0" y="30825"/>
                </a:lnTo>
                <a:lnTo>
                  <a:pt x="32392" y="30825"/>
                </a:lnTo>
                <a:close/>
              </a:path>
            </a:pathLst>
          </a:custGeom>
          <a:solidFill>
            <a:schemeClr val="tx1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13" name="Freeform: Shape 112">
            <a:extLst>
              <a:ext uri="{FF2B5EF4-FFF2-40B4-BE49-F238E27FC236}">
                <a16:creationId xmlns="" xmlns:a16="http://schemas.microsoft.com/office/drawing/2014/main" id="{F895874B-F50A-42C0-BA30-A151551DF49A}"/>
              </a:ext>
            </a:extLst>
          </p:cNvPr>
          <p:cNvSpPr/>
          <p:nvPr/>
        </p:nvSpPr>
        <p:spPr>
          <a:xfrm flipV="1">
            <a:off x="5925478" y="2129311"/>
            <a:ext cx="63629" cy="64549"/>
          </a:xfrm>
          <a:custGeom>
            <a:avLst/>
            <a:gdLst>
              <a:gd name="connsiteX0" fmla="*/ 42419 w 84838"/>
              <a:gd name="connsiteY0" fmla="*/ 0 h 80686"/>
              <a:gd name="connsiteX1" fmla="*/ 52446 w 84838"/>
              <a:gd name="connsiteY1" fmla="*/ 30825 h 80686"/>
              <a:gd name="connsiteX2" fmla="*/ 84838 w 84838"/>
              <a:gd name="connsiteY2" fmla="*/ 30825 h 80686"/>
              <a:gd name="connsiteX3" fmla="*/ 58635 w 84838"/>
              <a:gd name="connsiteY3" fmla="*/ 49900 h 80686"/>
              <a:gd name="connsiteX4" fmla="*/ 68662 w 84838"/>
              <a:gd name="connsiteY4" fmla="*/ 80687 h 80686"/>
              <a:gd name="connsiteX5" fmla="*/ 42419 w 84838"/>
              <a:gd name="connsiteY5" fmla="*/ 61651 h 80686"/>
              <a:gd name="connsiteX6" fmla="*/ 16216 w 84838"/>
              <a:gd name="connsiteY6" fmla="*/ 80687 h 80686"/>
              <a:gd name="connsiteX7" fmla="*/ 26243 w 84838"/>
              <a:gd name="connsiteY7" fmla="*/ 49900 h 80686"/>
              <a:gd name="connsiteX8" fmla="*/ 0 w 84838"/>
              <a:gd name="connsiteY8" fmla="*/ 30825 h 80686"/>
              <a:gd name="connsiteX9" fmla="*/ 32431 w 84838"/>
              <a:gd name="connsiteY9" fmla="*/ 30825 h 8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838" h="80686">
                <a:moveTo>
                  <a:pt x="42419" y="0"/>
                </a:moveTo>
                <a:lnTo>
                  <a:pt x="52446" y="30825"/>
                </a:lnTo>
                <a:lnTo>
                  <a:pt x="84838" y="30825"/>
                </a:lnTo>
                <a:lnTo>
                  <a:pt x="58635" y="49900"/>
                </a:lnTo>
                <a:lnTo>
                  <a:pt x="68662" y="80687"/>
                </a:lnTo>
                <a:lnTo>
                  <a:pt x="42419" y="61651"/>
                </a:lnTo>
                <a:lnTo>
                  <a:pt x="16216" y="80687"/>
                </a:lnTo>
                <a:lnTo>
                  <a:pt x="26243" y="49900"/>
                </a:lnTo>
                <a:lnTo>
                  <a:pt x="0" y="30825"/>
                </a:lnTo>
                <a:lnTo>
                  <a:pt x="32431" y="30825"/>
                </a:lnTo>
                <a:close/>
              </a:path>
            </a:pathLst>
          </a:custGeom>
          <a:solidFill>
            <a:schemeClr val="tx1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14" name="Freeform: Shape 113">
            <a:extLst>
              <a:ext uri="{FF2B5EF4-FFF2-40B4-BE49-F238E27FC236}">
                <a16:creationId xmlns="" xmlns:a16="http://schemas.microsoft.com/office/drawing/2014/main" id="{18DEEDB6-69B4-4FB0-9618-A4EDAD06B391}"/>
              </a:ext>
            </a:extLst>
          </p:cNvPr>
          <p:cNvSpPr/>
          <p:nvPr/>
        </p:nvSpPr>
        <p:spPr>
          <a:xfrm flipV="1">
            <a:off x="5504401" y="3400147"/>
            <a:ext cx="63599" cy="64518"/>
          </a:xfrm>
          <a:custGeom>
            <a:avLst/>
            <a:gdLst>
              <a:gd name="connsiteX0" fmla="*/ 42380 w 84799"/>
              <a:gd name="connsiteY0" fmla="*/ 0 h 80647"/>
              <a:gd name="connsiteX1" fmla="*/ 52407 w 84799"/>
              <a:gd name="connsiteY1" fmla="*/ 30786 h 80647"/>
              <a:gd name="connsiteX2" fmla="*/ 84799 w 84799"/>
              <a:gd name="connsiteY2" fmla="*/ 30786 h 80647"/>
              <a:gd name="connsiteX3" fmla="*/ 58596 w 84799"/>
              <a:gd name="connsiteY3" fmla="*/ 49861 h 80647"/>
              <a:gd name="connsiteX4" fmla="*/ 68623 w 84799"/>
              <a:gd name="connsiteY4" fmla="*/ 80647 h 80647"/>
              <a:gd name="connsiteX5" fmla="*/ 42380 w 84799"/>
              <a:gd name="connsiteY5" fmla="*/ 61612 h 80647"/>
              <a:gd name="connsiteX6" fmla="*/ 16176 w 84799"/>
              <a:gd name="connsiteY6" fmla="*/ 80647 h 80647"/>
              <a:gd name="connsiteX7" fmla="*/ 26204 w 84799"/>
              <a:gd name="connsiteY7" fmla="*/ 49861 h 80647"/>
              <a:gd name="connsiteX8" fmla="*/ 0 w 84799"/>
              <a:gd name="connsiteY8" fmla="*/ 30786 h 80647"/>
              <a:gd name="connsiteX9" fmla="*/ 32392 w 84799"/>
              <a:gd name="connsiteY9" fmla="*/ 30786 h 80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799" h="80647">
                <a:moveTo>
                  <a:pt x="42380" y="0"/>
                </a:moveTo>
                <a:lnTo>
                  <a:pt x="52407" y="30786"/>
                </a:lnTo>
                <a:lnTo>
                  <a:pt x="84799" y="30786"/>
                </a:lnTo>
                <a:lnTo>
                  <a:pt x="58596" y="49861"/>
                </a:lnTo>
                <a:lnTo>
                  <a:pt x="68623" y="80647"/>
                </a:lnTo>
                <a:lnTo>
                  <a:pt x="42380" y="61612"/>
                </a:lnTo>
                <a:lnTo>
                  <a:pt x="16176" y="80647"/>
                </a:lnTo>
                <a:lnTo>
                  <a:pt x="26204" y="49861"/>
                </a:lnTo>
                <a:lnTo>
                  <a:pt x="0" y="30786"/>
                </a:lnTo>
                <a:lnTo>
                  <a:pt x="32392" y="30786"/>
                </a:lnTo>
                <a:close/>
              </a:path>
            </a:pathLst>
          </a:custGeom>
          <a:solidFill>
            <a:schemeClr val="accent4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15" name="Freeform: Shape 114">
            <a:extLst>
              <a:ext uri="{FF2B5EF4-FFF2-40B4-BE49-F238E27FC236}">
                <a16:creationId xmlns="" xmlns:a16="http://schemas.microsoft.com/office/drawing/2014/main" id="{BCF686C5-45EB-4A04-8DEB-42B4EF84AD43}"/>
              </a:ext>
            </a:extLst>
          </p:cNvPr>
          <p:cNvSpPr/>
          <p:nvPr/>
        </p:nvSpPr>
        <p:spPr>
          <a:xfrm flipV="1">
            <a:off x="4734069" y="4134160"/>
            <a:ext cx="63629" cy="64549"/>
          </a:xfrm>
          <a:custGeom>
            <a:avLst/>
            <a:gdLst>
              <a:gd name="connsiteX0" fmla="*/ 42419 w 84838"/>
              <a:gd name="connsiteY0" fmla="*/ 0 h 80686"/>
              <a:gd name="connsiteX1" fmla="*/ 52446 w 84838"/>
              <a:gd name="connsiteY1" fmla="*/ 30825 h 80686"/>
              <a:gd name="connsiteX2" fmla="*/ 84838 w 84838"/>
              <a:gd name="connsiteY2" fmla="*/ 30825 h 80686"/>
              <a:gd name="connsiteX3" fmla="*/ 58635 w 84838"/>
              <a:gd name="connsiteY3" fmla="*/ 49861 h 80686"/>
              <a:gd name="connsiteX4" fmla="*/ 68662 w 84838"/>
              <a:gd name="connsiteY4" fmla="*/ 80687 h 80686"/>
              <a:gd name="connsiteX5" fmla="*/ 42419 w 84838"/>
              <a:gd name="connsiteY5" fmla="*/ 61651 h 80686"/>
              <a:gd name="connsiteX6" fmla="*/ 16216 w 84838"/>
              <a:gd name="connsiteY6" fmla="*/ 80687 h 80686"/>
              <a:gd name="connsiteX7" fmla="*/ 26243 w 84838"/>
              <a:gd name="connsiteY7" fmla="*/ 49861 h 80686"/>
              <a:gd name="connsiteX8" fmla="*/ 0 w 84838"/>
              <a:gd name="connsiteY8" fmla="*/ 30825 h 80686"/>
              <a:gd name="connsiteX9" fmla="*/ 32431 w 84838"/>
              <a:gd name="connsiteY9" fmla="*/ 30825 h 8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838" h="80686">
                <a:moveTo>
                  <a:pt x="42419" y="0"/>
                </a:moveTo>
                <a:lnTo>
                  <a:pt x="52446" y="30825"/>
                </a:lnTo>
                <a:lnTo>
                  <a:pt x="84838" y="30825"/>
                </a:lnTo>
                <a:lnTo>
                  <a:pt x="58635" y="49861"/>
                </a:lnTo>
                <a:lnTo>
                  <a:pt x="68662" y="80687"/>
                </a:lnTo>
                <a:lnTo>
                  <a:pt x="42419" y="61651"/>
                </a:lnTo>
                <a:lnTo>
                  <a:pt x="16216" y="80687"/>
                </a:lnTo>
                <a:lnTo>
                  <a:pt x="26243" y="49861"/>
                </a:lnTo>
                <a:lnTo>
                  <a:pt x="0" y="30825"/>
                </a:lnTo>
                <a:lnTo>
                  <a:pt x="32431" y="30825"/>
                </a:lnTo>
                <a:close/>
              </a:path>
            </a:pathLst>
          </a:custGeom>
          <a:solidFill>
            <a:schemeClr val="accent4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16" name="Freeform: Shape 115">
            <a:extLst>
              <a:ext uri="{FF2B5EF4-FFF2-40B4-BE49-F238E27FC236}">
                <a16:creationId xmlns="" xmlns:a16="http://schemas.microsoft.com/office/drawing/2014/main" id="{83E920AA-4B58-4EE4-90CC-D739F59EB9B8}"/>
              </a:ext>
            </a:extLst>
          </p:cNvPr>
          <p:cNvSpPr/>
          <p:nvPr/>
        </p:nvSpPr>
        <p:spPr>
          <a:xfrm flipV="1">
            <a:off x="4538041" y="4699561"/>
            <a:ext cx="63629" cy="64549"/>
          </a:xfrm>
          <a:custGeom>
            <a:avLst/>
            <a:gdLst>
              <a:gd name="connsiteX0" fmla="*/ 42419 w 84838"/>
              <a:gd name="connsiteY0" fmla="*/ 0 h 80686"/>
              <a:gd name="connsiteX1" fmla="*/ 52446 w 84838"/>
              <a:gd name="connsiteY1" fmla="*/ 30825 h 80686"/>
              <a:gd name="connsiteX2" fmla="*/ 84838 w 84838"/>
              <a:gd name="connsiteY2" fmla="*/ 30825 h 80686"/>
              <a:gd name="connsiteX3" fmla="*/ 58635 w 84838"/>
              <a:gd name="connsiteY3" fmla="*/ 49861 h 80686"/>
              <a:gd name="connsiteX4" fmla="*/ 68662 w 84838"/>
              <a:gd name="connsiteY4" fmla="*/ 80687 h 80686"/>
              <a:gd name="connsiteX5" fmla="*/ 42419 w 84838"/>
              <a:gd name="connsiteY5" fmla="*/ 61651 h 80686"/>
              <a:gd name="connsiteX6" fmla="*/ 16216 w 84838"/>
              <a:gd name="connsiteY6" fmla="*/ 80687 h 80686"/>
              <a:gd name="connsiteX7" fmla="*/ 26243 w 84838"/>
              <a:gd name="connsiteY7" fmla="*/ 49861 h 80686"/>
              <a:gd name="connsiteX8" fmla="*/ 0 w 84838"/>
              <a:gd name="connsiteY8" fmla="*/ 30825 h 80686"/>
              <a:gd name="connsiteX9" fmla="*/ 32431 w 84838"/>
              <a:gd name="connsiteY9" fmla="*/ 30825 h 8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838" h="80686">
                <a:moveTo>
                  <a:pt x="42419" y="0"/>
                </a:moveTo>
                <a:lnTo>
                  <a:pt x="52446" y="30825"/>
                </a:lnTo>
                <a:lnTo>
                  <a:pt x="84838" y="30825"/>
                </a:lnTo>
                <a:lnTo>
                  <a:pt x="58635" y="49861"/>
                </a:lnTo>
                <a:lnTo>
                  <a:pt x="68662" y="80687"/>
                </a:lnTo>
                <a:lnTo>
                  <a:pt x="42419" y="61651"/>
                </a:lnTo>
                <a:lnTo>
                  <a:pt x="16216" y="80687"/>
                </a:lnTo>
                <a:lnTo>
                  <a:pt x="26243" y="49861"/>
                </a:lnTo>
                <a:lnTo>
                  <a:pt x="0" y="30825"/>
                </a:lnTo>
                <a:lnTo>
                  <a:pt x="32431" y="30825"/>
                </a:lnTo>
                <a:close/>
              </a:path>
            </a:pathLst>
          </a:custGeom>
          <a:solidFill>
            <a:schemeClr val="accent4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17" name="Freeform: Shape 116">
            <a:extLst>
              <a:ext uri="{FF2B5EF4-FFF2-40B4-BE49-F238E27FC236}">
                <a16:creationId xmlns="" xmlns:a16="http://schemas.microsoft.com/office/drawing/2014/main" id="{0054EEDF-92F6-4DF2-8405-62A33ACB742E}"/>
              </a:ext>
            </a:extLst>
          </p:cNvPr>
          <p:cNvSpPr/>
          <p:nvPr/>
        </p:nvSpPr>
        <p:spPr>
          <a:xfrm flipV="1">
            <a:off x="6047859" y="4787204"/>
            <a:ext cx="63629" cy="64549"/>
          </a:xfrm>
          <a:custGeom>
            <a:avLst/>
            <a:gdLst>
              <a:gd name="connsiteX0" fmla="*/ 42419 w 84838"/>
              <a:gd name="connsiteY0" fmla="*/ 0 h 80686"/>
              <a:gd name="connsiteX1" fmla="*/ 52407 w 84838"/>
              <a:gd name="connsiteY1" fmla="*/ 30825 h 80686"/>
              <a:gd name="connsiteX2" fmla="*/ 84839 w 84838"/>
              <a:gd name="connsiteY2" fmla="*/ 30825 h 80686"/>
              <a:gd name="connsiteX3" fmla="*/ 58635 w 84838"/>
              <a:gd name="connsiteY3" fmla="*/ 49861 h 80686"/>
              <a:gd name="connsiteX4" fmla="*/ 68623 w 84838"/>
              <a:gd name="connsiteY4" fmla="*/ 80687 h 80686"/>
              <a:gd name="connsiteX5" fmla="*/ 42419 w 84838"/>
              <a:gd name="connsiteY5" fmla="*/ 61651 h 80686"/>
              <a:gd name="connsiteX6" fmla="*/ 16216 w 84838"/>
              <a:gd name="connsiteY6" fmla="*/ 80687 h 80686"/>
              <a:gd name="connsiteX7" fmla="*/ 26204 w 84838"/>
              <a:gd name="connsiteY7" fmla="*/ 49861 h 80686"/>
              <a:gd name="connsiteX8" fmla="*/ 0 w 84838"/>
              <a:gd name="connsiteY8" fmla="*/ 30825 h 80686"/>
              <a:gd name="connsiteX9" fmla="*/ 32392 w 84838"/>
              <a:gd name="connsiteY9" fmla="*/ 30825 h 8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838" h="80686">
                <a:moveTo>
                  <a:pt x="42419" y="0"/>
                </a:moveTo>
                <a:lnTo>
                  <a:pt x="52407" y="30825"/>
                </a:lnTo>
                <a:lnTo>
                  <a:pt x="84839" y="30825"/>
                </a:lnTo>
                <a:lnTo>
                  <a:pt x="58635" y="49861"/>
                </a:lnTo>
                <a:lnTo>
                  <a:pt x="68623" y="80687"/>
                </a:lnTo>
                <a:lnTo>
                  <a:pt x="42419" y="61651"/>
                </a:lnTo>
                <a:lnTo>
                  <a:pt x="16216" y="80687"/>
                </a:lnTo>
                <a:lnTo>
                  <a:pt x="26204" y="49861"/>
                </a:lnTo>
                <a:lnTo>
                  <a:pt x="0" y="30825"/>
                </a:lnTo>
                <a:lnTo>
                  <a:pt x="32392" y="30825"/>
                </a:lnTo>
                <a:close/>
              </a:path>
            </a:pathLst>
          </a:custGeom>
          <a:solidFill>
            <a:schemeClr val="accent4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18" name="Freeform: Shape 117">
            <a:extLst>
              <a:ext uri="{FF2B5EF4-FFF2-40B4-BE49-F238E27FC236}">
                <a16:creationId xmlns="" xmlns:a16="http://schemas.microsoft.com/office/drawing/2014/main" id="{DBC6D85D-236F-45A4-86D0-ED7942F70DF6}"/>
              </a:ext>
            </a:extLst>
          </p:cNvPr>
          <p:cNvSpPr/>
          <p:nvPr/>
        </p:nvSpPr>
        <p:spPr>
          <a:xfrm flipV="1">
            <a:off x="6284954" y="2852356"/>
            <a:ext cx="63629" cy="64549"/>
          </a:xfrm>
          <a:custGeom>
            <a:avLst/>
            <a:gdLst>
              <a:gd name="connsiteX0" fmla="*/ 42419 w 84838"/>
              <a:gd name="connsiteY0" fmla="*/ 0 h 80686"/>
              <a:gd name="connsiteX1" fmla="*/ 52446 w 84838"/>
              <a:gd name="connsiteY1" fmla="*/ 30825 h 80686"/>
              <a:gd name="connsiteX2" fmla="*/ 84838 w 84838"/>
              <a:gd name="connsiteY2" fmla="*/ 30825 h 80686"/>
              <a:gd name="connsiteX3" fmla="*/ 58635 w 84838"/>
              <a:gd name="connsiteY3" fmla="*/ 49861 h 80686"/>
              <a:gd name="connsiteX4" fmla="*/ 68662 w 84838"/>
              <a:gd name="connsiteY4" fmla="*/ 80687 h 80686"/>
              <a:gd name="connsiteX5" fmla="*/ 42419 w 84838"/>
              <a:gd name="connsiteY5" fmla="*/ 61651 h 80686"/>
              <a:gd name="connsiteX6" fmla="*/ 16216 w 84838"/>
              <a:gd name="connsiteY6" fmla="*/ 80687 h 80686"/>
              <a:gd name="connsiteX7" fmla="*/ 26243 w 84838"/>
              <a:gd name="connsiteY7" fmla="*/ 49861 h 80686"/>
              <a:gd name="connsiteX8" fmla="*/ 0 w 84838"/>
              <a:gd name="connsiteY8" fmla="*/ 30825 h 80686"/>
              <a:gd name="connsiteX9" fmla="*/ 32431 w 84838"/>
              <a:gd name="connsiteY9" fmla="*/ 30825 h 8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838" h="80686">
                <a:moveTo>
                  <a:pt x="42419" y="0"/>
                </a:moveTo>
                <a:lnTo>
                  <a:pt x="52446" y="30825"/>
                </a:lnTo>
                <a:lnTo>
                  <a:pt x="84838" y="30825"/>
                </a:lnTo>
                <a:lnTo>
                  <a:pt x="58635" y="49861"/>
                </a:lnTo>
                <a:lnTo>
                  <a:pt x="68662" y="80687"/>
                </a:lnTo>
                <a:lnTo>
                  <a:pt x="42419" y="61651"/>
                </a:lnTo>
                <a:lnTo>
                  <a:pt x="16216" y="80687"/>
                </a:lnTo>
                <a:lnTo>
                  <a:pt x="26243" y="49861"/>
                </a:lnTo>
                <a:lnTo>
                  <a:pt x="0" y="30825"/>
                </a:lnTo>
                <a:lnTo>
                  <a:pt x="32431" y="30825"/>
                </a:lnTo>
                <a:close/>
              </a:path>
            </a:pathLst>
          </a:custGeom>
          <a:solidFill>
            <a:schemeClr val="accent4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19" name="Freeform: Shape 118">
            <a:extLst>
              <a:ext uri="{FF2B5EF4-FFF2-40B4-BE49-F238E27FC236}">
                <a16:creationId xmlns="" xmlns:a16="http://schemas.microsoft.com/office/drawing/2014/main" id="{64ECD4CE-AC31-4523-9F4A-F03CC26AF3D1}"/>
              </a:ext>
            </a:extLst>
          </p:cNvPr>
          <p:cNvSpPr/>
          <p:nvPr/>
        </p:nvSpPr>
        <p:spPr>
          <a:xfrm flipV="1">
            <a:off x="7815306" y="3400147"/>
            <a:ext cx="63629" cy="64518"/>
          </a:xfrm>
          <a:custGeom>
            <a:avLst/>
            <a:gdLst>
              <a:gd name="connsiteX0" fmla="*/ 42419 w 84838"/>
              <a:gd name="connsiteY0" fmla="*/ 0 h 80647"/>
              <a:gd name="connsiteX1" fmla="*/ 52446 w 84838"/>
              <a:gd name="connsiteY1" fmla="*/ 30786 h 80647"/>
              <a:gd name="connsiteX2" fmla="*/ 84839 w 84838"/>
              <a:gd name="connsiteY2" fmla="*/ 30786 h 80647"/>
              <a:gd name="connsiteX3" fmla="*/ 58635 w 84838"/>
              <a:gd name="connsiteY3" fmla="*/ 49861 h 80647"/>
              <a:gd name="connsiteX4" fmla="*/ 68623 w 84838"/>
              <a:gd name="connsiteY4" fmla="*/ 80647 h 80647"/>
              <a:gd name="connsiteX5" fmla="*/ 42419 w 84838"/>
              <a:gd name="connsiteY5" fmla="*/ 61612 h 80647"/>
              <a:gd name="connsiteX6" fmla="*/ 16216 w 84838"/>
              <a:gd name="connsiteY6" fmla="*/ 80647 h 80647"/>
              <a:gd name="connsiteX7" fmla="*/ 26204 w 84838"/>
              <a:gd name="connsiteY7" fmla="*/ 49861 h 80647"/>
              <a:gd name="connsiteX8" fmla="*/ 0 w 84838"/>
              <a:gd name="connsiteY8" fmla="*/ 30786 h 80647"/>
              <a:gd name="connsiteX9" fmla="*/ 32392 w 84838"/>
              <a:gd name="connsiteY9" fmla="*/ 30786 h 80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838" h="80647">
                <a:moveTo>
                  <a:pt x="42419" y="0"/>
                </a:moveTo>
                <a:lnTo>
                  <a:pt x="52446" y="30786"/>
                </a:lnTo>
                <a:lnTo>
                  <a:pt x="84839" y="30786"/>
                </a:lnTo>
                <a:lnTo>
                  <a:pt x="58635" y="49861"/>
                </a:lnTo>
                <a:lnTo>
                  <a:pt x="68623" y="80647"/>
                </a:lnTo>
                <a:lnTo>
                  <a:pt x="42419" y="61612"/>
                </a:lnTo>
                <a:lnTo>
                  <a:pt x="16216" y="80647"/>
                </a:lnTo>
                <a:lnTo>
                  <a:pt x="26204" y="49861"/>
                </a:lnTo>
                <a:lnTo>
                  <a:pt x="0" y="30786"/>
                </a:lnTo>
                <a:lnTo>
                  <a:pt x="32392" y="30786"/>
                </a:lnTo>
                <a:close/>
              </a:path>
            </a:pathLst>
          </a:custGeom>
          <a:solidFill>
            <a:schemeClr val="accent4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20" name="Freeform: Shape 119">
            <a:extLst>
              <a:ext uri="{FF2B5EF4-FFF2-40B4-BE49-F238E27FC236}">
                <a16:creationId xmlns="" xmlns:a16="http://schemas.microsoft.com/office/drawing/2014/main" id="{D8CDEA38-D738-4C06-9B7C-CF6673593019}"/>
              </a:ext>
            </a:extLst>
          </p:cNvPr>
          <p:cNvSpPr/>
          <p:nvPr/>
        </p:nvSpPr>
        <p:spPr>
          <a:xfrm flipV="1">
            <a:off x="8541778" y="2373062"/>
            <a:ext cx="63629" cy="64549"/>
          </a:xfrm>
          <a:custGeom>
            <a:avLst/>
            <a:gdLst>
              <a:gd name="connsiteX0" fmla="*/ 42419 w 84838"/>
              <a:gd name="connsiteY0" fmla="*/ 0 h 80686"/>
              <a:gd name="connsiteX1" fmla="*/ 52407 w 84838"/>
              <a:gd name="connsiteY1" fmla="*/ 30825 h 80686"/>
              <a:gd name="connsiteX2" fmla="*/ 84839 w 84838"/>
              <a:gd name="connsiteY2" fmla="*/ 30825 h 80686"/>
              <a:gd name="connsiteX3" fmla="*/ 58596 w 84838"/>
              <a:gd name="connsiteY3" fmla="*/ 49861 h 80686"/>
              <a:gd name="connsiteX4" fmla="*/ 68623 w 84838"/>
              <a:gd name="connsiteY4" fmla="*/ 80686 h 80686"/>
              <a:gd name="connsiteX5" fmla="*/ 42419 w 84838"/>
              <a:gd name="connsiteY5" fmla="*/ 61651 h 80686"/>
              <a:gd name="connsiteX6" fmla="*/ 16176 w 84838"/>
              <a:gd name="connsiteY6" fmla="*/ 80686 h 80686"/>
              <a:gd name="connsiteX7" fmla="*/ 26203 w 84838"/>
              <a:gd name="connsiteY7" fmla="*/ 49861 h 80686"/>
              <a:gd name="connsiteX8" fmla="*/ 0 w 84838"/>
              <a:gd name="connsiteY8" fmla="*/ 30825 h 80686"/>
              <a:gd name="connsiteX9" fmla="*/ 32392 w 84838"/>
              <a:gd name="connsiteY9" fmla="*/ 30825 h 8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838" h="80686">
                <a:moveTo>
                  <a:pt x="42419" y="0"/>
                </a:moveTo>
                <a:lnTo>
                  <a:pt x="52407" y="30825"/>
                </a:lnTo>
                <a:lnTo>
                  <a:pt x="84839" y="30825"/>
                </a:lnTo>
                <a:lnTo>
                  <a:pt x="58596" y="49861"/>
                </a:lnTo>
                <a:lnTo>
                  <a:pt x="68623" y="80686"/>
                </a:lnTo>
                <a:lnTo>
                  <a:pt x="42419" y="61651"/>
                </a:lnTo>
                <a:lnTo>
                  <a:pt x="16176" y="80686"/>
                </a:lnTo>
                <a:lnTo>
                  <a:pt x="26203" y="49861"/>
                </a:lnTo>
                <a:lnTo>
                  <a:pt x="0" y="30825"/>
                </a:lnTo>
                <a:lnTo>
                  <a:pt x="32392" y="30825"/>
                </a:lnTo>
                <a:close/>
              </a:path>
            </a:pathLst>
          </a:custGeom>
          <a:solidFill>
            <a:schemeClr val="tx1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21" name="Freeform: Shape 120">
            <a:extLst>
              <a:ext uri="{FF2B5EF4-FFF2-40B4-BE49-F238E27FC236}">
                <a16:creationId xmlns="" xmlns:a16="http://schemas.microsoft.com/office/drawing/2014/main" id="{36BF67D0-CE27-4052-AACF-0198EEA7D27C}"/>
              </a:ext>
            </a:extLst>
          </p:cNvPr>
          <p:cNvSpPr/>
          <p:nvPr/>
        </p:nvSpPr>
        <p:spPr>
          <a:xfrm flipV="1">
            <a:off x="9075838" y="1649985"/>
            <a:ext cx="63629" cy="64549"/>
          </a:xfrm>
          <a:custGeom>
            <a:avLst/>
            <a:gdLst>
              <a:gd name="connsiteX0" fmla="*/ 42419 w 84838"/>
              <a:gd name="connsiteY0" fmla="*/ 0 h 80686"/>
              <a:gd name="connsiteX1" fmla="*/ 52446 w 84838"/>
              <a:gd name="connsiteY1" fmla="*/ 30786 h 80686"/>
              <a:gd name="connsiteX2" fmla="*/ 84838 w 84838"/>
              <a:gd name="connsiteY2" fmla="*/ 30786 h 80686"/>
              <a:gd name="connsiteX3" fmla="*/ 58635 w 84838"/>
              <a:gd name="connsiteY3" fmla="*/ 49862 h 80686"/>
              <a:gd name="connsiteX4" fmla="*/ 68662 w 84838"/>
              <a:gd name="connsiteY4" fmla="*/ 80687 h 80686"/>
              <a:gd name="connsiteX5" fmla="*/ 42419 w 84838"/>
              <a:gd name="connsiteY5" fmla="*/ 61612 h 80686"/>
              <a:gd name="connsiteX6" fmla="*/ 16215 w 84838"/>
              <a:gd name="connsiteY6" fmla="*/ 80687 h 80686"/>
              <a:gd name="connsiteX7" fmla="*/ 26243 w 84838"/>
              <a:gd name="connsiteY7" fmla="*/ 49862 h 80686"/>
              <a:gd name="connsiteX8" fmla="*/ 0 w 84838"/>
              <a:gd name="connsiteY8" fmla="*/ 30786 h 80686"/>
              <a:gd name="connsiteX9" fmla="*/ 32431 w 84838"/>
              <a:gd name="connsiteY9" fmla="*/ 30786 h 8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838" h="80686">
                <a:moveTo>
                  <a:pt x="42419" y="0"/>
                </a:moveTo>
                <a:lnTo>
                  <a:pt x="52446" y="30786"/>
                </a:lnTo>
                <a:lnTo>
                  <a:pt x="84838" y="30786"/>
                </a:lnTo>
                <a:lnTo>
                  <a:pt x="58635" y="49862"/>
                </a:lnTo>
                <a:lnTo>
                  <a:pt x="68662" y="80687"/>
                </a:lnTo>
                <a:lnTo>
                  <a:pt x="42419" y="61612"/>
                </a:lnTo>
                <a:lnTo>
                  <a:pt x="16215" y="80687"/>
                </a:lnTo>
                <a:lnTo>
                  <a:pt x="26243" y="49862"/>
                </a:lnTo>
                <a:lnTo>
                  <a:pt x="0" y="30786"/>
                </a:lnTo>
                <a:lnTo>
                  <a:pt x="32431" y="30786"/>
                </a:lnTo>
                <a:close/>
              </a:path>
            </a:pathLst>
          </a:custGeom>
          <a:solidFill>
            <a:schemeClr val="tx1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22" name="Freeform: Shape 121">
            <a:extLst>
              <a:ext uri="{FF2B5EF4-FFF2-40B4-BE49-F238E27FC236}">
                <a16:creationId xmlns="" xmlns:a16="http://schemas.microsoft.com/office/drawing/2014/main" id="{D754FF43-86E7-4B05-A9BF-0EECDB7B1A2C}"/>
              </a:ext>
            </a:extLst>
          </p:cNvPr>
          <p:cNvSpPr/>
          <p:nvPr/>
        </p:nvSpPr>
        <p:spPr>
          <a:xfrm flipV="1">
            <a:off x="7797122" y="4672457"/>
            <a:ext cx="63629" cy="64549"/>
          </a:xfrm>
          <a:custGeom>
            <a:avLst/>
            <a:gdLst>
              <a:gd name="connsiteX0" fmla="*/ 42419 w 84838"/>
              <a:gd name="connsiteY0" fmla="*/ 0 h 80686"/>
              <a:gd name="connsiteX1" fmla="*/ 52446 w 84838"/>
              <a:gd name="connsiteY1" fmla="*/ 30825 h 80686"/>
              <a:gd name="connsiteX2" fmla="*/ 84839 w 84838"/>
              <a:gd name="connsiteY2" fmla="*/ 30825 h 80686"/>
              <a:gd name="connsiteX3" fmla="*/ 58635 w 84838"/>
              <a:gd name="connsiteY3" fmla="*/ 49861 h 80686"/>
              <a:gd name="connsiteX4" fmla="*/ 68623 w 84838"/>
              <a:gd name="connsiteY4" fmla="*/ 80687 h 80686"/>
              <a:gd name="connsiteX5" fmla="*/ 42419 w 84838"/>
              <a:gd name="connsiteY5" fmla="*/ 61651 h 80686"/>
              <a:gd name="connsiteX6" fmla="*/ 16216 w 84838"/>
              <a:gd name="connsiteY6" fmla="*/ 80687 h 80686"/>
              <a:gd name="connsiteX7" fmla="*/ 26203 w 84838"/>
              <a:gd name="connsiteY7" fmla="*/ 49861 h 80686"/>
              <a:gd name="connsiteX8" fmla="*/ 0 w 84838"/>
              <a:gd name="connsiteY8" fmla="*/ 30825 h 80686"/>
              <a:gd name="connsiteX9" fmla="*/ 32392 w 84838"/>
              <a:gd name="connsiteY9" fmla="*/ 30825 h 8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838" h="80686">
                <a:moveTo>
                  <a:pt x="42419" y="0"/>
                </a:moveTo>
                <a:lnTo>
                  <a:pt x="52446" y="30825"/>
                </a:lnTo>
                <a:lnTo>
                  <a:pt x="84839" y="30825"/>
                </a:lnTo>
                <a:lnTo>
                  <a:pt x="58635" y="49861"/>
                </a:lnTo>
                <a:lnTo>
                  <a:pt x="68623" y="80687"/>
                </a:lnTo>
                <a:lnTo>
                  <a:pt x="42419" y="61651"/>
                </a:lnTo>
                <a:lnTo>
                  <a:pt x="16216" y="80687"/>
                </a:lnTo>
                <a:lnTo>
                  <a:pt x="26203" y="49861"/>
                </a:lnTo>
                <a:lnTo>
                  <a:pt x="0" y="30825"/>
                </a:lnTo>
                <a:lnTo>
                  <a:pt x="32392" y="30825"/>
                </a:lnTo>
                <a:close/>
              </a:path>
            </a:pathLst>
          </a:custGeom>
          <a:solidFill>
            <a:schemeClr val="accent4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23" name="Freeform: Shape 122">
            <a:extLst>
              <a:ext uri="{FF2B5EF4-FFF2-40B4-BE49-F238E27FC236}">
                <a16:creationId xmlns="" xmlns:a16="http://schemas.microsoft.com/office/drawing/2014/main" id="{A6B3BF19-B12F-4142-AFD6-DF9A86BDCEB0}"/>
              </a:ext>
            </a:extLst>
          </p:cNvPr>
          <p:cNvSpPr/>
          <p:nvPr/>
        </p:nvSpPr>
        <p:spPr>
          <a:xfrm flipV="1">
            <a:off x="7078023" y="4964651"/>
            <a:ext cx="63629" cy="64549"/>
          </a:xfrm>
          <a:custGeom>
            <a:avLst/>
            <a:gdLst>
              <a:gd name="connsiteX0" fmla="*/ 42419 w 84838"/>
              <a:gd name="connsiteY0" fmla="*/ 0 h 80686"/>
              <a:gd name="connsiteX1" fmla="*/ 52446 w 84838"/>
              <a:gd name="connsiteY1" fmla="*/ 30825 h 80686"/>
              <a:gd name="connsiteX2" fmla="*/ 84839 w 84838"/>
              <a:gd name="connsiteY2" fmla="*/ 30825 h 80686"/>
              <a:gd name="connsiteX3" fmla="*/ 58635 w 84838"/>
              <a:gd name="connsiteY3" fmla="*/ 49861 h 80686"/>
              <a:gd name="connsiteX4" fmla="*/ 68623 w 84838"/>
              <a:gd name="connsiteY4" fmla="*/ 80687 h 80686"/>
              <a:gd name="connsiteX5" fmla="*/ 42419 w 84838"/>
              <a:gd name="connsiteY5" fmla="*/ 61651 h 80686"/>
              <a:gd name="connsiteX6" fmla="*/ 16216 w 84838"/>
              <a:gd name="connsiteY6" fmla="*/ 80687 h 80686"/>
              <a:gd name="connsiteX7" fmla="*/ 26204 w 84838"/>
              <a:gd name="connsiteY7" fmla="*/ 49861 h 80686"/>
              <a:gd name="connsiteX8" fmla="*/ 0 w 84838"/>
              <a:gd name="connsiteY8" fmla="*/ 30825 h 80686"/>
              <a:gd name="connsiteX9" fmla="*/ 32392 w 84838"/>
              <a:gd name="connsiteY9" fmla="*/ 30825 h 8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838" h="80686">
                <a:moveTo>
                  <a:pt x="42419" y="0"/>
                </a:moveTo>
                <a:lnTo>
                  <a:pt x="52446" y="30825"/>
                </a:lnTo>
                <a:lnTo>
                  <a:pt x="84839" y="30825"/>
                </a:lnTo>
                <a:lnTo>
                  <a:pt x="58635" y="49861"/>
                </a:lnTo>
                <a:lnTo>
                  <a:pt x="68623" y="80687"/>
                </a:lnTo>
                <a:lnTo>
                  <a:pt x="42419" y="61651"/>
                </a:lnTo>
                <a:lnTo>
                  <a:pt x="16216" y="80687"/>
                </a:lnTo>
                <a:lnTo>
                  <a:pt x="26204" y="49861"/>
                </a:lnTo>
                <a:lnTo>
                  <a:pt x="0" y="30825"/>
                </a:lnTo>
                <a:lnTo>
                  <a:pt x="32392" y="30825"/>
                </a:lnTo>
                <a:close/>
              </a:path>
            </a:pathLst>
          </a:custGeom>
          <a:solidFill>
            <a:schemeClr val="accent4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24" name="Freeform: Shape 123">
            <a:extLst>
              <a:ext uri="{FF2B5EF4-FFF2-40B4-BE49-F238E27FC236}">
                <a16:creationId xmlns="" xmlns:a16="http://schemas.microsoft.com/office/drawing/2014/main" id="{033BB90C-3197-4D59-BC81-672D681BBFEB}"/>
              </a:ext>
            </a:extLst>
          </p:cNvPr>
          <p:cNvSpPr/>
          <p:nvPr/>
        </p:nvSpPr>
        <p:spPr>
          <a:xfrm flipV="1">
            <a:off x="7023236" y="4372930"/>
            <a:ext cx="63629" cy="64549"/>
          </a:xfrm>
          <a:custGeom>
            <a:avLst/>
            <a:gdLst>
              <a:gd name="connsiteX0" fmla="*/ 42419 w 84838"/>
              <a:gd name="connsiteY0" fmla="*/ 0 h 80686"/>
              <a:gd name="connsiteX1" fmla="*/ 52446 w 84838"/>
              <a:gd name="connsiteY1" fmla="*/ 30825 h 80686"/>
              <a:gd name="connsiteX2" fmla="*/ 84838 w 84838"/>
              <a:gd name="connsiteY2" fmla="*/ 30825 h 80686"/>
              <a:gd name="connsiteX3" fmla="*/ 58635 w 84838"/>
              <a:gd name="connsiteY3" fmla="*/ 49861 h 80686"/>
              <a:gd name="connsiteX4" fmla="*/ 68623 w 84838"/>
              <a:gd name="connsiteY4" fmla="*/ 80687 h 80686"/>
              <a:gd name="connsiteX5" fmla="*/ 42419 w 84838"/>
              <a:gd name="connsiteY5" fmla="*/ 61612 h 80686"/>
              <a:gd name="connsiteX6" fmla="*/ 16215 w 84838"/>
              <a:gd name="connsiteY6" fmla="*/ 80687 h 80686"/>
              <a:gd name="connsiteX7" fmla="*/ 26204 w 84838"/>
              <a:gd name="connsiteY7" fmla="*/ 49861 h 80686"/>
              <a:gd name="connsiteX8" fmla="*/ 0 w 84838"/>
              <a:gd name="connsiteY8" fmla="*/ 30825 h 80686"/>
              <a:gd name="connsiteX9" fmla="*/ 32392 w 84838"/>
              <a:gd name="connsiteY9" fmla="*/ 30825 h 8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838" h="80686">
                <a:moveTo>
                  <a:pt x="42419" y="0"/>
                </a:moveTo>
                <a:lnTo>
                  <a:pt x="52446" y="30825"/>
                </a:lnTo>
                <a:lnTo>
                  <a:pt x="84838" y="30825"/>
                </a:lnTo>
                <a:lnTo>
                  <a:pt x="58635" y="49861"/>
                </a:lnTo>
                <a:lnTo>
                  <a:pt x="68623" y="80687"/>
                </a:lnTo>
                <a:lnTo>
                  <a:pt x="42419" y="61612"/>
                </a:lnTo>
                <a:lnTo>
                  <a:pt x="16215" y="80687"/>
                </a:lnTo>
                <a:lnTo>
                  <a:pt x="26204" y="49861"/>
                </a:lnTo>
                <a:lnTo>
                  <a:pt x="0" y="30825"/>
                </a:lnTo>
                <a:lnTo>
                  <a:pt x="32392" y="30825"/>
                </a:lnTo>
                <a:close/>
              </a:path>
            </a:pathLst>
          </a:custGeom>
          <a:solidFill>
            <a:schemeClr val="accent4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25" name="Freeform: Shape 124">
            <a:extLst>
              <a:ext uri="{FF2B5EF4-FFF2-40B4-BE49-F238E27FC236}">
                <a16:creationId xmlns="" xmlns:a16="http://schemas.microsoft.com/office/drawing/2014/main" id="{0A42BCA4-3037-42A8-86FF-823F07926DCF}"/>
              </a:ext>
            </a:extLst>
          </p:cNvPr>
          <p:cNvSpPr/>
          <p:nvPr/>
        </p:nvSpPr>
        <p:spPr>
          <a:xfrm flipV="1">
            <a:off x="6461652" y="3861581"/>
            <a:ext cx="63629" cy="64549"/>
          </a:xfrm>
          <a:custGeom>
            <a:avLst/>
            <a:gdLst>
              <a:gd name="connsiteX0" fmla="*/ 42419 w 84838"/>
              <a:gd name="connsiteY0" fmla="*/ 0 h 80686"/>
              <a:gd name="connsiteX1" fmla="*/ 52446 w 84838"/>
              <a:gd name="connsiteY1" fmla="*/ 30825 h 80686"/>
              <a:gd name="connsiteX2" fmla="*/ 84839 w 84838"/>
              <a:gd name="connsiteY2" fmla="*/ 30825 h 80686"/>
              <a:gd name="connsiteX3" fmla="*/ 58635 w 84838"/>
              <a:gd name="connsiteY3" fmla="*/ 49861 h 80686"/>
              <a:gd name="connsiteX4" fmla="*/ 68623 w 84838"/>
              <a:gd name="connsiteY4" fmla="*/ 80687 h 80686"/>
              <a:gd name="connsiteX5" fmla="*/ 42419 w 84838"/>
              <a:gd name="connsiteY5" fmla="*/ 61651 h 80686"/>
              <a:gd name="connsiteX6" fmla="*/ 16216 w 84838"/>
              <a:gd name="connsiteY6" fmla="*/ 80687 h 80686"/>
              <a:gd name="connsiteX7" fmla="*/ 26204 w 84838"/>
              <a:gd name="connsiteY7" fmla="*/ 49861 h 80686"/>
              <a:gd name="connsiteX8" fmla="*/ 0 w 84838"/>
              <a:gd name="connsiteY8" fmla="*/ 30825 h 80686"/>
              <a:gd name="connsiteX9" fmla="*/ 32392 w 84838"/>
              <a:gd name="connsiteY9" fmla="*/ 30825 h 8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838" h="80686">
                <a:moveTo>
                  <a:pt x="42419" y="0"/>
                </a:moveTo>
                <a:lnTo>
                  <a:pt x="52446" y="30825"/>
                </a:lnTo>
                <a:lnTo>
                  <a:pt x="84839" y="30825"/>
                </a:lnTo>
                <a:lnTo>
                  <a:pt x="58635" y="49861"/>
                </a:lnTo>
                <a:lnTo>
                  <a:pt x="68623" y="80687"/>
                </a:lnTo>
                <a:lnTo>
                  <a:pt x="42419" y="61651"/>
                </a:lnTo>
                <a:lnTo>
                  <a:pt x="16216" y="80687"/>
                </a:lnTo>
                <a:lnTo>
                  <a:pt x="26204" y="49861"/>
                </a:lnTo>
                <a:lnTo>
                  <a:pt x="0" y="30825"/>
                </a:lnTo>
                <a:lnTo>
                  <a:pt x="32392" y="30825"/>
                </a:lnTo>
                <a:close/>
              </a:path>
            </a:pathLst>
          </a:custGeom>
          <a:solidFill>
            <a:schemeClr val="accent4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26" name="Freeform: Shape 125">
            <a:extLst>
              <a:ext uri="{FF2B5EF4-FFF2-40B4-BE49-F238E27FC236}">
                <a16:creationId xmlns="" xmlns:a16="http://schemas.microsoft.com/office/drawing/2014/main" id="{6BBE1F96-B9EC-4056-B73D-16A650CCC54C}"/>
              </a:ext>
            </a:extLst>
          </p:cNvPr>
          <p:cNvSpPr/>
          <p:nvPr/>
        </p:nvSpPr>
        <p:spPr>
          <a:xfrm flipV="1">
            <a:off x="8408264" y="883103"/>
            <a:ext cx="63599" cy="64549"/>
          </a:xfrm>
          <a:custGeom>
            <a:avLst/>
            <a:gdLst>
              <a:gd name="connsiteX0" fmla="*/ 42419 w 84798"/>
              <a:gd name="connsiteY0" fmla="*/ 0 h 80686"/>
              <a:gd name="connsiteX1" fmla="*/ 52407 w 84798"/>
              <a:gd name="connsiteY1" fmla="*/ 30825 h 80686"/>
              <a:gd name="connsiteX2" fmla="*/ 84799 w 84798"/>
              <a:gd name="connsiteY2" fmla="*/ 30825 h 80686"/>
              <a:gd name="connsiteX3" fmla="*/ 58596 w 84798"/>
              <a:gd name="connsiteY3" fmla="*/ 49862 h 80686"/>
              <a:gd name="connsiteX4" fmla="*/ 68622 w 84798"/>
              <a:gd name="connsiteY4" fmla="*/ 80687 h 80686"/>
              <a:gd name="connsiteX5" fmla="*/ 42419 w 84798"/>
              <a:gd name="connsiteY5" fmla="*/ 61612 h 80686"/>
              <a:gd name="connsiteX6" fmla="*/ 16176 w 84798"/>
              <a:gd name="connsiteY6" fmla="*/ 80687 h 80686"/>
              <a:gd name="connsiteX7" fmla="*/ 26203 w 84798"/>
              <a:gd name="connsiteY7" fmla="*/ 49862 h 80686"/>
              <a:gd name="connsiteX8" fmla="*/ 0 w 84798"/>
              <a:gd name="connsiteY8" fmla="*/ 30825 h 80686"/>
              <a:gd name="connsiteX9" fmla="*/ 32392 w 84798"/>
              <a:gd name="connsiteY9" fmla="*/ 30825 h 8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798" h="80686">
                <a:moveTo>
                  <a:pt x="42419" y="0"/>
                </a:moveTo>
                <a:lnTo>
                  <a:pt x="52407" y="30825"/>
                </a:lnTo>
                <a:lnTo>
                  <a:pt x="84799" y="30825"/>
                </a:lnTo>
                <a:lnTo>
                  <a:pt x="58596" y="49862"/>
                </a:lnTo>
                <a:lnTo>
                  <a:pt x="68622" y="80687"/>
                </a:lnTo>
                <a:lnTo>
                  <a:pt x="42419" y="61612"/>
                </a:lnTo>
                <a:lnTo>
                  <a:pt x="16176" y="80687"/>
                </a:lnTo>
                <a:lnTo>
                  <a:pt x="26203" y="49862"/>
                </a:lnTo>
                <a:lnTo>
                  <a:pt x="0" y="30825"/>
                </a:lnTo>
                <a:lnTo>
                  <a:pt x="32392" y="30825"/>
                </a:lnTo>
                <a:close/>
              </a:path>
            </a:pathLst>
          </a:custGeom>
          <a:solidFill>
            <a:schemeClr val="tx1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27" name="Freeform: Shape 126">
            <a:extLst>
              <a:ext uri="{FF2B5EF4-FFF2-40B4-BE49-F238E27FC236}">
                <a16:creationId xmlns="" xmlns:a16="http://schemas.microsoft.com/office/drawing/2014/main" id="{71E43333-74A3-4262-B5D0-0907F31D6760}"/>
              </a:ext>
            </a:extLst>
          </p:cNvPr>
          <p:cNvSpPr/>
          <p:nvPr/>
        </p:nvSpPr>
        <p:spPr>
          <a:xfrm flipV="1">
            <a:off x="8022349" y="358468"/>
            <a:ext cx="115948" cy="117630"/>
          </a:xfrm>
          <a:custGeom>
            <a:avLst/>
            <a:gdLst>
              <a:gd name="connsiteX0" fmla="*/ 77319 w 154597"/>
              <a:gd name="connsiteY0" fmla="*/ 0 h 147037"/>
              <a:gd name="connsiteX1" fmla="*/ 95531 w 154597"/>
              <a:gd name="connsiteY1" fmla="*/ 56167 h 147037"/>
              <a:gd name="connsiteX2" fmla="*/ 154597 w 154597"/>
              <a:gd name="connsiteY2" fmla="*/ 56167 h 147037"/>
              <a:gd name="connsiteX3" fmla="*/ 106812 w 154597"/>
              <a:gd name="connsiteY3" fmla="*/ 90870 h 147037"/>
              <a:gd name="connsiteX4" fmla="*/ 125064 w 154597"/>
              <a:gd name="connsiteY4" fmla="*/ 147037 h 147037"/>
              <a:gd name="connsiteX5" fmla="*/ 77319 w 154597"/>
              <a:gd name="connsiteY5" fmla="*/ 112334 h 147037"/>
              <a:gd name="connsiteX6" fmla="*/ 29533 w 154597"/>
              <a:gd name="connsiteY6" fmla="*/ 147037 h 147037"/>
              <a:gd name="connsiteX7" fmla="*/ 47786 w 154597"/>
              <a:gd name="connsiteY7" fmla="*/ 90870 h 147037"/>
              <a:gd name="connsiteX8" fmla="*/ 0 w 154597"/>
              <a:gd name="connsiteY8" fmla="*/ 56167 h 147037"/>
              <a:gd name="connsiteX9" fmla="*/ 59066 w 154597"/>
              <a:gd name="connsiteY9" fmla="*/ 56167 h 14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4597" h="147037">
                <a:moveTo>
                  <a:pt x="77319" y="0"/>
                </a:moveTo>
                <a:lnTo>
                  <a:pt x="95531" y="56167"/>
                </a:lnTo>
                <a:lnTo>
                  <a:pt x="154597" y="56167"/>
                </a:lnTo>
                <a:lnTo>
                  <a:pt x="106812" y="90870"/>
                </a:lnTo>
                <a:lnTo>
                  <a:pt x="125064" y="147037"/>
                </a:lnTo>
                <a:lnTo>
                  <a:pt x="77319" y="112334"/>
                </a:lnTo>
                <a:lnTo>
                  <a:pt x="29533" y="147037"/>
                </a:lnTo>
                <a:lnTo>
                  <a:pt x="47786" y="90870"/>
                </a:lnTo>
                <a:lnTo>
                  <a:pt x="0" y="56167"/>
                </a:lnTo>
                <a:lnTo>
                  <a:pt x="59066" y="56167"/>
                </a:lnTo>
                <a:close/>
              </a:path>
            </a:pathLst>
          </a:custGeom>
          <a:solidFill>
            <a:schemeClr val="tx1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28" name="Freeform: Shape 127">
            <a:extLst>
              <a:ext uri="{FF2B5EF4-FFF2-40B4-BE49-F238E27FC236}">
                <a16:creationId xmlns="" xmlns:a16="http://schemas.microsoft.com/office/drawing/2014/main" id="{E2F81905-3DD3-4483-89FA-EF44D9D38CC0}"/>
              </a:ext>
            </a:extLst>
          </p:cNvPr>
          <p:cNvSpPr/>
          <p:nvPr/>
        </p:nvSpPr>
        <p:spPr>
          <a:xfrm flipV="1">
            <a:off x="8470747" y="65898"/>
            <a:ext cx="63629" cy="64549"/>
          </a:xfrm>
          <a:custGeom>
            <a:avLst/>
            <a:gdLst>
              <a:gd name="connsiteX0" fmla="*/ 42419 w 84838"/>
              <a:gd name="connsiteY0" fmla="*/ 0 h 80686"/>
              <a:gd name="connsiteX1" fmla="*/ 52446 w 84838"/>
              <a:gd name="connsiteY1" fmla="*/ 30825 h 80686"/>
              <a:gd name="connsiteX2" fmla="*/ 84839 w 84838"/>
              <a:gd name="connsiteY2" fmla="*/ 30825 h 80686"/>
              <a:gd name="connsiteX3" fmla="*/ 58635 w 84838"/>
              <a:gd name="connsiteY3" fmla="*/ 49861 h 80686"/>
              <a:gd name="connsiteX4" fmla="*/ 68662 w 84838"/>
              <a:gd name="connsiteY4" fmla="*/ 80686 h 80686"/>
              <a:gd name="connsiteX5" fmla="*/ 42419 w 84838"/>
              <a:gd name="connsiteY5" fmla="*/ 61612 h 80686"/>
              <a:gd name="connsiteX6" fmla="*/ 16216 w 84838"/>
              <a:gd name="connsiteY6" fmla="*/ 80686 h 80686"/>
              <a:gd name="connsiteX7" fmla="*/ 26243 w 84838"/>
              <a:gd name="connsiteY7" fmla="*/ 49861 h 80686"/>
              <a:gd name="connsiteX8" fmla="*/ 0 w 84838"/>
              <a:gd name="connsiteY8" fmla="*/ 30825 h 80686"/>
              <a:gd name="connsiteX9" fmla="*/ 32431 w 84838"/>
              <a:gd name="connsiteY9" fmla="*/ 30825 h 8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838" h="80686">
                <a:moveTo>
                  <a:pt x="42419" y="0"/>
                </a:moveTo>
                <a:lnTo>
                  <a:pt x="52446" y="30825"/>
                </a:lnTo>
                <a:lnTo>
                  <a:pt x="84839" y="30825"/>
                </a:lnTo>
                <a:lnTo>
                  <a:pt x="58635" y="49861"/>
                </a:lnTo>
                <a:lnTo>
                  <a:pt x="68662" y="80686"/>
                </a:lnTo>
                <a:lnTo>
                  <a:pt x="42419" y="61612"/>
                </a:lnTo>
                <a:lnTo>
                  <a:pt x="16216" y="80686"/>
                </a:lnTo>
                <a:lnTo>
                  <a:pt x="26243" y="49861"/>
                </a:lnTo>
                <a:lnTo>
                  <a:pt x="0" y="30825"/>
                </a:lnTo>
                <a:lnTo>
                  <a:pt x="32431" y="30825"/>
                </a:lnTo>
                <a:close/>
              </a:path>
            </a:pathLst>
          </a:custGeom>
          <a:solidFill>
            <a:schemeClr val="tx1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29" name="Freeform: Shape 128">
            <a:extLst>
              <a:ext uri="{FF2B5EF4-FFF2-40B4-BE49-F238E27FC236}">
                <a16:creationId xmlns="" xmlns:a16="http://schemas.microsoft.com/office/drawing/2014/main" id="{7DAC7AD2-3440-499A-B906-64F2A911D8C2}"/>
              </a:ext>
            </a:extLst>
          </p:cNvPr>
          <p:cNvSpPr/>
          <p:nvPr/>
        </p:nvSpPr>
        <p:spPr>
          <a:xfrm flipV="1">
            <a:off x="7474483" y="186410"/>
            <a:ext cx="63629" cy="64549"/>
          </a:xfrm>
          <a:custGeom>
            <a:avLst/>
            <a:gdLst>
              <a:gd name="connsiteX0" fmla="*/ 42419 w 84838"/>
              <a:gd name="connsiteY0" fmla="*/ 0 h 80686"/>
              <a:gd name="connsiteX1" fmla="*/ 52446 w 84838"/>
              <a:gd name="connsiteY1" fmla="*/ 30825 h 80686"/>
              <a:gd name="connsiteX2" fmla="*/ 84839 w 84838"/>
              <a:gd name="connsiteY2" fmla="*/ 30825 h 80686"/>
              <a:gd name="connsiteX3" fmla="*/ 58635 w 84838"/>
              <a:gd name="connsiteY3" fmla="*/ 49861 h 80686"/>
              <a:gd name="connsiteX4" fmla="*/ 68623 w 84838"/>
              <a:gd name="connsiteY4" fmla="*/ 80686 h 80686"/>
              <a:gd name="connsiteX5" fmla="*/ 42419 w 84838"/>
              <a:gd name="connsiteY5" fmla="*/ 61612 h 80686"/>
              <a:gd name="connsiteX6" fmla="*/ 16216 w 84838"/>
              <a:gd name="connsiteY6" fmla="*/ 80686 h 80686"/>
              <a:gd name="connsiteX7" fmla="*/ 26243 w 84838"/>
              <a:gd name="connsiteY7" fmla="*/ 49861 h 80686"/>
              <a:gd name="connsiteX8" fmla="*/ 0 w 84838"/>
              <a:gd name="connsiteY8" fmla="*/ 30825 h 80686"/>
              <a:gd name="connsiteX9" fmla="*/ 32431 w 84838"/>
              <a:gd name="connsiteY9" fmla="*/ 30825 h 8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838" h="80686">
                <a:moveTo>
                  <a:pt x="42419" y="0"/>
                </a:moveTo>
                <a:lnTo>
                  <a:pt x="52446" y="30825"/>
                </a:lnTo>
                <a:lnTo>
                  <a:pt x="84839" y="30825"/>
                </a:lnTo>
                <a:lnTo>
                  <a:pt x="58635" y="49861"/>
                </a:lnTo>
                <a:lnTo>
                  <a:pt x="68623" y="80686"/>
                </a:lnTo>
                <a:lnTo>
                  <a:pt x="42419" y="61612"/>
                </a:lnTo>
                <a:lnTo>
                  <a:pt x="16216" y="80686"/>
                </a:lnTo>
                <a:lnTo>
                  <a:pt x="26243" y="49861"/>
                </a:lnTo>
                <a:lnTo>
                  <a:pt x="0" y="30825"/>
                </a:lnTo>
                <a:lnTo>
                  <a:pt x="32431" y="30825"/>
                </a:lnTo>
                <a:close/>
              </a:path>
            </a:pathLst>
          </a:custGeom>
          <a:solidFill>
            <a:schemeClr val="tx1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30" name="Freeform: Shape 129">
            <a:extLst>
              <a:ext uri="{FF2B5EF4-FFF2-40B4-BE49-F238E27FC236}">
                <a16:creationId xmlns="" xmlns:a16="http://schemas.microsoft.com/office/drawing/2014/main" id="{139989CA-DFB4-49BA-89B6-B52DEE92469D}"/>
              </a:ext>
            </a:extLst>
          </p:cNvPr>
          <p:cNvSpPr/>
          <p:nvPr/>
        </p:nvSpPr>
        <p:spPr>
          <a:xfrm flipV="1">
            <a:off x="4671586" y="-344"/>
            <a:ext cx="63629" cy="64549"/>
          </a:xfrm>
          <a:custGeom>
            <a:avLst/>
            <a:gdLst>
              <a:gd name="connsiteX0" fmla="*/ 16176 w 84838"/>
              <a:gd name="connsiteY0" fmla="*/ 80686 h 80686"/>
              <a:gd name="connsiteX1" fmla="*/ 26204 w 84838"/>
              <a:gd name="connsiteY1" fmla="*/ 49861 h 80686"/>
              <a:gd name="connsiteX2" fmla="*/ 0 w 84838"/>
              <a:gd name="connsiteY2" fmla="*/ 30825 h 80686"/>
              <a:gd name="connsiteX3" fmla="*/ 32392 w 84838"/>
              <a:gd name="connsiteY3" fmla="*/ 30825 h 80686"/>
              <a:gd name="connsiteX4" fmla="*/ 42419 w 84838"/>
              <a:gd name="connsiteY4" fmla="*/ 0 h 80686"/>
              <a:gd name="connsiteX5" fmla="*/ 52407 w 84838"/>
              <a:gd name="connsiteY5" fmla="*/ 30825 h 80686"/>
              <a:gd name="connsiteX6" fmla="*/ 84838 w 84838"/>
              <a:gd name="connsiteY6" fmla="*/ 30825 h 80686"/>
              <a:gd name="connsiteX7" fmla="*/ 58596 w 84838"/>
              <a:gd name="connsiteY7" fmla="*/ 49861 h 80686"/>
              <a:gd name="connsiteX8" fmla="*/ 68623 w 84838"/>
              <a:gd name="connsiteY8" fmla="*/ 80686 h 8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38" h="80686">
                <a:moveTo>
                  <a:pt x="16176" y="80686"/>
                </a:moveTo>
                <a:lnTo>
                  <a:pt x="26204" y="49861"/>
                </a:lnTo>
                <a:lnTo>
                  <a:pt x="0" y="30825"/>
                </a:lnTo>
                <a:lnTo>
                  <a:pt x="32392" y="30825"/>
                </a:lnTo>
                <a:lnTo>
                  <a:pt x="42419" y="0"/>
                </a:lnTo>
                <a:lnTo>
                  <a:pt x="52407" y="30825"/>
                </a:lnTo>
                <a:lnTo>
                  <a:pt x="84838" y="30825"/>
                </a:lnTo>
                <a:lnTo>
                  <a:pt x="58596" y="49861"/>
                </a:lnTo>
                <a:lnTo>
                  <a:pt x="68623" y="80686"/>
                </a:lnTo>
              </a:path>
            </a:pathLst>
          </a:custGeom>
          <a:solidFill>
            <a:schemeClr val="tx1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31" name="Freeform: Shape 130">
            <a:extLst>
              <a:ext uri="{FF2B5EF4-FFF2-40B4-BE49-F238E27FC236}">
                <a16:creationId xmlns="" xmlns:a16="http://schemas.microsoft.com/office/drawing/2014/main" id="{0C447B43-ABA3-4260-A4BD-D8AF6EC7FA7D}"/>
              </a:ext>
            </a:extLst>
          </p:cNvPr>
          <p:cNvSpPr/>
          <p:nvPr/>
        </p:nvSpPr>
        <p:spPr>
          <a:xfrm flipV="1">
            <a:off x="4683718" y="-344"/>
            <a:ext cx="39335" cy="15228"/>
          </a:xfrm>
          <a:custGeom>
            <a:avLst/>
            <a:gdLst>
              <a:gd name="connsiteX0" fmla="*/ 52446 w 52446"/>
              <a:gd name="connsiteY0" fmla="*/ 19036 h 19035"/>
              <a:gd name="connsiteX1" fmla="*/ 26243 w 52446"/>
              <a:gd name="connsiteY1" fmla="*/ 0 h 19035"/>
              <a:gd name="connsiteX2" fmla="*/ 0 w 52446"/>
              <a:gd name="connsiteY2" fmla="*/ 19036 h 1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446" h="19035">
                <a:moveTo>
                  <a:pt x="52446" y="19036"/>
                </a:moveTo>
                <a:lnTo>
                  <a:pt x="26243" y="0"/>
                </a:lnTo>
                <a:lnTo>
                  <a:pt x="0" y="19036"/>
                </a:lnTo>
              </a:path>
            </a:pathLst>
          </a:custGeom>
          <a:solidFill>
            <a:schemeClr val="tx1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32" name="Freeform: Shape 131">
            <a:extLst>
              <a:ext uri="{FF2B5EF4-FFF2-40B4-BE49-F238E27FC236}">
                <a16:creationId xmlns="" xmlns:a16="http://schemas.microsoft.com/office/drawing/2014/main" id="{D203D029-3134-4357-9B07-BA4F906A788C}"/>
              </a:ext>
            </a:extLst>
          </p:cNvPr>
          <p:cNvSpPr/>
          <p:nvPr/>
        </p:nvSpPr>
        <p:spPr>
          <a:xfrm flipV="1">
            <a:off x="6119743" y="1982602"/>
            <a:ext cx="63629" cy="64549"/>
          </a:xfrm>
          <a:custGeom>
            <a:avLst/>
            <a:gdLst>
              <a:gd name="connsiteX0" fmla="*/ 42419 w 84838"/>
              <a:gd name="connsiteY0" fmla="*/ 0 h 80686"/>
              <a:gd name="connsiteX1" fmla="*/ 52446 w 84838"/>
              <a:gd name="connsiteY1" fmla="*/ 30825 h 80686"/>
              <a:gd name="connsiteX2" fmla="*/ 84838 w 84838"/>
              <a:gd name="connsiteY2" fmla="*/ 30825 h 80686"/>
              <a:gd name="connsiteX3" fmla="*/ 58635 w 84838"/>
              <a:gd name="connsiteY3" fmla="*/ 49861 h 80686"/>
              <a:gd name="connsiteX4" fmla="*/ 68662 w 84838"/>
              <a:gd name="connsiteY4" fmla="*/ 80687 h 80686"/>
              <a:gd name="connsiteX5" fmla="*/ 42419 w 84838"/>
              <a:gd name="connsiteY5" fmla="*/ 61651 h 80686"/>
              <a:gd name="connsiteX6" fmla="*/ 16215 w 84838"/>
              <a:gd name="connsiteY6" fmla="*/ 80687 h 80686"/>
              <a:gd name="connsiteX7" fmla="*/ 26243 w 84838"/>
              <a:gd name="connsiteY7" fmla="*/ 49861 h 80686"/>
              <a:gd name="connsiteX8" fmla="*/ 0 w 84838"/>
              <a:gd name="connsiteY8" fmla="*/ 30825 h 80686"/>
              <a:gd name="connsiteX9" fmla="*/ 32431 w 84838"/>
              <a:gd name="connsiteY9" fmla="*/ 30825 h 8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838" h="80686">
                <a:moveTo>
                  <a:pt x="42419" y="0"/>
                </a:moveTo>
                <a:lnTo>
                  <a:pt x="52446" y="30825"/>
                </a:lnTo>
                <a:lnTo>
                  <a:pt x="84838" y="30825"/>
                </a:lnTo>
                <a:lnTo>
                  <a:pt x="58635" y="49861"/>
                </a:lnTo>
                <a:lnTo>
                  <a:pt x="68662" y="80687"/>
                </a:lnTo>
                <a:lnTo>
                  <a:pt x="42419" y="61651"/>
                </a:lnTo>
                <a:lnTo>
                  <a:pt x="16215" y="80687"/>
                </a:lnTo>
                <a:lnTo>
                  <a:pt x="26243" y="49861"/>
                </a:lnTo>
                <a:lnTo>
                  <a:pt x="0" y="30825"/>
                </a:lnTo>
                <a:lnTo>
                  <a:pt x="32431" y="30825"/>
                </a:lnTo>
                <a:close/>
              </a:path>
            </a:pathLst>
          </a:custGeom>
          <a:solidFill>
            <a:schemeClr val="tx1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34" name="Freeform: Shape 133">
            <a:extLst>
              <a:ext uri="{FF2B5EF4-FFF2-40B4-BE49-F238E27FC236}">
                <a16:creationId xmlns="" xmlns:a16="http://schemas.microsoft.com/office/drawing/2014/main" id="{4E1D91DB-892F-4C9C-939F-1F23FF1D8DA5}"/>
              </a:ext>
            </a:extLst>
          </p:cNvPr>
          <p:cNvSpPr/>
          <p:nvPr/>
        </p:nvSpPr>
        <p:spPr>
          <a:xfrm flipV="1">
            <a:off x="7389410" y="4003369"/>
            <a:ext cx="105754" cy="107258"/>
          </a:xfrm>
          <a:custGeom>
            <a:avLst/>
            <a:gdLst>
              <a:gd name="connsiteX0" fmla="*/ 70503 w 141005"/>
              <a:gd name="connsiteY0" fmla="*/ 0 h 134072"/>
              <a:gd name="connsiteX1" fmla="*/ 87149 w 141005"/>
              <a:gd name="connsiteY1" fmla="*/ 51193 h 134072"/>
              <a:gd name="connsiteX2" fmla="*/ 141006 w 141005"/>
              <a:gd name="connsiteY2" fmla="*/ 51193 h 134072"/>
              <a:gd name="connsiteX3" fmla="*/ 97411 w 141005"/>
              <a:gd name="connsiteY3" fmla="*/ 82841 h 134072"/>
              <a:gd name="connsiteX4" fmla="*/ 114058 w 141005"/>
              <a:gd name="connsiteY4" fmla="*/ 134073 h 134072"/>
              <a:gd name="connsiteX5" fmla="*/ 70503 w 141005"/>
              <a:gd name="connsiteY5" fmla="*/ 102425 h 134072"/>
              <a:gd name="connsiteX6" fmla="*/ 26948 w 141005"/>
              <a:gd name="connsiteY6" fmla="*/ 134073 h 134072"/>
              <a:gd name="connsiteX7" fmla="*/ 43594 w 141005"/>
              <a:gd name="connsiteY7" fmla="*/ 82841 h 134072"/>
              <a:gd name="connsiteX8" fmla="*/ 0 w 141005"/>
              <a:gd name="connsiteY8" fmla="*/ 51193 h 134072"/>
              <a:gd name="connsiteX9" fmla="*/ 53856 w 141005"/>
              <a:gd name="connsiteY9" fmla="*/ 51193 h 134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1005" h="134072">
                <a:moveTo>
                  <a:pt x="70503" y="0"/>
                </a:moveTo>
                <a:lnTo>
                  <a:pt x="87149" y="51193"/>
                </a:lnTo>
                <a:lnTo>
                  <a:pt x="141006" y="51193"/>
                </a:lnTo>
                <a:lnTo>
                  <a:pt x="97411" y="82841"/>
                </a:lnTo>
                <a:lnTo>
                  <a:pt x="114058" y="134073"/>
                </a:lnTo>
                <a:lnTo>
                  <a:pt x="70503" y="102425"/>
                </a:lnTo>
                <a:lnTo>
                  <a:pt x="26948" y="134073"/>
                </a:lnTo>
                <a:lnTo>
                  <a:pt x="43594" y="82841"/>
                </a:lnTo>
                <a:lnTo>
                  <a:pt x="0" y="51193"/>
                </a:lnTo>
                <a:lnTo>
                  <a:pt x="53856" y="51193"/>
                </a:lnTo>
                <a:close/>
              </a:path>
            </a:pathLst>
          </a:custGeom>
          <a:solidFill>
            <a:schemeClr val="accent4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37" name="Freeform: Shape 136">
            <a:extLst>
              <a:ext uri="{FF2B5EF4-FFF2-40B4-BE49-F238E27FC236}">
                <a16:creationId xmlns="" xmlns:a16="http://schemas.microsoft.com/office/drawing/2014/main" id="{F45A5CD3-E237-414A-A1A7-4CF7A7812700}"/>
              </a:ext>
            </a:extLst>
          </p:cNvPr>
          <p:cNvSpPr/>
          <p:nvPr/>
        </p:nvSpPr>
        <p:spPr>
          <a:xfrm flipV="1">
            <a:off x="4275595" y="659092"/>
            <a:ext cx="63629" cy="64549"/>
          </a:xfrm>
          <a:custGeom>
            <a:avLst/>
            <a:gdLst>
              <a:gd name="connsiteX0" fmla="*/ 42419 w 84838"/>
              <a:gd name="connsiteY0" fmla="*/ 0 h 80686"/>
              <a:gd name="connsiteX1" fmla="*/ 52446 w 84838"/>
              <a:gd name="connsiteY1" fmla="*/ 30825 h 80686"/>
              <a:gd name="connsiteX2" fmla="*/ 84838 w 84838"/>
              <a:gd name="connsiteY2" fmla="*/ 30825 h 80686"/>
              <a:gd name="connsiteX3" fmla="*/ 58635 w 84838"/>
              <a:gd name="connsiteY3" fmla="*/ 49861 h 80686"/>
              <a:gd name="connsiteX4" fmla="*/ 68623 w 84838"/>
              <a:gd name="connsiteY4" fmla="*/ 80686 h 80686"/>
              <a:gd name="connsiteX5" fmla="*/ 42419 w 84838"/>
              <a:gd name="connsiteY5" fmla="*/ 61651 h 80686"/>
              <a:gd name="connsiteX6" fmla="*/ 16216 w 84838"/>
              <a:gd name="connsiteY6" fmla="*/ 80686 h 80686"/>
              <a:gd name="connsiteX7" fmla="*/ 26204 w 84838"/>
              <a:gd name="connsiteY7" fmla="*/ 49861 h 80686"/>
              <a:gd name="connsiteX8" fmla="*/ 0 w 84838"/>
              <a:gd name="connsiteY8" fmla="*/ 30825 h 80686"/>
              <a:gd name="connsiteX9" fmla="*/ 32392 w 84838"/>
              <a:gd name="connsiteY9" fmla="*/ 30825 h 8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838" h="80686">
                <a:moveTo>
                  <a:pt x="42419" y="0"/>
                </a:moveTo>
                <a:lnTo>
                  <a:pt x="52446" y="30825"/>
                </a:lnTo>
                <a:lnTo>
                  <a:pt x="84838" y="30825"/>
                </a:lnTo>
                <a:lnTo>
                  <a:pt x="58635" y="49861"/>
                </a:lnTo>
                <a:lnTo>
                  <a:pt x="68623" y="80686"/>
                </a:lnTo>
                <a:lnTo>
                  <a:pt x="42419" y="61651"/>
                </a:lnTo>
                <a:lnTo>
                  <a:pt x="16216" y="80686"/>
                </a:lnTo>
                <a:lnTo>
                  <a:pt x="26204" y="49861"/>
                </a:lnTo>
                <a:lnTo>
                  <a:pt x="0" y="30825"/>
                </a:lnTo>
                <a:lnTo>
                  <a:pt x="32392" y="30825"/>
                </a:lnTo>
                <a:close/>
              </a:path>
            </a:pathLst>
          </a:custGeom>
          <a:solidFill>
            <a:schemeClr val="tx1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38" name="Freeform: Shape 137">
            <a:extLst>
              <a:ext uri="{FF2B5EF4-FFF2-40B4-BE49-F238E27FC236}">
                <a16:creationId xmlns="" xmlns:a16="http://schemas.microsoft.com/office/drawing/2014/main" id="{5CF70CB1-4DB7-49D6-B26D-E85E15117C25}"/>
              </a:ext>
            </a:extLst>
          </p:cNvPr>
          <p:cNvSpPr/>
          <p:nvPr/>
        </p:nvSpPr>
        <p:spPr>
          <a:xfrm flipV="1">
            <a:off x="4411783" y="3258390"/>
            <a:ext cx="63629" cy="64549"/>
          </a:xfrm>
          <a:custGeom>
            <a:avLst/>
            <a:gdLst>
              <a:gd name="connsiteX0" fmla="*/ 42419 w 84838"/>
              <a:gd name="connsiteY0" fmla="*/ 0 h 80686"/>
              <a:gd name="connsiteX1" fmla="*/ 52446 w 84838"/>
              <a:gd name="connsiteY1" fmla="*/ 30825 h 80686"/>
              <a:gd name="connsiteX2" fmla="*/ 84838 w 84838"/>
              <a:gd name="connsiteY2" fmla="*/ 30825 h 80686"/>
              <a:gd name="connsiteX3" fmla="*/ 58635 w 84838"/>
              <a:gd name="connsiteY3" fmla="*/ 49861 h 80686"/>
              <a:gd name="connsiteX4" fmla="*/ 68662 w 84838"/>
              <a:gd name="connsiteY4" fmla="*/ 80686 h 80686"/>
              <a:gd name="connsiteX5" fmla="*/ 42419 w 84838"/>
              <a:gd name="connsiteY5" fmla="*/ 61651 h 80686"/>
              <a:gd name="connsiteX6" fmla="*/ 16216 w 84838"/>
              <a:gd name="connsiteY6" fmla="*/ 80686 h 80686"/>
              <a:gd name="connsiteX7" fmla="*/ 26243 w 84838"/>
              <a:gd name="connsiteY7" fmla="*/ 49861 h 80686"/>
              <a:gd name="connsiteX8" fmla="*/ 0 w 84838"/>
              <a:gd name="connsiteY8" fmla="*/ 30825 h 80686"/>
              <a:gd name="connsiteX9" fmla="*/ 32431 w 84838"/>
              <a:gd name="connsiteY9" fmla="*/ 30825 h 8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838" h="80686">
                <a:moveTo>
                  <a:pt x="42419" y="0"/>
                </a:moveTo>
                <a:lnTo>
                  <a:pt x="52446" y="30825"/>
                </a:lnTo>
                <a:lnTo>
                  <a:pt x="84838" y="30825"/>
                </a:lnTo>
                <a:lnTo>
                  <a:pt x="58635" y="49861"/>
                </a:lnTo>
                <a:lnTo>
                  <a:pt x="68662" y="80686"/>
                </a:lnTo>
                <a:lnTo>
                  <a:pt x="42419" y="61651"/>
                </a:lnTo>
                <a:lnTo>
                  <a:pt x="16216" y="80686"/>
                </a:lnTo>
                <a:lnTo>
                  <a:pt x="26243" y="49861"/>
                </a:lnTo>
                <a:lnTo>
                  <a:pt x="0" y="30825"/>
                </a:lnTo>
                <a:lnTo>
                  <a:pt x="32431" y="30825"/>
                </a:lnTo>
                <a:close/>
              </a:path>
            </a:pathLst>
          </a:custGeom>
          <a:solidFill>
            <a:schemeClr val="accent4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39" name="Freeform: Shape 138">
            <a:extLst>
              <a:ext uri="{FF2B5EF4-FFF2-40B4-BE49-F238E27FC236}">
                <a16:creationId xmlns="" xmlns:a16="http://schemas.microsoft.com/office/drawing/2014/main" id="{E6B1024F-CDDC-45BA-B112-14AD90C0C6D3}"/>
              </a:ext>
            </a:extLst>
          </p:cNvPr>
          <p:cNvSpPr/>
          <p:nvPr/>
        </p:nvSpPr>
        <p:spPr>
          <a:xfrm flipV="1">
            <a:off x="4589890" y="3157993"/>
            <a:ext cx="63629" cy="64549"/>
          </a:xfrm>
          <a:custGeom>
            <a:avLst/>
            <a:gdLst>
              <a:gd name="connsiteX0" fmla="*/ 42419 w 84838"/>
              <a:gd name="connsiteY0" fmla="*/ 0 h 80686"/>
              <a:gd name="connsiteX1" fmla="*/ 52446 w 84838"/>
              <a:gd name="connsiteY1" fmla="*/ 30786 h 80686"/>
              <a:gd name="connsiteX2" fmla="*/ 84838 w 84838"/>
              <a:gd name="connsiteY2" fmla="*/ 30786 h 80686"/>
              <a:gd name="connsiteX3" fmla="*/ 58635 w 84838"/>
              <a:gd name="connsiteY3" fmla="*/ 49861 h 80686"/>
              <a:gd name="connsiteX4" fmla="*/ 68623 w 84838"/>
              <a:gd name="connsiteY4" fmla="*/ 80686 h 80686"/>
              <a:gd name="connsiteX5" fmla="*/ 42419 w 84838"/>
              <a:gd name="connsiteY5" fmla="*/ 61612 h 80686"/>
              <a:gd name="connsiteX6" fmla="*/ 16216 w 84838"/>
              <a:gd name="connsiteY6" fmla="*/ 80686 h 80686"/>
              <a:gd name="connsiteX7" fmla="*/ 26204 w 84838"/>
              <a:gd name="connsiteY7" fmla="*/ 49861 h 80686"/>
              <a:gd name="connsiteX8" fmla="*/ 0 w 84838"/>
              <a:gd name="connsiteY8" fmla="*/ 30786 h 80686"/>
              <a:gd name="connsiteX9" fmla="*/ 32392 w 84838"/>
              <a:gd name="connsiteY9" fmla="*/ 30786 h 8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838" h="80686">
                <a:moveTo>
                  <a:pt x="42419" y="0"/>
                </a:moveTo>
                <a:lnTo>
                  <a:pt x="52446" y="30786"/>
                </a:lnTo>
                <a:lnTo>
                  <a:pt x="84838" y="30786"/>
                </a:lnTo>
                <a:lnTo>
                  <a:pt x="58635" y="49861"/>
                </a:lnTo>
                <a:lnTo>
                  <a:pt x="68623" y="80686"/>
                </a:lnTo>
                <a:lnTo>
                  <a:pt x="42419" y="61612"/>
                </a:lnTo>
                <a:lnTo>
                  <a:pt x="16216" y="80686"/>
                </a:lnTo>
                <a:lnTo>
                  <a:pt x="26204" y="49861"/>
                </a:lnTo>
                <a:lnTo>
                  <a:pt x="0" y="30786"/>
                </a:lnTo>
                <a:lnTo>
                  <a:pt x="32392" y="30786"/>
                </a:lnTo>
                <a:close/>
              </a:path>
            </a:pathLst>
          </a:custGeom>
          <a:solidFill>
            <a:schemeClr val="accent4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40" name="Freeform: Shape 139">
            <a:extLst>
              <a:ext uri="{FF2B5EF4-FFF2-40B4-BE49-F238E27FC236}">
                <a16:creationId xmlns="" xmlns:a16="http://schemas.microsoft.com/office/drawing/2014/main" id="{C589B309-AD56-4B55-9B40-2DF468FD47D3}"/>
              </a:ext>
            </a:extLst>
          </p:cNvPr>
          <p:cNvSpPr/>
          <p:nvPr/>
        </p:nvSpPr>
        <p:spPr>
          <a:xfrm flipV="1">
            <a:off x="4275595" y="2874885"/>
            <a:ext cx="63629" cy="64549"/>
          </a:xfrm>
          <a:custGeom>
            <a:avLst/>
            <a:gdLst>
              <a:gd name="connsiteX0" fmla="*/ 42419 w 84838"/>
              <a:gd name="connsiteY0" fmla="*/ 0 h 80686"/>
              <a:gd name="connsiteX1" fmla="*/ 52446 w 84838"/>
              <a:gd name="connsiteY1" fmla="*/ 30825 h 80686"/>
              <a:gd name="connsiteX2" fmla="*/ 84838 w 84838"/>
              <a:gd name="connsiteY2" fmla="*/ 30825 h 80686"/>
              <a:gd name="connsiteX3" fmla="*/ 58635 w 84838"/>
              <a:gd name="connsiteY3" fmla="*/ 49861 h 80686"/>
              <a:gd name="connsiteX4" fmla="*/ 68623 w 84838"/>
              <a:gd name="connsiteY4" fmla="*/ 80687 h 80686"/>
              <a:gd name="connsiteX5" fmla="*/ 42419 w 84838"/>
              <a:gd name="connsiteY5" fmla="*/ 61651 h 80686"/>
              <a:gd name="connsiteX6" fmla="*/ 16216 w 84838"/>
              <a:gd name="connsiteY6" fmla="*/ 80687 h 80686"/>
              <a:gd name="connsiteX7" fmla="*/ 26204 w 84838"/>
              <a:gd name="connsiteY7" fmla="*/ 49861 h 80686"/>
              <a:gd name="connsiteX8" fmla="*/ 0 w 84838"/>
              <a:gd name="connsiteY8" fmla="*/ 30825 h 80686"/>
              <a:gd name="connsiteX9" fmla="*/ 32392 w 84838"/>
              <a:gd name="connsiteY9" fmla="*/ 30825 h 8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838" h="80686">
                <a:moveTo>
                  <a:pt x="42419" y="0"/>
                </a:moveTo>
                <a:lnTo>
                  <a:pt x="52446" y="30825"/>
                </a:lnTo>
                <a:lnTo>
                  <a:pt x="84838" y="30825"/>
                </a:lnTo>
                <a:lnTo>
                  <a:pt x="58635" y="49861"/>
                </a:lnTo>
                <a:lnTo>
                  <a:pt x="68623" y="80687"/>
                </a:lnTo>
                <a:lnTo>
                  <a:pt x="42419" y="61651"/>
                </a:lnTo>
                <a:lnTo>
                  <a:pt x="16216" y="80687"/>
                </a:lnTo>
                <a:lnTo>
                  <a:pt x="26204" y="49861"/>
                </a:lnTo>
                <a:lnTo>
                  <a:pt x="0" y="30825"/>
                </a:lnTo>
                <a:lnTo>
                  <a:pt x="32392" y="30825"/>
                </a:lnTo>
                <a:close/>
              </a:path>
            </a:pathLst>
          </a:custGeom>
          <a:solidFill>
            <a:schemeClr val="accent4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41" name="Freeform: Shape 140">
            <a:extLst>
              <a:ext uri="{FF2B5EF4-FFF2-40B4-BE49-F238E27FC236}">
                <a16:creationId xmlns="" xmlns:a16="http://schemas.microsoft.com/office/drawing/2014/main" id="{D51D8961-E0ED-4DDE-BDCA-91E10FEA8897}"/>
              </a:ext>
            </a:extLst>
          </p:cNvPr>
          <p:cNvSpPr/>
          <p:nvPr/>
        </p:nvSpPr>
        <p:spPr>
          <a:xfrm flipV="1">
            <a:off x="8060920" y="1840186"/>
            <a:ext cx="63629" cy="64549"/>
          </a:xfrm>
          <a:custGeom>
            <a:avLst/>
            <a:gdLst>
              <a:gd name="connsiteX0" fmla="*/ 42419 w 84838"/>
              <a:gd name="connsiteY0" fmla="*/ 0 h 80686"/>
              <a:gd name="connsiteX1" fmla="*/ 52446 w 84838"/>
              <a:gd name="connsiteY1" fmla="*/ 30825 h 80686"/>
              <a:gd name="connsiteX2" fmla="*/ 84839 w 84838"/>
              <a:gd name="connsiteY2" fmla="*/ 30825 h 80686"/>
              <a:gd name="connsiteX3" fmla="*/ 58635 w 84838"/>
              <a:gd name="connsiteY3" fmla="*/ 49900 h 80686"/>
              <a:gd name="connsiteX4" fmla="*/ 68623 w 84838"/>
              <a:gd name="connsiteY4" fmla="*/ 80686 h 80686"/>
              <a:gd name="connsiteX5" fmla="*/ 42419 w 84838"/>
              <a:gd name="connsiteY5" fmla="*/ 61651 h 80686"/>
              <a:gd name="connsiteX6" fmla="*/ 16216 w 84838"/>
              <a:gd name="connsiteY6" fmla="*/ 80686 h 80686"/>
              <a:gd name="connsiteX7" fmla="*/ 26204 w 84838"/>
              <a:gd name="connsiteY7" fmla="*/ 49900 h 80686"/>
              <a:gd name="connsiteX8" fmla="*/ 0 w 84838"/>
              <a:gd name="connsiteY8" fmla="*/ 30825 h 80686"/>
              <a:gd name="connsiteX9" fmla="*/ 32392 w 84838"/>
              <a:gd name="connsiteY9" fmla="*/ 30825 h 8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838" h="80686">
                <a:moveTo>
                  <a:pt x="42419" y="0"/>
                </a:moveTo>
                <a:lnTo>
                  <a:pt x="52446" y="30825"/>
                </a:lnTo>
                <a:lnTo>
                  <a:pt x="84839" y="30825"/>
                </a:lnTo>
                <a:lnTo>
                  <a:pt x="58635" y="49900"/>
                </a:lnTo>
                <a:lnTo>
                  <a:pt x="68623" y="80686"/>
                </a:lnTo>
                <a:lnTo>
                  <a:pt x="42419" y="61651"/>
                </a:lnTo>
                <a:lnTo>
                  <a:pt x="16216" y="80686"/>
                </a:lnTo>
                <a:lnTo>
                  <a:pt x="26204" y="49900"/>
                </a:lnTo>
                <a:lnTo>
                  <a:pt x="0" y="30825"/>
                </a:lnTo>
                <a:lnTo>
                  <a:pt x="32392" y="30825"/>
                </a:lnTo>
                <a:close/>
              </a:path>
            </a:pathLst>
          </a:custGeom>
          <a:solidFill>
            <a:schemeClr val="tx1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42" name="Freeform: Shape 141">
            <a:extLst>
              <a:ext uri="{FF2B5EF4-FFF2-40B4-BE49-F238E27FC236}">
                <a16:creationId xmlns="" xmlns:a16="http://schemas.microsoft.com/office/drawing/2014/main" id="{68F22152-BFF5-4314-AF75-B48F47428DD6}"/>
              </a:ext>
            </a:extLst>
          </p:cNvPr>
          <p:cNvSpPr/>
          <p:nvPr/>
        </p:nvSpPr>
        <p:spPr>
          <a:xfrm flipV="1">
            <a:off x="7680910" y="2694712"/>
            <a:ext cx="63629" cy="64549"/>
          </a:xfrm>
          <a:custGeom>
            <a:avLst/>
            <a:gdLst>
              <a:gd name="connsiteX0" fmla="*/ 42419 w 84838"/>
              <a:gd name="connsiteY0" fmla="*/ 0 h 80686"/>
              <a:gd name="connsiteX1" fmla="*/ 52446 w 84838"/>
              <a:gd name="connsiteY1" fmla="*/ 30825 h 80686"/>
              <a:gd name="connsiteX2" fmla="*/ 84839 w 84838"/>
              <a:gd name="connsiteY2" fmla="*/ 30825 h 80686"/>
              <a:gd name="connsiteX3" fmla="*/ 58635 w 84838"/>
              <a:gd name="connsiteY3" fmla="*/ 49861 h 80686"/>
              <a:gd name="connsiteX4" fmla="*/ 68623 w 84838"/>
              <a:gd name="connsiteY4" fmla="*/ 80687 h 80686"/>
              <a:gd name="connsiteX5" fmla="*/ 42419 w 84838"/>
              <a:gd name="connsiteY5" fmla="*/ 61651 h 80686"/>
              <a:gd name="connsiteX6" fmla="*/ 16216 w 84838"/>
              <a:gd name="connsiteY6" fmla="*/ 80687 h 80686"/>
              <a:gd name="connsiteX7" fmla="*/ 26204 w 84838"/>
              <a:gd name="connsiteY7" fmla="*/ 49861 h 80686"/>
              <a:gd name="connsiteX8" fmla="*/ 0 w 84838"/>
              <a:gd name="connsiteY8" fmla="*/ 30825 h 80686"/>
              <a:gd name="connsiteX9" fmla="*/ 32392 w 84838"/>
              <a:gd name="connsiteY9" fmla="*/ 30825 h 8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838" h="80686">
                <a:moveTo>
                  <a:pt x="42419" y="0"/>
                </a:moveTo>
                <a:lnTo>
                  <a:pt x="52446" y="30825"/>
                </a:lnTo>
                <a:lnTo>
                  <a:pt x="84839" y="30825"/>
                </a:lnTo>
                <a:lnTo>
                  <a:pt x="58635" y="49861"/>
                </a:lnTo>
                <a:lnTo>
                  <a:pt x="68623" y="80687"/>
                </a:lnTo>
                <a:lnTo>
                  <a:pt x="42419" y="61651"/>
                </a:lnTo>
                <a:lnTo>
                  <a:pt x="16216" y="80687"/>
                </a:lnTo>
                <a:lnTo>
                  <a:pt x="26204" y="49861"/>
                </a:lnTo>
                <a:lnTo>
                  <a:pt x="0" y="30825"/>
                </a:lnTo>
                <a:lnTo>
                  <a:pt x="32392" y="30825"/>
                </a:lnTo>
                <a:close/>
              </a:path>
            </a:pathLst>
          </a:custGeom>
          <a:solidFill>
            <a:schemeClr val="tx1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143" name="Freeform: Shape 142">
            <a:extLst>
              <a:ext uri="{FF2B5EF4-FFF2-40B4-BE49-F238E27FC236}">
                <a16:creationId xmlns="" xmlns:a16="http://schemas.microsoft.com/office/drawing/2014/main" id="{97113E32-6110-45E4-AE81-A795E3F825C0}"/>
              </a:ext>
            </a:extLst>
          </p:cNvPr>
          <p:cNvSpPr/>
          <p:nvPr/>
        </p:nvSpPr>
        <p:spPr>
          <a:xfrm flipV="1">
            <a:off x="7239268" y="1642967"/>
            <a:ext cx="63629" cy="64549"/>
          </a:xfrm>
          <a:custGeom>
            <a:avLst/>
            <a:gdLst>
              <a:gd name="connsiteX0" fmla="*/ 42419 w 84838"/>
              <a:gd name="connsiteY0" fmla="*/ 0 h 80686"/>
              <a:gd name="connsiteX1" fmla="*/ 52407 w 84838"/>
              <a:gd name="connsiteY1" fmla="*/ 30825 h 80686"/>
              <a:gd name="connsiteX2" fmla="*/ 84839 w 84838"/>
              <a:gd name="connsiteY2" fmla="*/ 30825 h 80686"/>
              <a:gd name="connsiteX3" fmla="*/ 58596 w 84838"/>
              <a:gd name="connsiteY3" fmla="*/ 49862 h 80686"/>
              <a:gd name="connsiteX4" fmla="*/ 68623 w 84838"/>
              <a:gd name="connsiteY4" fmla="*/ 80687 h 80686"/>
              <a:gd name="connsiteX5" fmla="*/ 42419 w 84838"/>
              <a:gd name="connsiteY5" fmla="*/ 61612 h 80686"/>
              <a:gd name="connsiteX6" fmla="*/ 16176 w 84838"/>
              <a:gd name="connsiteY6" fmla="*/ 80687 h 80686"/>
              <a:gd name="connsiteX7" fmla="*/ 26204 w 84838"/>
              <a:gd name="connsiteY7" fmla="*/ 49862 h 80686"/>
              <a:gd name="connsiteX8" fmla="*/ 0 w 84838"/>
              <a:gd name="connsiteY8" fmla="*/ 30825 h 80686"/>
              <a:gd name="connsiteX9" fmla="*/ 32392 w 84838"/>
              <a:gd name="connsiteY9" fmla="*/ 30825 h 8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838" h="80686">
                <a:moveTo>
                  <a:pt x="42419" y="0"/>
                </a:moveTo>
                <a:lnTo>
                  <a:pt x="52407" y="30825"/>
                </a:lnTo>
                <a:lnTo>
                  <a:pt x="84839" y="30825"/>
                </a:lnTo>
                <a:lnTo>
                  <a:pt x="58596" y="49862"/>
                </a:lnTo>
                <a:lnTo>
                  <a:pt x="68623" y="80687"/>
                </a:lnTo>
                <a:lnTo>
                  <a:pt x="42419" y="61612"/>
                </a:lnTo>
                <a:lnTo>
                  <a:pt x="16176" y="80687"/>
                </a:lnTo>
                <a:lnTo>
                  <a:pt x="26204" y="49862"/>
                </a:lnTo>
                <a:lnTo>
                  <a:pt x="0" y="30825"/>
                </a:lnTo>
                <a:lnTo>
                  <a:pt x="32392" y="30825"/>
                </a:lnTo>
                <a:close/>
              </a:path>
            </a:pathLst>
          </a:custGeom>
          <a:solidFill>
            <a:schemeClr val="tx1"/>
          </a:solidFill>
          <a:ln w="3911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F138C2C6-B444-4346-A864-0E6FE8166EAE}"/>
              </a:ext>
            </a:extLst>
          </p:cNvPr>
          <p:cNvSpPr txBox="1"/>
          <p:nvPr/>
        </p:nvSpPr>
        <p:spPr>
          <a:xfrm>
            <a:off x="464793" y="848581"/>
            <a:ext cx="836666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4400" i="0">
                <a:effectLst/>
                <a:latin typeface="Georgia" panose="02040502050405020303" pitchFamily="18" charset="0"/>
              </a:defRPr>
            </a:lvl1pPr>
          </a:lstStyle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="" xmlns:a16="http://schemas.microsoft.com/office/drawing/2014/main" id="{0C85F80F-0B6F-4A92-8D9E-5800CA6D381E}"/>
              </a:ext>
            </a:extLst>
          </p:cNvPr>
          <p:cNvSpPr/>
          <p:nvPr/>
        </p:nvSpPr>
        <p:spPr>
          <a:xfrm>
            <a:off x="0" y="3280828"/>
            <a:ext cx="9144000" cy="2205950"/>
          </a:xfrm>
          <a:custGeom>
            <a:avLst/>
            <a:gdLst>
              <a:gd name="connsiteX0" fmla="*/ 0 w 12192000"/>
              <a:gd name="connsiteY0" fmla="*/ 0 h 2757437"/>
              <a:gd name="connsiteX1" fmla="*/ 807110 w 12192000"/>
              <a:gd name="connsiteY1" fmla="*/ 730104 h 2757437"/>
              <a:gd name="connsiteX2" fmla="*/ 811161 w 12192000"/>
              <a:gd name="connsiteY2" fmla="*/ 730025 h 2757437"/>
              <a:gd name="connsiteX3" fmla="*/ 1205631 w 12192000"/>
              <a:gd name="connsiteY3" fmla="*/ 1093229 h 2757437"/>
              <a:gd name="connsiteX4" fmla="*/ 1363026 w 12192000"/>
              <a:gd name="connsiteY4" fmla="*/ 1072621 h 2757437"/>
              <a:gd name="connsiteX5" fmla="*/ 1971958 w 12192000"/>
              <a:gd name="connsiteY5" fmla="*/ 1646471 h 2757437"/>
              <a:gd name="connsiteX6" fmla="*/ 2140679 w 12192000"/>
              <a:gd name="connsiteY6" fmla="*/ 1612294 h 2757437"/>
              <a:gd name="connsiteX7" fmla="*/ 2307159 w 12192000"/>
              <a:gd name="connsiteY7" fmla="*/ 1645527 h 2757437"/>
              <a:gd name="connsiteX8" fmla="*/ 2823038 w 12192000"/>
              <a:gd name="connsiteY8" fmla="*/ 1360902 h 2757437"/>
              <a:gd name="connsiteX9" fmla="*/ 3286845 w 12192000"/>
              <a:gd name="connsiteY9" fmla="*/ 1574852 h 2757437"/>
              <a:gd name="connsiteX10" fmla="*/ 3816686 w 12192000"/>
              <a:gd name="connsiteY10" fmla="*/ 1267063 h 2757437"/>
              <a:gd name="connsiteX11" fmla="*/ 4423887 w 12192000"/>
              <a:gd name="connsiteY11" fmla="*/ 1818850 h 2757437"/>
              <a:gd name="connsiteX12" fmla="*/ 4494089 w 12192000"/>
              <a:gd name="connsiteY12" fmla="*/ 1813226 h 2757437"/>
              <a:gd name="connsiteX13" fmla="*/ 4823077 w 12192000"/>
              <a:gd name="connsiteY13" fmla="*/ 1961024 h 2757437"/>
              <a:gd name="connsiteX14" fmla="*/ 4934417 w 12192000"/>
              <a:gd name="connsiteY14" fmla="*/ 1946826 h 2757437"/>
              <a:gd name="connsiteX15" fmla="*/ 5129017 w 12192000"/>
              <a:gd name="connsiteY15" fmla="*/ 1992055 h 2757437"/>
              <a:gd name="connsiteX16" fmla="*/ 5659999 w 12192000"/>
              <a:gd name="connsiteY16" fmla="*/ 1682693 h 2757437"/>
              <a:gd name="connsiteX17" fmla="*/ 6096000 w 12192000"/>
              <a:gd name="connsiteY17" fmla="*/ 1866163 h 2757437"/>
              <a:gd name="connsiteX18" fmla="*/ 6178748 w 12192000"/>
              <a:gd name="connsiteY18" fmla="*/ 1971800 h 2757437"/>
              <a:gd name="connsiteX19" fmla="*/ 6325052 w 12192000"/>
              <a:gd name="connsiteY19" fmla="*/ 1946826 h 2757437"/>
              <a:gd name="connsiteX20" fmla="*/ 6712876 w 12192000"/>
              <a:gd name="connsiteY20" fmla="*/ 2178592 h 2757437"/>
              <a:gd name="connsiteX21" fmla="*/ 6826851 w 12192000"/>
              <a:gd name="connsiteY21" fmla="*/ 2149489 h 2757437"/>
              <a:gd name="connsiteX22" fmla="*/ 7025385 w 12192000"/>
              <a:gd name="connsiteY22" fmla="*/ 2256700 h 2757437"/>
              <a:gd name="connsiteX23" fmla="*/ 7229856 w 12192000"/>
              <a:gd name="connsiteY23" fmla="*/ 2209387 h 2757437"/>
              <a:gd name="connsiteX24" fmla="*/ 7510429 w 12192000"/>
              <a:gd name="connsiteY24" fmla="*/ 2303423 h 2757437"/>
              <a:gd name="connsiteX25" fmla="*/ 7937307 w 12192000"/>
              <a:gd name="connsiteY25" fmla="*/ 1970896 h 2757437"/>
              <a:gd name="connsiteX26" fmla="*/ 8242854 w 12192000"/>
              <a:gd name="connsiteY26" fmla="*/ 2094468 h 2757437"/>
              <a:gd name="connsiteX27" fmla="*/ 8763413 w 12192000"/>
              <a:gd name="connsiteY27" fmla="*/ 1734489 h 2757437"/>
              <a:gd name="connsiteX28" fmla="*/ 9556444 w 12192000"/>
              <a:gd name="connsiteY28" fmla="*/ 1125912 h 2757437"/>
              <a:gd name="connsiteX29" fmla="*/ 10103983 w 12192000"/>
              <a:gd name="connsiteY29" fmla="*/ 1335378 h 2757437"/>
              <a:gd name="connsiteX30" fmla="*/ 10420149 w 12192000"/>
              <a:gd name="connsiteY30" fmla="*/ 1201345 h 2757437"/>
              <a:gd name="connsiteX31" fmla="*/ 10725500 w 12192000"/>
              <a:gd name="connsiteY31" fmla="*/ 1324602 h 2757437"/>
              <a:gd name="connsiteX32" fmla="*/ 10934848 w 12192000"/>
              <a:gd name="connsiteY32" fmla="*/ 1242129 h 2757437"/>
              <a:gd name="connsiteX33" fmla="*/ 10921436 w 12192000"/>
              <a:gd name="connsiteY33" fmla="*/ 1123276 h 2757437"/>
              <a:gd name="connsiteX34" fmla="*/ 11411516 w 12192000"/>
              <a:gd name="connsiteY34" fmla="*/ 590329 h 2757437"/>
              <a:gd name="connsiteX35" fmla="*/ 12192000 w 12192000"/>
              <a:gd name="connsiteY35" fmla="*/ 0 h 2757437"/>
              <a:gd name="connsiteX36" fmla="*/ 12192000 w 12192000"/>
              <a:gd name="connsiteY36" fmla="*/ 2757437 h 2757437"/>
              <a:gd name="connsiteX37" fmla="*/ 6096000 w 12192000"/>
              <a:gd name="connsiteY37" fmla="*/ 2757437 h 2757437"/>
              <a:gd name="connsiteX38" fmla="*/ 0 w 12192000"/>
              <a:gd name="connsiteY38" fmla="*/ 2757437 h 2757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2192000" h="2757437">
                <a:moveTo>
                  <a:pt x="0" y="0"/>
                </a:moveTo>
                <a:cubicBezTo>
                  <a:pt x="420624" y="0"/>
                  <a:pt x="766444" y="320178"/>
                  <a:pt x="807110" y="730104"/>
                </a:cubicBezTo>
                <a:cubicBezTo>
                  <a:pt x="808487" y="730104"/>
                  <a:pt x="809824" y="730025"/>
                  <a:pt x="811161" y="730025"/>
                </a:cubicBezTo>
                <a:cubicBezTo>
                  <a:pt x="1018819" y="730025"/>
                  <a:pt x="1188995" y="889898"/>
                  <a:pt x="1205631" y="1093229"/>
                </a:cubicBezTo>
                <a:cubicBezTo>
                  <a:pt x="1255855" y="1079857"/>
                  <a:pt x="1308595" y="1072621"/>
                  <a:pt x="1363026" y="1072621"/>
                </a:cubicBezTo>
                <a:cubicBezTo>
                  <a:pt x="1687805" y="1072621"/>
                  <a:pt x="1953198" y="1326411"/>
                  <a:pt x="1971958" y="1646471"/>
                </a:cubicBezTo>
                <a:cubicBezTo>
                  <a:pt x="2023793" y="1624486"/>
                  <a:pt x="2080821" y="1612294"/>
                  <a:pt x="2140679" y="1612294"/>
                </a:cubicBezTo>
                <a:cubicBezTo>
                  <a:pt x="2199673" y="1612294"/>
                  <a:pt x="2255913" y="1624132"/>
                  <a:pt x="2307159" y="1645527"/>
                </a:cubicBezTo>
                <a:cubicBezTo>
                  <a:pt x="2415235" y="1474563"/>
                  <a:pt x="2605824" y="1360902"/>
                  <a:pt x="2823038" y="1360902"/>
                </a:cubicBezTo>
                <a:cubicBezTo>
                  <a:pt x="3008750" y="1360902"/>
                  <a:pt x="3174954" y="1443965"/>
                  <a:pt x="3286845" y="1574852"/>
                </a:cubicBezTo>
                <a:cubicBezTo>
                  <a:pt x="3391933" y="1391029"/>
                  <a:pt x="3589758" y="1267063"/>
                  <a:pt x="3816686" y="1267063"/>
                </a:cubicBezTo>
                <a:cubicBezTo>
                  <a:pt x="4133953" y="1267063"/>
                  <a:pt x="4394549" y="1509252"/>
                  <a:pt x="4423887" y="1818850"/>
                </a:cubicBezTo>
                <a:cubicBezTo>
                  <a:pt x="4446737" y="1815192"/>
                  <a:pt x="4470177" y="1813226"/>
                  <a:pt x="4494089" y="1813226"/>
                </a:cubicBezTo>
                <a:cubicBezTo>
                  <a:pt x="4624976" y="1813226"/>
                  <a:pt x="4742452" y="1870371"/>
                  <a:pt x="4823077" y="1961024"/>
                </a:cubicBezTo>
                <a:cubicBezTo>
                  <a:pt x="4858630" y="1951782"/>
                  <a:pt x="4895953" y="1946826"/>
                  <a:pt x="4934417" y="1946826"/>
                </a:cubicBezTo>
                <a:cubicBezTo>
                  <a:pt x="5004345" y="1946826"/>
                  <a:pt x="5070338" y="1963109"/>
                  <a:pt x="5129017" y="1992055"/>
                </a:cubicBezTo>
                <a:cubicBezTo>
                  <a:pt x="5233869" y="1807208"/>
                  <a:pt x="5432441" y="1682693"/>
                  <a:pt x="5659999" y="1682693"/>
                </a:cubicBezTo>
                <a:cubicBezTo>
                  <a:pt x="5830883" y="1682693"/>
                  <a:pt x="5985328" y="1752934"/>
                  <a:pt x="6096000" y="1866163"/>
                </a:cubicBezTo>
                <a:cubicBezTo>
                  <a:pt x="6127306" y="1898137"/>
                  <a:pt x="6155072" y="1933573"/>
                  <a:pt x="6178748" y="1971800"/>
                </a:cubicBezTo>
                <a:cubicBezTo>
                  <a:pt x="6224488" y="1955479"/>
                  <a:pt x="6273689" y="1946826"/>
                  <a:pt x="6325052" y="1946826"/>
                </a:cubicBezTo>
                <a:cubicBezTo>
                  <a:pt x="6492712" y="1946826"/>
                  <a:pt x="6638544" y="2040587"/>
                  <a:pt x="6712876" y="2178592"/>
                </a:cubicBezTo>
                <a:cubicBezTo>
                  <a:pt x="6746738" y="2160029"/>
                  <a:pt x="6785556" y="2149489"/>
                  <a:pt x="6826851" y="2149489"/>
                </a:cubicBezTo>
                <a:cubicBezTo>
                  <a:pt x="6909914" y="2149489"/>
                  <a:pt x="6982909" y="2192161"/>
                  <a:pt x="7025385" y="2256700"/>
                </a:cubicBezTo>
                <a:cubicBezTo>
                  <a:pt x="7087131" y="2226416"/>
                  <a:pt x="7156468" y="2209387"/>
                  <a:pt x="7229856" y="2209387"/>
                </a:cubicBezTo>
                <a:cubicBezTo>
                  <a:pt x="7335337" y="2209387"/>
                  <a:pt x="7432401" y="2244429"/>
                  <a:pt x="7510429" y="2303423"/>
                </a:cubicBezTo>
                <a:cubicBezTo>
                  <a:pt x="7558450" y="2112323"/>
                  <a:pt x="7731262" y="1970896"/>
                  <a:pt x="7937307" y="1970896"/>
                </a:cubicBezTo>
                <a:cubicBezTo>
                  <a:pt x="8056002" y="1970896"/>
                  <a:pt x="8163763" y="2017815"/>
                  <a:pt x="8242854" y="2094468"/>
                </a:cubicBezTo>
                <a:cubicBezTo>
                  <a:pt x="8333389" y="1892080"/>
                  <a:pt x="8530978" y="1748215"/>
                  <a:pt x="8763413" y="1734489"/>
                </a:cubicBezTo>
                <a:cubicBezTo>
                  <a:pt x="8857016" y="1384067"/>
                  <a:pt x="9176525" y="1125912"/>
                  <a:pt x="9556444" y="1125912"/>
                </a:cubicBezTo>
                <a:cubicBezTo>
                  <a:pt x="9766854" y="1125912"/>
                  <a:pt x="9958701" y="1205159"/>
                  <a:pt x="10103983" y="1335378"/>
                </a:cubicBezTo>
                <a:cubicBezTo>
                  <a:pt x="10184017" y="1252748"/>
                  <a:pt x="10296026" y="1201345"/>
                  <a:pt x="10420149" y="1201345"/>
                </a:cubicBezTo>
                <a:cubicBezTo>
                  <a:pt x="10538765" y="1201345"/>
                  <a:pt x="10646330" y="1248343"/>
                  <a:pt x="10725500" y="1324602"/>
                </a:cubicBezTo>
                <a:cubicBezTo>
                  <a:pt x="10780560" y="1273671"/>
                  <a:pt x="10853948" y="1242286"/>
                  <a:pt x="10934848" y="1242129"/>
                </a:cubicBezTo>
                <a:cubicBezTo>
                  <a:pt x="10926156" y="1203862"/>
                  <a:pt x="10921436" y="1164139"/>
                  <a:pt x="10921436" y="1123276"/>
                </a:cubicBezTo>
                <a:cubicBezTo>
                  <a:pt x="10921436" y="842939"/>
                  <a:pt x="11137078" y="613140"/>
                  <a:pt x="11411516" y="590329"/>
                </a:cubicBezTo>
                <a:cubicBezTo>
                  <a:pt x="11507714" y="249700"/>
                  <a:pt x="11820616" y="0"/>
                  <a:pt x="12192000" y="0"/>
                </a:cubicBezTo>
                <a:lnTo>
                  <a:pt x="12192000" y="2757437"/>
                </a:lnTo>
                <a:lnTo>
                  <a:pt x="6096000" y="2757437"/>
                </a:lnTo>
                <a:lnTo>
                  <a:pt x="0" y="2757437"/>
                </a:lnTo>
                <a:close/>
              </a:path>
            </a:pathLst>
          </a:custGeom>
          <a:gradFill>
            <a:gsLst>
              <a:gs pos="0">
                <a:schemeClr val="tx1"/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15600000" scaled="0"/>
          </a:gradFill>
          <a:ln w="3933" cap="flat">
            <a:noFill/>
            <a:prstDash val="solid"/>
            <a:miter/>
          </a:ln>
        </p:spPr>
        <p:txBody>
          <a:bodyPr lIns="70226" tIns="35113" rIns="70226" bIns="35113" rtlCol="0" anchor="ctr"/>
          <a:lstStyle/>
          <a:p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BBDD40C2-EEE4-485F-BEF3-0C29E567E1F1}"/>
              </a:ext>
            </a:extLst>
          </p:cNvPr>
          <p:cNvSpPr/>
          <p:nvPr/>
        </p:nvSpPr>
        <p:spPr>
          <a:xfrm>
            <a:off x="457201" y="1847942"/>
            <a:ext cx="1959428" cy="1915886"/>
          </a:xfrm>
          <a:prstGeom prst="roundRect">
            <a:avLst/>
          </a:prstGeom>
          <a:solidFill>
            <a:schemeClr val="bg1"/>
          </a:solidFill>
          <a:ln w="508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8179BA90-B92F-46AB-B5DB-114B062320AE}"/>
              </a:ext>
            </a:extLst>
          </p:cNvPr>
          <p:cNvSpPr/>
          <p:nvPr/>
        </p:nvSpPr>
        <p:spPr>
          <a:xfrm>
            <a:off x="2543629" y="1847942"/>
            <a:ext cx="1959428" cy="1915886"/>
          </a:xfrm>
          <a:prstGeom prst="roundRect">
            <a:avLst/>
          </a:prstGeom>
          <a:solidFill>
            <a:schemeClr val="bg1"/>
          </a:solidFill>
          <a:ln w="508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988097DB-3D07-4A6F-AA5D-21B8CEEA4A58}"/>
              </a:ext>
            </a:extLst>
          </p:cNvPr>
          <p:cNvSpPr/>
          <p:nvPr/>
        </p:nvSpPr>
        <p:spPr>
          <a:xfrm>
            <a:off x="4630058" y="1847942"/>
            <a:ext cx="1959428" cy="1915886"/>
          </a:xfrm>
          <a:prstGeom prst="roundRect">
            <a:avLst/>
          </a:prstGeom>
          <a:solidFill>
            <a:schemeClr val="bg1"/>
          </a:solidFill>
          <a:ln w="508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71A0C0E7-D7BC-4635-B8E7-8030370615C1}"/>
              </a:ext>
            </a:extLst>
          </p:cNvPr>
          <p:cNvSpPr/>
          <p:nvPr/>
        </p:nvSpPr>
        <p:spPr>
          <a:xfrm>
            <a:off x="6716486" y="1847942"/>
            <a:ext cx="1959428" cy="1915886"/>
          </a:xfrm>
          <a:prstGeom prst="roundRect">
            <a:avLst/>
          </a:prstGeom>
          <a:solidFill>
            <a:schemeClr val="bg1"/>
          </a:solidFill>
          <a:ln w="508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226" tIns="35113" rIns="70226" bIns="35113"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CABD1568-FD5A-4960-B69E-12AED65C6C81}"/>
              </a:ext>
            </a:extLst>
          </p:cNvPr>
          <p:cNvSpPr/>
          <p:nvPr/>
        </p:nvSpPr>
        <p:spPr>
          <a:xfrm>
            <a:off x="752497" y="3528569"/>
            <a:ext cx="1368836" cy="47051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4"/>
              </a:gs>
              <a:gs pos="100000">
                <a:srgbClr val="FDEB41"/>
              </a:gs>
            </a:gsLst>
            <a:lin ang="5400000" scaled="1"/>
          </a:gra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i="0" dirty="0">
                <a:effectLst/>
                <a:latin typeface="Georgia" panose="02040502050405020303" pitchFamily="18" charset="0"/>
              </a:rPr>
              <a:t>A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9D8E8667-F520-4030-A450-FA8BB69DAA41}"/>
              </a:ext>
            </a:extLst>
          </p:cNvPr>
          <p:cNvSpPr/>
          <p:nvPr/>
        </p:nvSpPr>
        <p:spPr>
          <a:xfrm>
            <a:off x="2838925" y="3528569"/>
            <a:ext cx="1368836" cy="47051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4"/>
              </a:gs>
              <a:gs pos="100000">
                <a:srgbClr val="FDEB41"/>
              </a:gs>
            </a:gsLst>
            <a:lin ang="5400000" scaled="1"/>
          </a:gra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i="0" dirty="0">
                <a:effectLst/>
                <a:latin typeface="Georgia" panose="02040502050405020303" pitchFamily="18" charset="0"/>
              </a:rPr>
              <a:t>B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08AEA123-0D73-485C-BCD2-1A357CFDB1F1}"/>
              </a:ext>
            </a:extLst>
          </p:cNvPr>
          <p:cNvSpPr/>
          <p:nvPr/>
        </p:nvSpPr>
        <p:spPr>
          <a:xfrm>
            <a:off x="7011782" y="3528569"/>
            <a:ext cx="1368836" cy="47051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4"/>
              </a:gs>
              <a:gs pos="100000">
                <a:srgbClr val="FDEB41"/>
              </a:gs>
            </a:gsLst>
            <a:lin ang="5400000" scaled="1"/>
          </a:gra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latin typeface="Georgia" panose="02040502050405020303" pitchFamily="18" charset="0"/>
              </a:rPr>
              <a:t>D</a:t>
            </a:r>
            <a:endParaRPr lang="en-US" b="1" i="0" dirty="0">
              <a:effectLst/>
              <a:latin typeface="Georgia" panose="02040502050405020303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9E92650F-60F2-4784-AFBA-15F452CED55F}"/>
              </a:ext>
            </a:extLst>
          </p:cNvPr>
          <p:cNvGrpSpPr/>
          <p:nvPr/>
        </p:nvGrpSpPr>
        <p:grpSpPr>
          <a:xfrm>
            <a:off x="1120914" y="1515606"/>
            <a:ext cx="632002" cy="674134"/>
            <a:chOff x="1554346" y="2574523"/>
            <a:chExt cx="842669" cy="842668"/>
          </a:xfrm>
        </p:grpSpPr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013A08DF-E0A4-41BC-95D9-C7046647462F}"/>
                </a:ext>
              </a:extLst>
            </p:cNvPr>
            <p:cNvSpPr/>
            <p:nvPr/>
          </p:nvSpPr>
          <p:spPr>
            <a:xfrm>
              <a:off x="1555056" y="2575233"/>
              <a:ext cx="841248" cy="8412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Graphic 27">
              <a:extLst>
                <a:ext uri="{FF2B5EF4-FFF2-40B4-BE49-F238E27FC236}">
                  <a16:creationId xmlns="" xmlns:a16="http://schemas.microsoft.com/office/drawing/2014/main" id="{A5F42229-9F39-4C31-8679-6C14E9E35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554346" y="2574523"/>
              <a:ext cx="842669" cy="842668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526223C8-A25F-49E8-B378-098C3E38C16B}"/>
              </a:ext>
            </a:extLst>
          </p:cNvPr>
          <p:cNvGrpSpPr/>
          <p:nvPr/>
        </p:nvGrpSpPr>
        <p:grpSpPr>
          <a:xfrm>
            <a:off x="5294303" y="1500992"/>
            <a:ext cx="630936" cy="672998"/>
            <a:chOff x="6837259" y="2556256"/>
            <a:chExt cx="841248" cy="841248"/>
          </a:xfrm>
        </p:grpSpPr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A16E77D2-D4FD-4616-A0AB-A9CAEEF4B52A}"/>
                </a:ext>
              </a:extLst>
            </p:cNvPr>
            <p:cNvSpPr/>
            <p:nvPr/>
          </p:nvSpPr>
          <p:spPr>
            <a:xfrm>
              <a:off x="6837259" y="2556256"/>
              <a:ext cx="841248" cy="8412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Graphic 31">
              <a:extLst>
                <a:ext uri="{FF2B5EF4-FFF2-40B4-BE49-F238E27FC236}">
                  <a16:creationId xmlns="" xmlns:a16="http://schemas.microsoft.com/office/drawing/2014/main" id="{6BC586AA-BBC1-44F1-8BB1-B0659B8FE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837259" y="2556256"/>
              <a:ext cx="841248" cy="841248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39BE67B0-4D65-449D-A674-FBD95808D195}"/>
              </a:ext>
            </a:extLst>
          </p:cNvPr>
          <p:cNvGrpSpPr/>
          <p:nvPr/>
        </p:nvGrpSpPr>
        <p:grpSpPr>
          <a:xfrm>
            <a:off x="7367587" y="1253401"/>
            <a:ext cx="657225" cy="1173480"/>
            <a:chOff x="9823449" y="2246767"/>
            <a:chExt cx="876300" cy="1466850"/>
          </a:xfrm>
        </p:grpSpPr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91695D55-5444-42C6-ABEC-9D8CA25AB0AA}"/>
                </a:ext>
              </a:extLst>
            </p:cNvPr>
            <p:cNvSpPr/>
            <p:nvPr/>
          </p:nvSpPr>
          <p:spPr>
            <a:xfrm>
              <a:off x="9840975" y="2575233"/>
              <a:ext cx="841248" cy="8412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Graphic 33">
              <a:extLst>
                <a:ext uri="{FF2B5EF4-FFF2-40B4-BE49-F238E27FC236}">
                  <a16:creationId xmlns="" xmlns:a16="http://schemas.microsoft.com/office/drawing/2014/main" id="{632D7524-C142-494C-B233-7A3C375CC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823449" y="2246767"/>
              <a:ext cx="876300" cy="1466850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04BD1002-24D9-4C4F-9AC4-09D1E62316C5}"/>
              </a:ext>
            </a:extLst>
          </p:cNvPr>
          <p:cNvGrpSpPr/>
          <p:nvPr/>
        </p:nvGrpSpPr>
        <p:grpSpPr>
          <a:xfrm>
            <a:off x="3171140" y="1366067"/>
            <a:ext cx="704405" cy="953074"/>
            <a:chOff x="4228187" y="2387600"/>
            <a:chExt cx="939206" cy="1191342"/>
          </a:xfrm>
        </p:grpSpPr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10EE7EEA-BB0D-4A4A-B388-08644677FF60}"/>
                </a:ext>
              </a:extLst>
            </p:cNvPr>
            <p:cNvSpPr/>
            <p:nvPr/>
          </p:nvSpPr>
          <p:spPr>
            <a:xfrm>
              <a:off x="4322980" y="2641600"/>
              <a:ext cx="708514" cy="7085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Graphic 29">
              <a:extLst>
                <a:ext uri="{FF2B5EF4-FFF2-40B4-BE49-F238E27FC236}">
                  <a16:creationId xmlns="" xmlns:a16="http://schemas.microsoft.com/office/drawing/2014/main" id="{79BC8BF3-4B8D-4C68-8FF4-73084DAE1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228187" y="2387600"/>
              <a:ext cx="939206" cy="1191342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1E756111-E876-4BB5-8666-E56C4CD175DC}"/>
              </a:ext>
            </a:extLst>
          </p:cNvPr>
          <p:cNvSpPr txBox="1"/>
          <p:nvPr/>
        </p:nvSpPr>
        <p:spPr>
          <a:xfrm>
            <a:off x="583000" y="2170779"/>
            <a:ext cx="1814454" cy="1609795"/>
          </a:xfrm>
          <a:prstGeom prst="rect">
            <a:avLst/>
          </a:prstGeom>
          <a:noFill/>
        </p:spPr>
        <p:txBody>
          <a:bodyPr wrap="square" lIns="70226" tIns="35113" rIns="70226" bIns="35113" rtlCol="0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trầu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cau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khế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Gươm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1E28BB51-D186-401B-925E-07F273151B5B}"/>
              </a:ext>
            </a:extLst>
          </p:cNvPr>
          <p:cNvSpPr txBox="1"/>
          <p:nvPr/>
        </p:nvSpPr>
        <p:spPr>
          <a:xfrm>
            <a:off x="2696840" y="2201601"/>
            <a:ext cx="1880319" cy="1609795"/>
          </a:xfrm>
          <a:prstGeom prst="rect">
            <a:avLst/>
          </a:prstGeom>
          <a:noFill/>
        </p:spPr>
        <p:txBody>
          <a:bodyPr wrap="square" lIns="70226" tIns="35113" rIns="70226" bIns="35113" rtlCol="0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trầu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cau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Đẽo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cày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khế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Gióng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F9C282BB-1396-428D-BC8F-398C93FB2468}"/>
              </a:ext>
            </a:extLst>
          </p:cNvPr>
          <p:cNvSpPr txBox="1"/>
          <p:nvPr/>
        </p:nvSpPr>
        <p:spPr>
          <a:xfrm>
            <a:off x="4672681" y="2211875"/>
            <a:ext cx="1937354" cy="1302018"/>
          </a:xfrm>
          <a:prstGeom prst="rect">
            <a:avLst/>
          </a:prstGeom>
          <a:noFill/>
        </p:spPr>
        <p:txBody>
          <a:bodyPr wrap="square" lIns="70226" tIns="35113" rIns="70226" bIns="35113" rtlCol="0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trầu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cau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Đẽo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cày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Cám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2E9999C2-25CD-44FC-B334-6A88C86D98E1}"/>
              </a:ext>
            </a:extLst>
          </p:cNvPr>
          <p:cNvSpPr txBox="1"/>
          <p:nvPr/>
        </p:nvSpPr>
        <p:spPr>
          <a:xfrm>
            <a:off x="6716485" y="2181053"/>
            <a:ext cx="1999023" cy="1302018"/>
          </a:xfrm>
          <a:prstGeom prst="rect">
            <a:avLst/>
          </a:prstGeom>
          <a:noFill/>
        </p:spPr>
        <p:txBody>
          <a:bodyPr wrap="square" lIns="70226" tIns="35113" rIns="70226" bIns="35113" rtlCol="0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vú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trầu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cau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Rồng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Tiên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" name="Slide Number Placeholder 2">
            <a:extLst>
              <a:ext uri="{FF2B5EF4-FFF2-40B4-BE49-F238E27FC236}">
                <a16:creationId xmlns="" xmlns:a16="http://schemas.microsoft.com/office/drawing/2014/main" id="{C6A2BBDF-740B-4D6C-802C-CFF35F18C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085080"/>
            <a:ext cx="2057400" cy="292100"/>
          </a:xfrm>
        </p:spPr>
        <p:txBody>
          <a:bodyPr/>
          <a:lstStyle/>
          <a:p>
            <a:fld id="{F91DF86A-5B25-4DFB-AA94-3BD57DA19502}" type="slidenum">
              <a:rPr lang="en-US" smtClean="0"/>
              <a:t>9</a:t>
            </a:fld>
            <a:endParaRPr lang="en-US" dirty="0"/>
          </a:p>
        </p:txBody>
      </p:sp>
      <p:sp>
        <p:nvSpPr>
          <p:cNvPr id="135" name="Rectangle: Rounded Corners 16">
            <a:extLst>
              <a:ext uri="{FF2B5EF4-FFF2-40B4-BE49-F238E27FC236}">
                <a16:creationId xmlns="" xmlns:a16="http://schemas.microsoft.com/office/drawing/2014/main" id="{08AEA123-0D73-485C-BCD2-1A357CFDB1F1}"/>
              </a:ext>
            </a:extLst>
          </p:cNvPr>
          <p:cNvSpPr/>
          <p:nvPr/>
        </p:nvSpPr>
        <p:spPr>
          <a:xfrm>
            <a:off x="4954595" y="3537262"/>
            <a:ext cx="1368836" cy="47051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4"/>
              </a:gs>
              <a:gs pos="100000">
                <a:srgbClr val="FDEB41"/>
              </a:gs>
            </a:gsLst>
            <a:lin ang="5400000" scaled="1"/>
          </a:gra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latin typeface="Georgia" panose="02040502050405020303" pitchFamily="18" charset="0"/>
              </a:rPr>
              <a:t>C</a:t>
            </a:r>
            <a:endParaRPr lang="en-US" b="1" i="0" dirty="0">
              <a:effectLst/>
              <a:latin typeface="Georgia" panose="02040502050405020303" pitchFamily="18" charset="0"/>
            </a:endParaRPr>
          </a:p>
        </p:txBody>
      </p:sp>
      <p:sp>
        <p:nvSpPr>
          <p:cNvPr id="136" name="Smiley Face 135"/>
          <p:cNvSpPr/>
          <p:nvPr/>
        </p:nvSpPr>
        <p:spPr>
          <a:xfrm>
            <a:off x="5518135" y="3648130"/>
            <a:ext cx="303151" cy="309879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/>
          <p:cNvSpPr/>
          <p:nvPr/>
        </p:nvSpPr>
        <p:spPr>
          <a:xfrm>
            <a:off x="2625310" y="301972"/>
            <a:ext cx="3903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 THI: EM YÊU CHUYỆN CỔ </a:t>
            </a:r>
          </a:p>
        </p:txBody>
      </p:sp>
    </p:spTree>
    <p:extLst>
      <p:ext uri="{BB962C8B-B14F-4D97-AF65-F5344CB8AC3E}">
        <p14:creationId xmlns:p14="http://schemas.microsoft.com/office/powerpoint/2010/main" val="300473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4" grpId="0" animBg="1"/>
      <p:bldP spid="15" grpId="0" animBg="1"/>
      <p:bldP spid="17" grpId="0" animBg="1"/>
      <p:bldP spid="44" grpId="0"/>
      <p:bldP spid="45" grpId="0"/>
      <p:bldP spid="46" grpId="0"/>
      <p:bldP spid="47" grpId="0"/>
      <p:bldP spid="135" grpId="0" animBg="1"/>
      <p:bldP spid="13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,1707249239,C:\Documents and Settings\Admin\Desktop\bức tranh của em gái tôi_2\Media.ppcx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2924</TotalTime>
  <Words>3666</Words>
  <Application>Microsoft Office PowerPoint</Application>
  <PresentationFormat>Custom</PresentationFormat>
  <Paragraphs>387</Paragraphs>
  <Slides>35</Slides>
  <Notes>1</Notes>
  <HiddenSlides>0</HiddenSlides>
  <MMClips>4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Office Theme</vt:lpstr>
      <vt:lpstr>1_Office Theme</vt:lpstr>
      <vt:lpstr>Default Design</vt:lpstr>
      <vt:lpstr>MS_ClipArt_Gallery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575</cp:revision>
  <cp:lastPrinted>2022-10-11T14:00:49Z</cp:lastPrinted>
  <dcterms:created xsi:type="dcterms:W3CDTF">2019-09-21T14:46:22Z</dcterms:created>
  <dcterms:modified xsi:type="dcterms:W3CDTF">2025-10-18T02:20:33Z</dcterms:modified>
</cp:coreProperties>
</file>