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 id="2147483750" r:id="rId4"/>
    <p:sldMasterId id="2147483838" r:id="rId5"/>
    <p:sldMasterId id="2147483850" r:id="rId6"/>
    <p:sldMasterId id="2147483885" r:id="rId7"/>
    <p:sldMasterId id="2147483887" r:id="rId8"/>
  </p:sldMasterIdLst>
  <p:notesMasterIdLst>
    <p:notesMasterId r:id="rId61"/>
  </p:notesMasterIdLst>
  <p:sldIdLst>
    <p:sldId id="842" r:id="rId9"/>
    <p:sldId id="844" r:id="rId10"/>
    <p:sldId id="843" r:id="rId11"/>
    <p:sldId id="845" r:id="rId12"/>
    <p:sldId id="846" r:id="rId13"/>
    <p:sldId id="851" r:id="rId14"/>
    <p:sldId id="853" r:id="rId15"/>
    <p:sldId id="848" r:id="rId16"/>
    <p:sldId id="852" r:id="rId17"/>
    <p:sldId id="855" r:id="rId18"/>
    <p:sldId id="856" r:id="rId19"/>
    <p:sldId id="857" r:id="rId20"/>
    <p:sldId id="859" r:id="rId21"/>
    <p:sldId id="860" r:id="rId22"/>
    <p:sldId id="861" r:id="rId23"/>
    <p:sldId id="862" r:id="rId24"/>
    <p:sldId id="854" r:id="rId25"/>
    <p:sldId id="864" r:id="rId26"/>
    <p:sldId id="866" r:id="rId27"/>
    <p:sldId id="867" r:id="rId28"/>
    <p:sldId id="865" r:id="rId29"/>
    <p:sldId id="868" r:id="rId30"/>
    <p:sldId id="871" r:id="rId31"/>
    <p:sldId id="870" r:id="rId32"/>
    <p:sldId id="874" r:id="rId33"/>
    <p:sldId id="873" r:id="rId34"/>
    <p:sldId id="875" r:id="rId35"/>
    <p:sldId id="876" r:id="rId36"/>
    <p:sldId id="831" r:id="rId37"/>
    <p:sldId id="877" r:id="rId38"/>
    <p:sldId id="872" r:id="rId39"/>
    <p:sldId id="839" r:id="rId40"/>
    <p:sldId id="555" r:id="rId41"/>
    <p:sldId id="878" r:id="rId42"/>
    <p:sldId id="371" r:id="rId43"/>
    <p:sldId id="372" r:id="rId44"/>
    <p:sldId id="373" r:id="rId45"/>
    <p:sldId id="374" r:id="rId46"/>
    <p:sldId id="375" r:id="rId47"/>
    <p:sldId id="376" r:id="rId48"/>
    <p:sldId id="377" r:id="rId49"/>
    <p:sldId id="378" r:id="rId50"/>
    <p:sldId id="379" r:id="rId51"/>
    <p:sldId id="336" r:id="rId52"/>
    <p:sldId id="380" r:id="rId53"/>
    <p:sldId id="267" r:id="rId54"/>
    <p:sldId id="881" r:id="rId55"/>
    <p:sldId id="885" r:id="rId56"/>
    <p:sldId id="886" r:id="rId57"/>
    <p:sldId id="883" r:id="rId58"/>
    <p:sldId id="840" r:id="rId59"/>
    <p:sldId id="884" r:id="rId60"/>
  </p:sldIdLst>
  <p:sldSz cx="12190413" cy="6859588"/>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765"/>
    <a:srgbClr val="3296A8"/>
    <a:srgbClr val="6D8AAB"/>
    <a:srgbClr val="31709C"/>
    <a:srgbClr val="7697B3"/>
    <a:srgbClr val="6FA094"/>
    <a:srgbClr val="94BCB4"/>
    <a:srgbClr val="59503C"/>
    <a:srgbClr val="1FBCE4"/>
    <a:srgbClr val="C026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4" autoAdjust="0"/>
    <p:restoredTop sz="97778" autoAdjust="0"/>
  </p:normalViewPr>
  <p:slideViewPr>
    <p:cSldViewPr snapToGrid="0" showGuides="1">
      <p:cViewPr varScale="1">
        <p:scale>
          <a:sx n="74" d="100"/>
          <a:sy n="74" d="100"/>
        </p:scale>
        <p:origin x="54" y="46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2022/1/25</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1646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084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7954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5916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733220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296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25/1/2022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25/1/2022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p:push dir="u"/>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25/1/2022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25/1/2022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25/1/2022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25/1/2022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25/1/2022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25/1/2022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25/1/2022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25/1/2022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25/1/2022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25/1/2022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25/1/2022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25/1/2022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283235065"/>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547299" y="496050"/>
            <a:ext cx="11096450" cy="586685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8960"/>
            <a:ext cx="12178984" cy="1760628"/>
          </a:xfrm>
          <a:prstGeom prst="rect">
            <a:avLst/>
          </a:prstGeom>
        </p:spPr>
      </p:pic>
    </p:spTree>
    <p:extLst>
      <p:ext uri="{BB962C8B-B14F-4D97-AF65-F5344CB8AC3E}">
        <p14:creationId xmlns:p14="http://schemas.microsoft.com/office/powerpoint/2010/main" val="1376848701"/>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hasCustomPrompt="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276774540"/>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13497540"/>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821476496"/>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0307149"/>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154434942"/>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659952587"/>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624800257"/>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1897146"/>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043405191"/>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92304218"/>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339590" y="182923"/>
            <a:ext cx="11304159" cy="6179981"/>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8960"/>
            <a:ext cx="12178984" cy="1760628"/>
          </a:xfrm>
          <a:prstGeom prst="rect">
            <a:avLst/>
          </a:prstGeom>
        </p:spPr>
      </p:pic>
    </p:spTree>
    <p:extLst>
      <p:ext uri="{BB962C8B-B14F-4D97-AF65-F5344CB8AC3E}">
        <p14:creationId xmlns:p14="http://schemas.microsoft.com/office/powerpoint/2010/main" val="143985435"/>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hasCustomPrompt="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753926635"/>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12247906"/>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877477662"/>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61314688"/>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539011493"/>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281894934"/>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383727870"/>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061973721"/>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678385531"/>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2022/1/25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4"/>
        <p:cNvGrpSpPr/>
        <p:nvPr/>
      </p:nvGrpSpPr>
      <p:grpSpPr>
        <a:xfrm>
          <a:off x="0" y="0"/>
          <a:ext cx="0" cy="0"/>
          <a:chOff x="0" y="0"/>
          <a:chExt cx="0" cy="0"/>
        </a:xfrm>
      </p:grpSpPr>
      <p:sp>
        <p:nvSpPr>
          <p:cNvPr id="95" name="Google Shape;95;p3"/>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96" name="Google Shape;96;p3"/>
          <p:cNvSpPr txBox="1">
            <a:spLocks noGrp="1"/>
          </p:cNvSpPr>
          <p:nvPr>
            <p:ph type="title"/>
          </p:nvPr>
        </p:nvSpPr>
        <p:spPr>
          <a:xfrm>
            <a:off x="950676" y="3138126"/>
            <a:ext cx="7292251" cy="1110257"/>
          </a:xfrm>
          <a:prstGeom prst="rect">
            <a:avLst/>
          </a:prstGeom>
        </p:spPr>
        <p:txBody>
          <a:bodyPr spcFirstLastPara="1" wrap="square" lIns="91425" tIns="91425" rIns="91425" bIns="91425" anchor="ctr" anchorCtr="0">
            <a:noAutofit/>
          </a:bodyPr>
          <a:lstStyle>
            <a:lvl1pPr lvl="0">
              <a:spcBef>
                <a:spcPts val="0"/>
              </a:spcBef>
              <a:spcAft>
                <a:spcPts val="0"/>
              </a:spcAft>
              <a:buClr>
                <a:srgbClr val="2A4849"/>
              </a:buClr>
              <a:buSzPts val="3600"/>
              <a:buNone/>
              <a:defRPr sz="9599">
                <a:solidFill>
                  <a:srgbClr val="2A4849"/>
                </a:solidFill>
              </a:defRPr>
            </a:lvl1pPr>
            <a:lvl2pPr lvl="1" algn="ctr">
              <a:spcBef>
                <a:spcPts val="0"/>
              </a:spcBef>
              <a:spcAft>
                <a:spcPts val="0"/>
              </a:spcAft>
              <a:buClr>
                <a:srgbClr val="2A4849"/>
              </a:buClr>
              <a:buSzPts val="3600"/>
              <a:buNone/>
              <a:defRPr sz="4800">
                <a:solidFill>
                  <a:srgbClr val="2A4849"/>
                </a:solidFill>
              </a:defRPr>
            </a:lvl2pPr>
            <a:lvl3pPr lvl="2" algn="ctr">
              <a:spcBef>
                <a:spcPts val="0"/>
              </a:spcBef>
              <a:spcAft>
                <a:spcPts val="0"/>
              </a:spcAft>
              <a:buClr>
                <a:srgbClr val="2A4849"/>
              </a:buClr>
              <a:buSzPts val="3600"/>
              <a:buNone/>
              <a:defRPr sz="4800">
                <a:solidFill>
                  <a:srgbClr val="2A4849"/>
                </a:solidFill>
              </a:defRPr>
            </a:lvl3pPr>
            <a:lvl4pPr lvl="3" algn="ctr">
              <a:spcBef>
                <a:spcPts val="0"/>
              </a:spcBef>
              <a:spcAft>
                <a:spcPts val="0"/>
              </a:spcAft>
              <a:buClr>
                <a:srgbClr val="2A4849"/>
              </a:buClr>
              <a:buSzPts val="3600"/>
              <a:buNone/>
              <a:defRPr sz="4800">
                <a:solidFill>
                  <a:srgbClr val="2A4849"/>
                </a:solidFill>
              </a:defRPr>
            </a:lvl4pPr>
            <a:lvl5pPr lvl="4" algn="ctr">
              <a:spcBef>
                <a:spcPts val="0"/>
              </a:spcBef>
              <a:spcAft>
                <a:spcPts val="0"/>
              </a:spcAft>
              <a:buClr>
                <a:srgbClr val="2A4849"/>
              </a:buClr>
              <a:buSzPts val="3600"/>
              <a:buNone/>
              <a:defRPr sz="4800">
                <a:solidFill>
                  <a:srgbClr val="2A4849"/>
                </a:solidFill>
              </a:defRPr>
            </a:lvl5pPr>
            <a:lvl6pPr lvl="5" algn="ctr">
              <a:spcBef>
                <a:spcPts val="0"/>
              </a:spcBef>
              <a:spcAft>
                <a:spcPts val="0"/>
              </a:spcAft>
              <a:buClr>
                <a:srgbClr val="2A4849"/>
              </a:buClr>
              <a:buSzPts val="3600"/>
              <a:buNone/>
              <a:defRPr sz="4800">
                <a:solidFill>
                  <a:srgbClr val="2A4849"/>
                </a:solidFill>
              </a:defRPr>
            </a:lvl6pPr>
            <a:lvl7pPr lvl="6" algn="ctr">
              <a:spcBef>
                <a:spcPts val="0"/>
              </a:spcBef>
              <a:spcAft>
                <a:spcPts val="0"/>
              </a:spcAft>
              <a:buClr>
                <a:srgbClr val="2A4849"/>
              </a:buClr>
              <a:buSzPts val="3600"/>
              <a:buNone/>
              <a:defRPr sz="4800">
                <a:solidFill>
                  <a:srgbClr val="2A4849"/>
                </a:solidFill>
              </a:defRPr>
            </a:lvl7pPr>
            <a:lvl8pPr lvl="7" algn="ctr">
              <a:spcBef>
                <a:spcPts val="0"/>
              </a:spcBef>
              <a:spcAft>
                <a:spcPts val="0"/>
              </a:spcAft>
              <a:buClr>
                <a:srgbClr val="2A4849"/>
              </a:buClr>
              <a:buSzPts val="3600"/>
              <a:buNone/>
              <a:defRPr sz="4800">
                <a:solidFill>
                  <a:srgbClr val="2A4849"/>
                </a:solidFill>
              </a:defRPr>
            </a:lvl8pPr>
            <a:lvl9pPr lvl="8" algn="ctr">
              <a:spcBef>
                <a:spcPts val="0"/>
              </a:spcBef>
              <a:spcAft>
                <a:spcPts val="0"/>
              </a:spcAft>
              <a:buClr>
                <a:srgbClr val="2A4849"/>
              </a:buClr>
              <a:buSzPts val="3600"/>
              <a:buNone/>
              <a:defRPr sz="4800">
                <a:solidFill>
                  <a:srgbClr val="2A4849"/>
                </a:solidFill>
              </a:defRPr>
            </a:lvl9pPr>
          </a:lstStyle>
          <a:p>
            <a:endParaRPr/>
          </a:p>
        </p:txBody>
      </p:sp>
      <p:sp>
        <p:nvSpPr>
          <p:cNvPr id="97" name="Google Shape;97;p3"/>
          <p:cNvSpPr txBox="1">
            <a:spLocks noGrp="1"/>
          </p:cNvSpPr>
          <p:nvPr>
            <p:ph type="title" idx="2" hasCustomPrompt="1"/>
          </p:nvPr>
        </p:nvSpPr>
        <p:spPr>
          <a:xfrm>
            <a:off x="753202"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98" name="Google Shape;98;p3"/>
          <p:cNvSpPr txBox="1">
            <a:spLocks noGrp="1"/>
          </p:cNvSpPr>
          <p:nvPr>
            <p:ph type="subTitle" idx="1"/>
          </p:nvPr>
        </p:nvSpPr>
        <p:spPr>
          <a:xfrm>
            <a:off x="950676" y="4248383"/>
            <a:ext cx="7292251" cy="780981"/>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26B69"/>
              </a:buClr>
              <a:buSzPts val="1400"/>
              <a:buNone/>
              <a:defRPr sz="2400">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9" name="Google Shape;99;p3"/>
          <p:cNvGrpSpPr/>
          <p:nvPr/>
        </p:nvGrpSpPr>
        <p:grpSpPr>
          <a:xfrm>
            <a:off x="11716382" y="6240728"/>
            <a:ext cx="40898" cy="69188"/>
            <a:chOff x="5822805" y="3872050"/>
            <a:chExt cx="30677" cy="51879"/>
          </a:xfrm>
        </p:grpSpPr>
        <p:sp>
          <p:nvSpPr>
            <p:cNvPr id="100" name="Google Shape;100;p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a:off x="1132938" y="6789959"/>
            <a:ext cx="110505" cy="83456"/>
            <a:chOff x="4915963" y="3914014"/>
            <a:chExt cx="82889" cy="62578"/>
          </a:xfrm>
        </p:grpSpPr>
        <p:sp>
          <p:nvSpPr>
            <p:cNvPr id="103" name="Google Shape;103;p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3"/>
          <p:cNvGrpSpPr/>
          <p:nvPr/>
        </p:nvGrpSpPr>
        <p:grpSpPr>
          <a:xfrm>
            <a:off x="9653529" y="6309923"/>
            <a:ext cx="107921" cy="83456"/>
            <a:chOff x="4981850" y="4484221"/>
            <a:chExt cx="80951" cy="62578"/>
          </a:xfrm>
        </p:grpSpPr>
        <p:sp>
          <p:nvSpPr>
            <p:cNvPr id="107" name="Google Shape;107;p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10939871" y="6484185"/>
            <a:ext cx="106994" cy="84564"/>
            <a:chOff x="5437246" y="4899713"/>
            <a:chExt cx="80256" cy="63408"/>
          </a:xfrm>
        </p:grpSpPr>
        <p:sp>
          <p:nvSpPr>
            <p:cNvPr id="111" name="Google Shape;111;p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3862981" y="6697457"/>
            <a:ext cx="46161" cy="118572"/>
            <a:chOff x="997737" y="4927704"/>
            <a:chExt cx="34625" cy="88909"/>
          </a:xfrm>
        </p:grpSpPr>
        <p:sp>
          <p:nvSpPr>
            <p:cNvPr id="115" name="Google Shape;115;p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3"/>
          <p:cNvGrpSpPr/>
          <p:nvPr/>
        </p:nvGrpSpPr>
        <p:grpSpPr>
          <a:xfrm>
            <a:off x="9321846" y="6908666"/>
            <a:ext cx="44406" cy="105412"/>
            <a:chOff x="3922394" y="4890674"/>
            <a:chExt cx="33309" cy="79041"/>
          </a:xfrm>
        </p:grpSpPr>
        <p:sp>
          <p:nvSpPr>
            <p:cNvPr id="118" name="Google Shape;118;p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8155745" y="6438087"/>
            <a:ext cx="147892" cy="176778"/>
            <a:chOff x="4148103" y="5123543"/>
            <a:chExt cx="269125" cy="321576"/>
          </a:xfrm>
        </p:grpSpPr>
        <p:sp>
          <p:nvSpPr>
            <p:cNvPr id="121" name="Google Shape;121;p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289978" y="6789962"/>
            <a:ext cx="55716" cy="125154"/>
            <a:chOff x="4891832" y="3454067"/>
            <a:chExt cx="41792" cy="93844"/>
          </a:xfrm>
        </p:grpSpPr>
        <p:sp>
          <p:nvSpPr>
            <p:cNvPr id="125" name="Google Shape;125;p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7522312" y="6688105"/>
            <a:ext cx="108750" cy="137269"/>
            <a:chOff x="2802243" y="4633955"/>
            <a:chExt cx="81573" cy="102928"/>
          </a:xfrm>
        </p:grpSpPr>
        <p:sp>
          <p:nvSpPr>
            <p:cNvPr id="128" name="Google Shape;128;p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3"/>
          <p:cNvGrpSpPr/>
          <p:nvPr/>
        </p:nvGrpSpPr>
        <p:grpSpPr>
          <a:xfrm>
            <a:off x="6370570" y="6690870"/>
            <a:ext cx="118304" cy="131734"/>
            <a:chOff x="2483887" y="5072504"/>
            <a:chExt cx="88739" cy="98778"/>
          </a:xfrm>
        </p:grpSpPr>
        <p:sp>
          <p:nvSpPr>
            <p:cNvPr id="132" name="Google Shape;132;p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3"/>
          <p:cNvGrpSpPr/>
          <p:nvPr/>
        </p:nvGrpSpPr>
        <p:grpSpPr>
          <a:xfrm>
            <a:off x="5065902" y="6630205"/>
            <a:ext cx="147892" cy="117466"/>
            <a:chOff x="1400920" y="4965564"/>
            <a:chExt cx="110933" cy="88079"/>
          </a:xfrm>
        </p:grpSpPr>
        <p:sp>
          <p:nvSpPr>
            <p:cNvPr id="136" name="Google Shape;136;p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0167995"/>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9"/>
        <p:cNvGrpSpPr/>
        <p:nvPr/>
      </p:nvGrpSpPr>
      <p:grpSpPr>
        <a:xfrm>
          <a:off x="0" y="0"/>
          <a:ext cx="0" cy="0"/>
          <a:chOff x="0" y="0"/>
          <a:chExt cx="0" cy="0"/>
        </a:xfrm>
      </p:grpSpPr>
      <p:grpSp>
        <p:nvGrpSpPr>
          <p:cNvPr id="140" name="Google Shape;140;p4"/>
          <p:cNvGrpSpPr/>
          <p:nvPr/>
        </p:nvGrpSpPr>
        <p:grpSpPr>
          <a:xfrm>
            <a:off x="-72957" y="2466534"/>
            <a:ext cx="12263031" cy="4275482"/>
            <a:chOff x="-54725" y="1849472"/>
            <a:chExt cx="9198470" cy="3205869"/>
          </a:xfrm>
        </p:grpSpPr>
        <p:sp>
          <p:nvSpPr>
            <p:cNvPr id="141" name="Google Shape;141;p4"/>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 name="Google Shape;142;p4"/>
            <p:cNvGrpSpPr/>
            <p:nvPr/>
          </p:nvGrpSpPr>
          <p:grpSpPr>
            <a:xfrm>
              <a:off x="220100" y="2421150"/>
              <a:ext cx="8653600" cy="2015700"/>
              <a:chOff x="220100" y="2421150"/>
              <a:chExt cx="8653600" cy="2015700"/>
            </a:xfrm>
          </p:grpSpPr>
          <p:sp>
            <p:nvSpPr>
              <p:cNvPr id="143" name="Google Shape;143;p4"/>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44" name="Google Shape;144;p4"/>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45" name="Google Shape;145;p4"/>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46" name="Google Shape;146;p4"/>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47" name="Google Shape;147;p4"/>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48" name="Google Shape;148;p4"/>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49" name="Google Shape;149;p4"/>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50" name="Google Shape;150;p4"/>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51" name="Google Shape;151;p4"/>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52" name="Google Shape;152;p4"/>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53" name="Google Shape;153;p4"/>
          <p:cNvSpPr txBox="1">
            <a:spLocks noGrp="1"/>
          </p:cNvSpPr>
          <p:nvPr>
            <p:ph type="title"/>
          </p:nvPr>
        </p:nvSpPr>
        <p:spPr>
          <a:xfrm>
            <a:off x="959875" y="728773"/>
            <a:ext cx="10279862" cy="725368"/>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rgbClr val="2A4849"/>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4"/>
          <p:cNvSpPr txBox="1">
            <a:spLocks noGrp="1"/>
          </p:cNvSpPr>
          <p:nvPr>
            <p:ph type="body" idx="1"/>
          </p:nvPr>
        </p:nvSpPr>
        <p:spPr>
          <a:xfrm>
            <a:off x="959875" y="1621375"/>
            <a:ext cx="10279862" cy="4518646"/>
          </a:xfrm>
          <a:prstGeom prst="rect">
            <a:avLst/>
          </a:prstGeom>
        </p:spPr>
        <p:txBody>
          <a:bodyPr spcFirstLastPara="1" wrap="square" lIns="91425" tIns="91425" rIns="91425" bIns="91425" anchor="ctr" anchorCtr="0">
            <a:noAutofit/>
          </a:bodyPr>
          <a:lstStyle>
            <a:lvl1pPr marL="609524" lvl="0" indent="-406349" rtl="0">
              <a:lnSpc>
                <a:spcPct val="100000"/>
              </a:lnSpc>
              <a:spcBef>
                <a:spcPts val="0"/>
              </a:spcBef>
              <a:spcAft>
                <a:spcPts val="0"/>
              </a:spcAft>
              <a:buClr>
                <a:srgbClr val="434343"/>
              </a:buClr>
              <a:buSzPts val="1200"/>
              <a:buAutoNum type="arabicPeriod"/>
              <a:defRPr sz="1467">
                <a:solidFill>
                  <a:srgbClr val="434343"/>
                </a:solidFill>
              </a:defRPr>
            </a:lvl1pPr>
            <a:lvl2pPr marL="1219048" lvl="1"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571" lvl="2"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095" lvl="3"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619" lvl="4"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143" lvl="5"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6666" lvl="6"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190" lvl="7"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5714" lvl="8" indent="-406349"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grpSp>
        <p:nvGrpSpPr>
          <p:cNvPr id="155" name="Google Shape;155;p4"/>
          <p:cNvGrpSpPr/>
          <p:nvPr/>
        </p:nvGrpSpPr>
        <p:grpSpPr>
          <a:xfrm>
            <a:off x="-72956" y="6134153"/>
            <a:ext cx="12372276" cy="725315"/>
            <a:chOff x="-54725" y="4599549"/>
            <a:chExt cx="9280415" cy="543860"/>
          </a:xfrm>
        </p:grpSpPr>
        <p:sp>
          <p:nvSpPr>
            <p:cNvPr id="156" name="Google Shape;156;p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58" name="Google Shape;158;p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59" name="Google Shape;159;p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60" name="Google Shape;160;p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61" name="Google Shape;161;p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62" name="Google Shape;162;p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63" name="Google Shape;163;p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64" name="Google Shape;164;p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65" name="Google Shape;165;p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66" name="Google Shape;166;p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524339556"/>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7"/>
        <p:cNvGrpSpPr/>
        <p:nvPr/>
      </p:nvGrpSpPr>
      <p:grpSpPr>
        <a:xfrm>
          <a:off x="0" y="0"/>
          <a:ext cx="0" cy="0"/>
          <a:chOff x="0" y="0"/>
          <a:chExt cx="0" cy="0"/>
        </a:xfrm>
      </p:grpSpPr>
      <p:sp>
        <p:nvSpPr>
          <p:cNvPr id="168" name="Google Shape;168;p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5"/>
          <p:cNvSpPr txBox="1">
            <a:spLocks noGrp="1"/>
          </p:cNvSpPr>
          <p:nvPr>
            <p:ph type="title" idx="2"/>
          </p:nvPr>
        </p:nvSpPr>
        <p:spPr>
          <a:xfrm>
            <a:off x="2799169"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5"/>
          <p:cNvSpPr txBox="1">
            <a:spLocks noGrp="1"/>
          </p:cNvSpPr>
          <p:nvPr>
            <p:ph type="title" idx="3"/>
          </p:nvPr>
        </p:nvSpPr>
        <p:spPr>
          <a:xfrm>
            <a:off x="7157120"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1" name="Google Shape;171;p5"/>
          <p:cNvSpPr txBox="1">
            <a:spLocks noGrp="1"/>
          </p:cNvSpPr>
          <p:nvPr>
            <p:ph type="subTitle" idx="1"/>
          </p:nvPr>
        </p:nvSpPr>
        <p:spPr>
          <a:xfrm>
            <a:off x="715711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2" name="Google Shape;172;p5"/>
          <p:cNvSpPr txBox="1">
            <a:spLocks noGrp="1"/>
          </p:cNvSpPr>
          <p:nvPr>
            <p:ph type="subTitle" idx="4"/>
          </p:nvPr>
        </p:nvSpPr>
        <p:spPr>
          <a:xfrm>
            <a:off x="279918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73" name="Google Shape;173;p5"/>
          <p:cNvGrpSpPr/>
          <p:nvPr/>
        </p:nvGrpSpPr>
        <p:grpSpPr>
          <a:xfrm>
            <a:off x="-72956" y="6134153"/>
            <a:ext cx="12372276" cy="725315"/>
            <a:chOff x="-54725" y="4599549"/>
            <a:chExt cx="9280415" cy="543860"/>
          </a:xfrm>
        </p:grpSpPr>
        <p:sp>
          <p:nvSpPr>
            <p:cNvPr id="174" name="Google Shape;174;p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76" name="Google Shape;176;p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77" name="Google Shape;177;p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78" name="Google Shape;178;p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79" name="Google Shape;179;p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80" name="Google Shape;180;p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81" name="Google Shape;181;p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82" name="Google Shape;182;p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83" name="Google Shape;183;p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84" name="Google Shape;184;p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144006681"/>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 name="Google Shape;187;p6"/>
          <p:cNvGrpSpPr/>
          <p:nvPr/>
        </p:nvGrpSpPr>
        <p:grpSpPr>
          <a:xfrm>
            <a:off x="-72956" y="6134153"/>
            <a:ext cx="12372276" cy="725315"/>
            <a:chOff x="-54725" y="4599549"/>
            <a:chExt cx="9280415" cy="543860"/>
          </a:xfrm>
        </p:grpSpPr>
        <p:sp>
          <p:nvSpPr>
            <p:cNvPr id="188" name="Google Shape;188;p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90" name="Google Shape;190;p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91" name="Google Shape;191;p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92" name="Google Shape;192;p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93" name="Google Shape;193;p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94" name="Google Shape;194;p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95" name="Google Shape;195;p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96" name="Google Shape;196;p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97" name="Google Shape;197;p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98" name="Google Shape;198;p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82784340"/>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9"/>
        <p:cNvGrpSpPr/>
        <p:nvPr/>
      </p:nvGrpSpPr>
      <p:grpSpPr>
        <a:xfrm>
          <a:off x="0" y="0"/>
          <a:ext cx="0" cy="0"/>
          <a:chOff x="0" y="0"/>
          <a:chExt cx="0" cy="0"/>
        </a:xfrm>
      </p:grpSpPr>
      <p:sp>
        <p:nvSpPr>
          <p:cNvPr id="200" name="Google Shape;200;p7"/>
          <p:cNvSpPr/>
          <p:nvPr/>
        </p:nvSpPr>
        <p:spPr>
          <a:xfrm>
            <a:off x="3782844" y="4716514"/>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201" name="Google Shape;201;p7"/>
          <p:cNvGrpSpPr/>
          <p:nvPr/>
        </p:nvGrpSpPr>
        <p:grpSpPr>
          <a:xfrm>
            <a:off x="4711466" y="4794071"/>
            <a:ext cx="6261809" cy="1792318"/>
            <a:chOff x="3534109" y="3625695"/>
            <a:chExt cx="4696968" cy="1343927"/>
          </a:xfrm>
        </p:grpSpPr>
        <p:sp>
          <p:nvSpPr>
            <p:cNvPr id="202" name="Google Shape;202;p7"/>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7"/>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7"/>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7"/>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7"/>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7"/>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7"/>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7"/>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7"/>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7"/>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7"/>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7"/>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8" name="Google Shape;268;p7"/>
          <p:cNvSpPr txBox="1">
            <a:spLocks noGrp="1"/>
          </p:cNvSpPr>
          <p:nvPr>
            <p:ph type="body" idx="1"/>
          </p:nvPr>
        </p:nvSpPr>
        <p:spPr>
          <a:xfrm>
            <a:off x="959875" y="1699526"/>
            <a:ext cx="5489685" cy="3191539"/>
          </a:xfrm>
          <a:prstGeom prst="rect">
            <a:avLst/>
          </a:prstGeom>
        </p:spPr>
        <p:txBody>
          <a:bodyPr spcFirstLastPara="1" wrap="square" lIns="91425" tIns="91425" rIns="91425" bIns="91425" anchor="ctr" anchorCtr="0">
            <a:noAutofit/>
          </a:bodyPr>
          <a:lstStyle>
            <a:lvl1pPr marL="609524" lvl="0" indent="-389418" rtl="0">
              <a:lnSpc>
                <a:spcPct val="100000"/>
              </a:lnSpc>
              <a:spcBef>
                <a:spcPts val="0"/>
              </a:spcBef>
              <a:spcAft>
                <a:spcPts val="0"/>
              </a:spcAft>
              <a:buSzPts val="1000"/>
              <a:buChar char="●"/>
              <a:defRPr>
                <a:solidFill>
                  <a:srgbClr val="434343"/>
                </a:solidFill>
              </a:defRPr>
            </a:lvl1pPr>
            <a:lvl2pPr marL="1219048" lvl="1" indent="-423281" rtl="0">
              <a:lnSpc>
                <a:spcPct val="115000"/>
              </a:lnSpc>
              <a:spcBef>
                <a:spcPts val="0"/>
              </a:spcBef>
              <a:spcAft>
                <a:spcPts val="0"/>
              </a:spcAft>
              <a:buSzPts val="1400"/>
              <a:buChar char="○"/>
              <a:defRPr>
                <a:solidFill>
                  <a:srgbClr val="434343"/>
                </a:solidFill>
              </a:defRPr>
            </a:lvl2pPr>
            <a:lvl3pPr marL="1828571" lvl="2" indent="-423281" rtl="0">
              <a:lnSpc>
                <a:spcPct val="115000"/>
              </a:lnSpc>
              <a:spcBef>
                <a:spcPts val="2133"/>
              </a:spcBef>
              <a:spcAft>
                <a:spcPts val="0"/>
              </a:spcAft>
              <a:buSzPts val="1400"/>
              <a:buChar char="■"/>
              <a:defRPr>
                <a:solidFill>
                  <a:srgbClr val="434343"/>
                </a:solidFill>
              </a:defRPr>
            </a:lvl3pPr>
            <a:lvl4pPr marL="2438095" lvl="3" indent="-423281" rtl="0">
              <a:lnSpc>
                <a:spcPct val="115000"/>
              </a:lnSpc>
              <a:spcBef>
                <a:spcPts val="2133"/>
              </a:spcBef>
              <a:spcAft>
                <a:spcPts val="0"/>
              </a:spcAft>
              <a:buSzPts val="1400"/>
              <a:buChar char="●"/>
              <a:defRPr>
                <a:solidFill>
                  <a:srgbClr val="434343"/>
                </a:solidFill>
              </a:defRPr>
            </a:lvl4pPr>
            <a:lvl5pPr marL="3047619" lvl="4" indent="-423281" rtl="0">
              <a:lnSpc>
                <a:spcPct val="115000"/>
              </a:lnSpc>
              <a:spcBef>
                <a:spcPts val="2133"/>
              </a:spcBef>
              <a:spcAft>
                <a:spcPts val="0"/>
              </a:spcAft>
              <a:buSzPts val="1400"/>
              <a:buChar char="○"/>
              <a:defRPr>
                <a:solidFill>
                  <a:srgbClr val="434343"/>
                </a:solidFill>
              </a:defRPr>
            </a:lvl5pPr>
            <a:lvl6pPr marL="3657143" lvl="5" indent="-423281" rtl="0">
              <a:lnSpc>
                <a:spcPct val="115000"/>
              </a:lnSpc>
              <a:spcBef>
                <a:spcPts val="2133"/>
              </a:spcBef>
              <a:spcAft>
                <a:spcPts val="0"/>
              </a:spcAft>
              <a:buSzPts val="1400"/>
              <a:buChar char="■"/>
              <a:defRPr>
                <a:solidFill>
                  <a:srgbClr val="434343"/>
                </a:solidFill>
              </a:defRPr>
            </a:lvl6pPr>
            <a:lvl7pPr marL="4266666" lvl="6" indent="-423281" rtl="0">
              <a:lnSpc>
                <a:spcPct val="115000"/>
              </a:lnSpc>
              <a:spcBef>
                <a:spcPts val="2133"/>
              </a:spcBef>
              <a:spcAft>
                <a:spcPts val="0"/>
              </a:spcAft>
              <a:buSzPts val="1400"/>
              <a:buChar char="●"/>
              <a:defRPr>
                <a:solidFill>
                  <a:srgbClr val="434343"/>
                </a:solidFill>
              </a:defRPr>
            </a:lvl7pPr>
            <a:lvl8pPr marL="4876190" lvl="7" indent="-423281" rtl="0">
              <a:lnSpc>
                <a:spcPct val="115000"/>
              </a:lnSpc>
              <a:spcBef>
                <a:spcPts val="2133"/>
              </a:spcBef>
              <a:spcAft>
                <a:spcPts val="0"/>
              </a:spcAft>
              <a:buSzPts val="1400"/>
              <a:buChar char="○"/>
              <a:defRPr>
                <a:solidFill>
                  <a:srgbClr val="434343"/>
                </a:solidFill>
              </a:defRPr>
            </a:lvl8pPr>
            <a:lvl9pPr marL="5485714" lvl="8" indent="-423281" rtl="0">
              <a:lnSpc>
                <a:spcPct val="115000"/>
              </a:lnSpc>
              <a:spcBef>
                <a:spcPts val="2133"/>
              </a:spcBef>
              <a:spcAft>
                <a:spcPts val="2133"/>
              </a:spcAft>
              <a:buSzPts val="1400"/>
              <a:buChar char="■"/>
              <a:defRPr>
                <a:solidFill>
                  <a:srgbClr val="434343"/>
                </a:solidFill>
              </a:defRPr>
            </a:lvl9pPr>
          </a:lstStyle>
          <a:p>
            <a:endParaRPr/>
          </a:p>
        </p:txBody>
      </p:sp>
      <p:sp>
        <p:nvSpPr>
          <p:cNvPr id="269" name="Google Shape;269;p7"/>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0" name="Google Shape;270;p7"/>
          <p:cNvGrpSpPr/>
          <p:nvPr/>
        </p:nvGrpSpPr>
        <p:grpSpPr>
          <a:xfrm>
            <a:off x="-507933" y="5728958"/>
            <a:ext cx="1743737" cy="1435535"/>
            <a:chOff x="-381000" y="4295723"/>
            <a:chExt cx="1307973" cy="1076402"/>
          </a:xfrm>
        </p:grpSpPr>
        <p:sp>
          <p:nvSpPr>
            <p:cNvPr id="271" name="Google Shape;271;p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359449"/>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6"/>
        <p:cNvGrpSpPr/>
        <p:nvPr/>
      </p:nvGrpSpPr>
      <p:grpSpPr>
        <a:xfrm>
          <a:off x="0" y="0"/>
          <a:ext cx="0" cy="0"/>
          <a:chOff x="0" y="0"/>
          <a:chExt cx="0" cy="0"/>
        </a:xfrm>
      </p:grpSpPr>
      <p:grpSp>
        <p:nvGrpSpPr>
          <p:cNvPr id="277" name="Google Shape;277;p8"/>
          <p:cNvGrpSpPr/>
          <p:nvPr/>
        </p:nvGrpSpPr>
        <p:grpSpPr>
          <a:xfrm>
            <a:off x="-72957" y="2669781"/>
            <a:ext cx="12263031" cy="4275482"/>
            <a:chOff x="-54725" y="1849472"/>
            <a:chExt cx="9198470" cy="3205869"/>
          </a:xfrm>
        </p:grpSpPr>
        <p:sp>
          <p:nvSpPr>
            <p:cNvPr id="278" name="Google Shape;278;p8"/>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9" name="Google Shape;279;p8"/>
            <p:cNvGrpSpPr/>
            <p:nvPr/>
          </p:nvGrpSpPr>
          <p:grpSpPr>
            <a:xfrm>
              <a:off x="220100" y="2421150"/>
              <a:ext cx="8653600" cy="2015700"/>
              <a:chOff x="220100" y="2421150"/>
              <a:chExt cx="8653600" cy="2015700"/>
            </a:xfrm>
          </p:grpSpPr>
          <p:sp>
            <p:nvSpPr>
              <p:cNvPr id="280" name="Google Shape;280;p8"/>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281" name="Google Shape;281;p8"/>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282" name="Google Shape;282;p8"/>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283" name="Google Shape;283;p8"/>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284" name="Google Shape;284;p8"/>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285" name="Google Shape;285;p8"/>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286" name="Google Shape;286;p8"/>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287" name="Google Shape;287;p8"/>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288" name="Google Shape;288;p8"/>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289" name="Google Shape;289;p8"/>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290" name="Google Shape;290;p8"/>
          <p:cNvSpPr txBox="1">
            <a:spLocks noGrp="1"/>
          </p:cNvSpPr>
          <p:nvPr>
            <p:ph type="title"/>
          </p:nvPr>
        </p:nvSpPr>
        <p:spPr>
          <a:xfrm>
            <a:off x="2020337" y="719366"/>
            <a:ext cx="8149739" cy="410295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9998"/>
            </a:lvl1pPr>
            <a:lvl2pPr lvl="1">
              <a:spcBef>
                <a:spcPts val="0"/>
              </a:spcBef>
              <a:spcAft>
                <a:spcPts val="0"/>
              </a:spcAft>
              <a:buSzPts val="4800"/>
              <a:buNone/>
              <a:defRPr sz="6399"/>
            </a:lvl2pPr>
            <a:lvl3pPr lvl="2">
              <a:spcBef>
                <a:spcPts val="0"/>
              </a:spcBef>
              <a:spcAft>
                <a:spcPts val="0"/>
              </a:spcAft>
              <a:buSzPts val="4800"/>
              <a:buNone/>
              <a:defRPr sz="6399"/>
            </a:lvl3pPr>
            <a:lvl4pPr lvl="3">
              <a:spcBef>
                <a:spcPts val="0"/>
              </a:spcBef>
              <a:spcAft>
                <a:spcPts val="0"/>
              </a:spcAft>
              <a:buSzPts val="4800"/>
              <a:buNone/>
              <a:defRPr sz="6399"/>
            </a:lvl4pPr>
            <a:lvl5pPr lvl="4">
              <a:spcBef>
                <a:spcPts val="0"/>
              </a:spcBef>
              <a:spcAft>
                <a:spcPts val="0"/>
              </a:spcAft>
              <a:buSzPts val="4800"/>
              <a:buNone/>
              <a:defRPr sz="6399"/>
            </a:lvl5pPr>
            <a:lvl6pPr lvl="5">
              <a:spcBef>
                <a:spcPts val="0"/>
              </a:spcBef>
              <a:spcAft>
                <a:spcPts val="0"/>
              </a:spcAft>
              <a:buSzPts val="4800"/>
              <a:buNone/>
              <a:defRPr sz="6399"/>
            </a:lvl6pPr>
            <a:lvl7pPr lvl="6">
              <a:spcBef>
                <a:spcPts val="0"/>
              </a:spcBef>
              <a:spcAft>
                <a:spcPts val="0"/>
              </a:spcAft>
              <a:buSzPts val="4800"/>
              <a:buNone/>
              <a:defRPr sz="6399"/>
            </a:lvl7pPr>
            <a:lvl8pPr lvl="7">
              <a:spcBef>
                <a:spcPts val="0"/>
              </a:spcBef>
              <a:spcAft>
                <a:spcPts val="0"/>
              </a:spcAft>
              <a:buSzPts val="4800"/>
              <a:buNone/>
              <a:defRPr sz="6399"/>
            </a:lvl8pPr>
            <a:lvl9pPr lvl="8">
              <a:spcBef>
                <a:spcPts val="0"/>
              </a:spcBef>
              <a:spcAft>
                <a:spcPts val="0"/>
              </a:spcAft>
              <a:buSzPts val="4800"/>
              <a:buNone/>
              <a:defRPr sz="6399"/>
            </a:lvl9pPr>
          </a:lstStyle>
          <a:p>
            <a:endParaRPr/>
          </a:p>
        </p:txBody>
      </p:sp>
    </p:spTree>
    <p:extLst>
      <p:ext uri="{BB962C8B-B14F-4D97-AF65-F5344CB8AC3E}">
        <p14:creationId xmlns:p14="http://schemas.microsoft.com/office/powerpoint/2010/main" val="525735924"/>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xfrm>
            <a:off x="3241678" y="719367"/>
            <a:ext cx="5707257" cy="1046642"/>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999"/>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3" name="Google Shape;293;p9"/>
          <p:cNvSpPr txBox="1">
            <a:spLocks noGrp="1"/>
          </p:cNvSpPr>
          <p:nvPr>
            <p:ph type="subTitle" idx="1"/>
          </p:nvPr>
        </p:nvSpPr>
        <p:spPr>
          <a:xfrm>
            <a:off x="3241478" y="1766009"/>
            <a:ext cx="5707257" cy="224772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94" name="Google Shape;294;p9"/>
          <p:cNvGrpSpPr/>
          <p:nvPr/>
        </p:nvGrpSpPr>
        <p:grpSpPr>
          <a:xfrm>
            <a:off x="1714712" y="3094291"/>
            <a:ext cx="1244662" cy="1722372"/>
            <a:chOff x="3200450" y="2118325"/>
            <a:chExt cx="442075" cy="611525"/>
          </a:xfrm>
        </p:grpSpPr>
        <p:sp>
          <p:nvSpPr>
            <p:cNvPr id="295" name="Google Shape;295;p9"/>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9"/>
          <p:cNvGrpSpPr/>
          <p:nvPr/>
        </p:nvGrpSpPr>
        <p:grpSpPr>
          <a:xfrm>
            <a:off x="-56973" y="2883249"/>
            <a:ext cx="2045598" cy="1941228"/>
            <a:chOff x="362575" y="2018900"/>
            <a:chExt cx="854675" cy="810775"/>
          </a:xfrm>
        </p:grpSpPr>
        <p:sp>
          <p:nvSpPr>
            <p:cNvPr id="299" name="Google Shape;299;p9"/>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0" y="4422258"/>
            <a:ext cx="12310693" cy="2437353"/>
          </a:xfrm>
          <a:custGeom>
            <a:avLst/>
            <a:gdLst/>
            <a:ahLst/>
            <a:cxnLst/>
            <a:rect l="l" t="t" r="r" b="b"/>
            <a:pathLst>
              <a:path w="266231" h="53454" extrusionOk="0">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0" y="4918472"/>
            <a:ext cx="12310693" cy="1941185"/>
          </a:xfrm>
          <a:custGeom>
            <a:avLst/>
            <a:gdLst/>
            <a:ahLst/>
            <a:cxnLst/>
            <a:rect l="l" t="t" r="r" b="b"/>
            <a:pathLst>
              <a:path w="266231" h="53454" extrusionOk="0">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303" name="Google Shape;303;p9"/>
          <p:cNvGrpSpPr/>
          <p:nvPr/>
        </p:nvGrpSpPr>
        <p:grpSpPr>
          <a:xfrm>
            <a:off x="8522552" y="5595916"/>
            <a:ext cx="99195" cy="90037"/>
            <a:chOff x="5326971" y="3517429"/>
            <a:chExt cx="74406" cy="67512"/>
          </a:xfrm>
        </p:grpSpPr>
        <p:sp>
          <p:nvSpPr>
            <p:cNvPr id="304" name="Google Shape;304;p9"/>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9"/>
          <p:cNvGrpSpPr/>
          <p:nvPr/>
        </p:nvGrpSpPr>
        <p:grpSpPr>
          <a:xfrm>
            <a:off x="7623715" y="5854472"/>
            <a:ext cx="40898" cy="69188"/>
            <a:chOff x="5822805" y="3872050"/>
            <a:chExt cx="30677" cy="51879"/>
          </a:xfrm>
        </p:grpSpPr>
        <p:sp>
          <p:nvSpPr>
            <p:cNvPr id="308" name="Google Shape;308;p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9"/>
          <p:cNvGrpSpPr/>
          <p:nvPr/>
        </p:nvGrpSpPr>
        <p:grpSpPr>
          <a:xfrm>
            <a:off x="5704343" y="5666531"/>
            <a:ext cx="110505" cy="83456"/>
            <a:chOff x="4915963" y="3914014"/>
            <a:chExt cx="82889" cy="62578"/>
          </a:xfrm>
        </p:grpSpPr>
        <p:sp>
          <p:nvSpPr>
            <p:cNvPr id="311" name="Google Shape;311;p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9"/>
          <p:cNvGrpSpPr/>
          <p:nvPr/>
        </p:nvGrpSpPr>
        <p:grpSpPr>
          <a:xfrm>
            <a:off x="6101391" y="6198931"/>
            <a:ext cx="107921" cy="83456"/>
            <a:chOff x="4981850" y="4484221"/>
            <a:chExt cx="80951" cy="62578"/>
          </a:xfrm>
        </p:grpSpPr>
        <p:sp>
          <p:nvSpPr>
            <p:cNvPr id="315" name="Google Shape;315;p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9"/>
          <p:cNvGrpSpPr/>
          <p:nvPr/>
        </p:nvGrpSpPr>
        <p:grpSpPr>
          <a:xfrm>
            <a:off x="8254124" y="6436802"/>
            <a:ext cx="106994" cy="83456"/>
            <a:chOff x="6191399" y="4826483"/>
            <a:chExt cx="80256" cy="62578"/>
          </a:xfrm>
        </p:grpSpPr>
        <p:sp>
          <p:nvSpPr>
            <p:cNvPr id="319" name="Google Shape;319;p9"/>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9"/>
          <p:cNvGrpSpPr/>
          <p:nvPr/>
        </p:nvGrpSpPr>
        <p:grpSpPr>
          <a:xfrm>
            <a:off x="9197773" y="6385265"/>
            <a:ext cx="107043" cy="83456"/>
            <a:chOff x="6899227" y="4787839"/>
            <a:chExt cx="80293" cy="62578"/>
          </a:xfrm>
        </p:grpSpPr>
        <p:sp>
          <p:nvSpPr>
            <p:cNvPr id="323" name="Google Shape;323;p9"/>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9"/>
          <p:cNvGrpSpPr/>
          <p:nvPr/>
        </p:nvGrpSpPr>
        <p:grpSpPr>
          <a:xfrm>
            <a:off x="230822" y="5440490"/>
            <a:ext cx="106994" cy="83456"/>
            <a:chOff x="6324489" y="3679522"/>
            <a:chExt cx="80256" cy="62578"/>
          </a:xfrm>
        </p:grpSpPr>
        <p:sp>
          <p:nvSpPr>
            <p:cNvPr id="327" name="Google Shape;327;p9"/>
            <p:cNvSpPr/>
            <p:nvPr/>
          </p:nvSpPr>
          <p:spPr>
            <a:xfrm>
              <a:off x="6366208" y="3679522"/>
              <a:ext cx="37" cy="59258"/>
            </a:xfrm>
            <a:custGeom>
              <a:avLst/>
              <a:gdLst/>
              <a:ahLst/>
              <a:cxnLst/>
              <a:rect l="l" t="t" r="r" b="b"/>
              <a:pathLst>
                <a:path w="1" h="1285"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6396226" y="3696768"/>
              <a:ext cx="8519" cy="45331"/>
            </a:xfrm>
            <a:custGeom>
              <a:avLst/>
              <a:gdLst/>
              <a:ahLst/>
              <a:cxnLst/>
              <a:rect l="l" t="t" r="r" b="b"/>
              <a:pathLst>
                <a:path w="233" h="983" fill="none" extrusionOk="0">
                  <a:moveTo>
                    <a:pt x="1" y="982"/>
                  </a:moveTo>
                  <a:cubicBezTo>
                    <a:pt x="90" y="661"/>
                    <a:pt x="161" y="322"/>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6324489" y="3693494"/>
              <a:ext cx="7861" cy="46115"/>
            </a:xfrm>
            <a:custGeom>
              <a:avLst/>
              <a:gdLst/>
              <a:ahLst/>
              <a:cxnLst/>
              <a:rect l="l" t="t" r="r" b="b"/>
              <a:pathLst>
                <a:path w="215" h="1000" fill="none" extrusionOk="0">
                  <a:moveTo>
                    <a:pt x="0" y="1"/>
                  </a:moveTo>
                  <a:lnTo>
                    <a:pt x="214"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9"/>
          <p:cNvGrpSpPr/>
          <p:nvPr/>
        </p:nvGrpSpPr>
        <p:grpSpPr>
          <a:xfrm>
            <a:off x="10205680" y="6436223"/>
            <a:ext cx="107043" cy="84564"/>
            <a:chOff x="5836480" y="4396188"/>
            <a:chExt cx="80293" cy="63408"/>
          </a:xfrm>
        </p:grpSpPr>
        <p:sp>
          <p:nvSpPr>
            <p:cNvPr id="331" name="Google Shape;331;p9"/>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 name="Google Shape;332;p9"/>
            <p:cNvGrpSpPr/>
            <p:nvPr/>
          </p:nvGrpSpPr>
          <p:grpSpPr>
            <a:xfrm>
              <a:off x="5836480" y="4396188"/>
              <a:ext cx="41792" cy="60088"/>
              <a:chOff x="5836480" y="4396188"/>
              <a:chExt cx="41792" cy="60088"/>
            </a:xfrm>
          </p:grpSpPr>
          <p:sp>
            <p:nvSpPr>
              <p:cNvPr id="333" name="Google Shape;333;p9"/>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9"/>
          <p:cNvGrpSpPr/>
          <p:nvPr/>
        </p:nvGrpSpPr>
        <p:grpSpPr>
          <a:xfrm>
            <a:off x="7248717" y="6534464"/>
            <a:ext cx="106994" cy="84564"/>
            <a:chOff x="5437246" y="4899713"/>
            <a:chExt cx="80256" cy="63408"/>
          </a:xfrm>
        </p:grpSpPr>
        <p:sp>
          <p:nvSpPr>
            <p:cNvPr id="336" name="Google Shape;336;p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9"/>
          <p:cNvGrpSpPr/>
          <p:nvPr/>
        </p:nvGrpSpPr>
        <p:grpSpPr>
          <a:xfrm>
            <a:off x="9489097" y="5550725"/>
            <a:ext cx="107043" cy="84564"/>
            <a:chOff x="6390998" y="4284268"/>
            <a:chExt cx="80293" cy="63408"/>
          </a:xfrm>
        </p:grpSpPr>
        <p:sp>
          <p:nvSpPr>
            <p:cNvPr id="340" name="Google Shape;340;p9"/>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 name="Google Shape;343;p9"/>
          <p:cNvGrpSpPr/>
          <p:nvPr/>
        </p:nvGrpSpPr>
        <p:grpSpPr>
          <a:xfrm>
            <a:off x="11776575" y="6419783"/>
            <a:ext cx="93980" cy="117467"/>
            <a:chOff x="7072756" y="3608736"/>
            <a:chExt cx="70494" cy="88080"/>
          </a:xfrm>
        </p:grpSpPr>
        <p:sp>
          <p:nvSpPr>
            <p:cNvPr id="344" name="Google Shape;344;p9"/>
            <p:cNvSpPr/>
            <p:nvPr/>
          </p:nvSpPr>
          <p:spPr>
            <a:xfrm>
              <a:off x="7072756" y="3645766"/>
              <a:ext cx="15027" cy="46945"/>
            </a:xfrm>
            <a:custGeom>
              <a:avLst/>
              <a:gdLst/>
              <a:ahLst/>
              <a:cxnLst/>
              <a:rect l="l" t="t" r="r" b="b"/>
              <a:pathLst>
                <a:path w="411" h="1018" fill="none" extrusionOk="0">
                  <a:moveTo>
                    <a:pt x="1" y="1"/>
                  </a:moveTo>
                  <a:cubicBezTo>
                    <a:pt x="215" y="304"/>
                    <a:pt x="340" y="643"/>
                    <a:pt x="411"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7112537" y="3608736"/>
              <a:ext cx="4607" cy="88080"/>
            </a:xfrm>
            <a:custGeom>
              <a:avLst/>
              <a:gdLst/>
              <a:ahLst/>
              <a:cxnLst/>
              <a:rect l="l" t="t" r="r" b="b"/>
              <a:pathLst>
                <a:path w="126" h="1910" fill="none" extrusionOk="0">
                  <a:moveTo>
                    <a:pt x="1" y="1"/>
                  </a:moveTo>
                  <a:cubicBezTo>
                    <a:pt x="37" y="625"/>
                    <a:pt x="72" y="1268"/>
                    <a:pt x="126" y="191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7143213" y="3654850"/>
              <a:ext cx="37" cy="37030"/>
            </a:xfrm>
            <a:custGeom>
              <a:avLst/>
              <a:gdLst/>
              <a:ahLst/>
              <a:cxnLst/>
              <a:rect l="l" t="t" r="r" b="b"/>
              <a:pathLst>
                <a:path w="1" h="803" fill="none" extrusionOk="0">
                  <a:moveTo>
                    <a:pt x="1" y="0"/>
                  </a:moveTo>
                  <a:lnTo>
                    <a:pt x="1" y="8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9"/>
          <p:cNvGrpSpPr/>
          <p:nvPr/>
        </p:nvGrpSpPr>
        <p:grpSpPr>
          <a:xfrm>
            <a:off x="465290" y="6311186"/>
            <a:ext cx="46161" cy="118572"/>
            <a:chOff x="997737" y="4927704"/>
            <a:chExt cx="34625" cy="88909"/>
          </a:xfrm>
        </p:grpSpPr>
        <p:sp>
          <p:nvSpPr>
            <p:cNvPr id="348" name="Google Shape;348;p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9"/>
          <p:cNvGrpSpPr/>
          <p:nvPr/>
        </p:nvGrpSpPr>
        <p:grpSpPr>
          <a:xfrm>
            <a:off x="10749506" y="5839909"/>
            <a:ext cx="98318" cy="130627"/>
            <a:chOff x="6974254" y="4186367"/>
            <a:chExt cx="73748" cy="97948"/>
          </a:xfrm>
        </p:grpSpPr>
        <p:sp>
          <p:nvSpPr>
            <p:cNvPr id="351" name="Google Shape;351;p9"/>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9"/>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9"/>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9"/>
          <p:cNvGrpSpPr/>
          <p:nvPr/>
        </p:nvGrpSpPr>
        <p:grpSpPr>
          <a:xfrm>
            <a:off x="7126955" y="5489819"/>
            <a:ext cx="50450" cy="93358"/>
            <a:chOff x="5345911" y="4116411"/>
            <a:chExt cx="37843" cy="70002"/>
          </a:xfrm>
        </p:grpSpPr>
        <p:sp>
          <p:nvSpPr>
            <p:cNvPr id="355" name="Google Shape;355;p9"/>
            <p:cNvSpPr/>
            <p:nvPr/>
          </p:nvSpPr>
          <p:spPr>
            <a:xfrm>
              <a:off x="5345911" y="4144402"/>
              <a:ext cx="37" cy="42011"/>
            </a:xfrm>
            <a:custGeom>
              <a:avLst/>
              <a:gdLst/>
              <a:ahLst/>
              <a:cxnLst/>
              <a:rect l="l" t="t" r="r" b="b"/>
              <a:pathLst>
                <a:path w="1" h="911" fill="none" extrusionOk="0">
                  <a:moveTo>
                    <a:pt x="0" y="910"/>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9"/>
            <p:cNvSpPr/>
            <p:nvPr/>
          </p:nvSpPr>
          <p:spPr>
            <a:xfrm>
              <a:off x="5378525" y="4116411"/>
              <a:ext cx="5228" cy="56030"/>
            </a:xfrm>
            <a:custGeom>
              <a:avLst/>
              <a:gdLst/>
              <a:ahLst/>
              <a:cxnLst/>
              <a:rect l="l" t="t" r="r" b="b"/>
              <a:pathLst>
                <a:path w="143" h="1215" fill="none" extrusionOk="0">
                  <a:moveTo>
                    <a:pt x="18" y="1"/>
                  </a:moveTo>
                  <a:cubicBezTo>
                    <a:pt x="0" y="411"/>
                    <a:pt x="36" y="821"/>
                    <a:pt x="143" y="1214"/>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 name="Google Shape;357;p9"/>
          <p:cNvGrpSpPr/>
          <p:nvPr/>
        </p:nvGrpSpPr>
        <p:grpSpPr>
          <a:xfrm>
            <a:off x="5229178" y="6522409"/>
            <a:ext cx="44406" cy="105412"/>
            <a:chOff x="3922394" y="4890674"/>
            <a:chExt cx="33309" cy="79041"/>
          </a:xfrm>
        </p:grpSpPr>
        <p:sp>
          <p:nvSpPr>
            <p:cNvPr id="358" name="Google Shape;358;p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 name="Google Shape;360;p9"/>
          <p:cNvGrpSpPr/>
          <p:nvPr/>
        </p:nvGrpSpPr>
        <p:grpSpPr>
          <a:xfrm>
            <a:off x="4063077" y="6051830"/>
            <a:ext cx="147892" cy="176778"/>
            <a:chOff x="4148103" y="5123543"/>
            <a:chExt cx="269125" cy="321576"/>
          </a:xfrm>
        </p:grpSpPr>
        <p:sp>
          <p:nvSpPr>
            <p:cNvPr id="361" name="Google Shape;361;p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9"/>
          <p:cNvGrpSpPr/>
          <p:nvPr/>
        </p:nvGrpSpPr>
        <p:grpSpPr>
          <a:xfrm>
            <a:off x="4696009" y="5540312"/>
            <a:ext cx="119229" cy="105412"/>
            <a:chOff x="3522465" y="4154271"/>
            <a:chExt cx="89434" cy="79041"/>
          </a:xfrm>
        </p:grpSpPr>
        <p:sp>
          <p:nvSpPr>
            <p:cNvPr id="365" name="Google Shape;365;p9"/>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9"/>
          <p:cNvGrpSpPr/>
          <p:nvPr/>
        </p:nvGrpSpPr>
        <p:grpSpPr>
          <a:xfrm>
            <a:off x="5347434" y="5166143"/>
            <a:ext cx="50498" cy="94403"/>
            <a:chOff x="4011096" y="3873710"/>
            <a:chExt cx="37879" cy="70786"/>
          </a:xfrm>
        </p:grpSpPr>
        <p:sp>
          <p:nvSpPr>
            <p:cNvPr id="369" name="Google Shape;369;p9"/>
            <p:cNvSpPr/>
            <p:nvPr/>
          </p:nvSpPr>
          <p:spPr>
            <a:xfrm>
              <a:off x="4011096" y="3892617"/>
              <a:ext cx="5265" cy="51879"/>
            </a:xfrm>
            <a:custGeom>
              <a:avLst/>
              <a:gdLst/>
              <a:ahLst/>
              <a:cxnLst/>
              <a:rect l="l" t="t" r="r" b="b"/>
              <a:pathLst>
                <a:path w="144" h="1125" fill="none" extrusionOk="0">
                  <a:moveTo>
                    <a:pt x="1" y="1"/>
                  </a:moveTo>
                  <a:cubicBezTo>
                    <a:pt x="108" y="357"/>
                    <a:pt x="144" y="750"/>
                    <a:pt x="108" y="1125"/>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4041773" y="3873710"/>
              <a:ext cx="7203" cy="69956"/>
            </a:xfrm>
            <a:custGeom>
              <a:avLst/>
              <a:gdLst/>
              <a:ahLst/>
              <a:cxnLst/>
              <a:rect l="l" t="t" r="r" b="b"/>
              <a:pathLst>
                <a:path w="197" h="1517" fill="none" extrusionOk="0">
                  <a:moveTo>
                    <a:pt x="1" y="0"/>
                  </a:moveTo>
                  <a:cubicBezTo>
                    <a:pt x="72" y="518"/>
                    <a:pt x="125" y="1017"/>
                    <a:pt x="197" y="15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9"/>
          <p:cNvGrpSpPr/>
          <p:nvPr/>
        </p:nvGrpSpPr>
        <p:grpSpPr>
          <a:xfrm>
            <a:off x="2459823" y="5645697"/>
            <a:ext cx="55716" cy="125154"/>
            <a:chOff x="4891832" y="3454067"/>
            <a:chExt cx="41792" cy="93844"/>
          </a:xfrm>
        </p:grpSpPr>
        <p:sp>
          <p:nvSpPr>
            <p:cNvPr id="372" name="Google Shape;372;p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9"/>
          <p:cNvGrpSpPr/>
          <p:nvPr/>
        </p:nvGrpSpPr>
        <p:grpSpPr>
          <a:xfrm>
            <a:off x="3538423" y="5353779"/>
            <a:ext cx="59176" cy="86716"/>
            <a:chOff x="2654162" y="4014405"/>
            <a:chExt cx="44388" cy="65022"/>
          </a:xfrm>
        </p:grpSpPr>
        <p:sp>
          <p:nvSpPr>
            <p:cNvPr id="375" name="Google Shape;375;p9"/>
            <p:cNvSpPr/>
            <p:nvPr/>
          </p:nvSpPr>
          <p:spPr>
            <a:xfrm>
              <a:off x="2654162" y="4018510"/>
              <a:ext cx="37" cy="55984"/>
            </a:xfrm>
            <a:custGeom>
              <a:avLst/>
              <a:gdLst/>
              <a:ahLst/>
              <a:cxnLst/>
              <a:rect l="l" t="t" r="r" b="b"/>
              <a:pathLst>
                <a:path w="1" h="1214" fill="none" extrusionOk="0">
                  <a:moveTo>
                    <a:pt x="0" y="1214"/>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9"/>
            <p:cNvSpPr/>
            <p:nvPr/>
          </p:nvSpPr>
          <p:spPr>
            <a:xfrm>
              <a:off x="2698513" y="4014405"/>
              <a:ext cx="37" cy="65022"/>
            </a:xfrm>
            <a:custGeom>
              <a:avLst/>
              <a:gdLst/>
              <a:ahLst/>
              <a:cxnLst/>
              <a:rect l="l" t="t" r="r" b="b"/>
              <a:pathLst>
                <a:path w="1" h="1410" fill="none" extrusionOk="0">
                  <a:moveTo>
                    <a:pt x="1" y="14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9"/>
          <p:cNvGrpSpPr/>
          <p:nvPr/>
        </p:nvGrpSpPr>
        <p:grpSpPr>
          <a:xfrm>
            <a:off x="3429644" y="6301849"/>
            <a:ext cx="108750" cy="137269"/>
            <a:chOff x="2802243" y="4633955"/>
            <a:chExt cx="81573" cy="102928"/>
          </a:xfrm>
        </p:grpSpPr>
        <p:sp>
          <p:nvSpPr>
            <p:cNvPr id="378" name="Google Shape;378;p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9"/>
          <p:cNvGrpSpPr/>
          <p:nvPr/>
        </p:nvGrpSpPr>
        <p:grpSpPr>
          <a:xfrm>
            <a:off x="1988634" y="5214985"/>
            <a:ext cx="53961" cy="93297"/>
            <a:chOff x="2143995" y="4741770"/>
            <a:chExt cx="40476" cy="69956"/>
          </a:xfrm>
        </p:grpSpPr>
        <p:sp>
          <p:nvSpPr>
            <p:cNvPr id="382" name="Google Shape;382;p9"/>
            <p:cNvSpPr/>
            <p:nvPr/>
          </p:nvSpPr>
          <p:spPr>
            <a:xfrm>
              <a:off x="2143995" y="4759847"/>
              <a:ext cx="37" cy="51879"/>
            </a:xfrm>
            <a:custGeom>
              <a:avLst/>
              <a:gdLst/>
              <a:ahLst/>
              <a:cxnLst/>
              <a:rect l="l" t="t" r="r" b="b"/>
              <a:pathLst>
                <a:path w="1" h="1125" fill="none" extrusionOk="0">
                  <a:moveTo>
                    <a:pt x="0" y="1"/>
                  </a:moveTo>
                  <a:lnTo>
                    <a:pt x="0"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9"/>
            <p:cNvSpPr/>
            <p:nvPr/>
          </p:nvSpPr>
          <p:spPr>
            <a:xfrm>
              <a:off x="2184434" y="4741770"/>
              <a:ext cx="37" cy="69956"/>
            </a:xfrm>
            <a:custGeom>
              <a:avLst/>
              <a:gdLst/>
              <a:ahLst/>
              <a:cxnLst/>
              <a:rect l="l" t="t" r="r" b="b"/>
              <a:pathLst>
                <a:path w="1" h="1517" fill="none" extrusionOk="0">
                  <a:moveTo>
                    <a:pt x="1" y="0"/>
                  </a:moveTo>
                  <a:lnTo>
                    <a:pt x="1" y="15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9"/>
          <p:cNvGrpSpPr/>
          <p:nvPr/>
        </p:nvGrpSpPr>
        <p:grpSpPr>
          <a:xfrm>
            <a:off x="2277903" y="6304615"/>
            <a:ext cx="118304" cy="131734"/>
            <a:chOff x="2483887" y="5072504"/>
            <a:chExt cx="88739" cy="98778"/>
          </a:xfrm>
        </p:grpSpPr>
        <p:sp>
          <p:nvSpPr>
            <p:cNvPr id="385" name="Google Shape;385;p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9"/>
          <p:cNvGrpSpPr/>
          <p:nvPr/>
        </p:nvGrpSpPr>
        <p:grpSpPr>
          <a:xfrm>
            <a:off x="936226" y="5419650"/>
            <a:ext cx="59224" cy="125154"/>
            <a:chOff x="1241724" y="4601859"/>
            <a:chExt cx="44424" cy="93844"/>
          </a:xfrm>
        </p:grpSpPr>
        <p:sp>
          <p:nvSpPr>
            <p:cNvPr id="389" name="Google Shape;389;p9"/>
            <p:cNvSpPr/>
            <p:nvPr/>
          </p:nvSpPr>
          <p:spPr>
            <a:xfrm>
              <a:off x="1241724" y="4638889"/>
              <a:ext cx="37" cy="46945"/>
            </a:xfrm>
            <a:custGeom>
              <a:avLst/>
              <a:gdLst/>
              <a:ahLst/>
              <a:cxnLst/>
              <a:rect l="l" t="t" r="r" b="b"/>
              <a:pathLst>
                <a:path w="1" h="1018" fill="none" extrusionOk="0">
                  <a:moveTo>
                    <a:pt x="1" y="1"/>
                  </a:moveTo>
                  <a:lnTo>
                    <a:pt x="1" y="1018"/>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9"/>
            <p:cNvSpPr/>
            <p:nvPr/>
          </p:nvSpPr>
          <p:spPr>
            <a:xfrm>
              <a:off x="1286111" y="4601859"/>
              <a:ext cx="37" cy="93844"/>
            </a:xfrm>
            <a:custGeom>
              <a:avLst/>
              <a:gdLst/>
              <a:ahLst/>
              <a:cxnLst/>
              <a:rect l="l" t="t" r="r" b="b"/>
              <a:pathLst>
                <a:path w="1" h="2035" fill="none" extrusionOk="0">
                  <a:moveTo>
                    <a:pt x="0" y="1"/>
                  </a:moveTo>
                  <a:lnTo>
                    <a:pt x="0" y="203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9"/>
          <p:cNvGrpSpPr/>
          <p:nvPr/>
        </p:nvGrpSpPr>
        <p:grpSpPr>
          <a:xfrm>
            <a:off x="1358018" y="6081478"/>
            <a:ext cx="147892" cy="117466"/>
            <a:chOff x="1400920" y="4965564"/>
            <a:chExt cx="110933" cy="88079"/>
          </a:xfrm>
        </p:grpSpPr>
        <p:sp>
          <p:nvSpPr>
            <p:cNvPr id="392" name="Google Shape;392;p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9"/>
          <p:cNvGrpSpPr/>
          <p:nvPr/>
        </p:nvGrpSpPr>
        <p:grpSpPr>
          <a:xfrm>
            <a:off x="370653" y="4526716"/>
            <a:ext cx="11459408" cy="1004199"/>
            <a:chOff x="278025" y="3394250"/>
            <a:chExt cx="8595675" cy="752975"/>
          </a:xfrm>
        </p:grpSpPr>
        <p:sp>
          <p:nvSpPr>
            <p:cNvPr id="396" name="Google Shape;396;p9"/>
            <p:cNvSpPr/>
            <p:nvPr/>
          </p:nvSpPr>
          <p:spPr>
            <a:xfrm>
              <a:off x="278025" y="3591175"/>
              <a:ext cx="1054200" cy="75225"/>
            </a:xfrm>
            <a:custGeom>
              <a:avLst/>
              <a:gdLst/>
              <a:ahLst/>
              <a:cxnLst/>
              <a:rect l="l" t="t" r="r" b="b"/>
              <a:pathLst>
                <a:path w="42168" h="3009" extrusionOk="0">
                  <a:moveTo>
                    <a:pt x="0" y="1854"/>
                  </a:moveTo>
                  <a:cubicBezTo>
                    <a:pt x="13650" y="5263"/>
                    <a:pt x="28098" y="0"/>
                    <a:pt x="42168" y="0"/>
                  </a:cubicBezTo>
                </a:path>
              </a:pathLst>
            </a:custGeom>
            <a:noFill/>
            <a:ln w="9525" cap="flat" cmpd="sng">
              <a:solidFill>
                <a:schemeClr val="accent1"/>
              </a:solidFill>
              <a:prstDash val="solid"/>
              <a:round/>
              <a:headEnd type="none" w="med" len="med"/>
              <a:tailEnd type="none" w="med" len="med"/>
            </a:ln>
          </p:spPr>
        </p:sp>
        <p:sp>
          <p:nvSpPr>
            <p:cNvPr id="397" name="Google Shape;397;p9"/>
            <p:cNvSpPr/>
            <p:nvPr/>
          </p:nvSpPr>
          <p:spPr>
            <a:xfrm>
              <a:off x="1714500" y="3452175"/>
              <a:ext cx="915175" cy="51325"/>
            </a:xfrm>
            <a:custGeom>
              <a:avLst/>
              <a:gdLst/>
              <a:ahLst/>
              <a:cxnLst/>
              <a:rect l="l" t="t" r="r" b="b"/>
              <a:pathLst>
                <a:path w="36607" h="2053" extrusionOk="0">
                  <a:moveTo>
                    <a:pt x="0" y="0"/>
                  </a:moveTo>
                  <a:cubicBezTo>
                    <a:pt x="11927" y="2651"/>
                    <a:pt x="24389" y="1853"/>
                    <a:pt x="36607" y="1853"/>
                  </a:cubicBezTo>
                </a:path>
              </a:pathLst>
            </a:custGeom>
            <a:noFill/>
            <a:ln w="9525" cap="flat" cmpd="sng">
              <a:solidFill>
                <a:schemeClr val="accent1"/>
              </a:solidFill>
              <a:prstDash val="solid"/>
              <a:round/>
              <a:headEnd type="none" w="med" len="med"/>
              <a:tailEnd type="none" w="med" len="med"/>
            </a:ln>
          </p:spPr>
        </p:sp>
        <p:sp>
          <p:nvSpPr>
            <p:cNvPr id="398" name="Google Shape;398;p9"/>
            <p:cNvSpPr/>
            <p:nvPr/>
          </p:nvSpPr>
          <p:spPr>
            <a:xfrm>
              <a:off x="2930875" y="3544850"/>
              <a:ext cx="173750" cy="23175"/>
            </a:xfrm>
            <a:custGeom>
              <a:avLst/>
              <a:gdLst/>
              <a:ahLst/>
              <a:cxnLst/>
              <a:rect l="l" t="t" r="r" b="b"/>
              <a:pathLst>
                <a:path w="6950" h="927" extrusionOk="0">
                  <a:moveTo>
                    <a:pt x="0" y="927"/>
                  </a:moveTo>
                  <a:cubicBezTo>
                    <a:pt x="2299" y="509"/>
                    <a:pt x="4613" y="0"/>
                    <a:pt x="6950" y="0"/>
                  </a:cubicBezTo>
                </a:path>
              </a:pathLst>
            </a:custGeom>
            <a:noFill/>
            <a:ln w="9525" cap="flat" cmpd="sng">
              <a:solidFill>
                <a:schemeClr val="accent1"/>
              </a:solidFill>
              <a:prstDash val="solid"/>
              <a:round/>
              <a:headEnd type="none" w="med" len="med"/>
              <a:tailEnd type="none" w="med" len="med"/>
            </a:ln>
          </p:spPr>
        </p:sp>
        <p:sp>
          <p:nvSpPr>
            <p:cNvPr id="399" name="Google Shape;399;p9"/>
            <p:cNvSpPr/>
            <p:nvPr/>
          </p:nvSpPr>
          <p:spPr>
            <a:xfrm>
              <a:off x="2977200" y="3394250"/>
              <a:ext cx="1007850" cy="121700"/>
            </a:xfrm>
            <a:custGeom>
              <a:avLst/>
              <a:gdLst/>
              <a:ahLst/>
              <a:cxnLst/>
              <a:rect l="l" t="t" r="r" b="b"/>
              <a:pathLst>
                <a:path w="40314" h="4868" extrusionOk="0">
                  <a:moveTo>
                    <a:pt x="0" y="0"/>
                  </a:moveTo>
                  <a:cubicBezTo>
                    <a:pt x="4010" y="0"/>
                    <a:pt x="7695" y="2271"/>
                    <a:pt x="11585" y="3244"/>
                  </a:cubicBezTo>
                  <a:cubicBezTo>
                    <a:pt x="20886" y="5570"/>
                    <a:pt x="30726" y="4634"/>
                    <a:pt x="40314" y="4634"/>
                  </a:cubicBezTo>
                </a:path>
              </a:pathLst>
            </a:custGeom>
            <a:noFill/>
            <a:ln w="9525" cap="flat" cmpd="sng">
              <a:solidFill>
                <a:schemeClr val="accent1"/>
              </a:solidFill>
              <a:prstDash val="solid"/>
              <a:round/>
              <a:headEnd type="none" w="med" len="med"/>
              <a:tailEnd type="none" w="med" len="med"/>
            </a:ln>
          </p:spPr>
        </p:sp>
        <p:sp>
          <p:nvSpPr>
            <p:cNvPr id="400" name="Google Shape;400;p9"/>
            <p:cNvSpPr/>
            <p:nvPr/>
          </p:nvSpPr>
          <p:spPr>
            <a:xfrm>
              <a:off x="3938725" y="3614350"/>
              <a:ext cx="915175" cy="34675"/>
            </a:xfrm>
            <a:custGeom>
              <a:avLst/>
              <a:gdLst/>
              <a:ahLst/>
              <a:cxnLst/>
              <a:rect l="l" t="t" r="r" b="b"/>
              <a:pathLst>
                <a:path w="36607" h="1387" extrusionOk="0">
                  <a:moveTo>
                    <a:pt x="0" y="0"/>
                  </a:moveTo>
                  <a:cubicBezTo>
                    <a:pt x="11838" y="2958"/>
                    <a:pt x="24405" y="0"/>
                    <a:pt x="36607" y="0"/>
                  </a:cubicBezTo>
                </a:path>
              </a:pathLst>
            </a:custGeom>
            <a:noFill/>
            <a:ln w="9525" cap="flat" cmpd="sng">
              <a:solidFill>
                <a:schemeClr val="accent1"/>
              </a:solidFill>
              <a:prstDash val="solid"/>
              <a:round/>
              <a:headEnd type="none" w="med" len="med"/>
              <a:tailEnd type="none" w="med" len="med"/>
            </a:ln>
          </p:spPr>
        </p:sp>
        <p:sp>
          <p:nvSpPr>
            <p:cNvPr id="401" name="Google Shape;401;p9"/>
            <p:cNvSpPr/>
            <p:nvPr/>
          </p:nvSpPr>
          <p:spPr>
            <a:xfrm>
              <a:off x="4645375" y="3463750"/>
              <a:ext cx="984675" cy="81100"/>
            </a:xfrm>
            <a:custGeom>
              <a:avLst/>
              <a:gdLst/>
              <a:ahLst/>
              <a:cxnLst/>
              <a:rect l="l" t="t" r="r" b="b"/>
              <a:pathLst>
                <a:path w="39387" h="3244" extrusionOk="0">
                  <a:moveTo>
                    <a:pt x="0" y="0"/>
                  </a:moveTo>
                  <a:cubicBezTo>
                    <a:pt x="13071" y="1636"/>
                    <a:pt x="26608" y="46"/>
                    <a:pt x="39387" y="3244"/>
                  </a:cubicBezTo>
                </a:path>
              </a:pathLst>
            </a:custGeom>
            <a:noFill/>
            <a:ln w="9525" cap="flat" cmpd="sng">
              <a:solidFill>
                <a:schemeClr val="accent1"/>
              </a:solidFill>
              <a:prstDash val="solid"/>
              <a:round/>
              <a:headEnd type="none" w="med" len="med"/>
              <a:tailEnd type="none" w="med" len="med"/>
            </a:ln>
          </p:spPr>
        </p:sp>
        <p:sp>
          <p:nvSpPr>
            <p:cNvPr id="402" name="Google Shape;402;p9"/>
            <p:cNvSpPr/>
            <p:nvPr/>
          </p:nvSpPr>
          <p:spPr>
            <a:xfrm>
              <a:off x="5548950" y="3695450"/>
              <a:ext cx="382300" cy="42150"/>
            </a:xfrm>
            <a:custGeom>
              <a:avLst/>
              <a:gdLst/>
              <a:ahLst/>
              <a:cxnLst/>
              <a:rect l="l" t="t" r="r" b="b"/>
              <a:pathLst>
                <a:path w="15292" h="1686" extrusionOk="0">
                  <a:moveTo>
                    <a:pt x="0" y="0"/>
                  </a:moveTo>
                  <a:cubicBezTo>
                    <a:pt x="4948" y="1236"/>
                    <a:pt x="10730" y="2742"/>
                    <a:pt x="15292" y="463"/>
                  </a:cubicBezTo>
                </a:path>
              </a:pathLst>
            </a:custGeom>
            <a:noFill/>
            <a:ln w="9525" cap="flat" cmpd="sng">
              <a:solidFill>
                <a:schemeClr val="accent1"/>
              </a:solidFill>
              <a:prstDash val="solid"/>
              <a:round/>
              <a:headEnd type="none" w="med" len="med"/>
              <a:tailEnd type="none" w="med" len="med"/>
            </a:ln>
          </p:spPr>
        </p:sp>
        <p:sp>
          <p:nvSpPr>
            <p:cNvPr id="403" name="Google Shape;403;p9"/>
            <p:cNvSpPr/>
            <p:nvPr/>
          </p:nvSpPr>
          <p:spPr>
            <a:xfrm>
              <a:off x="1552325" y="3594349"/>
              <a:ext cx="324350" cy="31575"/>
            </a:xfrm>
            <a:custGeom>
              <a:avLst/>
              <a:gdLst/>
              <a:ahLst/>
              <a:cxnLst/>
              <a:rect l="l" t="t" r="r" b="b"/>
              <a:pathLst>
                <a:path w="12974" h="1263" extrusionOk="0">
                  <a:moveTo>
                    <a:pt x="0" y="337"/>
                  </a:moveTo>
                  <a:cubicBezTo>
                    <a:pt x="4206" y="-716"/>
                    <a:pt x="8638" y="1263"/>
                    <a:pt x="12974" y="1263"/>
                  </a:cubicBezTo>
                </a:path>
              </a:pathLst>
            </a:custGeom>
            <a:noFill/>
            <a:ln w="9525" cap="flat" cmpd="sng">
              <a:solidFill>
                <a:schemeClr val="accent1"/>
              </a:solidFill>
              <a:prstDash val="solid"/>
              <a:round/>
              <a:headEnd type="none" w="med" len="med"/>
              <a:tailEnd type="none" w="med" len="med"/>
            </a:ln>
          </p:spPr>
        </p:sp>
        <p:sp>
          <p:nvSpPr>
            <p:cNvPr id="404" name="Google Shape;404;p9"/>
            <p:cNvSpPr/>
            <p:nvPr/>
          </p:nvSpPr>
          <p:spPr>
            <a:xfrm>
              <a:off x="5977575" y="3579972"/>
              <a:ext cx="602400" cy="69125"/>
            </a:xfrm>
            <a:custGeom>
              <a:avLst/>
              <a:gdLst/>
              <a:ahLst/>
              <a:cxnLst/>
              <a:rect l="l" t="t" r="r" b="b"/>
              <a:pathLst>
                <a:path w="24096" h="2765" extrusionOk="0">
                  <a:moveTo>
                    <a:pt x="0" y="448"/>
                  </a:moveTo>
                  <a:cubicBezTo>
                    <a:pt x="7913" y="-1133"/>
                    <a:pt x="16027" y="2765"/>
                    <a:pt x="24096" y="2765"/>
                  </a:cubicBezTo>
                </a:path>
              </a:pathLst>
            </a:custGeom>
            <a:noFill/>
            <a:ln w="9525" cap="flat" cmpd="sng">
              <a:solidFill>
                <a:schemeClr val="accent1"/>
              </a:solidFill>
              <a:prstDash val="solid"/>
              <a:round/>
              <a:headEnd type="none" w="med" len="med"/>
              <a:tailEnd type="none" w="med" len="med"/>
            </a:ln>
          </p:spPr>
        </p:sp>
        <p:sp>
          <p:nvSpPr>
            <p:cNvPr id="405" name="Google Shape;405;p9"/>
            <p:cNvSpPr/>
            <p:nvPr/>
          </p:nvSpPr>
          <p:spPr>
            <a:xfrm>
              <a:off x="6371450" y="3744187"/>
              <a:ext cx="706650" cy="67100"/>
            </a:xfrm>
            <a:custGeom>
              <a:avLst/>
              <a:gdLst/>
              <a:ahLst/>
              <a:cxnLst/>
              <a:rect l="l" t="t" r="r" b="b"/>
              <a:pathLst>
                <a:path w="28266" h="2684" extrusionOk="0">
                  <a:moveTo>
                    <a:pt x="0" y="1294"/>
                  </a:moveTo>
                  <a:cubicBezTo>
                    <a:pt x="8760" y="-2207"/>
                    <a:pt x="18833" y="2684"/>
                    <a:pt x="28266" y="2684"/>
                  </a:cubicBezTo>
                </a:path>
              </a:pathLst>
            </a:custGeom>
            <a:noFill/>
            <a:ln w="9525" cap="flat" cmpd="sng">
              <a:solidFill>
                <a:schemeClr val="accent1"/>
              </a:solidFill>
              <a:prstDash val="solid"/>
              <a:round/>
              <a:headEnd type="none" w="med" len="med"/>
              <a:tailEnd type="none" w="med" len="med"/>
            </a:ln>
          </p:spPr>
        </p:sp>
        <p:sp>
          <p:nvSpPr>
            <p:cNvPr id="406" name="Google Shape;406;p9"/>
            <p:cNvSpPr/>
            <p:nvPr/>
          </p:nvSpPr>
          <p:spPr>
            <a:xfrm>
              <a:off x="7414050" y="3846522"/>
              <a:ext cx="671900" cy="115350"/>
            </a:xfrm>
            <a:custGeom>
              <a:avLst/>
              <a:gdLst/>
              <a:ahLst/>
              <a:cxnLst/>
              <a:rect l="l" t="t" r="r" b="b"/>
              <a:pathLst>
                <a:path w="26876" h="4614" extrusionOk="0">
                  <a:moveTo>
                    <a:pt x="0" y="444"/>
                  </a:moveTo>
                  <a:cubicBezTo>
                    <a:pt x="8890" y="-1332"/>
                    <a:pt x="17810" y="4614"/>
                    <a:pt x="26876" y="4614"/>
                  </a:cubicBezTo>
                </a:path>
              </a:pathLst>
            </a:custGeom>
            <a:noFill/>
            <a:ln w="9525" cap="flat" cmpd="sng">
              <a:solidFill>
                <a:schemeClr val="accent1"/>
              </a:solidFill>
              <a:prstDash val="solid"/>
              <a:round/>
              <a:headEnd type="none" w="med" len="med"/>
              <a:tailEnd type="none" w="med" len="med"/>
            </a:ln>
          </p:spPr>
        </p:sp>
        <p:sp>
          <p:nvSpPr>
            <p:cNvPr id="407" name="Google Shape;407;p9"/>
            <p:cNvSpPr/>
            <p:nvPr/>
          </p:nvSpPr>
          <p:spPr>
            <a:xfrm>
              <a:off x="8352400" y="4031400"/>
              <a:ext cx="521300" cy="115825"/>
            </a:xfrm>
            <a:custGeom>
              <a:avLst/>
              <a:gdLst/>
              <a:ahLst/>
              <a:cxnLst/>
              <a:rect l="l" t="t" r="r" b="b"/>
              <a:pathLst>
                <a:path w="20852" h="4633" extrusionOk="0">
                  <a:moveTo>
                    <a:pt x="0" y="0"/>
                  </a:moveTo>
                  <a:cubicBezTo>
                    <a:pt x="7120" y="0"/>
                    <a:pt x="13732" y="4633"/>
                    <a:pt x="20852" y="4633"/>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704127213"/>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8"/>
        <p:cNvGrpSpPr/>
        <p:nvPr/>
      </p:nvGrpSpPr>
      <p:grpSpPr>
        <a:xfrm>
          <a:off x="0" y="0"/>
          <a:ext cx="0" cy="0"/>
          <a:chOff x="0" y="0"/>
          <a:chExt cx="0" cy="0"/>
        </a:xfrm>
      </p:grpSpPr>
      <p:sp>
        <p:nvSpPr>
          <p:cNvPr id="409" name="Google Shape;409;p10"/>
          <p:cNvSpPr/>
          <p:nvPr/>
        </p:nvSpPr>
        <p:spPr>
          <a:xfrm flipH="1">
            <a:off x="0" y="0"/>
            <a:ext cx="12190413" cy="6859588"/>
          </a:xfrm>
          <a:prstGeom prst="rect">
            <a:avLst/>
          </a:prstGeom>
          <a:gradFill>
            <a:gsLst>
              <a:gs pos="0">
                <a:srgbClr val="2A4849">
                  <a:alpha val="49019"/>
                </a:srgbClr>
              </a:gs>
              <a:gs pos="52000">
                <a:srgbClr val="95A4A4">
                  <a:alpha val="18823"/>
                </a:srgbClr>
              </a:gs>
              <a:gs pos="100000">
                <a:srgbClr val="FFFFFF">
                  <a:alpha val="0"/>
                </a:srgbClr>
              </a:gs>
            </a:gsLst>
            <a:path path="circle">
              <a:fillToRect l="100000" b="100000"/>
            </a:path>
            <a:tileRect t="-100000" r="-100000"/>
          </a:gra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410" name="Google Shape;410;p10"/>
          <p:cNvSpPr txBox="1">
            <a:spLocks noGrp="1"/>
          </p:cNvSpPr>
          <p:nvPr>
            <p:ph type="title"/>
          </p:nvPr>
        </p:nvSpPr>
        <p:spPr>
          <a:xfrm>
            <a:off x="950676" y="719367"/>
            <a:ext cx="4588603" cy="1898039"/>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798516922"/>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1"/>
        <p:cNvGrpSpPr/>
        <p:nvPr/>
      </p:nvGrpSpPr>
      <p:grpSpPr>
        <a:xfrm>
          <a:off x="0" y="0"/>
          <a:ext cx="0" cy="0"/>
          <a:chOff x="0" y="0"/>
          <a:chExt cx="0" cy="0"/>
        </a:xfrm>
      </p:grpSpPr>
      <p:sp>
        <p:nvSpPr>
          <p:cNvPr id="412" name="Google Shape;412;p11"/>
          <p:cNvSpPr txBox="1">
            <a:spLocks noGrp="1"/>
          </p:cNvSpPr>
          <p:nvPr>
            <p:ph type="title" hasCustomPrompt="1"/>
          </p:nvPr>
        </p:nvSpPr>
        <p:spPr>
          <a:xfrm>
            <a:off x="2472878" y="719367"/>
            <a:ext cx="8766859" cy="2437364"/>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19998"/>
            </a:lvl1pPr>
            <a:lvl2pPr lvl="1" algn="ctr">
              <a:spcBef>
                <a:spcPts val="0"/>
              </a:spcBef>
              <a:spcAft>
                <a:spcPts val="0"/>
              </a:spcAft>
              <a:buSzPts val="9600"/>
              <a:buNone/>
              <a:defRPr sz="12799"/>
            </a:lvl2pPr>
            <a:lvl3pPr lvl="2" algn="ctr">
              <a:spcBef>
                <a:spcPts val="0"/>
              </a:spcBef>
              <a:spcAft>
                <a:spcPts val="0"/>
              </a:spcAft>
              <a:buSzPts val="9600"/>
              <a:buNone/>
              <a:defRPr sz="12799"/>
            </a:lvl3pPr>
            <a:lvl4pPr lvl="3" algn="ctr">
              <a:spcBef>
                <a:spcPts val="0"/>
              </a:spcBef>
              <a:spcAft>
                <a:spcPts val="0"/>
              </a:spcAft>
              <a:buSzPts val="9600"/>
              <a:buNone/>
              <a:defRPr sz="12799"/>
            </a:lvl4pPr>
            <a:lvl5pPr lvl="4" algn="ctr">
              <a:spcBef>
                <a:spcPts val="0"/>
              </a:spcBef>
              <a:spcAft>
                <a:spcPts val="0"/>
              </a:spcAft>
              <a:buSzPts val="9600"/>
              <a:buNone/>
              <a:defRPr sz="12799"/>
            </a:lvl5pPr>
            <a:lvl6pPr lvl="5" algn="ctr">
              <a:spcBef>
                <a:spcPts val="0"/>
              </a:spcBef>
              <a:spcAft>
                <a:spcPts val="0"/>
              </a:spcAft>
              <a:buSzPts val="9600"/>
              <a:buNone/>
              <a:defRPr sz="12799"/>
            </a:lvl6pPr>
            <a:lvl7pPr lvl="6" algn="ctr">
              <a:spcBef>
                <a:spcPts val="0"/>
              </a:spcBef>
              <a:spcAft>
                <a:spcPts val="0"/>
              </a:spcAft>
              <a:buSzPts val="9600"/>
              <a:buNone/>
              <a:defRPr sz="12799"/>
            </a:lvl7pPr>
            <a:lvl8pPr lvl="7" algn="ctr">
              <a:spcBef>
                <a:spcPts val="0"/>
              </a:spcBef>
              <a:spcAft>
                <a:spcPts val="0"/>
              </a:spcAft>
              <a:buSzPts val="9600"/>
              <a:buNone/>
              <a:defRPr sz="12799"/>
            </a:lvl8pPr>
            <a:lvl9pPr lvl="8" algn="ctr">
              <a:spcBef>
                <a:spcPts val="0"/>
              </a:spcBef>
              <a:spcAft>
                <a:spcPts val="0"/>
              </a:spcAft>
              <a:buSzPts val="9600"/>
              <a:buNone/>
              <a:defRPr sz="12799"/>
            </a:lvl9pPr>
          </a:lstStyle>
          <a:p>
            <a:r>
              <a:t>xx%</a:t>
            </a:r>
          </a:p>
        </p:txBody>
      </p:sp>
      <p:sp>
        <p:nvSpPr>
          <p:cNvPr id="413" name="Google Shape;413;p11"/>
          <p:cNvSpPr txBox="1">
            <a:spLocks noGrp="1"/>
          </p:cNvSpPr>
          <p:nvPr>
            <p:ph type="subTitle" idx="1"/>
          </p:nvPr>
        </p:nvSpPr>
        <p:spPr>
          <a:xfrm>
            <a:off x="2472878" y="3156398"/>
            <a:ext cx="8766859" cy="662953"/>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414" name="Google Shape;414;p11"/>
          <p:cNvGrpSpPr/>
          <p:nvPr/>
        </p:nvGrpSpPr>
        <p:grpSpPr>
          <a:xfrm flipH="1">
            <a:off x="1" y="4546801"/>
            <a:ext cx="12190410" cy="2312938"/>
            <a:chOff x="0" y="2768725"/>
            <a:chExt cx="9143998" cy="2374780"/>
          </a:xfrm>
        </p:grpSpPr>
        <p:sp>
          <p:nvSpPr>
            <p:cNvPr id="415" name="Google Shape;415;p11"/>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9635298"/>
      </p:ext>
    </p:extLst>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1"/>
        <p:cNvGrpSpPr/>
        <p:nvPr/>
      </p:nvGrpSpPr>
      <p:grpSpPr>
        <a:xfrm>
          <a:off x="0" y="0"/>
          <a:ext cx="0" cy="0"/>
          <a:chOff x="0" y="0"/>
          <a:chExt cx="0" cy="0"/>
        </a:xfrm>
      </p:grpSpPr>
    </p:spTree>
    <p:extLst>
      <p:ext uri="{BB962C8B-B14F-4D97-AF65-F5344CB8AC3E}">
        <p14:creationId xmlns:p14="http://schemas.microsoft.com/office/powerpoint/2010/main" val="1010023503"/>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sp>
        <p:nvSpPr>
          <p:cNvPr id="514" name="Google Shape;514;p14"/>
          <p:cNvSpPr txBox="1">
            <a:spLocks noGrp="1"/>
          </p:cNvSpPr>
          <p:nvPr>
            <p:ph type="title"/>
          </p:nvPr>
        </p:nvSpPr>
        <p:spPr>
          <a:xfrm>
            <a:off x="3947486" y="3138126"/>
            <a:ext cx="7292251" cy="1110257"/>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A4849"/>
              </a:buClr>
              <a:buSzPts val="3600"/>
              <a:buNone/>
              <a:defRPr sz="9599">
                <a:solidFill>
                  <a:srgbClr val="2A4849"/>
                </a:solidFill>
              </a:defRPr>
            </a:lvl1pPr>
            <a:lvl2pPr lvl="1" algn="r" rtl="0">
              <a:spcBef>
                <a:spcPts val="0"/>
              </a:spcBef>
              <a:spcAft>
                <a:spcPts val="0"/>
              </a:spcAft>
              <a:buClr>
                <a:srgbClr val="2A4849"/>
              </a:buClr>
              <a:buSzPts val="3600"/>
              <a:buNone/>
              <a:defRPr sz="4800">
                <a:solidFill>
                  <a:srgbClr val="2A4849"/>
                </a:solidFill>
              </a:defRPr>
            </a:lvl2pPr>
            <a:lvl3pPr lvl="2" algn="r" rtl="0">
              <a:spcBef>
                <a:spcPts val="0"/>
              </a:spcBef>
              <a:spcAft>
                <a:spcPts val="0"/>
              </a:spcAft>
              <a:buClr>
                <a:srgbClr val="2A4849"/>
              </a:buClr>
              <a:buSzPts val="3600"/>
              <a:buNone/>
              <a:defRPr sz="4800">
                <a:solidFill>
                  <a:srgbClr val="2A4849"/>
                </a:solidFill>
              </a:defRPr>
            </a:lvl3pPr>
            <a:lvl4pPr lvl="3" algn="r" rtl="0">
              <a:spcBef>
                <a:spcPts val="0"/>
              </a:spcBef>
              <a:spcAft>
                <a:spcPts val="0"/>
              </a:spcAft>
              <a:buClr>
                <a:srgbClr val="2A4849"/>
              </a:buClr>
              <a:buSzPts val="3600"/>
              <a:buNone/>
              <a:defRPr sz="4800">
                <a:solidFill>
                  <a:srgbClr val="2A4849"/>
                </a:solidFill>
              </a:defRPr>
            </a:lvl4pPr>
            <a:lvl5pPr lvl="4" algn="r" rtl="0">
              <a:spcBef>
                <a:spcPts val="0"/>
              </a:spcBef>
              <a:spcAft>
                <a:spcPts val="0"/>
              </a:spcAft>
              <a:buClr>
                <a:srgbClr val="2A4849"/>
              </a:buClr>
              <a:buSzPts val="3600"/>
              <a:buNone/>
              <a:defRPr sz="4800">
                <a:solidFill>
                  <a:srgbClr val="2A4849"/>
                </a:solidFill>
              </a:defRPr>
            </a:lvl5pPr>
            <a:lvl6pPr lvl="5" algn="r" rtl="0">
              <a:spcBef>
                <a:spcPts val="0"/>
              </a:spcBef>
              <a:spcAft>
                <a:spcPts val="0"/>
              </a:spcAft>
              <a:buClr>
                <a:srgbClr val="2A4849"/>
              </a:buClr>
              <a:buSzPts val="3600"/>
              <a:buNone/>
              <a:defRPr sz="4800">
                <a:solidFill>
                  <a:srgbClr val="2A4849"/>
                </a:solidFill>
              </a:defRPr>
            </a:lvl6pPr>
            <a:lvl7pPr lvl="6" algn="r" rtl="0">
              <a:spcBef>
                <a:spcPts val="0"/>
              </a:spcBef>
              <a:spcAft>
                <a:spcPts val="0"/>
              </a:spcAft>
              <a:buClr>
                <a:srgbClr val="2A4849"/>
              </a:buClr>
              <a:buSzPts val="3600"/>
              <a:buNone/>
              <a:defRPr sz="4800">
                <a:solidFill>
                  <a:srgbClr val="2A4849"/>
                </a:solidFill>
              </a:defRPr>
            </a:lvl7pPr>
            <a:lvl8pPr lvl="7" algn="r" rtl="0">
              <a:spcBef>
                <a:spcPts val="0"/>
              </a:spcBef>
              <a:spcAft>
                <a:spcPts val="0"/>
              </a:spcAft>
              <a:buClr>
                <a:srgbClr val="2A4849"/>
              </a:buClr>
              <a:buSzPts val="3600"/>
              <a:buNone/>
              <a:defRPr sz="4800">
                <a:solidFill>
                  <a:srgbClr val="2A4849"/>
                </a:solidFill>
              </a:defRPr>
            </a:lvl8pPr>
            <a:lvl9pPr lvl="8" algn="r" rtl="0">
              <a:spcBef>
                <a:spcPts val="0"/>
              </a:spcBef>
              <a:spcAft>
                <a:spcPts val="0"/>
              </a:spcAft>
              <a:buClr>
                <a:srgbClr val="2A4849"/>
              </a:buClr>
              <a:buSzPts val="3600"/>
              <a:buNone/>
              <a:defRPr sz="4800">
                <a:solidFill>
                  <a:srgbClr val="2A4849"/>
                </a:solidFill>
              </a:defRPr>
            </a:lvl9pPr>
          </a:lstStyle>
          <a:p>
            <a:endParaRPr/>
          </a:p>
        </p:txBody>
      </p:sp>
      <p:sp>
        <p:nvSpPr>
          <p:cNvPr id="515" name="Google Shape;515;p14"/>
          <p:cNvSpPr txBox="1">
            <a:spLocks noGrp="1"/>
          </p:cNvSpPr>
          <p:nvPr>
            <p:ph type="title" idx="2" hasCustomPrompt="1"/>
          </p:nvPr>
        </p:nvSpPr>
        <p:spPr>
          <a:xfrm>
            <a:off x="8570484"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516" name="Google Shape;516;p14"/>
          <p:cNvSpPr txBox="1">
            <a:spLocks noGrp="1"/>
          </p:cNvSpPr>
          <p:nvPr>
            <p:ph type="subTitle" idx="1"/>
          </p:nvPr>
        </p:nvSpPr>
        <p:spPr>
          <a:xfrm>
            <a:off x="3947486" y="4248383"/>
            <a:ext cx="7292251" cy="103464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426B69"/>
              </a:buClr>
              <a:buSzPts val="1400"/>
              <a:buNone/>
              <a:defRPr sz="2400">
                <a:solidFill>
                  <a:srgbClr val="426B69"/>
                </a:solidFill>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517" name="Google Shape;517;p14"/>
          <p:cNvGrpSpPr/>
          <p:nvPr/>
        </p:nvGrpSpPr>
        <p:grpSpPr>
          <a:xfrm flipH="1">
            <a:off x="1" y="5936575"/>
            <a:ext cx="12254838" cy="1504724"/>
            <a:chOff x="0" y="4451401"/>
            <a:chExt cx="9192325" cy="1128282"/>
          </a:xfrm>
        </p:grpSpPr>
        <p:sp>
          <p:nvSpPr>
            <p:cNvPr id="518" name="Google Shape;518;p14"/>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9" name="Google Shape;519;p14"/>
            <p:cNvGrpSpPr/>
            <p:nvPr/>
          </p:nvGrpSpPr>
          <p:grpSpPr>
            <a:xfrm>
              <a:off x="8788430" y="4679462"/>
              <a:ext cx="30677" cy="51879"/>
              <a:chOff x="5822805" y="3872050"/>
              <a:chExt cx="30677" cy="51879"/>
            </a:xfrm>
          </p:grpSpPr>
          <p:sp>
            <p:nvSpPr>
              <p:cNvPr id="520" name="Google Shape;520;p1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14"/>
            <p:cNvGrpSpPr/>
            <p:nvPr/>
          </p:nvGrpSpPr>
          <p:grpSpPr>
            <a:xfrm>
              <a:off x="849813" y="5091289"/>
              <a:ext cx="82889" cy="62578"/>
              <a:chOff x="4915963" y="3914014"/>
              <a:chExt cx="82889" cy="62578"/>
            </a:xfrm>
          </p:grpSpPr>
          <p:sp>
            <p:nvSpPr>
              <p:cNvPr id="523" name="Google Shape;523;p1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 name="Google Shape;526;p14"/>
            <p:cNvGrpSpPr/>
            <p:nvPr/>
          </p:nvGrpSpPr>
          <p:grpSpPr>
            <a:xfrm>
              <a:off x="7241088" y="4731346"/>
              <a:ext cx="80951" cy="62578"/>
              <a:chOff x="4981850" y="4484221"/>
              <a:chExt cx="80951" cy="62578"/>
            </a:xfrm>
          </p:grpSpPr>
          <p:sp>
            <p:nvSpPr>
              <p:cNvPr id="527" name="Google Shape;527;p1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4"/>
            <p:cNvGrpSpPr/>
            <p:nvPr/>
          </p:nvGrpSpPr>
          <p:grpSpPr>
            <a:xfrm>
              <a:off x="8205971" y="4862013"/>
              <a:ext cx="80256" cy="63408"/>
              <a:chOff x="5437246" y="4899713"/>
              <a:chExt cx="80256" cy="63408"/>
            </a:xfrm>
          </p:grpSpPr>
          <p:sp>
            <p:nvSpPr>
              <p:cNvPr id="531" name="Google Shape;531;p1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 name="Google Shape;534;p14"/>
            <p:cNvGrpSpPr/>
            <p:nvPr/>
          </p:nvGrpSpPr>
          <p:grpSpPr>
            <a:xfrm>
              <a:off x="2897612" y="5021929"/>
              <a:ext cx="34625" cy="88909"/>
              <a:chOff x="997737" y="4927704"/>
              <a:chExt cx="34625" cy="88909"/>
            </a:xfrm>
          </p:grpSpPr>
          <p:sp>
            <p:nvSpPr>
              <p:cNvPr id="535" name="Google Shape;535;p1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 name="Google Shape;537;p14"/>
            <p:cNvGrpSpPr/>
            <p:nvPr/>
          </p:nvGrpSpPr>
          <p:grpSpPr>
            <a:xfrm>
              <a:off x="6117604" y="4827446"/>
              <a:ext cx="110933" cy="132553"/>
              <a:chOff x="4148103" y="5123543"/>
              <a:chExt cx="269125" cy="321576"/>
            </a:xfrm>
          </p:grpSpPr>
          <p:sp>
            <p:nvSpPr>
              <p:cNvPr id="538" name="Google Shape;538;p1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4"/>
            <p:cNvGrpSpPr/>
            <p:nvPr/>
          </p:nvGrpSpPr>
          <p:grpSpPr>
            <a:xfrm>
              <a:off x="1717707" y="5091292"/>
              <a:ext cx="41792" cy="93844"/>
              <a:chOff x="4891832" y="3454067"/>
              <a:chExt cx="41792" cy="93844"/>
            </a:xfrm>
          </p:grpSpPr>
          <p:sp>
            <p:nvSpPr>
              <p:cNvPr id="542" name="Google Shape;542;p1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4" name="Google Shape;544;p14"/>
            <p:cNvGrpSpPr/>
            <p:nvPr/>
          </p:nvGrpSpPr>
          <p:grpSpPr>
            <a:xfrm>
              <a:off x="5642468" y="5014917"/>
              <a:ext cx="81573" cy="102928"/>
              <a:chOff x="2802243" y="4633955"/>
              <a:chExt cx="81573" cy="102928"/>
            </a:xfrm>
          </p:grpSpPr>
          <p:sp>
            <p:nvSpPr>
              <p:cNvPr id="545" name="Google Shape;545;p1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14"/>
            <p:cNvGrpSpPr/>
            <p:nvPr/>
          </p:nvGrpSpPr>
          <p:grpSpPr>
            <a:xfrm>
              <a:off x="4778549" y="5016991"/>
              <a:ext cx="88739" cy="98778"/>
              <a:chOff x="2483887" y="5072504"/>
              <a:chExt cx="88739" cy="98778"/>
            </a:xfrm>
          </p:grpSpPr>
          <p:sp>
            <p:nvSpPr>
              <p:cNvPr id="549" name="Google Shape;549;p1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4"/>
            <p:cNvGrpSpPr/>
            <p:nvPr/>
          </p:nvGrpSpPr>
          <p:grpSpPr>
            <a:xfrm>
              <a:off x="3799920" y="4971502"/>
              <a:ext cx="110933" cy="88079"/>
              <a:chOff x="1400920" y="4965564"/>
              <a:chExt cx="110933" cy="88079"/>
            </a:xfrm>
          </p:grpSpPr>
          <p:sp>
            <p:nvSpPr>
              <p:cNvPr id="553" name="Google Shape;553;p1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50310858"/>
      </p:ext>
    </p:extLst>
  </p:cSld>
  <p:clrMapOvr>
    <a:masterClrMapping/>
  </p:clrMapOvr>
  <p:transition spd="slow" advClick="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56"/>
        <p:cNvGrpSpPr/>
        <p:nvPr/>
      </p:nvGrpSpPr>
      <p:grpSpPr>
        <a:xfrm>
          <a:off x="0" y="0"/>
          <a:ext cx="0" cy="0"/>
          <a:chOff x="0" y="0"/>
          <a:chExt cx="0" cy="0"/>
        </a:xfrm>
      </p:grpSpPr>
      <p:sp>
        <p:nvSpPr>
          <p:cNvPr id="557" name="Google Shape;557;p15"/>
          <p:cNvSpPr txBox="1">
            <a:spLocks noGrp="1"/>
          </p:cNvSpPr>
          <p:nvPr>
            <p:ph type="title"/>
          </p:nvPr>
        </p:nvSpPr>
        <p:spPr>
          <a:xfrm>
            <a:off x="2878892" y="1413527"/>
            <a:ext cx="6496354" cy="2502179"/>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9998">
                <a:solidFill>
                  <a:srgbClr val="2A4849"/>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58" name="Google Shape;558;p15"/>
          <p:cNvSpPr txBox="1">
            <a:spLocks noGrp="1"/>
          </p:cNvSpPr>
          <p:nvPr>
            <p:ph type="subTitle" idx="1"/>
          </p:nvPr>
        </p:nvSpPr>
        <p:spPr>
          <a:xfrm>
            <a:off x="3305037" y="3915707"/>
            <a:ext cx="5644065" cy="1530354"/>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rgbClr val="2A484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9" name="Google Shape;559;p15"/>
          <p:cNvGrpSpPr/>
          <p:nvPr/>
        </p:nvGrpSpPr>
        <p:grpSpPr>
          <a:xfrm>
            <a:off x="-72956" y="6134153"/>
            <a:ext cx="12372276" cy="725315"/>
            <a:chOff x="-54725" y="4599549"/>
            <a:chExt cx="9280415" cy="543860"/>
          </a:xfrm>
        </p:grpSpPr>
        <p:sp>
          <p:nvSpPr>
            <p:cNvPr id="560" name="Google Shape;560;p1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562" name="Google Shape;562;p1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563" name="Google Shape;563;p1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564" name="Google Shape;564;p1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565" name="Google Shape;565;p1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566" name="Google Shape;566;p1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567" name="Google Shape;567;p1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568" name="Google Shape;568;p1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569" name="Google Shape;569;p1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570" name="Google Shape;570;p1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498861376"/>
      </p:ext>
    </p:extLst>
  </p:cSld>
  <p:clrMapOvr>
    <a:masterClrMapping/>
  </p:clrMapOvr>
  <p:transition spd="slow" advClick="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71"/>
        <p:cNvGrpSpPr/>
        <p:nvPr/>
      </p:nvGrpSpPr>
      <p:grpSpPr>
        <a:xfrm>
          <a:off x="0" y="0"/>
          <a:ext cx="0" cy="0"/>
          <a:chOff x="0" y="0"/>
          <a:chExt cx="0" cy="0"/>
        </a:xfrm>
      </p:grpSpPr>
      <p:sp>
        <p:nvSpPr>
          <p:cNvPr id="572" name="Google Shape;572;p16"/>
          <p:cNvSpPr txBox="1">
            <a:spLocks noGrp="1"/>
          </p:cNvSpPr>
          <p:nvPr>
            <p:ph type="title"/>
          </p:nvPr>
        </p:nvSpPr>
        <p:spPr>
          <a:xfrm>
            <a:off x="2319298" y="2641912"/>
            <a:ext cx="8920439" cy="709364"/>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rgbClr val="2A4849"/>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73" name="Google Shape;573;p16"/>
          <p:cNvSpPr txBox="1">
            <a:spLocks noGrp="1"/>
          </p:cNvSpPr>
          <p:nvPr>
            <p:ph type="subTitle" idx="1"/>
          </p:nvPr>
        </p:nvSpPr>
        <p:spPr>
          <a:xfrm>
            <a:off x="2319298" y="719367"/>
            <a:ext cx="8920439" cy="1922445"/>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200">
                <a:solidFill>
                  <a:srgbClr val="426B69"/>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574" name="Google Shape;574;p16"/>
          <p:cNvGrpSpPr/>
          <p:nvPr/>
        </p:nvGrpSpPr>
        <p:grpSpPr>
          <a:xfrm>
            <a:off x="1" y="3936967"/>
            <a:ext cx="12190410" cy="2922924"/>
            <a:chOff x="0" y="2768725"/>
            <a:chExt cx="9143998" cy="2374780"/>
          </a:xfrm>
        </p:grpSpPr>
        <p:sp>
          <p:nvSpPr>
            <p:cNvPr id="575" name="Google Shape;575;p16"/>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6"/>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6"/>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6"/>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6"/>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1791115"/>
      </p:ext>
    </p:extLst>
  </p:cSld>
  <p:clrMapOvr>
    <a:masterClrMapping/>
  </p:clrMapOvr>
  <p:transition spd="slow" advClick="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81"/>
        <p:cNvGrpSpPr/>
        <p:nvPr/>
      </p:nvGrpSpPr>
      <p:grpSpPr>
        <a:xfrm>
          <a:off x="0" y="0"/>
          <a:ext cx="0" cy="0"/>
          <a:chOff x="0" y="0"/>
          <a:chExt cx="0" cy="0"/>
        </a:xfrm>
      </p:grpSpPr>
      <p:sp>
        <p:nvSpPr>
          <p:cNvPr id="582" name="Google Shape;582;p17"/>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83" name="Google Shape;583;p17"/>
          <p:cNvGrpSpPr/>
          <p:nvPr/>
        </p:nvGrpSpPr>
        <p:grpSpPr>
          <a:xfrm>
            <a:off x="-72956" y="6303096"/>
            <a:ext cx="12372276" cy="556026"/>
            <a:chOff x="-54725" y="4599549"/>
            <a:chExt cx="9280415" cy="543860"/>
          </a:xfrm>
        </p:grpSpPr>
        <p:sp>
          <p:nvSpPr>
            <p:cNvPr id="584" name="Google Shape;584;p17"/>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586" name="Google Shape;586;p17"/>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587" name="Google Shape;587;p17"/>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588" name="Google Shape;588;p17"/>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589" name="Google Shape;589;p17"/>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590" name="Google Shape;590;p17"/>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591" name="Google Shape;591;p17"/>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592" name="Google Shape;592;p17"/>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593" name="Google Shape;593;p17"/>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594" name="Google Shape;594;p17"/>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630412757"/>
      </p:ext>
    </p:extLst>
  </p:cSld>
  <p:clrMapOvr>
    <a:masterClrMapping/>
  </p:clrMapOvr>
  <p:transition spd="slow" advClick="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97" name="Google Shape;597;p18"/>
          <p:cNvGrpSpPr/>
          <p:nvPr/>
        </p:nvGrpSpPr>
        <p:grpSpPr>
          <a:xfrm>
            <a:off x="-72956" y="6134153"/>
            <a:ext cx="12372276" cy="725315"/>
            <a:chOff x="-54725" y="4599549"/>
            <a:chExt cx="9280415" cy="543860"/>
          </a:xfrm>
        </p:grpSpPr>
        <p:sp>
          <p:nvSpPr>
            <p:cNvPr id="598" name="Google Shape;598;p1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600" name="Google Shape;600;p1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601" name="Google Shape;601;p1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602" name="Google Shape;602;p1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603" name="Google Shape;603;p1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604" name="Google Shape;604;p1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605" name="Google Shape;605;p1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606" name="Google Shape;606;p1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607" name="Google Shape;607;p1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608" name="Google Shape;608;p1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15127562"/>
      </p:ext>
    </p:extLst>
  </p:cSld>
  <p:clrMapOvr>
    <a:masterClrMapping/>
  </p:clrMapOvr>
  <p:transition spd="slow" advClick="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52"/>
        <p:cNvGrpSpPr/>
        <p:nvPr/>
      </p:nvGrpSpPr>
      <p:grpSpPr>
        <a:xfrm>
          <a:off x="0" y="0"/>
          <a:ext cx="0" cy="0"/>
          <a:chOff x="0" y="0"/>
          <a:chExt cx="0" cy="0"/>
        </a:xfrm>
      </p:grpSpPr>
      <p:sp>
        <p:nvSpPr>
          <p:cNvPr id="653" name="Google Shape;653;p20"/>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54" name="Google Shape;654;p20"/>
          <p:cNvGrpSpPr/>
          <p:nvPr/>
        </p:nvGrpSpPr>
        <p:grpSpPr>
          <a:xfrm>
            <a:off x="8677343" y="5356285"/>
            <a:ext cx="3622432" cy="1150895"/>
            <a:chOff x="7196900" y="3819825"/>
            <a:chExt cx="1947100" cy="632075"/>
          </a:xfrm>
        </p:grpSpPr>
        <p:sp>
          <p:nvSpPr>
            <p:cNvPr id="655" name="Google Shape;655;p20"/>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0"/>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0"/>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0"/>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0"/>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0"/>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1" name="Google Shape;661;p20"/>
          <p:cNvGrpSpPr/>
          <p:nvPr/>
        </p:nvGrpSpPr>
        <p:grpSpPr>
          <a:xfrm>
            <a:off x="-72956" y="6134153"/>
            <a:ext cx="12372276" cy="725315"/>
            <a:chOff x="-54725" y="4599549"/>
            <a:chExt cx="9280415" cy="543860"/>
          </a:xfrm>
        </p:grpSpPr>
        <p:sp>
          <p:nvSpPr>
            <p:cNvPr id="662" name="Google Shape;662;p2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664" name="Google Shape;664;p2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665" name="Google Shape;665;p2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666" name="Google Shape;666;p2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667" name="Google Shape;667;p2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668" name="Google Shape;668;p2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669" name="Google Shape;669;p2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670" name="Google Shape;670;p2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671" name="Google Shape;671;p2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672" name="Google Shape;672;p2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834333727"/>
      </p:ext>
    </p:extLst>
  </p:cSld>
  <p:clrMapOvr>
    <a:masterClrMapping/>
  </p:clrMapOvr>
  <p:transition spd="slow" advClick="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701"/>
        <p:cNvGrpSpPr/>
        <p:nvPr/>
      </p:nvGrpSpPr>
      <p:grpSpPr>
        <a:xfrm>
          <a:off x="0" y="0"/>
          <a:ext cx="0" cy="0"/>
          <a:chOff x="0" y="0"/>
          <a:chExt cx="0" cy="0"/>
        </a:xfrm>
      </p:grpSpPr>
      <p:sp>
        <p:nvSpPr>
          <p:cNvPr id="702" name="Google Shape;702;p2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03" name="Google Shape;703;p23"/>
          <p:cNvGrpSpPr/>
          <p:nvPr/>
        </p:nvGrpSpPr>
        <p:grpSpPr>
          <a:xfrm>
            <a:off x="-72956" y="6134153"/>
            <a:ext cx="12372276" cy="725315"/>
            <a:chOff x="-54725" y="4599549"/>
            <a:chExt cx="9280415" cy="543860"/>
          </a:xfrm>
        </p:grpSpPr>
        <p:sp>
          <p:nvSpPr>
            <p:cNvPr id="704" name="Google Shape;704;p2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706" name="Google Shape;706;p2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707" name="Google Shape;707;p2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708" name="Google Shape;708;p2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709" name="Google Shape;709;p2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710" name="Google Shape;710;p2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711" name="Google Shape;711;p2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712" name="Google Shape;712;p2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713" name="Google Shape;713;p2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714" name="Google Shape;714;p2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62535922"/>
      </p:ext>
    </p:extLst>
  </p:cSld>
  <p:clrMapOvr>
    <a:masterClrMapping/>
  </p:clrMapOvr>
  <p:transition spd="slow" advClick="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715"/>
        <p:cNvGrpSpPr/>
        <p:nvPr/>
      </p:nvGrpSpPr>
      <p:grpSpPr>
        <a:xfrm>
          <a:off x="0" y="0"/>
          <a:ext cx="0" cy="0"/>
          <a:chOff x="0" y="0"/>
          <a:chExt cx="0" cy="0"/>
        </a:xfrm>
      </p:grpSpPr>
      <p:sp>
        <p:nvSpPr>
          <p:cNvPr id="716" name="Google Shape;716;p2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17" name="Google Shape;717;p24"/>
          <p:cNvGrpSpPr/>
          <p:nvPr/>
        </p:nvGrpSpPr>
        <p:grpSpPr>
          <a:xfrm>
            <a:off x="-72956" y="6134153"/>
            <a:ext cx="12372276" cy="725315"/>
            <a:chOff x="-54725" y="4599549"/>
            <a:chExt cx="9280415" cy="543860"/>
          </a:xfrm>
        </p:grpSpPr>
        <p:sp>
          <p:nvSpPr>
            <p:cNvPr id="718" name="Google Shape;718;p2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20" name="Google Shape;720;p2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21" name="Google Shape;721;p2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22" name="Google Shape;722;p2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23" name="Google Shape;723;p2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24" name="Google Shape;724;p2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25" name="Google Shape;725;p2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26" name="Google Shape;726;p2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27" name="Google Shape;727;p2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28" name="Google Shape;728;p2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587342021"/>
      </p:ext>
    </p:extLst>
  </p:cSld>
  <p:clrMapOvr>
    <a:masterClrMapping/>
  </p:clrMapOvr>
  <p:transition spd="slow" advClick="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29"/>
        <p:cNvGrpSpPr/>
        <p:nvPr/>
      </p:nvGrpSpPr>
      <p:grpSpPr>
        <a:xfrm>
          <a:off x="0" y="0"/>
          <a:ext cx="0" cy="0"/>
          <a:chOff x="0" y="0"/>
          <a:chExt cx="0" cy="0"/>
        </a:xfrm>
      </p:grpSpPr>
      <p:grpSp>
        <p:nvGrpSpPr>
          <p:cNvPr id="730" name="Google Shape;730;p25"/>
          <p:cNvGrpSpPr/>
          <p:nvPr/>
        </p:nvGrpSpPr>
        <p:grpSpPr>
          <a:xfrm>
            <a:off x="10640983" y="4461073"/>
            <a:ext cx="1244662" cy="1722372"/>
            <a:chOff x="3200450" y="2118325"/>
            <a:chExt cx="442075" cy="611525"/>
          </a:xfrm>
        </p:grpSpPr>
        <p:sp>
          <p:nvSpPr>
            <p:cNvPr id="731" name="Google Shape;731;p25"/>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5"/>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5"/>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25"/>
          <p:cNvSpPr txBox="1">
            <a:spLocks noGrp="1"/>
          </p:cNvSpPr>
          <p:nvPr>
            <p:ph type="title"/>
          </p:nvPr>
        </p:nvSpPr>
        <p:spPr>
          <a:xfrm>
            <a:off x="950676" y="1468173"/>
            <a:ext cx="3294771" cy="1878435"/>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5" name="Google Shape;735;p25"/>
          <p:cNvSpPr txBox="1">
            <a:spLocks noGrp="1"/>
          </p:cNvSpPr>
          <p:nvPr>
            <p:ph type="subTitle" idx="1"/>
          </p:nvPr>
        </p:nvSpPr>
        <p:spPr>
          <a:xfrm>
            <a:off x="950676" y="3346608"/>
            <a:ext cx="3294771" cy="187843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6" name="Google Shape;736;p25"/>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737" name="Google Shape;737;p25"/>
          <p:cNvGrpSpPr/>
          <p:nvPr/>
        </p:nvGrpSpPr>
        <p:grpSpPr>
          <a:xfrm>
            <a:off x="11716382" y="6240728"/>
            <a:ext cx="40898" cy="69188"/>
            <a:chOff x="5822805" y="3872050"/>
            <a:chExt cx="30677" cy="51879"/>
          </a:xfrm>
        </p:grpSpPr>
        <p:sp>
          <p:nvSpPr>
            <p:cNvPr id="738" name="Google Shape;738;p25"/>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5"/>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0" name="Google Shape;740;p25"/>
          <p:cNvGrpSpPr/>
          <p:nvPr/>
        </p:nvGrpSpPr>
        <p:grpSpPr>
          <a:xfrm>
            <a:off x="1132938" y="6789959"/>
            <a:ext cx="110505" cy="83456"/>
            <a:chOff x="4915963" y="3914014"/>
            <a:chExt cx="82889" cy="62578"/>
          </a:xfrm>
        </p:grpSpPr>
        <p:sp>
          <p:nvSpPr>
            <p:cNvPr id="741" name="Google Shape;741;p25"/>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5"/>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5"/>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25"/>
          <p:cNvGrpSpPr/>
          <p:nvPr/>
        </p:nvGrpSpPr>
        <p:grpSpPr>
          <a:xfrm>
            <a:off x="9653529" y="6309923"/>
            <a:ext cx="107921" cy="83456"/>
            <a:chOff x="4981850" y="4484221"/>
            <a:chExt cx="80951" cy="62578"/>
          </a:xfrm>
        </p:grpSpPr>
        <p:sp>
          <p:nvSpPr>
            <p:cNvPr id="745" name="Google Shape;745;p25"/>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5"/>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5"/>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8" name="Google Shape;748;p25"/>
          <p:cNvGrpSpPr/>
          <p:nvPr/>
        </p:nvGrpSpPr>
        <p:grpSpPr>
          <a:xfrm>
            <a:off x="10939871" y="6484185"/>
            <a:ext cx="106994" cy="84564"/>
            <a:chOff x="5437246" y="4899713"/>
            <a:chExt cx="80256" cy="63408"/>
          </a:xfrm>
        </p:grpSpPr>
        <p:sp>
          <p:nvSpPr>
            <p:cNvPr id="749" name="Google Shape;749;p25"/>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5"/>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5"/>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 name="Google Shape;752;p25"/>
          <p:cNvGrpSpPr/>
          <p:nvPr/>
        </p:nvGrpSpPr>
        <p:grpSpPr>
          <a:xfrm>
            <a:off x="3862981" y="6697457"/>
            <a:ext cx="46161" cy="118572"/>
            <a:chOff x="997737" y="4927704"/>
            <a:chExt cx="34625" cy="88909"/>
          </a:xfrm>
        </p:grpSpPr>
        <p:sp>
          <p:nvSpPr>
            <p:cNvPr id="753" name="Google Shape;753;p25"/>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5"/>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 name="Google Shape;755;p25"/>
          <p:cNvGrpSpPr/>
          <p:nvPr/>
        </p:nvGrpSpPr>
        <p:grpSpPr>
          <a:xfrm>
            <a:off x="9321846" y="6908666"/>
            <a:ext cx="44406" cy="105412"/>
            <a:chOff x="3922394" y="4890674"/>
            <a:chExt cx="33309" cy="79041"/>
          </a:xfrm>
        </p:grpSpPr>
        <p:sp>
          <p:nvSpPr>
            <p:cNvPr id="756" name="Google Shape;756;p25"/>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5"/>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8" name="Google Shape;758;p25"/>
          <p:cNvGrpSpPr/>
          <p:nvPr/>
        </p:nvGrpSpPr>
        <p:grpSpPr>
          <a:xfrm>
            <a:off x="8155745" y="6438087"/>
            <a:ext cx="147892" cy="176778"/>
            <a:chOff x="4148103" y="5123543"/>
            <a:chExt cx="269125" cy="321576"/>
          </a:xfrm>
        </p:grpSpPr>
        <p:sp>
          <p:nvSpPr>
            <p:cNvPr id="759" name="Google Shape;759;p25"/>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5"/>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5"/>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5"/>
          <p:cNvGrpSpPr/>
          <p:nvPr/>
        </p:nvGrpSpPr>
        <p:grpSpPr>
          <a:xfrm>
            <a:off x="2289978" y="6789962"/>
            <a:ext cx="55716" cy="125154"/>
            <a:chOff x="4891832" y="3454067"/>
            <a:chExt cx="41792" cy="93844"/>
          </a:xfrm>
        </p:grpSpPr>
        <p:sp>
          <p:nvSpPr>
            <p:cNvPr id="763" name="Google Shape;763;p25"/>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5"/>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5"/>
          <p:cNvGrpSpPr/>
          <p:nvPr/>
        </p:nvGrpSpPr>
        <p:grpSpPr>
          <a:xfrm>
            <a:off x="7522312" y="6688105"/>
            <a:ext cx="108750" cy="137269"/>
            <a:chOff x="2802243" y="4633955"/>
            <a:chExt cx="81573" cy="102928"/>
          </a:xfrm>
        </p:grpSpPr>
        <p:sp>
          <p:nvSpPr>
            <p:cNvPr id="766" name="Google Shape;766;p25"/>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5"/>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5"/>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5"/>
          <p:cNvGrpSpPr/>
          <p:nvPr/>
        </p:nvGrpSpPr>
        <p:grpSpPr>
          <a:xfrm>
            <a:off x="6370570" y="6690870"/>
            <a:ext cx="118304" cy="131734"/>
            <a:chOff x="2483887" y="5072504"/>
            <a:chExt cx="88739" cy="98778"/>
          </a:xfrm>
        </p:grpSpPr>
        <p:sp>
          <p:nvSpPr>
            <p:cNvPr id="770" name="Google Shape;770;p25"/>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5"/>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5"/>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3" name="Google Shape;773;p25"/>
          <p:cNvGrpSpPr/>
          <p:nvPr/>
        </p:nvGrpSpPr>
        <p:grpSpPr>
          <a:xfrm>
            <a:off x="5065902" y="6630205"/>
            <a:ext cx="147892" cy="117466"/>
            <a:chOff x="1400920" y="4965564"/>
            <a:chExt cx="110933" cy="88079"/>
          </a:xfrm>
        </p:grpSpPr>
        <p:sp>
          <p:nvSpPr>
            <p:cNvPr id="774" name="Google Shape;774;p25"/>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5"/>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5"/>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8210346"/>
      </p:ext>
    </p:extLst>
  </p:cSld>
  <p:clrMapOvr>
    <a:masterClrMapping/>
  </p:clrMapOvr>
  <p:transition spd="slow" advClick="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7"/>
        <p:cNvGrpSpPr/>
        <p:nvPr/>
      </p:nvGrpSpPr>
      <p:grpSpPr>
        <a:xfrm>
          <a:off x="0" y="0"/>
          <a:ext cx="0" cy="0"/>
          <a:chOff x="0" y="0"/>
          <a:chExt cx="0" cy="0"/>
        </a:xfrm>
      </p:grpSpPr>
      <p:sp>
        <p:nvSpPr>
          <p:cNvPr id="778" name="Google Shape;778;p26"/>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9" name="Google Shape;779;p26"/>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80" name="Google Shape;780;p26"/>
          <p:cNvGrpSpPr/>
          <p:nvPr/>
        </p:nvGrpSpPr>
        <p:grpSpPr>
          <a:xfrm flipH="1">
            <a:off x="-72957" y="5356285"/>
            <a:ext cx="3622432" cy="1150895"/>
            <a:chOff x="7196900" y="3819825"/>
            <a:chExt cx="1947100" cy="632075"/>
          </a:xfrm>
        </p:grpSpPr>
        <p:sp>
          <p:nvSpPr>
            <p:cNvPr id="781" name="Google Shape;781;p26"/>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6"/>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6"/>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6"/>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6"/>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6"/>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26"/>
          <p:cNvGrpSpPr/>
          <p:nvPr/>
        </p:nvGrpSpPr>
        <p:grpSpPr>
          <a:xfrm flipH="1">
            <a:off x="-72956" y="6134153"/>
            <a:ext cx="12372276" cy="725315"/>
            <a:chOff x="-54725" y="4599549"/>
            <a:chExt cx="9280415" cy="543860"/>
          </a:xfrm>
        </p:grpSpPr>
        <p:sp>
          <p:nvSpPr>
            <p:cNvPr id="788" name="Google Shape;788;p2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90" name="Google Shape;790;p2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91" name="Google Shape;791;p2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92" name="Google Shape;792;p2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93" name="Google Shape;793;p2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94" name="Google Shape;794;p2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95" name="Google Shape;795;p2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96" name="Google Shape;796;p2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97" name="Google Shape;797;p2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98" name="Google Shape;798;p2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34454012"/>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99"/>
        <p:cNvGrpSpPr/>
        <p:nvPr/>
      </p:nvGrpSpPr>
      <p:grpSpPr>
        <a:xfrm>
          <a:off x="0" y="0"/>
          <a:ext cx="0" cy="0"/>
          <a:chOff x="0" y="0"/>
          <a:chExt cx="0" cy="0"/>
        </a:xfrm>
      </p:grpSpPr>
      <p:sp>
        <p:nvSpPr>
          <p:cNvPr id="800" name="Google Shape;800;p27"/>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1" name="Google Shape;801;p27"/>
          <p:cNvSpPr txBox="1">
            <a:spLocks noGrp="1"/>
          </p:cNvSpPr>
          <p:nvPr>
            <p:ph type="body" idx="1"/>
          </p:nvPr>
        </p:nvSpPr>
        <p:spPr>
          <a:xfrm>
            <a:off x="950676" y="1570697"/>
            <a:ext cx="8609279" cy="3176735"/>
          </a:xfrm>
          <a:prstGeom prst="rect">
            <a:avLst/>
          </a:prstGeom>
        </p:spPr>
        <p:txBody>
          <a:bodyPr spcFirstLastPara="1" wrap="square" lIns="91425" tIns="91425" rIns="91425" bIns="91425" anchor="ctr" anchorCtr="0">
            <a:noAutofit/>
          </a:bodyPr>
          <a:lstStyle>
            <a:lvl1pPr marL="609524" lvl="0" indent="-423281" rtl="0">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grpSp>
        <p:nvGrpSpPr>
          <p:cNvPr id="802" name="Google Shape;802;p27"/>
          <p:cNvGrpSpPr/>
          <p:nvPr/>
        </p:nvGrpSpPr>
        <p:grpSpPr>
          <a:xfrm>
            <a:off x="1" y="5021074"/>
            <a:ext cx="12190410" cy="1838506"/>
            <a:chOff x="0" y="2768725"/>
            <a:chExt cx="9143998" cy="2374780"/>
          </a:xfrm>
        </p:grpSpPr>
        <p:sp>
          <p:nvSpPr>
            <p:cNvPr id="803" name="Google Shape;803;p27"/>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3554777"/>
      </p:ext>
    </p:extLst>
  </p:cSld>
  <p:clrMapOvr>
    <a:masterClrMapping/>
  </p:clrMapOvr>
  <p:transition spd="slow" advClick="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09"/>
        <p:cNvGrpSpPr/>
        <p:nvPr/>
      </p:nvGrpSpPr>
      <p:grpSpPr>
        <a:xfrm>
          <a:off x="0" y="0"/>
          <a:ext cx="0" cy="0"/>
          <a:chOff x="0" y="0"/>
          <a:chExt cx="0" cy="0"/>
        </a:xfrm>
      </p:grpSpPr>
      <p:sp>
        <p:nvSpPr>
          <p:cNvPr id="810" name="Google Shape;810;p28"/>
          <p:cNvSpPr txBox="1">
            <a:spLocks noGrp="1"/>
          </p:cNvSpPr>
          <p:nvPr>
            <p:ph type="title"/>
          </p:nvPr>
        </p:nvSpPr>
        <p:spPr>
          <a:xfrm>
            <a:off x="6433963" y="1914243"/>
            <a:ext cx="4805774" cy="883805"/>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1" name="Google Shape;811;p28"/>
          <p:cNvSpPr txBox="1">
            <a:spLocks noGrp="1"/>
          </p:cNvSpPr>
          <p:nvPr>
            <p:ph type="subTitle" idx="1"/>
          </p:nvPr>
        </p:nvSpPr>
        <p:spPr>
          <a:xfrm>
            <a:off x="6433963" y="2798048"/>
            <a:ext cx="4805774" cy="256459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812" name="Google Shape;812;p28"/>
          <p:cNvGrpSpPr/>
          <p:nvPr/>
        </p:nvGrpSpPr>
        <p:grpSpPr>
          <a:xfrm>
            <a:off x="8677343" y="5356285"/>
            <a:ext cx="3622432" cy="1150895"/>
            <a:chOff x="7196900" y="3819825"/>
            <a:chExt cx="1947100" cy="632075"/>
          </a:xfrm>
        </p:grpSpPr>
        <p:sp>
          <p:nvSpPr>
            <p:cNvPr id="813" name="Google Shape;813;p28"/>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8"/>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8"/>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9" name="Google Shape;819;p28"/>
          <p:cNvGrpSpPr/>
          <p:nvPr/>
        </p:nvGrpSpPr>
        <p:grpSpPr>
          <a:xfrm>
            <a:off x="-72956" y="6134153"/>
            <a:ext cx="12372276" cy="725315"/>
            <a:chOff x="-54725" y="4599549"/>
            <a:chExt cx="9280415" cy="543860"/>
          </a:xfrm>
        </p:grpSpPr>
        <p:sp>
          <p:nvSpPr>
            <p:cNvPr id="820" name="Google Shape;820;p2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822" name="Google Shape;822;p2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823" name="Google Shape;823;p2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824" name="Google Shape;824;p2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825" name="Google Shape;825;p2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826" name="Google Shape;826;p2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827" name="Google Shape;827;p2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828" name="Google Shape;828;p2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829" name="Google Shape;829;p2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830" name="Google Shape;830;p2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145546244"/>
      </p:ext>
    </p:extLst>
  </p:cSld>
  <p:clrMapOvr>
    <a:masterClrMapping/>
  </p:clrMapOvr>
  <p:transition spd="slow" advClick="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31"/>
        <p:cNvGrpSpPr/>
        <p:nvPr/>
      </p:nvGrpSpPr>
      <p:grpSpPr>
        <a:xfrm>
          <a:off x="0" y="0"/>
          <a:ext cx="0" cy="0"/>
          <a:chOff x="0" y="0"/>
          <a:chExt cx="0" cy="0"/>
        </a:xfrm>
      </p:grpSpPr>
      <p:sp>
        <p:nvSpPr>
          <p:cNvPr id="832" name="Google Shape;832;p29"/>
          <p:cNvSpPr txBox="1">
            <a:spLocks noGrp="1"/>
          </p:cNvSpPr>
          <p:nvPr>
            <p:ph type="title"/>
          </p:nvPr>
        </p:nvSpPr>
        <p:spPr>
          <a:xfrm>
            <a:off x="6164798" y="2141763"/>
            <a:ext cx="5074939" cy="1175072"/>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833" name="Google Shape;833;p29"/>
          <p:cNvSpPr txBox="1">
            <a:spLocks noGrp="1"/>
          </p:cNvSpPr>
          <p:nvPr>
            <p:ph type="subTitle" idx="1"/>
          </p:nvPr>
        </p:nvSpPr>
        <p:spPr>
          <a:xfrm>
            <a:off x="6164798" y="3316701"/>
            <a:ext cx="5074939" cy="140112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834" name="Google Shape;834;p29"/>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835" name="Google Shape;835;p29"/>
          <p:cNvGrpSpPr/>
          <p:nvPr/>
        </p:nvGrpSpPr>
        <p:grpSpPr>
          <a:xfrm>
            <a:off x="11716382" y="6240728"/>
            <a:ext cx="40898" cy="69188"/>
            <a:chOff x="5822805" y="3872050"/>
            <a:chExt cx="30677" cy="51879"/>
          </a:xfrm>
        </p:grpSpPr>
        <p:sp>
          <p:nvSpPr>
            <p:cNvPr id="836" name="Google Shape;836;p2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8" name="Google Shape;838;p29"/>
          <p:cNvGrpSpPr/>
          <p:nvPr/>
        </p:nvGrpSpPr>
        <p:grpSpPr>
          <a:xfrm>
            <a:off x="1132938" y="6789959"/>
            <a:ext cx="110505" cy="83456"/>
            <a:chOff x="4915963" y="3914014"/>
            <a:chExt cx="82889" cy="62578"/>
          </a:xfrm>
        </p:grpSpPr>
        <p:sp>
          <p:nvSpPr>
            <p:cNvPr id="839" name="Google Shape;839;p2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29"/>
          <p:cNvGrpSpPr/>
          <p:nvPr/>
        </p:nvGrpSpPr>
        <p:grpSpPr>
          <a:xfrm>
            <a:off x="9653529" y="6309923"/>
            <a:ext cx="107921" cy="83456"/>
            <a:chOff x="4981850" y="4484221"/>
            <a:chExt cx="80951" cy="62578"/>
          </a:xfrm>
        </p:grpSpPr>
        <p:sp>
          <p:nvSpPr>
            <p:cNvPr id="843" name="Google Shape;843;p2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6" name="Google Shape;846;p29"/>
          <p:cNvGrpSpPr/>
          <p:nvPr/>
        </p:nvGrpSpPr>
        <p:grpSpPr>
          <a:xfrm>
            <a:off x="10939871" y="6484185"/>
            <a:ext cx="106994" cy="84564"/>
            <a:chOff x="5437246" y="4899713"/>
            <a:chExt cx="80256" cy="63408"/>
          </a:xfrm>
        </p:grpSpPr>
        <p:sp>
          <p:nvSpPr>
            <p:cNvPr id="847" name="Google Shape;847;p2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0" name="Google Shape;850;p29"/>
          <p:cNvGrpSpPr/>
          <p:nvPr/>
        </p:nvGrpSpPr>
        <p:grpSpPr>
          <a:xfrm>
            <a:off x="3862981" y="6697457"/>
            <a:ext cx="46161" cy="118572"/>
            <a:chOff x="997737" y="4927704"/>
            <a:chExt cx="34625" cy="88909"/>
          </a:xfrm>
        </p:grpSpPr>
        <p:sp>
          <p:nvSpPr>
            <p:cNvPr id="851" name="Google Shape;851;p2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29"/>
          <p:cNvGrpSpPr/>
          <p:nvPr/>
        </p:nvGrpSpPr>
        <p:grpSpPr>
          <a:xfrm>
            <a:off x="9321846" y="6908666"/>
            <a:ext cx="44406" cy="105412"/>
            <a:chOff x="3922394" y="4890674"/>
            <a:chExt cx="33309" cy="79041"/>
          </a:xfrm>
        </p:grpSpPr>
        <p:sp>
          <p:nvSpPr>
            <p:cNvPr id="854" name="Google Shape;854;p2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29"/>
          <p:cNvGrpSpPr/>
          <p:nvPr/>
        </p:nvGrpSpPr>
        <p:grpSpPr>
          <a:xfrm>
            <a:off x="8155745" y="6438087"/>
            <a:ext cx="147892" cy="176778"/>
            <a:chOff x="4148103" y="5123543"/>
            <a:chExt cx="269125" cy="321576"/>
          </a:xfrm>
        </p:grpSpPr>
        <p:sp>
          <p:nvSpPr>
            <p:cNvPr id="857" name="Google Shape;857;p2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0" name="Google Shape;860;p29"/>
          <p:cNvGrpSpPr/>
          <p:nvPr/>
        </p:nvGrpSpPr>
        <p:grpSpPr>
          <a:xfrm>
            <a:off x="2289978" y="6789962"/>
            <a:ext cx="55716" cy="125154"/>
            <a:chOff x="4891832" y="3454067"/>
            <a:chExt cx="41792" cy="93844"/>
          </a:xfrm>
        </p:grpSpPr>
        <p:sp>
          <p:nvSpPr>
            <p:cNvPr id="861" name="Google Shape;861;p2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3" name="Google Shape;863;p29"/>
          <p:cNvGrpSpPr/>
          <p:nvPr/>
        </p:nvGrpSpPr>
        <p:grpSpPr>
          <a:xfrm>
            <a:off x="7522312" y="6688105"/>
            <a:ext cx="108750" cy="137269"/>
            <a:chOff x="2802243" y="4633955"/>
            <a:chExt cx="81573" cy="102928"/>
          </a:xfrm>
        </p:grpSpPr>
        <p:sp>
          <p:nvSpPr>
            <p:cNvPr id="864" name="Google Shape;864;p2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29"/>
          <p:cNvGrpSpPr/>
          <p:nvPr/>
        </p:nvGrpSpPr>
        <p:grpSpPr>
          <a:xfrm>
            <a:off x="6370570" y="6690870"/>
            <a:ext cx="118304" cy="131734"/>
            <a:chOff x="2483887" y="5072504"/>
            <a:chExt cx="88739" cy="98778"/>
          </a:xfrm>
        </p:grpSpPr>
        <p:sp>
          <p:nvSpPr>
            <p:cNvPr id="868" name="Google Shape;868;p2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29"/>
          <p:cNvGrpSpPr/>
          <p:nvPr/>
        </p:nvGrpSpPr>
        <p:grpSpPr>
          <a:xfrm>
            <a:off x="5065902" y="6630205"/>
            <a:ext cx="147892" cy="117466"/>
            <a:chOff x="1400920" y="4965564"/>
            <a:chExt cx="110933" cy="88079"/>
          </a:xfrm>
        </p:grpSpPr>
        <p:sp>
          <p:nvSpPr>
            <p:cNvPr id="872" name="Google Shape;872;p2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89956584"/>
      </p:ext>
    </p:extLst>
  </p:cSld>
  <p:clrMapOvr>
    <a:masterClrMapping/>
  </p:clrMapOvr>
  <p:transition spd="slow" advClick="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75"/>
        <p:cNvGrpSpPr/>
        <p:nvPr/>
      </p:nvGrpSpPr>
      <p:grpSpPr>
        <a:xfrm>
          <a:off x="0" y="0"/>
          <a:ext cx="0" cy="0"/>
          <a:chOff x="0" y="0"/>
          <a:chExt cx="0" cy="0"/>
        </a:xfrm>
      </p:grpSpPr>
      <p:grpSp>
        <p:nvGrpSpPr>
          <p:cNvPr id="876" name="Google Shape;876;p30"/>
          <p:cNvGrpSpPr/>
          <p:nvPr/>
        </p:nvGrpSpPr>
        <p:grpSpPr>
          <a:xfrm>
            <a:off x="-72956" y="6134153"/>
            <a:ext cx="12372276" cy="725315"/>
            <a:chOff x="-54725" y="4599549"/>
            <a:chExt cx="9280415" cy="543860"/>
          </a:xfrm>
        </p:grpSpPr>
        <p:sp>
          <p:nvSpPr>
            <p:cNvPr id="877" name="Google Shape;877;p3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879" name="Google Shape;879;p3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880" name="Google Shape;880;p3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881" name="Google Shape;881;p3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882" name="Google Shape;882;p3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883" name="Google Shape;883;p3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884" name="Google Shape;884;p3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885" name="Google Shape;885;p3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886" name="Google Shape;886;p3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887" name="Google Shape;887;p3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
        <p:nvSpPr>
          <p:cNvPr id="888" name="Google Shape;888;p30"/>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9" name="Google Shape;889;p30"/>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90" name="Google Shape;890;p30"/>
          <p:cNvGrpSpPr/>
          <p:nvPr/>
        </p:nvGrpSpPr>
        <p:grpSpPr>
          <a:xfrm>
            <a:off x="-253714" y="5057887"/>
            <a:ext cx="2045598" cy="1941228"/>
            <a:chOff x="362575" y="2018900"/>
            <a:chExt cx="854675" cy="810775"/>
          </a:xfrm>
        </p:grpSpPr>
        <p:sp>
          <p:nvSpPr>
            <p:cNvPr id="891" name="Google Shape;891;p30"/>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01117913"/>
      </p:ext>
    </p:extLst>
  </p:cSld>
  <p:clrMapOvr>
    <a:masterClrMapping/>
  </p:clrMapOvr>
  <p:transition spd="slow" advClick="0">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3"/>
        <p:cNvGrpSpPr/>
        <p:nvPr/>
      </p:nvGrpSpPr>
      <p:grpSpPr>
        <a:xfrm>
          <a:off x="0" y="0"/>
          <a:ext cx="0" cy="0"/>
          <a:chOff x="0" y="0"/>
          <a:chExt cx="0" cy="0"/>
        </a:xfrm>
      </p:grpSpPr>
      <p:sp>
        <p:nvSpPr>
          <p:cNvPr id="894" name="Google Shape;894;p31"/>
          <p:cNvSpPr txBox="1">
            <a:spLocks noGrp="1"/>
          </p:cNvSpPr>
          <p:nvPr>
            <p:ph type="body" idx="1"/>
          </p:nvPr>
        </p:nvSpPr>
        <p:spPr>
          <a:xfrm>
            <a:off x="950609"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5" name="Google Shape;895;p31"/>
          <p:cNvSpPr txBox="1">
            <a:spLocks noGrp="1"/>
          </p:cNvSpPr>
          <p:nvPr>
            <p:ph type="body" idx="2"/>
          </p:nvPr>
        </p:nvSpPr>
        <p:spPr>
          <a:xfrm>
            <a:off x="6258452"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1333"/>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6" name="Google Shape;896;p31"/>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97" name="Google Shape;897;p31"/>
          <p:cNvGrpSpPr/>
          <p:nvPr/>
        </p:nvGrpSpPr>
        <p:grpSpPr>
          <a:xfrm>
            <a:off x="-72956" y="6134153"/>
            <a:ext cx="12372276" cy="725315"/>
            <a:chOff x="-54725" y="4599549"/>
            <a:chExt cx="9280415" cy="543860"/>
          </a:xfrm>
        </p:grpSpPr>
        <p:sp>
          <p:nvSpPr>
            <p:cNvPr id="898" name="Google Shape;898;p3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00" name="Google Shape;900;p3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01" name="Google Shape;901;p3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02" name="Google Shape;902;p3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03" name="Google Shape;903;p3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04" name="Google Shape;904;p3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05" name="Google Shape;905;p3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06" name="Google Shape;906;p3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07" name="Google Shape;907;p3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08" name="Google Shape;908;p3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02799784"/>
      </p:ext>
    </p:extLst>
  </p:cSld>
  <p:clrMapOvr>
    <a:masterClrMapping/>
  </p:clrMapOvr>
  <p:transition spd="slow" advClick="0">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27"/>
        <p:cNvGrpSpPr/>
        <p:nvPr/>
      </p:nvGrpSpPr>
      <p:grpSpPr>
        <a:xfrm>
          <a:off x="0" y="0"/>
          <a:ext cx="0" cy="0"/>
          <a:chOff x="0" y="0"/>
          <a:chExt cx="0" cy="0"/>
        </a:xfrm>
      </p:grpSpPr>
      <p:sp>
        <p:nvSpPr>
          <p:cNvPr id="928" name="Google Shape;928;p3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9" name="Google Shape;929;p33"/>
          <p:cNvSpPr txBox="1">
            <a:spLocks noGrp="1"/>
          </p:cNvSpPr>
          <p:nvPr>
            <p:ph type="title" idx="2"/>
          </p:nvPr>
        </p:nvSpPr>
        <p:spPr>
          <a:xfrm>
            <a:off x="1250005"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0" name="Google Shape;930;p33"/>
          <p:cNvSpPr txBox="1">
            <a:spLocks noGrp="1"/>
          </p:cNvSpPr>
          <p:nvPr>
            <p:ph type="subTitle" idx="1"/>
          </p:nvPr>
        </p:nvSpPr>
        <p:spPr>
          <a:xfrm>
            <a:off x="1250005"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1" name="Google Shape;931;p33"/>
          <p:cNvSpPr txBox="1">
            <a:spLocks noGrp="1"/>
          </p:cNvSpPr>
          <p:nvPr>
            <p:ph type="title" idx="3"/>
          </p:nvPr>
        </p:nvSpPr>
        <p:spPr>
          <a:xfrm>
            <a:off x="4645188"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2" name="Google Shape;932;p33"/>
          <p:cNvSpPr txBox="1">
            <a:spLocks noGrp="1"/>
          </p:cNvSpPr>
          <p:nvPr>
            <p:ph type="subTitle" idx="4"/>
          </p:nvPr>
        </p:nvSpPr>
        <p:spPr>
          <a:xfrm>
            <a:off x="4645192"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3" name="Google Shape;933;p33"/>
          <p:cNvSpPr txBox="1">
            <a:spLocks noGrp="1"/>
          </p:cNvSpPr>
          <p:nvPr>
            <p:ph type="title" idx="5"/>
          </p:nvPr>
        </p:nvSpPr>
        <p:spPr>
          <a:xfrm>
            <a:off x="8040382"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4" name="Google Shape;934;p33"/>
          <p:cNvSpPr txBox="1">
            <a:spLocks noGrp="1"/>
          </p:cNvSpPr>
          <p:nvPr>
            <p:ph type="subTitle" idx="6"/>
          </p:nvPr>
        </p:nvSpPr>
        <p:spPr>
          <a:xfrm>
            <a:off x="8040386"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35" name="Google Shape;935;p33"/>
          <p:cNvGrpSpPr/>
          <p:nvPr/>
        </p:nvGrpSpPr>
        <p:grpSpPr>
          <a:xfrm>
            <a:off x="-72956" y="6134153"/>
            <a:ext cx="12372276" cy="725315"/>
            <a:chOff x="-54725" y="4599549"/>
            <a:chExt cx="9280415" cy="543860"/>
          </a:xfrm>
        </p:grpSpPr>
        <p:sp>
          <p:nvSpPr>
            <p:cNvPr id="936" name="Google Shape;936;p3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938" name="Google Shape;938;p3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939" name="Google Shape;939;p3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940" name="Google Shape;940;p3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941" name="Google Shape;941;p3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942" name="Google Shape;942;p3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943" name="Google Shape;943;p3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944" name="Google Shape;944;p3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945" name="Google Shape;945;p3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946" name="Google Shape;946;p3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3370649557"/>
      </p:ext>
    </p:extLst>
  </p:cSld>
  <p:clrMapOvr>
    <a:masterClrMapping/>
  </p:clrMapOvr>
  <p:transition spd="slow" advClick="0">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47"/>
        <p:cNvGrpSpPr/>
        <p:nvPr/>
      </p:nvGrpSpPr>
      <p:grpSpPr>
        <a:xfrm>
          <a:off x="0" y="0"/>
          <a:ext cx="0" cy="0"/>
          <a:chOff x="0" y="0"/>
          <a:chExt cx="0" cy="0"/>
        </a:xfrm>
      </p:grpSpPr>
      <p:sp>
        <p:nvSpPr>
          <p:cNvPr id="948" name="Google Shape;948;p3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9" name="Google Shape;949;p34"/>
          <p:cNvSpPr txBox="1">
            <a:spLocks noGrp="1"/>
          </p:cNvSpPr>
          <p:nvPr>
            <p:ph type="title" idx="2"/>
          </p:nvPr>
        </p:nvSpPr>
        <p:spPr>
          <a:xfrm>
            <a:off x="2046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0" name="Google Shape;950;p34"/>
          <p:cNvSpPr txBox="1">
            <a:spLocks noGrp="1"/>
          </p:cNvSpPr>
          <p:nvPr>
            <p:ph type="subTitle" idx="1"/>
          </p:nvPr>
        </p:nvSpPr>
        <p:spPr>
          <a:xfrm>
            <a:off x="2046584"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1" name="Google Shape;951;p34"/>
          <p:cNvSpPr txBox="1">
            <a:spLocks noGrp="1"/>
          </p:cNvSpPr>
          <p:nvPr>
            <p:ph type="title" idx="3"/>
          </p:nvPr>
        </p:nvSpPr>
        <p:spPr>
          <a:xfrm>
            <a:off x="4830562"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2" name="Google Shape;952;p34"/>
          <p:cNvSpPr txBox="1">
            <a:spLocks noGrp="1"/>
          </p:cNvSpPr>
          <p:nvPr>
            <p:ph type="subTitle" idx="4"/>
          </p:nvPr>
        </p:nvSpPr>
        <p:spPr>
          <a:xfrm>
            <a:off x="4830571"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3" name="Google Shape;953;p34"/>
          <p:cNvSpPr txBox="1">
            <a:spLocks noGrp="1"/>
          </p:cNvSpPr>
          <p:nvPr>
            <p:ph type="title" idx="5"/>
          </p:nvPr>
        </p:nvSpPr>
        <p:spPr>
          <a:xfrm>
            <a:off x="7614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4" name="Google Shape;954;p34"/>
          <p:cNvSpPr txBox="1">
            <a:spLocks noGrp="1"/>
          </p:cNvSpPr>
          <p:nvPr>
            <p:ph type="subTitle" idx="6"/>
          </p:nvPr>
        </p:nvSpPr>
        <p:spPr>
          <a:xfrm>
            <a:off x="7614566"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55" name="Google Shape;955;p34"/>
          <p:cNvGrpSpPr/>
          <p:nvPr/>
        </p:nvGrpSpPr>
        <p:grpSpPr>
          <a:xfrm>
            <a:off x="-72956" y="6134153"/>
            <a:ext cx="12372276" cy="725315"/>
            <a:chOff x="-54725" y="4599549"/>
            <a:chExt cx="9280415" cy="543860"/>
          </a:xfrm>
        </p:grpSpPr>
        <p:sp>
          <p:nvSpPr>
            <p:cNvPr id="956" name="Google Shape;956;p3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58" name="Google Shape;958;p3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59" name="Google Shape;959;p3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60" name="Google Shape;960;p3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61" name="Google Shape;961;p3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62" name="Google Shape;962;p3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63" name="Google Shape;963;p3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64" name="Google Shape;964;p3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65" name="Google Shape;965;p3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66" name="Google Shape;966;p3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91031492"/>
      </p:ext>
    </p:extLst>
  </p:cSld>
  <p:clrMapOvr>
    <a:masterClrMapping/>
  </p:clrMapOvr>
  <p:transition spd="slow" advClick="0">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67"/>
        <p:cNvGrpSpPr/>
        <p:nvPr/>
      </p:nvGrpSpPr>
      <p:grpSpPr>
        <a:xfrm>
          <a:off x="0" y="0"/>
          <a:ext cx="0" cy="0"/>
          <a:chOff x="0" y="0"/>
          <a:chExt cx="0" cy="0"/>
        </a:xfrm>
      </p:grpSpPr>
      <p:sp>
        <p:nvSpPr>
          <p:cNvPr id="968" name="Google Shape;968;p3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9" name="Google Shape;969;p35"/>
          <p:cNvSpPr txBox="1">
            <a:spLocks noGrp="1"/>
          </p:cNvSpPr>
          <p:nvPr>
            <p:ph type="title" idx="2"/>
          </p:nvPr>
        </p:nvSpPr>
        <p:spPr>
          <a:xfrm>
            <a:off x="3232712"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0" name="Google Shape;970;p35"/>
          <p:cNvSpPr txBox="1">
            <a:spLocks noGrp="1"/>
          </p:cNvSpPr>
          <p:nvPr>
            <p:ph type="subTitle" idx="1"/>
          </p:nvPr>
        </p:nvSpPr>
        <p:spPr>
          <a:xfrm>
            <a:off x="3232712"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1" name="Google Shape;971;p35"/>
          <p:cNvSpPr txBox="1">
            <a:spLocks noGrp="1"/>
          </p:cNvSpPr>
          <p:nvPr>
            <p:ph type="title" idx="3"/>
          </p:nvPr>
        </p:nvSpPr>
        <p:spPr>
          <a:xfrm>
            <a:off x="6320449"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2" name="Google Shape;972;p35"/>
          <p:cNvSpPr txBox="1">
            <a:spLocks noGrp="1"/>
          </p:cNvSpPr>
          <p:nvPr>
            <p:ph type="subTitle" idx="4"/>
          </p:nvPr>
        </p:nvSpPr>
        <p:spPr>
          <a:xfrm>
            <a:off x="6320444"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3" name="Google Shape;973;p35"/>
          <p:cNvSpPr txBox="1">
            <a:spLocks noGrp="1"/>
          </p:cNvSpPr>
          <p:nvPr>
            <p:ph type="title" idx="5"/>
          </p:nvPr>
        </p:nvSpPr>
        <p:spPr>
          <a:xfrm>
            <a:off x="3232712"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4" name="Google Shape;974;p35"/>
          <p:cNvSpPr txBox="1">
            <a:spLocks noGrp="1"/>
          </p:cNvSpPr>
          <p:nvPr>
            <p:ph type="subTitle" idx="6"/>
          </p:nvPr>
        </p:nvSpPr>
        <p:spPr>
          <a:xfrm>
            <a:off x="3232712"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5" name="Google Shape;975;p35"/>
          <p:cNvSpPr txBox="1">
            <a:spLocks noGrp="1"/>
          </p:cNvSpPr>
          <p:nvPr>
            <p:ph type="title" idx="7"/>
          </p:nvPr>
        </p:nvSpPr>
        <p:spPr>
          <a:xfrm>
            <a:off x="6320445"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6" name="Google Shape;976;p35"/>
          <p:cNvSpPr txBox="1">
            <a:spLocks noGrp="1"/>
          </p:cNvSpPr>
          <p:nvPr>
            <p:ph type="subTitle" idx="8"/>
          </p:nvPr>
        </p:nvSpPr>
        <p:spPr>
          <a:xfrm>
            <a:off x="6320446"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7" name="Google Shape;977;p35"/>
          <p:cNvGrpSpPr/>
          <p:nvPr/>
        </p:nvGrpSpPr>
        <p:grpSpPr>
          <a:xfrm>
            <a:off x="-72956" y="6134153"/>
            <a:ext cx="12372276" cy="725315"/>
            <a:chOff x="-54725" y="4599549"/>
            <a:chExt cx="9280415" cy="543860"/>
          </a:xfrm>
        </p:grpSpPr>
        <p:sp>
          <p:nvSpPr>
            <p:cNvPr id="978" name="Google Shape;978;p3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80" name="Google Shape;980;p3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81" name="Google Shape;981;p3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82" name="Google Shape;982;p3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83" name="Google Shape;983;p3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84" name="Google Shape;984;p3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85" name="Google Shape;985;p3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86" name="Google Shape;986;p3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87" name="Google Shape;987;p3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88" name="Google Shape;988;p3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56887762"/>
      </p:ext>
    </p:extLst>
  </p:cSld>
  <p:clrMapOvr>
    <a:masterClrMapping/>
  </p:clrMapOvr>
  <p:transition spd="slow" advClick="0">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15"/>
        <p:cNvGrpSpPr/>
        <p:nvPr/>
      </p:nvGrpSpPr>
      <p:grpSpPr>
        <a:xfrm>
          <a:off x="0" y="0"/>
          <a:ext cx="0" cy="0"/>
          <a:chOff x="0" y="0"/>
          <a:chExt cx="0" cy="0"/>
        </a:xfrm>
      </p:grpSpPr>
      <p:grpSp>
        <p:nvGrpSpPr>
          <p:cNvPr id="1016" name="Google Shape;1016;p37"/>
          <p:cNvGrpSpPr/>
          <p:nvPr/>
        </p:nvGrpSpPr>
        <p:grpSpPr>
          <a:xfrm>
            <a:off x="-72957" y="2771404"/>
            <a:ext cx="12263031" cy="4275482"/>
            <a:chOff x="-54725" y="1849472"/>
            <a:chExt cx="9198470" cy="3205869"/>
          </a:xfrm>
        </p:grpSpPr>
        <p:sp>
          <p:nvSpPr>
            <p:cNvPr id="1017" name="Google Shape;1017;p37"/>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8" name="Google Shape;1018;p37"/>
            <p:cNvGrpSpPr/>
            <p:nvPr/>
          </p:nvGrpSpPr>
          <p:grpSpPr>
            <a:xfrm>
              <a:off x="220100" y="2421150"/>
              <a:ext cx="8653600" cy="2015700"/>
              <a:chOff x="220100" y="2421150"/>
              <a:chExt cx="8653600" cy="2015700"/>
            </a:xfrm>
          </p:grpSpPr>
          <p:sp>
            <p:nvSpPr>
              <p:cNvPr id="1019" name="Google Shape;1019;p37"/>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020" name="Google Shape;1020;p37"/>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021" name="Google Shape;1021;p37"/>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022" name="Google Shape;1022;p37"/>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023" name="Google Shape;1023;p37"/>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024" name="Google Shape;1024;p37"/>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025" name="Google Shape;1025;p37"/>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026" name="Google Shape;1026;p37"/>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027" name="Google Shape;1027;p37"/>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028" name="Google Shape;1028;p37"/>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029" name="Google Shape;1029;p37"/>
          <p:cNvSpPr txBox="1">
            <a:spLocks noGrp="1"/>
          </p:cNvSpPr>
          <p:nvPr>
            <p:ph type="title" hasCustomPrompt="1"/>
          </p:nvPr>
        </p:nvSpPr>
        <p:spPr>
          <a:xfrm>
            <a:off x="950676" y="820990"/>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0" name="Google Shape;1030;p37"/>
          <p:cNvSpPr txBox="1">
            <a:spLocks noGrp="1"/>
          </p:cNvSpPr>
          <p:nvPr>
            <p:ph type="subTitle" idx="1"/>
          </p:nvPr>
        </p:nvSpPr>
        <p:spPr>
          <a:xfrm>
            <a:off x="950676" y="1619575"/>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1" name="Google Shape;1031;p37"/>
          <p:cNvSpPr txBox="1">
            <a:spLocks noGrp="1"/>
          </p:cNvSpPr>
          <p:nvPr>
            <p:ph type="title" idx="2" hasCustomPrompt="1"/>
          </p:nvPr>
        </p:nvSpPr>
        <p:spPr>
          <a:xfrm>
            <a:off x="950676" y="2631209"/>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2" name="Google Shape;1032;p37"/>
          <p:cNvSpPr txBox="1">
            <a:spLocks noGrp="1"/>
          </p:cNvSpPr>
          <p:nvPr>
            <p:ph type="subTitle" idx="3"/>
          </p:nvPr>
        </p:nvSpPr>
        <p:spPr>
          <a:xfrm>
            <a:off x="950676" y="3429794"/>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3" name="Google Shape;1033;p37"/>
          <p:cNvSpPr txBox="1">
            <a:spLocks noGrp="1"/>
          </p:cNvSpPr>
          <p:nvPr>
            <p:ph type="title" idx="4" hasCustomPrompt="1"/>
          </p:nvPr>
        </p:nvSpPr>
        <p:spPr>
          <a:xfrm>
            <a:off x="950676" y="4441424"/>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4" name="Google Shape;1034;p37"/>
          <p:cNvSpPr txBox="1">
            <a:spLocks noGrp="1"/>
          </p:cNvSpPr>
          <p:nvPr>
            <p:ph type="subTitle" idx="5"/>
          </p:nvPr>
        </p:nvSpPr>
        <p:spPr>
          <a:xfrm>
            <a:off x="950676" y="5240013"/>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1035" name="Google Shape;1035;p37"/>
          <p:cNvGrpSpPr/>
          <p:nvPr/>
        </p:nvGrpSpPr>
        <p:grpSpPr>
          <a:xfrm>
            <a:off x="8619445" y="5713487"/>
            <a:ext cx="1743737" cy="1435535"/>
            <a:chOff x="-381000" y="4295723"/>
            <a:chExt cx="1307973" cy="1076402"/>
          </a:xfrm>
        </p:grpSpPr>
        <p:sp>
          <p:nvSpPr>
            <p:cNvPr id="1036" name="Google Shape;1036;p3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1859359"/>
      </p:ext>
    </p:extLst>
  </p:cSld>
  <p:clrMapOvr>
    <a:masterClrMapping/>
  </p:clrMapOvr>
  <p:transition spd="slow" advClick="0">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1"/>
        <p:cNvGrpSpPr/>
        <p:nvPr/>
      </p:nvGrpSpPr>
      <p:grpSpPr>
        <a:xfrm>
          <a:off x="0" y="0"/>
          <a:ext cx="0" cy="0"/>
          <a:chOff x="0" y="0"/>
          <a:chExt cx="0" cy="0"/>
        </a:xfrm>
      </p:grpSpPr>
      <p:sp>
        <p:nvSpPr>
          <p:cNvPr id="1042" name="Google Shape;1042;p38"/>
          <p:cNvSpPr txBox="1">
            <a:spLocks noGrp="1"/>
          </p:cNvSpPr>
          <p:nvPr>
            <p:ph type="title" hasCustomPrompt="1"/>
          </p:nvPr>
        </p:nvSpPr>
        <p:spPr>
          <a:xfrm>
            <a:off x="210452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3" name="Google Shape;1043;p38"/>
          <p:cNvSpPr txBox="1">
            <a:spLocks noGrp="1"/>
          </p:cNvSpPr>
          <p:nvPr>
            <p:ph type="subTitle" idx="1"/>
          </p:nvPr>
        </p:nvSpPr>
        <p:spPr>
          <a:xfrm>
            <a:off x="210452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4" name="Google Shape;1044;p38"/>
          <p:cNvSpPr txBox="1">
            <a:spLocks noGrp="1"/>
          </p:cNvSpPr>
          <p:nvPr>
            <p:ph type="title" idx="2" hasCustomPrompt="1"/>
          </p:nvPr>
        </p:nvSpPr>
        <p:spPr>
          <a:xfrm>
            <a:off x="764460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5" name="Google Shape;1045;p38"/>
          <p:cNvSpPr txBox="1">
            <a:spLocks noGrp="1"/>
          </p:cNvSpPr>
          <p:nvPr>
            <p:ph type="subTitle" idx="3"/>
          </p:nvPr>
        </p:nvSpPr>
        <p:spPr>
          <a:xfrm>
            <a:off x="764460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6" name="Google Shape;1046;p38"/>
          <p:cNvSpPr txBox="1">
            <a:spLocks noGrp="1"/>
          </p:cNvSpPr>
          <p:nvPr>
            <p:ph type="title" idx="4" hasCustomPrompt="1"/>
          </p:nvPr>
        </p:nvSpPr>
        <p:spPr>
          <a:xfrm>
            <a:off x="4874553"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7" name="Google Shape;1047;p38"/>
          <p:cNvSpPr txBox="1">
            <a:spLocks noGrp="1"/>
          </p:cNvSpPr>
          <p:nvPr>
            <p:ph type="subTitle" idx="5"/>
          </p:nvPr>
        </p:nvSpPr>
        <p:spPr>
          <a:xfrm>
            <a:off x="4874553"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8" name="Google Shape;1048;p38"/>
          <p:cNvSpPr txBox="1">
            <a:spLocks noGrp="1"/>
          </p:cNvSpPr>
          <p:nvPr>
            <p:ph type="title" idx="6"/>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49" name="Google Shape;1049;p38"/>
          <p:cNvGrpSpPr/>
          <p:nvPr/>
        </p:nvGrpSpPr>
        <p:grpSpPr>
          <a:xfrm>
            <a:off x="10234636" y="4969191"/>
            <a:ext cx="1244662" cy="1722372"/>
            <a:chOff x="3200450" y="2118325"/>
            <a:chExt cx="442075" cy="611525"/>
          </a:xfrm>
        </p:grpSpPr>
        <p:sp>
          <p:nvSpPr>
            <p:cNvPr id="1050" name="Google Shape;1050;p38"/>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8"/>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8"/>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3" name="Google Shape;1053;p38"/>
          <p:cNvGrpSpPr/>
          <p:nvPr/>
        </p:nvGrpSpPr>
        <p:grpSpPr>
          <a:xfrm>
            <a:off x="-72956" y="6134153"/>
            <a:ext cx="12372276" cy="725315"/>
            <a:chOff x="-54725" y="4599549"/>
            <a:chExt cx="9280415" cy="543860"/>
          </a:xfrm>
        </p:grpSpPr>
        <p:sp>
          <p:nvSpPr>
            <p:cNvPr id="1054" name="Google Shape;1054;p3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056" name="Google Shape;1056;p3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057" name="Google Shape;1057;p3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058" name="Google Shape;1058;p3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059" name="Google Shape;1059;p3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060" name="Google Shape;1060;p3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061" name="Google Shape;1061;p3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062" name="Google Shape;1062;p3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063" name="Google Shape;1063;p3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064" name="Google Shape;1064;p3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9120049"/>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065"/>
        <p:cNvGrpSpPr/>
        <p:nvPr/>
      </p:nvGrpSpPr>
      <p:grpSpPr>
        <a:xfrm>
          <a:off x="0" y="0"/>
          <a:ext cx="0" cy="0"/>
          <a:chOff x="0" y="0"/>
          <a:chExt cx="0" cy="0"/>
        </a:xfrm>
      </p:grpSpPr>
      <p:sp>
        <p:nvSpPr>
          <p:cNvPr id="1066" name="Google Shape;1066;p39"/>
          <p:cNvSpPr txBox="1">
            <a:spLocks noGrp="1"/>
          </p:cNvSpPr>
          <p:nvPr>
            <p:ph type="title" hasCustomPrompt="1"/>
          </p:nvPr>
        </p:nvSpPr>
        <p:spPr>
          <a:xfrm>
            <a:off x="950676"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67" name="Google Shape;1067;p39"/>
          <p:cNvSpPr txBox="1">
            <a:spLocks noGrp="1"/>
          </p:cNvSpPr>
          <p:nvPr>
            <p:ph type="subTitle" idx="1"/>
          </p:nvPr>
        </p:nvSpPr>
        <p:spPr>
          <a:xfrm>
            <a:off x="950676"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8" name="Google Shape;1068;p39"/>
          <p:cNvSpPr txBox="1">
            <a:spLocks noGrp="1"/>
          </p:cNvSpPr>
          <p:nvPr>
            <p:ph type="title" idx="2"/>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069" name="Google Shape;1069;p39"/>
          <p:cNvGrpSpPr/>
          <p:nvPr/>
        </p:nvGrpSpPr>
        <p:grpSpPr>
          <a:xfrm>
            <a:off x="-72956" y="6134153"/>
            <a:ext cx="12372276" cy="725315"/>
            <a:chOff x="-54725" y="4599549"/>
            <a:chExt cx="9280415" cy="543860"/>
          </a:xfrm>
        </p:grpSpPr>
        <p:sp>
          <p:nvSpPr>
            <p:cNvPr id="1070" name="Google Shape;1070;p39"/>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9"/>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072" name="Google Shape;1072;p39"/>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073" name="Google Shape;1073;p39"/>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074" name="Google Shape;1074;p39"/>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075" name="Google Shape;1075;p39"/>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076" name="Google Shape;1076;p39"/>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077" name="Google Shape;1077;p39"/>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078" name="Google Shape;1078;p39"/>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079" name="Google Shape;1079;p39"/>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080" name="Google Shape;1080;p39"/>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
        <p:nvSpPr>
          <p:cNvPr id="1081" name="Google Shape;1081;p39"/>
          <p:cNvSpPr txBox="1">
            <a:spLocks noGrp="1"/>
          </p:cNvSpPr>
          <p:nvPr>
            <p:ph type="title" idx="3" hasCustomPrompt="1"/>
          </p:nvPr>
        </p:nvSpPr>
        <p:spPr>
          <a:xfrm>
            <a:off x="950676"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2" name="Google Shape;1082;p39"/>
          <p:cNvSpPr txBox="1">
            <a:spLocks noGrp="1"/>
          </p:cNvSpPr>
          <p:nvPr>
            <p:ph type="subTitle" idx="4"/>
          </p:nvPr>
        </p:nvSpPr>
        <p:spPr>
          <a:xfrm>
            <a:off x="950676"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3" name="Google Shape;1083;p39"/>
          <p:cNvSpPr txBox="1">
            <a:spLocks noGrp="1"/>
          </p:cNvSpPr>
          <p:nvPr>
            <p:ph type="title" idx="5" hasCustomPrompt="1"/>
          </p:nvPr>
        </p:nvSpPr>
        <p:spPr>
          <a:xfrm>
            <a:off x="8278523"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4" name="Google Shape;1084;p39"/>
          <p:cNvSpPr txBox="1">
            <a:spLocks noGrp="1"/>
          </p:cNvSpPr>
          <p:nvPr>
            <p:ph type="subTitle" idx="6"/>
          </p:nvPr>
        </p:nvSpPr>
        <p:spPr>
          <a:xfrm>
            <a:off x="8278523"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5" name="Google Shape;1085;p39"/>
          <p:cNvSpPr txBox="1">
            <a:spLocks noGrp="1"/>
          </p:cNvSpPr>
          <p:nvPr>
            <p:ph type="title" idx="7" hasCustomPrompt="1"/>
          </p:nvPr>
        </p:nvSpPr>
        <p:spPr>
          <a:xfrm>
            <a:off x="8278523"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6" name="Google Shape;1086;p39"/>
          <p:cNvSpPr txBox="1">
            <a:spLocks noGrp="1"/>
          </p:cNvSpPr>
          <p:nvPr>
            <p:ph type="subTitle" idx="8"/>
          </p:nvPr>
        </p:nvSpPr>
        <p:spPr>
          <a:xfrm>
            <a:off x="8278523"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520259"/>
      </p:ext>
    </p:extLst>
  </p:cSld>
  <p:clrMapOvr>
    <a:masterClrMapping/>
  </p:clrMapOvr>
  <p:transition spd="slow" advClick="0">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7"/>
        <p:cNvGrpSpPr/>
        <p:nvPr/>
      </p:nvGrpSpPr>
      <p:grpSpPr>
        <a:xfrm>
          <a:off x="0" y="0"/>
          <a:ext cx="0" cy="0"/>
          <a:chOff x="0" y="0"/>
          <a:chExt cx="0" cy="0"/>
        </a:xfrm>
      </p:grpSpPr>
      <p:sp>
        <p:nvSpPr>
          <p:cNvPr id="1088" name="Google Shape;1088;p40"/>
          <p:cNvSpPr txBox="1">
            <a:spLocks noGrp="1"/>
          </p:cNvSpPr>
          <p:nvPr>
            <p:ph type="title"/>
          </p:nvPr>
        </p:nvSpPr>
        <p:spPr>
          <a:xfrm>
            <a:off x="952876" y="719367"/>
            <a:ext cx="10284661" cy="1590768"/>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1279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9" name="Google Shape;1089;p40"/>
          <p:cNvSpPr txBox="1">
            <a:spLocks noGrp="1"/>
          </p:cNvSpPr>
          <p:nvPr>
            <p:ph type="subTitle" idx="1"/>
          </p:nvPr>
        </p:nvSpPr>
        <p:spPr>
          <a:xfrm>
            <a:off x="6084208" y="3200474"/>
            <a:ext cx="4546208" cy="148074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0" name="Google Shape;1090;p40"/>
          <p:cNvSpPr txBox="1">
            <a:spLocks noGrp="1"/>
          </p:cNvSpPr>
          <p:nvPr>
            <p:ph type="subTitle" idx="2"/>
          </p:nvPr>
        </p:nvSpPr>
        <p:spPr>
          <a:xfrm>
            <a:off x="6084208" y="2499912"/>
            <a:ext cx="4546208" cy="700562"/>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lvl1pPr>
            <a:lvl2pPr lvl="1" algn="ctr" rtl="0">
              <a:lnSpc>
                <a:spcPct val="100000"/>
              </a:lnSpc>
              <a:spcBef>
                <a:spcPts val="0"/>
              </a:spcBef>
              <a:spcAft>
                <a:spcPts val="0"/>
              </a:spcAft>
              <a:buSzPts val="1400"/>
              <a:buNone/>
              <a:defRPr b="1"/>
            </a:lvl2pPr>
            <a:lvl3pPr lvl="2" algn="ctr" rtl="0">
              <a:lnSpc>
                <a:spcPct val="100000"/>
              </a:lnSpc>
              <a:spcBef>
                <a:spcPts val="2133"/>
              </a:spcBef>
              <a:spcAft>
                <a:spcPts val="0"/>
              </a:spcAft>
              <a:buSzPts val="1400"/>
              <a:buNone/>
              <a:defRPr b="1"/>
            </a:lvl3pPr>
            <a:lvl4pPr lvl="3" algn="ctr" rtl="0">
              <a:lnSpc>
                <a:spcPct val="100000"/>
              </a:lnSpc>
              <a:spcBef>
                <a:spcPts val="2133"/>
              </a:spcBef>
              <a:spcAft>
                <a:spcPts val="0"/>
              </a:spcAft>
              <a:buSzPts val="1400"/>
              <a:buNone/>
              <a:defRPr b="1"/>
            </a:lvl4pPr>
            <a:lvl5pPr lvl="4" algn="ctr" rtl="0">
              <a:lnSpc>
                <a:spcPct val="100000"/>
              </a:lnSpc>
              <a:spcBef>
                <a:spcPts val="2133"/>
              </a:spcBef>
              <a:spcAft>
                <a:spcPts val="0"/>
              </a:spcAft>
              <a:buSzPts val="1400"/>
              <a:buNone/>
              <a:defRPr b="1"/>
            </a:lvl5pPr>
            <a:lvl6pPr lvl="5" algn="ctr" rtl="0">
              <a:lnSpc>
                <a:spcPct val="100000"/>
              </a:lnSpc>
              <a:spcBef>
                <a:spcPts val="2133"/>
              </a:spcBef>
              <a:spcAft>
                <a:spcPts val="0"/>
              </a:spcAft>
              <a:buSzPts val="1400"/>
              <a:buNone/>
              <a:defRPr b="1"/>
            </a:lvl6pPr>
            <a:lvl7pPr lvl="6" algn="ctr" rtl="0">
              <a:lnSpc>
                <a:spcPct val="100000"/>
              </a:lnSpc>
              <a:spcBef>
                <a:spcPts val="2133"/>
              </a:spcBef>
              <a:spcAft>
                <a:spcPts val="0"/>
              </a:spcAft>
              <a:buSzPts val="1400"/>
              <a:buNone/>
              <a:defRPr b="1"/>
            </a:lvl7pPr>
            <a:lvl8pPr lvl="7" algn="ctr" rtl="0">
              <a:lnSpc>
                <a:spcPct val="100000"/>
              </a:lnSpc>
              <a:spcBef>
                <a:spcPts val="2133"/>
              </a:spcBef>
              <a:spcAft>
                <a:spcPts val="0"/>
              </a:spcAft>
              <a:buSzPts val="1400"/>
              <a:buNone/>
              <a:defRPr b="1"/>
            </a:lvl8pPr>
            <a:lvl9pPr lvl="8" algn="ctr" rtl="0">
              <a:lnSpc>
                <a:spcPct val="100000"/>
              </a:lnSpc>
              <a:spcBef>
                <a:spcPts val="2133"/>
              </a:spcBef>
              <a:spcAft>
                <a:spcPts val="2133"/>
              </a:spcAft>
              <a:buSzPts val="1400"/>
              <a:buNone/>
              <a:defRPr b="1"/>
            </a:lvl9pPr>
          </a:lstStyle>
          <a:p>
            <a:endParaRPr/>
          </a:p>
        </p:txBody>
      </p:sp>
      <p:sp>
        <p:nvSpPr>
          <p:cNvPr id="1091" name="Google Shape;1091;p40"/>
          <p:cNvSpPr txBox="1"/>
          <p:nvPr/>
        </p:nvSpPr>
        <p:spPr>
          <a:xfrm>
            <a:off x="8015157" y="4681217"/>
            <a:ext cx="3222380" cy="1205079"/>
          </a:xfrm>
          <a:prstGeom prst="rect">
            <a:avLst/>
          </a:prstGeom>
          <a:noFill/>
          <a:ln>
            <a:noFill/>
          </a:ln>
        </p:spPr>
        <p:txBody>
          <a:bodyPr spcFirstLastPara="1" wrap="square" lIns="121884" tIns="121884" rIns="121884" bIns="121884" anchor="ctr" anchorCtr="0">
            <a:noAutofit/>
          </a:bodyPr>
          <a:lstStyle/>
          <a:p>
            <a:pPr marL="0" lvl="0" indent="0" algn="r" rtl="0">
              <a:lnSpc>
                <a:spcPct val="100000"/>
              </a:lnSpc>
              <a:spcBef>
                <a:spcPts val="400"/>
              </a:spcBef>
              <a:spcAft>
                <a:spcPts val="0"/>
              </a:spcAft>
              <a:buNone/>
            </a:pPr>
            <a:r>
              <a:rPr lang="en" sz="1333">
                <a:solidFill>
                  <a:schemeClr val="dk2"/>
                </a:solidFill>
                <a:latin typeface="Open Sans"/>
                <a:ea typeface="Open Sans"/>
                <a:cs typeface="Open Sans"/>
                <a:sym typeface="Open Sans"/>
              </a:rPr>
              <a:t>CREDITS: This presentation template was created by </a:t>
            </a:r>
            <a:r>
              <a:rPr lang="en" sz="1333" b="1">
                <a:solidFill>
                  <a:schemeClr val="dk2"/>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333">
                <a:solidFill>
                  <a:schemeClr val="dk2"/>
                </a:solidFill>
                <a:latin typeface="Open Sans"/>
                <a:ea typeface="Open Sans"/>
                <a:cs typeface="Open Sans"/>
                <a:sym typeface="Open Sans"/>
              </a:rPr>
              <a:t>, including icons by </a:t>
            </a:r>
            <a:r>
              <a:rPr lang="en" sz="1333" b="1">
                <a:solidFill>
                  <a:schemeClr val="dk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333">
                <a:solidFill>
                  <a:schemeClr val="dk2"/>
                </a:solidFill>
                <a:latin typeface="Open Sans"/>
                <a:ea typeface="Open Sans"/>
                <a:cs typeface="Open Sans"/>
                <a:sym typeface="Open Sans"/>
              </a:rPr>
              <a:t> and infographics &amp; images by </a:t>
            </a:r>
            <a:r>
              <a:rPr lang="en" sz="1333" b="1">
                <a:solidFill>
                  <a:schemeClr val="dk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333" b="1">
              <a:solidFill>
                <a:schemeClr val="dk2"/>
              </a:solidFill>
              <a:highlight>
                <a:srgbClr val="DFDEFC"/>
              </a:highlight>
              <a:latin typeface="Open Sans"/>
              <a:ea typeface="Open Sans"/>
              <a:cs typeface="Open Sans"/>
              <a:sym typeface="Open Sans"/>
            </a:endParaRPr>
          </a:p>
        </p:txBody>
      </p:sp>
      <p:sp>
        <p:nvSpPr>
          <p:cNvPr id="1092" name="Google Shape;1092;p40"/>
          <p:cNvSpPr/>
          <p:nvPr/>
        </p:nvSpPr>
        <p:spPr>
          <a:xfrm flipH="1">
            <a:off x="4" y="4689508"/>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r>
              <a:rPr lang="en" sz="2400"/>
              <a:t>&lt;</a:t>
            </a:r>
            <a:endParaRPr sz="2400"/>
          </a:p>
        </p:txBody>
      </p:sp>
      <p:grpSp>
        <p:nvGrpSpPr>
          <p:cNvPr id="1093" name="Google Shape;1093;p40"/>
          <p:cNvGrpSpPr/>
          <p:nvPr/>
        </p:nvGrpSpPr>
        <p:grpSpPr>
          <a:xfrm flipH="1">
            <a:off x="1217128" y="4767065"/>
            <a:ext cx="6261809" cy="1792318"/>
            <a:chOff x="3534109" y="3625695"/>
            <a:chExt cx="4696968" cy="1343927"/>
          </a:xfrm>
        </p:grpSpPr>
        <p:sp>
          <p:nvSpPr>
            <p:cNvPr id="1094" name="Google Shape;1094;p40"/>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40"/>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40"/>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40"/>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40"/>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40"/>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40"/>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40"/>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40"/>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40"/>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40"/>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40"/>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40"/>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40"/>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40"/>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40"/>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40"/>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40"/>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40"/>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40"/>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40"/>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40"/>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40"/>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40"/>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40"/>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40"/>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40"/>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40"/>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40"/>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40"/>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40"/>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40"/>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40"/>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40"/>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0"/>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0"/>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0"/>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0"/>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0"/>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40"/>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40"/>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40"/>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0"/>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0"/>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0"/>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0"/>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0"/>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0"/>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0"/>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0"/>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40"/>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40"/>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0"/>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0"/>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0"/>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0"/>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0"/>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40"/>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40"/>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40"/>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40"/>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40"/>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40"/>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40"/>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40"/>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40"/>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40"/>
          <p:cNvGrpSpPr/>
          <p:nvPr/>
        </p:nvGrpSpPr>
        <p:grpSpPr>
          <a:xfrm>
            <a:off x="-392232" y="5052853"/>
            <a:ext cx="2685823" cy="2174730"/>
            <a:chOff x="-294213" y="3788762"/>
            <a:chExt cx="2014630" cy="1630670"/>
          </a:xfrm>
        </p:grpSpPr>
        <p:sp>
          <p:nvSpPr>
            <p:cNvPr id="1161" name="Google Shape;1161;p40"/>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40"/>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7509800"/>
      </p:ext>
    </p:extLst>
  </p:cSld>
  <p:clrMapOvr>
    <a:masterClrMapping/>
  </p:clrMapOvr>
  <p:transition spd="slow" advClick="0">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63"/>
        <p:cNvGrpSpPr/>
        <p:nvPr/>
      </p:nvGrpSpPr>
      <p:grpSpPr>
        <a:xfrm>
          <a:off x="0" y="0"/>
          <a:ext cx="0" cy="0"/>
          <a:chOff x="0" y="0"/>
          <a:chExt cx="0" cy="0"/>
        </a:xfrm>
      </p:grpSpPr>
      <p:grpSp>
        <p:nvGrpSpPr>
          <p:cNvPr id="1164" name="Google Shape;1164;p41"/>
          <p:cNvGrpSpPr/>
          <p:nvPr/>
        </p:nvGrpSpPr>
        <p:grpSpPr>
          <a:xfrm>
            <a:off x="-72957" y="2568157"/>
            <a:ext cx="12263031" cy="4275482"/>
            <a:chOff x="-54725" y="1849472"/>
            <a:chExt cx="9198470" cy="3205869"/>
          </a:xfrm>
        </p:grpSpPr>
        <p:sp>
          <p:nvSpPr>
            <p:cNvPr id="1165" name="Google Shape;1165;p41"/>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41"/>
            <p:cNvGrpSpPr/>
            <p:nvPr/>
          </p:nvGrpSpPr>
          <p:grpSpPr>
            <a:xfrm>
              <a:off x="220100" y="2421150"/>
              <a:ext cx="8653600" cy="2015700"/>
              <a:chOff x="220100" y="2421150"/>
              <a:chExt cx="8653600" cy="2015700"/>
            </a:xfrm>
          </p:grpSpPr>
          <p:sp>
            <p:nvSpPr>
              <p:cNvPr id="1167" name="Google Shape;1167;p41"/>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168" name="Google Shape;1168;p41"/>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169" name="Google Shape;1169;p41"/>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170" name="Google Shape;1170;p41"/>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171" name="Google Shape;1171;p41"/>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172" name="Google Shape;1172;p41"/>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173" name="Google Shape;1173;p41"/>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174" name="Google Shape;1174;p41"/>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175" name="Google Shape;1175;p41"/>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176" name="Google Shape;1176;p41"/>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grpSp>
        <p:nvGrpSpPr>
          <p:cNvPr id="1177" name="Google Shape;1177;p41"/>
          <p:cNvGrpSpPr/>
          <p:nvPr/>
        </p:nvGrpSpPr>
        <p:grpSpPr>
          <a:xfrm>
            <a:off x="-72956" y="6134153"/>
            <a:ext cx="12372276" cy="725315"/>
            <a:chOff x="-54725" y="4599549"/>
            <a:chExt cx="9280415" cy="543860"/>
          </a:xfrm>
        </p:grpSpPr>
        <p:sp>
          <p:nvSpPr>
            <p:cNvPr id="1178" name="Google Shape;1178;p4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4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180" name="Google Shape;1180;p4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181" name="Google Shape;1181;p4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182" name="Google Shape;1182;p4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183" name="Google Shape;1183;p4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184" name="Google Shape;1184;p4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185" name="Google Shape;1185;p4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186" name="Google Shape;1186;p4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187" name="Google Shape;1187;p4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188" name="Google Shape;1188;p4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1189" name="Google Shape;1189;p41"/>
          <p:cNvGrpSpPr/>
          <p:nvPr/>
        </p:nvGrpSpPr>
        <p:grpSpPr>
          <a:xfrm>
            <a:off x="-304759" y="5525711"/>
            <a:ext cx="1743737" cy="1435535"/>
            <a:chOff x="-381000" y="4295723"/>
            <a:chExt cx="1307973" cy="1076402"/>
          </a:xfrm>
        </p:grpSpPr>
        <p:sp>
          <p:nvSpPr>
            <p:cNvPr id="1190" name="Google Shape;1190;p41"/>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41"/>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41"/>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41"/>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41"/>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41"/>
          <p:cNvGrpSpPr/>
          <p:nvPr/>
        </p:nvGrpSpPr>
        <p:grpSpPr>
          <a:xfrm>
            <a:off x="266772" y="195912"/>
            <a:ext cx="11616056" cy="4609911"/>
            <a:chOff x="200105" y="146900"/>
            <a:chExt cx="8713176" cy="3456633"/>
          </a:xfrm>
        </p:grpSpPr>
        <p:grpSp>
          <p:nvGrpSpPr>
            <p:cNvPr id="1196" name="Google Shape;1196;p41"/>
            <p:cNvGrpSpPr/>
            <p:nvPr/>
          </p:nvGrpSpPr>
          <p:grpSpPr>
            <a:xfrm>
              <a:off x="4830333" y="1834459"/>
              <a:ext cx="543053" cy="354885"/>
              <a:chOff x="7218550" y="1264450"/>
              <a:chExt cx="1810175" cy="1182950"/>
            </a:xfrm>
          </p:grpSpPr>
          <p:sp>
            <p:nvSpPr>
              <p:cNvPr id="1197" name="Google Shape;1197;p41"/>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41"/>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41"/>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41"/>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41"/>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41"/>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41"/>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41"/>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41"/>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41"/>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41"/>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41"/>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41"/>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0" name="Google Shape;1210;p41"/>
            <p:cNvGrpSpPr/>
            <p:nvPr/>
          </p:nvGrpSpPr>
          <p:grpSpPr>
            <a:xfrm>
              <a:off x="8257067" y="2781797"/>
              <a:ext cx="347646" cy="354973"/>
              <a:chOff x="7348550" y="1658600"/>
              <a:chExt cx="1664175" cy="1699250"/>
            </a:xfrm>
          </p:grpSpPr>
          <p:sp>
            <p:nvSpPr>
              <p:cNvPr id="1211" name="Google Shape;1211;p4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4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4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4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4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4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4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4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4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4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4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4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4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4" name="Google Shape;1224;p41"/>
            <p:cNvGrpSpPr/>
            <p:nvPr/>
          </p:nvGrpSpPr>
          <p:grpSpPr>
            <a:xfrm>
              <a:off x="200105" y="146900"/>
              <a:ext cx="793379" cy="585576"/>
              <a:chOff x="7757175" y="1399875"/>
              <a:chExt cx="1347450" cy="994525"/>
            </a:xfrm>
          </p:grpSpPr>
          <p:sp>
            <p:nvSpPr>
              <p:cNvPr id="1225" name="Google Shape;1225;p4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4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4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4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4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4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4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4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4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41"/>
            <p:cNvGrpSpPr/>
            <p:nvPr/>
          </p:nvGrpSpPr>
          <p:grpSpPr>
            <a:xfrm>
              <a:off x="8257081" y="151524"/>
              <a:ext cx="656201" cy="775759"/>
              <a:chOff x="4377350" y="3576850"/>
              <a:chExt cx="1070125" cy="1265100"/>
            </a:xfrm>
          </p:grpSpPr>
          <p:sp>
            <p:nvSpPr>
              <p:cNvPr id="1235" name="Google Shape;1235;p4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4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4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4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4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4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1" name="Google Shape;1241;p41"/>
            <p:cNvGrpSpPr/>
            <p:nvPr/>
          </p:nvGrpSpPr>
          <p:grpSpPr>
            <a:xfrm>
              <a:off x="3267176" y="3186920"/>
              <a:ext cx="399301" cy="416613"/>
              <a:chOff x="2105350" y="2220525"/>
              <a:chExt cx="1113500" cy="1161775"/>
            </a:xfrm>
          </p:grpSpPr>
          <p:sp>
            <p:nvSpPr>
              <p:cNvPr id="1242" name="Google Shape;1242;p41"/>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41"/>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41"/>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41"/>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41"/>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41"/>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8" name="Google Shape;1248;p41"/>
            <p:cNvGrpSpPr/>
            <p:nvPr/>
          </p:nvGrpSpPr>
          <p:grpSpPr>
            <a:xfrm>
              <a:off x="7675559" y="1583013"/>
              <a:ext cx="929164" cy="543026"/>
              <a:chOff x="3973200" y="2218800"/>
              <a:chExt cx="1850925" cy="1081725"/>
            </a:xfrm>
          </p:grpSpPr>
          <p:sp>
            <p:nvSpPr>
              <p:cNvPr id="1249" name="Google Shape;1249;p4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4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4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4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4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4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6723119"/>
      </p:ext>
    </p:extLst>
  </p:cSld>
  <p:clrMapOvr>
    <a:masterClrMapping/>
  </p:clrMapOvr>
  <p:transition spd="slow" advClick="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64"/>
        <p:cNvGrpSpPr/>
        <p:nvPr/>
      </p:nvGrpSpPr>
      <p:grpSpPr>
        <a:xfrm>
          <a:off x="0" y="0"/>
          <a:ext cx="0" cy="0"/>
          <a:chOff x="0" y="0"/>
          <a:chExt cx="0" cy="0"/>
        </a:xfrm>
      </p:grpSpPr>
      <p:sp>
        <p:nvSpPr>
          <p:cNvPr id="1265" name="Google Shape;1265;p42"/>
          <p:cNvSpPr/>
          <p:nvPr/>
        </p:nvSpPr>
        <p:spPr>
          <a:xfrm flipH="1">
            <a:off x="-32228" y="5460482"/>
            <a:ext cx="12254838" cy="168086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6" name="Google Shape;1266;p42"/>
          <p:cNvSpPr/>
          <p:nvPr/>
        </p:nvSpPr>
        <p:spPr>
          <a:xfrm flipH="1">
            <a:off x="-32195" y="5962279"/>
            <a:ext cx="12254838" cy="117902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7" name="Google Shape;1267;p42"/>
          <p:cNvSpPr/>
          <p:nvPr/>
        </p:nvSpPr>
        <p:spPr>
          <a:xfrm>
            <a:off x="3816907" y="4792232"/>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1268" name="Google Shape;1268;p42"/>
          <p:cNvGrpSpPr/>
          <p:nvPr/>
        </p:nvGrpSpPr>
        <p:grpSpPr>
          <a:xfrm>
            <a:off x="4745527" y="4869789"/>
            <a:ext cx="6261809" cy="1792318"/>
            <a:chOff x="3534109" y="3625695"/>
            <a:chExt cx="4696968" cy="1343927"/>
          </a:xfrm>
        </p:grpSpPr>
        <p:sp>
          <p:nvSpPr>
            <p:cNvPr id="1269" name="Google Shape;1269;p4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4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4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4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4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4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4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4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4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4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4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4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4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4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4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4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4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4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4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4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4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4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4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4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4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4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4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4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4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4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4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4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4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4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4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4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4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4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4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4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4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4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4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4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4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4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4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4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4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4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4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4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4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4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4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4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4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4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5" name="Google Shape;1335;p42"/>
          <p:cNvGrpSpPr/>
          <p:nvPr/>
        </p:nvGrpSpPr>
        <p:grpSpPr>
          <a:xfrm>
            <a:off x="-392232" y="5052853"/>
            <a:ext cx="2685823" cy="2174730"/>
            <a:chOff x="-294213" y="3788762"/>
            <a:chExt cx="2014630" cy="1630670"/>
          </a:xfrm>
        </p:grpSpPr>
        <p:sp>
          <p:nvSpPr>
            <p:cNvPr id="1336" name="Google Shape;1336;p4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4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42"/>
          <p:cNvGrpSpPr/>
          <p:nvPr/>
        </p:nvGrpSpPr>
        <p:grpSpPr>
          <a:xfrm>
            <a:off x="2445649" y="6197819"/>
            <a:ext cx="1754319" cy="599790"/>
            <a:chOff x="1834475" y="4647288"/>
            <a:chExt cx="1315910" cy="449738"/>
          </a:xfrm>
        </p:grpSpPr>
        <p:sp>
          <p:nvSpPr>
            <p:cNvPr id="1339" name="Google Shape;1339;p4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0" name="Google Shape;1340;p4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1" name="Google Shape;1341;p4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2" name="Google Shape;1342;p4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3" name="Google Shape;1343;p4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4" name="Google Shape;1344;p4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1345" name="Google Shape;1345;p42"/>
          <p:cNvGrpSpPr/>
          <p:nvPr/>
        </p:nvGrpSpPr>
        <p:grpSpPr>
          <a:xfrm>
            <a:off x="2280138" y="5673815"/>
            <a:ext cx="2388702" cy="134848"/>
            <a:chOff x="1710325" y="4254375"/>
            <a:chExt cx="1791760" cy="101113"/>
          </a:xfrm>
        </p:grpSpPr>
        <p:sp>
          <p:nvSpPr>
            <p:cNvPr id="1346" name="Google Shape;1346;p4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1347" name="Google Shape;1347;p4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grpSp>
        <p:nvGrpSpPr>
          <p:cNvPr id="1348" name="Google Shape;1348;p42"/>
          <p:cNvGrpSpPr/>
          <p:nvPr/>
        </p:nvGrpSpPr>
        <p:grpSpPr>
          <a:xfrm>
            <a:off x="2640958" y="4150526"/>
            <a:ext cx="4899819" cy="1658148"/>
            <a:chOff x="1980975" y="3112173"/>
            <a:chExt cx="3675343" cy="1243323"/>
          </a:xfrm>
        </p:grpSpPr>
        <p:grpSp>
          <p:nvGrpSpPr>
            <p:cNvPr id="1349" name="Google Shape;1349;p42"/>
            <p:cNvGrpSpPr/>
            <p:nvPr/>
          </p:nvGrpSpPr>
          <p:grpSpPr>
            <a:xfrm>
              <a:off x="1980975" y="3471400"/>
              <a:ext cx="929121" cy="884096"/>
              <a:chOff x="307925" y="4041975"/>
              <a:chExt cx="929121" cy="884096"/>
            </a:xfrm>
          </p:grpSpPr>
          <p:sp>
            <p:nvSpPr>
              <p:cNvPr id="1350" name="Google Shape;1350;p42"/>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42"/>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42"/>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42"/>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42"/>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5" name="Google Shape;1355;p42"/>
            <p:cNvGrpSpPr/>
            <p:nvPr/>
          </p:nvGrpSpPr>
          <p:grpSpPr>
            <a:xfrm>
              <a:off x="4532312" y="3401532"/>
              <a:ext cx="347775" cy="572773"/>
              <a:chOff x="1789625" y="3319825"/>
              <a:chExt cx="1097775" cy="1807425"/>
            </a:xfrm>
          </p:grpSpPr>
          <p:sp>
            <p:nvSpPr>
              <p:cNvPr id="1356" name="Google Shape;1356;p42"/>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42"/>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42"/>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42"/>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42"/>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42"/>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42"/>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42"/>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42"/>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42"/>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42"/>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42"/>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42"/>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42"/>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42"/>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42"/>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42"/>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42"/>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42"/>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42"/>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42"/>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7" name="Google Shape;1377;p42"/>
            <p:cNvGrpSpPr/>
            <p:nvPr/>
          </p:nvGrpSpPr>
          <p:grpSpPr>
            <a:xfrm>
              <a:off x="5092198" y="3112173"/>
              <a:ext cx="564119" cy="809913"/>
              <a:chOff x="3732423" y="4038948"/>
              <a:chExt cx="564119" cy="809913"/>
            </a:xfrm>
          </p:grpSpPr>
          <p:sp>
            <p:nvSpPr>
              <p:cNvPr id="1378" name="Google Shape;1378;p42"/>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42"/>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42"/>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42"/>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42"/>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42"/>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42"/>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42"/>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42"/>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42"/>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42"/>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42"/>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42"/>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42"/>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42"/>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42"/>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4" name="Google Shape;1394;p42"/>
              <p:cNvGrpSpPr/>
              <p:nvPr/>
            </p:nvGrpSpPr>
            <p:grpSpPr>
              <a:xfrm>
                <a:off x="3755574" y="4057815"/>
                <a:ext cx="513968" cy="231129"/>
                <a:chOff x="3755574" y="4057815"/>
                <a:chExt cx="513968" cy="231129"/>
              </a:xfrm>
            </p:grpSpPr>
            <p:sp>
              <p:nvSpPr>
                <p:cNvPr id="1395" name="Google Shape;1395;p42"/>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42"/>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42"/>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42"/>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42"/>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42"/>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42"/>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42"/>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42"/>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42"/>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42"/>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42"/>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42"/>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42"/>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42"/>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42"/>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42"/>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42"/>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42"/>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42"/>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42"/>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42"/>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42"/>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42"/>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42"/>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42"/>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42"/>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42"/>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42"/>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42"/>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42"/>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42"/>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7" name="Google Shape;1427;p42"/>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42"/>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9" name="Google Shape;1429;p42"/>
          <p:cNvGrpSpPr/>
          <p:nvPr/>
        </p:nvGrpSpPr>
        <p:grpSpPr>
          <a:xfrm>
            <a:off x="308928" y="563058"/>
            <a:ext cx="11537053" cy="4111533"/>
            <a:chOff x="231726" y="422195"/>
            <a:chExt cx="8653916" cy="3082936"/>
          </a:xfrm>
        </p:grpSpPr>
        <p:sp>
          <p:nvSpPr>
            <p:cNvPr id="1430" name="Google Shape;1430;p42"/>
            <p:cNvSpPr/>
            <p:nvPr/>
          </p:nvSpPr>
          <p:spPr>
            <a:xfrm>
              <a:off x="7358624" y="422195"/>
              <a:ext cx="1072270" cy="1073294"/>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rgbClr val="EF9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42"/>
            <p:cNvGrpSpPr/>
            <p:nvPr/>
          </p:nvGrpSpPr>
          <p:grpSpPr>
            <a:xfrm>
              <a:off x="231726" y="521563"/>
              <a:ext cx="8653916" cy="2983568"/>
              <a:chOff x="231726" y="521563"/>
              <a:chExt cx="8653916" cy="2983568"/>
            </a:xfrm>
          </p:grpSpPr>
          <p:grpSp>
            <p:nvGrpSpPr>
              <p:cNvPr id="1432" name="Google Shape;1432;p42"/>
              <p:cNvGrpSpPr/>
              <p:nvPr/>
            </p:nvGrpSpPr>
            <p:grpSpPr>
              <a:xfrm>
                <a:off x="4303933" y="1107959"/>
                <a:ext cx="543053" cy="354885"/>
                <a:chOff x="7218550" y="1264450"/>
                <a:chExt cx="1810175" cy="1182950"/>
              </a:xfrm>
            </p:grpSpPr>
            <p:sp>
              <p:nvSpPr>
                <p:cNvPr id="1433" name="Google Shape;1433;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6" name="Google Shape;1446;p42"/>
              <p:cNvGrpSpPr/>
              <p:nvPr/>
            </p:nvGrpSpPr>
            <p:grpSpPr>
              <a:xfrm>
                <a:off x="231726" y="1042995"/>
                <a:ext cx="399301" cy="416613"/>
                <a:chOff x="2105350" y="2220525"/>
                <a:chExt cx="1113500" cy="1161775"/>
              </a:xfrm>
            </p:grpSpPr>
            <p:sp>
              <p:nvSpPr>
                <p:cNvPr id="1447" name="Google Shape;1447;p4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4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4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4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4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4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42"/>
              <p:cNvGrpSpPr/>
              <p:nvPr/>
            </p:nvGrpSpPr>
            <p:grpSpPr>
              <a:xfrm>
                <a:off x="5463284" y="521563"/>
                <a:ext cx="929164" cy="543026"/>
                <a:chOff x="3973200" y="2218800"/>
                <a:chExt cx="1850925" cy="1081725"/>
              </a:xfrm>
            </p:grpSpPr>
            <p:sp>
              <p:nvSpPr>
                <p:cNvPr id="1454" name="Google Shape;1454;p4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4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4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4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4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4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4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4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4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4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4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2"/>
              <p:cNvGrpSpPr/>
              <p:nvPr/>
            </p:nvGrpSpPr>
            <p:grpSpPr>
              <a:xfrm flipH="1">
                <a:off x="8486317" y="3244172"/>
                <a:ext cx="399325" cy="260959"/>
                <a:chOff x="7218550" y="1264450"/>
                <a:chExt cx="1810175" cy="1182950"/>
              </a:xfrm>
            </p:grpSpPr>
            <p:sp>
              <p:nvSpPr>
                <p:cNvPr id="1470" name="Google Shape;1470;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623470164"/>
      </p:ext>
    </p:extLst>
  </p:cSld>
  <p:clrMapOvr>
    <a:masterClrMapping/>
  </p:clrMapOvr>
  <p:transition spd="slow" advClick="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632546"/>
      </p:ext>
    </p:extLst>
  </p:cSld>
  <p:clrMapOvr>
    <a:masterClrMapping/>
  </p:clrMapOvr>
  <p:transition spd="slow" advClick="0">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411376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208905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2" y="1710134"/>
            <a:ext cx="10514231" cy="2853398"/>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138421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60424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0"/>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4" name="Content Placeholder 3"/>
          <p:cNvSpPr>
            <a:spLocks noGrp="1"/>
          </p:cNvSpPr>
          <p:nvPr>
            <p:ph sz="half" idx="2"/>
          </p:nvPr>
        </p:nvSpPr>
        <p:spPr>
          <a:xfrm>
            <a:off x="839679"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6" name="Content Placeholder 5"/>
          <p:cNvSpPr>
            <a:spLocks noGrp="1"/>
          </p:cNvSpPr>
          <p:nvPr>
            <p:ph sz="quarter" idx="4"/>
          </p:nvPr>
        </p:nvSpPr>
        <p:spPr>
          <a:xfrm>
            <a:off x="6171397"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9428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378197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91771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337799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0620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385610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209"/>
            <a:ext cx="2628558" cy="581318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1" y="365209"/>
            <a:ext cx="7733293" cy="581318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3125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84.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2022/1/25</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25/1/2022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25/1/2022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2022/1/25</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67263007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2022/1/25</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626662354"/>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676" y="719367"/>
            <a:ext cx="10289061" cy="752974"/>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4800"/>
              <a:buFont typeface="Cookie"/>
              <a:buNone/>
              <a:defRPr sz="4800">
                <a:solidFill>
                  <a:schemeClr val="dk1"/>
                </a:solidFill>
                <a:latin typeface="Cookie"/>
                <a:ea typeface="Cookie"/>
                <a:cs typeface="Cookie"/>
                <a:sym typeface="Cooki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676" y="1649291"/>
            <a:ext cx="10289061" cy="449104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24410644"/>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Lst>
  <p:transition spd="slow" advClick="0">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C4ECF9"/>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FBB6E3C-5E82-40FB-9CDC-C13AC2D92A9E}"/>
              </a:ext>
            </a:extLst>
          </p:cNvPr>
          <p:cNvGrpSpPr/>
          <p:nvPr userDrawn="1"/>
        </p:nvGrpSpPr>
        <p:grpSpPr>
          <a:xfrm>
            <a:off x="-1" y="22069"/>
            <a:ext cx="12190414" cy="6859588"/>
            <a:chOff x="-2" y="22064"/>
            <a:chExt cx="12192001" cy="6858000"/>
          </a:xfrm>
        </p:grpSpPr>
        <p:pic>
          <p:nvPicPr>
            <p:cNvPr id="4" name="背景云">
              <a:extLst>
                <a:ext uri="{FF2B5EF4-FFF2-40B4-BE49-F238E27FC236}">
                  <a16:creationId xmlns:a16="http://schemas.microsoft.com/office/drawing/2014/main" id="{6DE5D701-B660-42DC-9DA9-259E3210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2064"/>
              <a:ext cx="12192000" cy="6858000"/>
            </a:xfrm>
            <a:prstGeom prst="rect">
              <a:avLst/>
            </a:prstGeom>
          </p:spPr>
        </p:pic>
        <p:pic>
          <p:nvPicPr>
            <p:cNvPr id="5" name="远方山坡">
              <a:extLst>
                <a:ext uri="{FF2B5EF4-FFF2-40B4-BE49-F238E27FC236}">
                  <a16:creationId xmlns:a16="http://schemas.microsoft.com/office/drawing/2014/main" id="{AD5B6BCB-72D5-4D69-A844-B301CF880D9E}"/>
                </a:ext>
              </a:extLst>
            </p:cNvPr>
            <p:cNvPicPr>
              <a:picLocks noChangeAspect="1"/>
            </p:cNvPicPr>
            <p:nvPr/>
          </p:nvPicPr>
          <p:blipFill rotWithShape="1">
            <a:blip r:embed="rId4">
              <a:extLst>
                <a:ext uri="{28A0092B-C50C-407E-A947-70E740481C1C}">
                  <a14:useLocalDpi xmlns:a14="http://schemas.microsoft.com/office/drawing/2010/main" val="0"/>
                </a:ext>
              </a:extLst>
            </a:blip>
            <a:srcRect t="25248" b="23027"/>
            <a:stretch/>
          </p:blipFill>
          <p:spPr>
            <a:xfrm>
              <a:off x="-1" y="991062"/>
              <a:ext cx="12192000" cy="5855033"/>
            </a:xfrm>
            <a:prstGeom prst="rect">
              <a:avLst/>
            </a:prstGeom>
          </p:spPr>
        </p:pic>
        <p:sp>
          <p:nvSpPr>
            <p:cNvPr id="6" name="矩形 5">
              <a:extLst>
                <a:ext uri="{FF2B5EF4-FFF2-40B4-BE49-F238E27FC236}">
                  <a16:creationId xmlns:a16="http://schemas.microsoft.com/office/drawing/2014/main" id="{9ECE3771-2864-4F1B-97E9-BF549EE593A1}"/>
                </a:ext>
              </a:extLst>
            </p:cNvPr>
            <p:cNvSpPr/>
            <p:nvPr/>
          </p:nvSpPr>
          <p:spPr>
            <a:xfrm>
              <a:off x="516771" y="523547"/>
              <a:ext cx="11158451" cy="5855033"/>
            </a:xfrm>
            <a:prstGeom prst="rect">
              <a:avLst/>
            </a:prstGeom>
            <a:solidFill>
              <a:schemeClr val="bg1">
                <a:alpha val="95000"/>
              </a:schemeClr>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00"/>
            </a:p>
          </p:txBody>
        </p:sp>
        <p:pic>
          <p:nvPicPr>
            <p:cNvPr id="9" name="几棵树">
              <a:extLst>
                <a:ext uri="{FF2B5EF4-FFF2-40B4-BE49-F238E27FC236}">
                  <a16:creationId xmlns:a16="http://schemas.microsoft.com/office/drawing/2014/main" id="{1EDD0029-4DA4-414A-96BB-8A3A4FBF33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28" t="37854" r="51638" b="23371"/>
            <a:stretch/>
          </p:blipFill>
          <p:spPr>
            <a:xfrm>
              <a:off x="10683614" y="5368324"/>
              <a:ext cx="1508380" cy="1397876"/>
            </a:xfrm>
            <a:prstGeom prst="rect">
              <a:avLst/>
            </a:prstGeom>
          </p:spPr>
        </p:pic>
      </p:grpSp>
    </p:spTree>
    <p:extLst>
      <p:ext uri="{BB962C8B-B14F-4D97-AF65-F5344CB8AC3E}">
        <p14:creationId xmlns:p14="http://schemas.microsoft.com/office/powerpoint/2010/main" val="2701433260"/>
      </p:ext>
    </p:extLst>
  </p:cSld>
  <p:clrMap bg1="lt1" tx1="dk1" bg2="lt2" tx2="dk2" accent1="accent1" accent2="accent2" accent3="accent3" accent4="accent4" accent5="accent5" accent6="accent6" hlink="hlink" folHlink="folHlink"/>
  <p:sldLayoutIdLst>
    <p:sldLayoutId id="2147483886" r:id="rId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61194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slide" Target="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slide" Target="slide8.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33.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33.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0.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5.jpeg"/><Relationship Id="rId4" Type="http://schemas.openxmlformats.org/officeDocument/2006/relationships/image" Target="../media/image28.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5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8.png"/><Relationship Id="rId7"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5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39.xml"/><Relationship Id="rId18" Type="http://schemas.openxmlformats.org/officeDocument/2006/relationships/image" Target="../media/image50.png"/><Relationship Id="rId26" Type="http://schemas.openxmlformats.org/officeDocument/2006/relationships/image" Target="../media/image55.png"/><Relationship Id="rId3" Type="http://schemas.openxmlformats.org/officeDocument/2006/relationships/image" Target="../media/image40.jpeg"/><Relationship Id="rId21" Type="http://schemas.openxmlformats.org/officeDocument/2006/relationships/image" Target="../media/image52.png"/><Relationship Id="rId34" Type="http://schemas.openxmlformats.org/officeDocument/2006/relationships/image" Target="../media/image61.GIF"/><Relationship Id="rId7" Type="http://schemas.openxmlformats.org/officeDocument/2006/relationships/slide" Target="slide37.xml"/><Relationship Id="rId12" Type="http://schemas.openxmlformats.org/officeDocument/2006/relationships/image" Target="../media/image46.png"/><Relationship Id="rId17" Type="http://schemas.openxmlformats.org/officeDocument/2006/relationships/image" Target="../media/image49.png"/><Relationship Id="rId25" Type="http://schemas.openxmlformats.org/officeDocument/2006/relationships/slide" Target="slide43.xml"/><Relationship Id="rId33" Type="http://schemas.openxmlformats.org/officeDocument/2006/relationships/image" Target="../media/image60.png"/><Relationship Id="rId2" Type="http://schemas.openxmlformats.org/officeDocument/2006/relationships/image" Target="../media/image39.jpeg"/><Relationship Id="rId16" Type="http://schemas.openxmlformats.org/officeDocument/2006/relationships/slide" Target="slide40.xml"/><Relationship Id="rId20" Type="http://schemas.openxmlformats.org/officeDocument/2006/relationships/image" Target="../media/image51.png"/><Relationship Id="rId29" Type="http://schemas.openxmlformats.org/officeDocument/2006/relationships/image" Target="../media/image57.png"/><Relationship Id="rId1" Type="http://schemas.openxmlformats.org/officeDocument/2006/relationships/slideLayout" Target="../slideLayouts/slideLayout85.xml"/><Relationship Id="rId6" Type="http://schemas.openxmlformats.org/officeDocument/2006/relationships/image" Target="../media/image42.png"/><Relationship Id="rId11" Type="http://schemas.openxmlformats.org/officeDocument/2006/relationships/image" Target="../media/image45.png"/><Relationship Id="rId24" Type="http://schemas.openxmlformats.org/officeDocument/2006/relationships/image" Target="../media/image54.png"/><Relationship Id="rId32" Type="http://schemas.openxmlformats.org/officeDocument/2006/relationships/image" Target="../media/image59.png"/><Relationship Id="rId5" Type="http://schemas.openxmlformats.org/officeDocument/2006/relationships/image" Target="../media/image41.png"/><Relationship Id="rId15" Type="http://schemas.openxmlformats.org/officeDocument/2006/relationships/image" Target="../media/image48.png"/><Relationship Id="rId23" Type="http://schemas.openxmlformats.org/officeDocument/2006/relationships/image" Target="../media/image53.png"/><Relationship Id="rId28" Type="http://schemas.openxmlformats.org/officeDocument/2006/relationships/slide" Target="slide44.xml"/><Relationship Id="rId36" Type="http://schemas.openxmlformats.org/officeDocument/2006/relationships/slide" Target="slide46.xml"/><Relationship Id="rId10" Type="http://schemas.openxmlformats.org/officeDocument/2006/relationships/slide" Target="slide38.xml"/><Relationship Id="rId19" Type="http://schemas.openxmlformats.org/officeDocument/2006/relationships/slide" Target="slide41.xml"/><Relationship Id="rId31" Type="http://schemas.openxmlformats.org/officeDocument/2006/relationships/slide" Target="slide45.xml"/><Relationship Id="rId4" Type="http://schemas.openxmlformats.org/officeDocument/2006/relationships/slide" Target="slide36.xml"/><Relationship Id="rId9" Type="http://schemas.openxmlformats.org/officeDocument/2006/relationships/image" Target="../media/image44.png"/><Relationship Id="rId14" Type="http://schemas.openxmlformats.org/officeDocument/2006/relationships/image" Target="../media/image47.png"/><Relationship Id="rId22" Type="http://schemas.openxmlformats.org/officeDocument/2006/relationships/slide" Target="slide42.xml"/><Relationship Id="rId27" Type="http://schemas.openxmlformats.org/officeDocument/2006/relationships/image" Target="../media/image56.png"/><Relationship Id="rId30" Type="http://schemas.openxmlformats.org/officeDocument/2006/relationships/image" Target="../media/image58.png"/><Relationship Id="rId35" Type="http://schemas.openxmlformats.org/officeDocument/2006/relationships/slide" Target="slide31.xml"/></Relationships>
</file>

<file path=ppt/slides/_rels/slide36.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41.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37.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43.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3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45.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39.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48.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47.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50.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49.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41.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52.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51.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42.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53.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43.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55.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44.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58.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57.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45.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60.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59.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4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microsoft.com/office/2007/relationships/hdphoto" Target="../media/hdphoto3.wdp"/><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36.png"/></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6.png"/><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12.xml"/><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slide" Target="slide11.xml"/><Relationship Id="rId17" Type="http://schemas.openxmlformats.org/officeDocument/2006/relationships/slide" Target="slide14.xml"/><Relationship Id="rId2" Type="http://schemas.openxmlformats.org/officeDocument/2006/relationships/audio" Target="../media/audio1.wav"/><Relationship Id="rId16" Type="http://schemas.openxmlformats.org/officeDocument/2006/relationships/image" Target="../media/image20.png"/><Relationship Id="rId1" Type="http://schemas.openxmlformats.org/officeDocument/2006/relationships/slideLayout" Target="../slideLayouts/slideLayout29.xml"/><Relationship Id="rId6" Type="http://schemas.openxmlformats.org/officeDocument/2006/relationships/image" Target="../media/image16.png"/><Relationship Id="rId11" Type="http://schemas.openxmlformats.org/officeDocument/2006/relationships/slide" Target="slide10.xml"/><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slide" Target="slide9.xml"/><Relationship Id="rId4" Type="http://schemas.openxmlformats.org/officeDocument/2006/relationships/image" Target="../media/image14.png"/><Relationship Id="rId9" Type="http://schemas.openxmlformats.org/officeDocument/2006/relationships/slide" Target="slide15.xml"/><Relationship Id="rId14" Type="http://schemas.openxmlformats.org/officeDocument/2006/relationships/slide" Target="slide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5BE6E9B-67E7-4DEF-8472-94EB01FCAA16}"/>
              </a:ext>
            </a:extLst>
          </p:cNvPr>
          <p:cNvSpPr/>
          <p:nvPr/>
        </p:nvSpPr>
        <p:spPr>
          <a:xfrm>
            <a:off x="1926828" y="1374665"/>
            <a:ext cx="2372188" cy="769441"/>
          </a:xfrm>
          <a:prstGeom prst="rect">
            <a:avLst/>
          </a:prstGeom>
        </p:spPr>
        <p:txBody>
          <a:bodyPr vert="horz"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Tiết</a:t>
            </a:r>
            <a:r>
              <a:rPr kumimoji="0" lang="en-US" altLang="zh-CN"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endParaRPr kumimoji="0" lang="zh-CN" altLang="en-US"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1" name="图片 6" descr="惊蛰2">
            <a:extLst>
              <a:ext uri="{FF2B5EF4-FFF2-40B4-BE49-F238E27FC236}">
                <a16:creationId xmlns:a16="http://schemas.microsoft.com/office/drawing/2014/main" id="{825E33DB-AC51-4055-A373-4151503B7452}"/>
              </a:ext>
            </a:extLst>
          </p:cNvPr>
          <p:cNvPicPr>
            <a:picLocks noChangeAspect="1"/>
          </p:cNvPicPr>
          <p:nvPr/>
        </p:nvPicPr>
        <p:blipFill>
          <a:blip r:embed="rId3"/>
          <a:srcRect b="45467"/>
          <a:stretch>
            <a:fillRect/>
          </a:stretch>
        </p:blipFill>
        <p:spPr>
          <a:xfrm>
            <a:off x="0" y="3967089"/>
            <a:ext cx="12180570" cy="2890911"/>
          </a:xfrm>
          <a:prstGeom prst="rect">
            <a:avLst/>
          </a:prstGeom>
        </p:spPr>
      </p:pic>
      <p:pic>
        <p:nvPicPr>
          <p:cNvPr id="3" name="Picture 2">
            <a:extLst>
              <a:ext uri="{FF2B5EF4-FFF2-40B4-BE49-F238E27FC236}">
                <a16:creationId xmlns:a16="http://schemas.microsoft.com/office/drawing/2014/main"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a16="http://schemas.microsoft.com/office/drawing/2014/main"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194123" y="715104"/>
            <a:ext cx="1323080" cy="1692371"/>
          </a:xfrm>
          <a:prstGeom prst="rect">
            <a:avLst/>
          </a:prstGeom>
        </p:spPr>
      </p:pic>
      <p:sp>
        <p:nvSpPr>
          <p:cNvPr id="8" name="矩形 6">
            <a:extLst>
              <a:ext uri="{FF2B5EF4-FFF2-40B4-BE49-F238E27FC236}">
                <a16:creationId xmlns:a16="http://schemas.microsoft.com/office/drawing/2014/main" id="{7CAD8C32-ADAC-4CEA-AB73-96613E4C594B}"/>
              </a:ext>
            </a:extLst>
          </p:cNvPr>
          <p:cNvSpPr/>
          <p:nvPr/>
        </p:nvSpPr>
        <p:spPr>
          <a:xfrm>
            <a:off x="1827878" y="2039934"/>
            <a:ext cx="8270726" cy="1015663"/>
          </a:xfrm>
          <a:prstGeom prst="rect">
            <a:avLst/>
          </a:prstGeom>
        </p:spPr>
        <p:txBody>
          <a:bodyPr vert="horz"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VÀ</a:t>
            </a:r>
            <a:r>
              <a:rPr kumimoji="0" lang="en-US" altLang="zh-CN" sz="6000" b="1" i="0" u="none" strike="noStrike" kern="1200" cap="none" spc="600" normalizeH="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60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TÔI</a:t>
            </a:r>
            <a:r>
              <a:rPr kumimoji="0" lang="en-US" altLang="zh-CN" sz="6000" b="1" i="0" u="none" strike="noStrike" kern="1200" cap="none" spc="600" normalizeH="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NHỚ KHÓI</a:t>
            </a:r>
            <a:endParaRPr kumimoji="0" lang="zh-CN" altLang="en-US" sz="60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9" name="矩形 6">
            <a:extLst>
              <a:ext uri="{FF2B5EF4-FFF2-40B4-BE49-F238E27FC236}">
                <a16:creationId xmlns:a16="http://schemas.microsoft.com/office/drawing/2014/main" id="{89CD6004-D9BA-4E53-91E5-97E6A5A5FBA2}"/>
              </a:ext>
            </a:extLst>
          </p:cNvPr>
          <p:cNvSpPr/>
          <p:nvPr/>
        </p:nvSpPr>
        <p:spPr>
          <a:xfrm>
            <a:off x="6394325" y="3045073"/>
            <a:ext cx="4454489" cy="769441"/>
          </a:xfrm>
          <a:prstGeom prst="rect">
            <a:avLst/>
          </a:prstGeom>
        </p:spPr>
        <p:txBody>
          <a:bodyPr vert="horz"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400" b="1" spc="600" dirty="0" err="1">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Đỗ</a:t>
            </a:r>
            <a:r>
              <a:rPr lang="en-US" altLang="zh-CN" sz="4400" b="1" spc="600" dirty="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b="1" spc="600" dirty="0" err="1">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Bích</a:t>
            </a:r>
            <a:r>
              <a:rPr lang="en-US" altLang="zh-CN" sz="4400" b="1" spc="600" dirty="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b="1" spc="600" dirty="0" err="1">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Thủy</a:t>
            </a:r>
            <a:endParaRPr kumimoji="0" lang="zh-CN" altLang="en-US"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0" name="矩形 6">
            <a:extLst>
              <a:ext uri="{FF2B5EF4-FFF2-40B4-BE49-F238E27FC236}">
                <a16:creationId xmlns:a16="http://schemas.microsoft.com/office/drawing/2014/main" id="{EA64D7DB-34E7-45E8-99D4-0C337E40FF75}"/>
              </a:ext>
            </a:extLst>
          </p:cNvPr>
          <p:cNvSpPr/>
          <p:nvPr/>
        </p:nvSpPr>
        <p:spPr>
          <a:xfrm>
            <a:off x="3568843" y="3814514"/>
            <a:ext cx="4523995" cy="769441"/>
          </a:xfrm>
          <a:prstGeom prst="rect">
            <a:avLst/>
          </a:prstGeom>
        </p:spPr>
        <p:txBody>
          <a:bodyPr vert="horz"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400" b="1" spc="600" dirty="0" err="1">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Giáo</a:t>
            </a:r>
            <a:r>
              <a:rPr lang="en-US" altLang="zh-CN" sz="4400" b="1" spc="600" dirty="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b="1" spc="600" dirty="0" err="1">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viên</a:t>
            </a:r>
            <a:r>
              <a:rPr lang="en-US" altLang="zh-CN" sz="4400" b="1" spc="600" dirty="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a:t>
            </a:r>
            <a:endParaRPr kumimoji="0" lang="zh-CN" altLang="en-US"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5651546B-731F-49F6-A07B-4B189270C675}"/>
              </a:ext>
            </a:extLst>
          </p:cNvPr>
          <p:cNvPicPr>
            <a:picLocks noChangeAspect="1"/>
          </p:cNvPicPr>
          <p:nvPr/>
        </p:nvPicPr>
        <p:blipFill>
          <a:blip r:embed="rId5"/>
          <a:stretch>
            <a:fillRect/>
          </a:stretch>
        </p:blipFill>
        <p:spPr>
          <a:xfrm>
            <a:off x="7417526" y="3967089"/>
            <a:ext cx="3192810" cy="3192810"/>
          </a:xfrm>
          <a:prstGeom prst="rect">
            <a:avLst/>
          </a:prstGeom>
        </p:spPr>
      </p:pic>
    </p:spTree>
    <p:extLst>
      <p:ext uri="{BB962C8B-B14F-4D97-AF65-F5344CB8AC3E}">
        <p14:creationId xmlns:p14="http://schemas.microsoft.com/office/powerpoint/2010/main" val="2404171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3" name="Rectangle: Rounded Corners 2">
            <a:extLst>
              <a:ext uri="{FF2B5EF4-FFF2-40B4-BE49-F238E27FC236}">
                <a16:creationId xmlns:a16="http://schemas.microsoft.com/office/drawing/2014/main" id="{FD204E5C-E434-4D34-9C12-17A144CB2CB9}"/>
              </a:ext>
            </a:extLst>
          </p:cNvPr>
          <p:cNvSpPr/>
          <p:nvPr/>
        </p:nvSpPr>
        <p:spPr>
          <a:xfrm>
            <a:off x="1702080" y="635725"/>
            <a:ext cx="8436659" cy="148045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xoắn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vòng</a:t>
            </a:r>
            <a:r>
              <a:rPr lang="en-US" sz="32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6529472F-2DEB-40E9-B5FD-C2306A1F5235}"/>
              </a:ext>
            </a:extLst>
          </p:cNvPr>
          <p:cNvPicPr>
            <a:picLocks noChangeAspect="1"/>
          </p:cNvPicPr>
          <p:nvPr/>
        </p:nvPicPr>
        <p:blipFill>
          <a:blip r:embed="rId3"/>
          <a:stretch>
            <a:fillRect/>
          </a:stretch>
        </p:blipFill>
        <p:spPr>
          <a:xfrm>
            <a:off x="0" y="4173538"/>
            <a:ext cx="3871720" cy="2686050"/>
          </a:xfrm>
          <a:prstGeom prst="rect">
            <a:avLst/>
          </a:prstGeom>
        </p:spPr>
      </p:pic>
      <p:pic>
        <p:nvPicPr>
          <p:cNvPr id="7" name="Picture 6">
            <a:hlinkClick r:id="rId4" action="ppaction://hlinksldjump"/>
            <a:extLst>
              <a:ext uri="{FF2B5EF4-FFF2-40B4-BE49-F238E27FC236}">
                <a16:creationId xmlns:a16="http://schemas.microsoft.com/office/drawing/2014/main" id="{E74D4571-DE1E-4DAB-BA3C-C9225294E1EA}"/>
              </a:ext>
            </a:extLst>
          </p:cNvPr>
          <p:cNvPicPr>
            <a:picLocks noChangeAspect="1"/>
          </p:cNvPicPr>
          <p:nvPr/>
        </p:nvPicPr>
        <p:blipFill>
          <a:blip r:embed="rId5"/>
          <a:stretch>
            <a:fillRect/>
          </a:stretch>
        </p:blipFill>
        <p:spPr>
          <a:xfrm>
            <a:off x="4772117" y="2971755"/>
            <a:ext cx="2003561" cy="2003561"/>
          </a:xfrm>
          <a:prstGeom prst="rect">
            <a:avLst/>
          </a:prstGeom>
        </p:spPr>
      </p:pic>
      <p:pic>
        <p:nvPicPr>
          <p:cNvPr id="4" name="Picture 3">
            <a:extLst>
              <a:ext uri="{FF2B5EF4-FFF2-40B4-BE49-F238E27FC236}">
                <a16:creationId xmlns:a16="http://schemas.microsoft.com/office/drawing/2014/main" id="{6A8DD8CE-A4DA-410F-B8C9-A13E616845B1}"/>
              </a:ext>
            </a:extLst>
          </p:cNvPr>
          <p:cNvPicPr>
            <a:picLocks noChangeAspect="1"/>
          </p:cNvPicPr>
          <p:nvPr/>
        </p:nvPicPr>
        <p:blipFill>
          <a:blip r:embed="rId6"/>
          <a:stretch>
            <a:fillRect/>
          </a:stretch>
        </p:blipFill>
        <p:spPr>
          <a:xfrm>
            <a:off x="918851" y="2428013"/>
            <a:ext cx="3577788" cy="2003561"/>
          </a:xfrm>
          <a:prstGeom prst="rect">
            <a:avLst/>
          </a:prstGeom>
        </p:spPr>
      </p:pic>
    </p:spTree>
    <p:extLst>
      <p:ext uri="{BB962C8B-B14F-4D97-AF65-F5344CB8AC3E}">
        <p14:creationId xmlns:p14="http://schemas.microsoft.com/office/powerpoint/2010/main" val="3741806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3" name="Rectangle: Rounded Corners 2">
            <a:extLst>
              <a:ext uri="{FF2B5EF4-FFF2-40B4-BE49-F238E27FC236}">
                <a16:creationId xmlns:a16="http://schemas.microsoft.com/office/drawing/2014/main" id="{FD204E5C-E434-4D34-9C12-17A144CB2CB9}"/>
              </a:ext>
            </a:extLst>
          </p:cNvPr>
          <p:cNvSpPr/>
          <p:nvPr/>
        </p:nvSpPr>
        <p:spPr>
          <a:xfrm>
            <a:off x="1702080" y="635725"/>
            <a:ext cx="8436659" cy="148045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Gộc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chặ</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bếp</a:t>
            </a:r>
            <a:r>
              <a:rPr lang="en-US" sz="32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6529472F-2DEB-40E9-B5FD-C2306A1F5235}"/>
              </a:ext>
            </a:extLst>
          </p:cNvPr>
          <p:cNvPicPr>
            <a:picLocks noChangeAspect="1"/>
          </p:cNvPicPr>
          <p:nvPr/>
        </p:nvPicPr>
        <p:blipFill>
          <a:blip r:embed="rId3"/>
          <a:stretch>
            <a:fillRect/>
          </a:stretch>
        </p:blipFill>
        <p:spPr>
          <a:xfrm>
            <a:off x="0" y="4173538"/>
            <a:ext cx="3871720" cy="2686050"/>
          </a:xfrm>
          <a:prstGeom prst="rect">
            <a:avLst/>
          </a:prstGeom>
        </p:spPr>
      </p:pic>
      <p:pic>
        <p:nvPicPr>
          <p:cNvPr id="7" name="Picture 6">
            <a:hlinkClick r:id="rId4" action="ppaction://hlinksldjump"/>
            <a:extLst>
              <a:ext uri="{FF2B5EF4-FFF2-40B4-BE49-F238E27FC236}">
                <a16:creationId xmlns:a16="http://schemas.microsoft.com/office/drawing/2014/main" id="{E74D4571-DE1E-4DAB-BA3C-C9225294E1EA}"/>
              </a:ext>
            </a:extLst>
          </p:cNvPr>
          <p:cNvPicPr>
            <a:picLocks noChangeAspect="1"/>
          </p:cNvPicPr>
          <p:nvPr/>
        </p:nvPicPr>
        <p:blipFill>
          <a:blip r:embed="rId5"/>
          <a:stretch>
            <a:fillRect/>
          </a:stretch>
        </p:blipFill>
        <p:spPr>
          <a:xfrm>
            <a:off x="4772117" y="2971755"/>
            <a:ext cx="2003561" cy="2003561"/>
          </a:xfrm>
          <a:prstGeom prst="rect">
            <a:avLst/>
          </a:prstGeom>
        </p:spPr>
      </p:pic>
    </p:spTree>
    <p:extLst>
      <p:ext uri="{BB962C8B-B14F-4D97-AF65-F5344CB8AC3E}">
        <p14:creationId xmlns:p14="http://schemas.microsoft.com/office/powerpoint/2010/main" val="202504783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3" name="Rectangle: Rounded Corners 2">
            <a:extLst>
              <a:ext uri="{FF2B5EF4-FFF2-40B4-BE49-F238E27FC236}">
                <a16:creationId xmlns:a16="http://schemas.microsoft.com/office/drawing/2014/main" id="{FD204E5C-E434-4D34-9C12-17A144CB2CB9}"/>
              </a:ext>
            </a:extLst>
          </p:cNvPr>
          <p:cNvSpPr/>
          <p:nvPr/>
        </p:nvSpPr>
        <p:spPr>
          <a:xfrm>
            <a:off x="1702080" y="635725"/>
            <a:ext cx="8436659" cy="148045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4. </a:t>
            </a:r>
            <a:r>
              <a:rPr lang="vi-VN" sz="3200" dirty="0">
                <a:latin typeface="Times New Roman" panose="02020603050405020304" pitchFamily="18" charset="0"/>
                <a:cs typeface="Times New Roman" panose="02020603050405020304" pitchFamily="18" charset="0"/>
              </a:rPr>
              <a:t>Có cá vạ cơm</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h</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n.</a:t>
            </a:r>
          </a:p>
        </p:txBody>
      </p:sp>
      <p:pic>
        <p:nvPicPr>
          <p:cNvPr id="5" name="Picture 4">
            <a:extLst>
              <a:ext uri="{FF2B5EF4-FFF2-40B4-BE49-F238E27FC236}">
                <a16:creationId xmlns:a16="http://schemas.microsoft.com/office/drawing/2014/main" id="{6529472F-2DEB-40E9-B5FD-C2306A1F5235}"/>
              </a:ext>
            </a:extLst>
          </p:cNvPr>
          <p:cNvPicPr>
            <a:picLocks noChangeAspect="1"/>
          </p:cNvPicPr>
          <p:nvPr/>
        </p:nvPicPr>
        <p:blipFill>
          <a:blip r:embed="rId3"/>
          <a:stretch>
            <a:fillRect/>
          </a:stretch>
        </p:blipFill>
        <p:spPr>
          <a:xfrm>
            <a:off x="0" y="4173538"/>
            <a:ext cx="3871720" cy="2686050"/>
          </a:xfrm>
          <a:prstGeom prst="rect">
            <a:avLst/>
          </a:prstGeom>
        </p:spPr>
      </p:pic>
      <p:pic>
        <p:nvPicPr>
          <p:cNvPr id="7" name="Picture 6">
            <a:hlinkClick r:id="rId4" action="ppaction://hlinksldjump"/>
            <a:extLst>
              <a:ext uri="{FF2B5EF4-FFF2-40B4-BE49-F238E27FC236}">
                <a16:creationId xmlns:a16="http://schemas.microsoft.com/office/drawing/2014/main" id="{E74D4571-DE1E-4DAB-BA3C-C9225294E1EA}"/>
              </a:ext>
            </a:extLst>
          </p:cNvPr>
          <p:cNvPicPr>
            <a:picLocks noChangeAspect="1"/>
          </p:cNvPicPr>
          <p:nvPr/>
        </p:nvPicPr>
        <p:blipFill>
          <a:blip r:embed="rId5"/>
          <a:stretch>
            <a:fillRect/>
          </a:stretch>
        </p:blipFill>
        <p:spPr>
          <a:xfrm>
            <a:off x="4772117" y="2971755"/>
            <a:ext cx="2003561" cy="2003561"/>
          </a:xfrm>
          <a:prstGeom prst="rect">
            <a:avLst/>
          </a:prstGeom>
        </p:spPr>
      </p:pic>
    </p:spTree>
    <p:extLst>
      <p:ext uri="{BB962C8B-B14F-4D97-AF65-F5344CB8AC3E}">
        <p14:creationId xmlns:p14="http://schemas.microsoft.com/office/powerpoint/2010/main" val="131953344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3" name="Rectangle: Rounded Corners 2">
            <a:extLst>
              <a:ext uri="{FF2B5EF4-FFF2-40B4-BE49-F238E27FC236}">
                <a16:creationId xmlns:a16="http://schemas.microsoft.com/office/drawing/2014/main" id="{FD204E5C-E434-4D34-9C12-17A144CB2CB9}"/>
              </a:ext>
            </a:extLst>
          </p:cNvPr>
          <p:cNvSpPr/>
          <p:nvPr/>
        </p:nvSpPr>
        <p:spPr>
          <a:xfrm>
            <a:off x="1702080" y="635725"/>
            <a:ext cx="8436659" cy="148045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5. </a:t>
            </a:r>
            <a:r>
              <a:rPr lang="vi-VN" sz="3200" dirty="0">
                <a:latin typeface="Times New Roman" panose="02020603050405020304" pitchFamily="18" charset="0"/>
                <a:cs typeface="Times New Roman" panose="02020603050405020304" pitchFamily="18" charset="0"/>
              </a:rPr>
              <a:t>Tiếng mõ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rỗng</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nhịp</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lệnh</a:t>
            </a:r>
            <a:r>
              <a:rPr lang="en-US" sz="32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6529472F-2DEB-40E9-B5FD-C2306A1F5235}"/>
              </a:ext>
            </a:extLst>
          </p:cNvPr>
          <p:cNvPicPr>
            <a:picLocks noChangeAspect="1"/>
          </p:cNvPicPr>
          <p:nvPr/>
        </p:nvPicPr>
        <p:blipFill>
          <a:blip r:embed="rId3"/>
          <a:stretch>
            <a:fillRect/>
          </a:stretch>
        </p:blipFill>
        <p:spPr>
          <a:xfrm>
            <a:off x="0" y="4173538"/>
            <a:ext cx="3871720" cy="2686050"/>
          </a:xfrm>
          <a:prstGeom prst="rect">
            <a:avLst/>
          </a:prstGeom>
        </p:spPr>
      </p:pic>
      <p:pic>
        <p:nvPicPr>
          <p:cNvPr id="7" name="Picture 6">
            <a:hlinkClick r:id="rId4" action="ppaction://hlinksldjump"/>
            <a:extLst>
              <a:ext uri="{FF2B5EF4-FFF2-40B4-BE49-F238E27FC236}">
                <a16:creationId xmlns:a16="http://schemas.microsoft.com/office/drawing/2014/main" id="{E74D4571-DE1E-4DAB-BA3C-C9225294E1EA}"/>
              </a:ext>
            </a:extLst>
          </p:cNvPr>
          <p:cNvPicPr>
            <a:picLocks noChangeAspect="1"/>
          </p:cNvPicPr>
          <p:nvPr/>
        </p:nvPicPr>
        <p:blipFill>
          <a:blip r:embed="rId5"/>
          <a:stretch>
            <a:fillRect/>
          </a:stretch>
        </p:blipFill>
        <p:spPr>
          <a:xfrm>
            <a:off x="4772117" y="2971755"/>
            <a:ext cx="2003561" cy="2003561"/>
          </a:xfrm>
          <a:prstGeom prst="rect">
            <a:avLst/>
          </a:prstGeom>
        </p:spPr>
      </p:pic>
      <p:pic>
        <p:nvPicPr>
          <p:cNvPr id="4" name="Picture 3">
            <a:extLst>
              <a:ext uri="{FF2B5EF4-FFF2-40B4-BE49-F238E27FC236}">
                <a16:creationId xmlns:a16="http://schemas.microsoft.com/office/drawing/2014/main" id="{0F17B969-F045-4825-831E-4BA28F07E8CD}"/>
              </a:ext>
            </a:extLst>
          </p:cNvPr>
          <p:cNvPicPr>
            <a:picLocks noChangeAspect="1"/>
          </p:cNvPicPr>
          <p:nvPr/>
        </p:nvPicPr>
        <p:blipFill>
          <a:blip r:embed="rId6"/>
          <a:stretch>
            <a:fillRect/>
          </a:stretch>
        </p:blipFill>
        <p:spPr>
          <a:xfrm>
            <a:off x="1935860" y="2333013"/>
            <a:ext cx="2466975" cy="1847850"/>
          </a:xfrm>
          <a:prstGeom prst="rect">
            <a:avLst/>
          </a:prstGeom>
        </p:spPr>
      </p:pic>
    </p:spTree>
    <p:extLst>
      <p:ext uri="{BB962C8B-B14F-4D97-AF65-F5344CB8AC3E}">
        <p14:creationId xmlns:p14="http://schemas.microsoft.com/office/powerpoint/2010/main" val="136806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3" name="Rectangle: Rounded Corners 2">
            <a:extLst>
              <a:ext uri="{FF2B5EF4-FFF2-40B4-BE49-F238E27FC236}">
                <a16:creationId xmlns:a16="http://schemas.microsoft.com/office/drawing/2014/main" id="{FD204E5C-E434-4D34-9C12-17A144CB2CB9}"/>
              </a:ext>
            </a:extLst>
          </p:cNvPr>
          <p:cNvSpPr/>
          <p:nvPr/>
        </p:nvSpPr>
        <p:spPr>
          <a:xfrm>
            <a:off x="1702080" y="635725"/>
            <a:ext cx="8436659" cy="148045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6. </a:t>
            </a:r>
            <a:r>
              <a:rPr lang="vi-VN" sz="3200" dirty="0">
                <a:latin typeface="Times New Roman" panose="02020603050405020304" pitchFamily="18" charset="0"/>
                <a:cs typeface="Times New Roman" panose="02020603050405020304" pitchFamily="18" charset="0"/>
              </a:rPr>
              <a:t>Phoi 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thải</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tiện</a:t>
            </a:r>
            <a:r>
              <a:rPr lang="en-US" sz="32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6529472F-2DEB-40E9-B5FD-C2306A1F5235}"/>
              </a:ext>
            </a:extLst>
          </p:cNvPr>
          <p:cNvPicPr>
            <a:picLocks noChangeAspect="1"/>
          </p:cNvPicPr>
          <p:nvPr/>
        </p:nvPicPr>
        <p:blipFill>
          <a:blip r:embed="rId3"/>
          <a:stretch>
            <a:fillRect/>
          </a:stretch>
        </p:blipFill>
        <p:spPr>
          <a:xfrm>
            <a:off x="-1" y="4159409"/>
            <a:ext cx="3871720" cy="2686050"/>
          </a:xfrm>
          <a:prstGeom prst="rect">
            <a:avLst/>
          </a:prstGeom>
        </p:spPr>
      </p:pic>
      <p:pic>
        <p:nvPicPr>
          <p:cNvPr id="7" name="Picture 6">
            <a:hlinkClick r:id="rId4" action="ppaction://hlinksldjump"/>
            <a:extLst>
              <a:ext uri="{FF2B5EF4-FFF2-40B4-BE49-F238E27FC236}">
                <a16:creationId xmlns:a16="http://schemas.microsoft.com/office/drawing/2014/main" id="{E74D4571-DE1E-4DAB-BA3C-C9225294E1EA}"/>
              </a:ext>
            </a:extLst>
          </p:cNvPr>
          <p:cNvPicPr>
            <a:picLocks noChangeAspect="1"/>
          </p:cNvPicPr>
          <p:nvPr/>
        </p:nvPicPr>
        <p:blipFill>
          <a:blip r:embed="rId5"/>
          <a:stretch>
            <a:fillRect/>
          </a:stretch>
        </p:blipFill>
        <p:spPr>
          <a:xfrm>
            <a:off x="5379611" y="3460751"/>
            <a:ext cx="2003561" cy="2003561"/>
          </a:xfrm>
          <a:prstGeom prst="rect">
            <a:avLst/>
          </a:prstGeom>
        </p:spPr>
      </p:pic>
      <p:pic>
        <p:nvPicPr>
          <p:cNvPr id="4" name="Picture 3">
            <a:extLst>
              <a:ext uri="{FF2B5EF4-FFF2-40B4-BE49-F238E27FC236}">
                <a16:creationId xmlns:a16="http://schemas.microsoft.com/office/drawing/2014/main" id="{BE669A8D-7A73-4EAC-AFF3-EF6D61C3B9F6}"/>
              </a:ext>
            </a:extLst>
          </p:cNvPr>
          <p:cNvPicPr>
            <a:picLocks noChangeAspect="1"/>
          </p:cNvPicPr>
          <p:nvPr/>
        </p:nvPicPr>
        <p:blipFill>
          <a:blip r:embed="rId6"/>
          <a:stretch>
            <a:fillRect/>
          </a:stretch>
        </p:blipFill>
        <p:spPr>
          <a:xfrm>
            <a:off x="1280569" y="2703415"/>
            <a:ext cx="3410654" cy="2003561"/>
          </a:xfrm>
          <a:prstGeom prst="rect">
            <a:avLst/>
          </a:prstGeom>
        </p:spPr>
      </p:pic>
    </p:spTree>
    <p:extLst>
      <p:ext uri="{BB962C8B-B14F-4D97-AF65-F5344CB8AC3E}">
        <p14:creationId xmlns:p14="http://schemas.microsoft.com/office/powerpoint/2010/main" val="2221126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795435" y="1764156"/>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II.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Suy</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ngẫm</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và</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phản</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hồi</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3565879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795435" y="2350647"/>
            <a:ext cx="8599541" cy="175432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lvl="0" algn="ctr" defTabSz="914309">
              <a:lnSpc>
                <a:spcPct val="90000"/>
              </a:lnSpc>
            </a:pP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1. </a:t>
            </a:r>
            <a:r>
              <a:rPr lang="en-US" altLang="zh-CN" sz="60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Hình</a:t>
            </a: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ảnh</a:t>
            </a: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ngọn</a:t>
            </a: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khói</a:t>
            </a: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quê</a:t>
            </a: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nhà</a:t>
            </a:r>
            <a:endParaRPr kumimoji="0" lang="zh-CN" altLang="en-US"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301140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graphicFrame>
        <p:nvGraphicFramePr>
          <p:cNvPr id="3" name="Table 2">
            <a:extLst>
              <a:ext uri="{FF2B5EF4-FFF2-40B4-BE49-F238E27FC236}">
                <a16:creationId xmlns:a16="http://schemas.microsoft.com/office/drawing/2014/main" id="{ABA49104-7FCE-4D36-98B8-430D78B36289}"/>
              </a:ext>
            </a:extLst>
          </p:cNvPr>
          <p:cNvGraphicFramePr>
            <a:graphicFrameLocks noGrp="1"/>
          </p:cNvGraphicFramePr>
          <p:nvPr>
            <p:extLst>
              <p:ext uri="{D42A27DB-BD31-4B8C-83A1-F6EECF244321}">
                <p14:modId xmlns:p14="http://schemas.microsoft.com/office/powerpoint/2010/main" val="2936503981"/>
              </p:ext>
            </p:extLst>
          </p:nvPr>
        </p:nvGraphicFramePr>
        <p:xfrm>
          <a:off x="1088571" y="1101041"/>
          <a:ext cx="10058401" cy="5012375"/>
        </p:xfrm>
        <a:graphic>
          <a:graphicData uri="http://schemas.openxmlformats.org/drawingml/2006/table">
            <a:tbl>
              <a:tblPr firstRow="1" firstCol="1" bandRow="1"/>
              <a:tblGrid>
                <a:gridCol w="2318895">
                  <a:extLst>
                    <a:ext uri="{9D8B030D-6E8A-4147-A177-3AD203B41FA5}">
                      <a16:colId xmlns:a16="http://schemas.microsoft.com/office/drawing/2014/main" val="2537723830"/>
                    </a:ext>
                  </a:extLst>
                </a:gridCol>
                <a:gridCol w="2945686">
                  <a:extLst>
                    <a:ext uri="{9D8B030D-6E8A-4147-A177-3AD203B41FA5}">
                      <a16:colId xmlns:a16="http://schemas.microsoft.com/office/drawing/2014/main" val="1547120512"/>
                    </a:ext>
                  </a:extLst>
                </a:gridCol>
                <a:gridCol w="2396910">
                  <a:extLst>
                    <a:ext uri="{9D8B030D-6E8A-4147-A177-3AD203B41FA5}">
                      <a16:colId xmlns:a16="http://schemas.microsoft.com/office/drawing/2014/main" val="2743935928"/>
                    </a:ext>
                  </a:extLst>
                </a:gridCol>
                <a:gridCol w="2396910">
                  <a:extLst>
                    <a:ext uri="{9D8B030D-6E8A-4147-A177-3AD203B41FA5}">
                      <a16:colId xmlns:a16="http://schemas.microsoft.com/office/drawing/2014/main" val="4027984364"/>
                    </a:ext>
                  </a:extLst>
                </a:gridCol>
              </a:tblGrid>
              <a:tr h="1877931">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giác quan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Dẫn chứng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Nhận xét về h/a khói</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 của quê hương đối với tác giả</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329011587"/>
                  </a:ext>
                </a:extLst>
              </a:tr>
              <a:tr h="600151">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Thị giác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vi-VN" sz="14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rowSpan="5">
                  <a:txBody>
                    <a:bodyPr/>
                    <a:lstStyle/>
                    <a:p>
                      <a:pPr algn="just">
                        <a:lnSpc>
                          <a:spcPct val="150000"/>
                        </a:lnSpc>
                        <a:spcAft>
                          <a:spcPts val="0"/>
                        </a:spcAft>
                      </a:pPr>
                      <a:r>
                        <a:rPr lang="vi-VN" sz="14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rowSpan="5">
                  <a:txBody>
                    <a:bodyPr/>
                    <a:lstStyle/>
                    <a:p>
                      <a:pPr algn="just">
                        <a:lnSpc>
                          <a:spcPct val="150000"/>
                        </a:lnSpc>
                        <a:spcAft>
                          <a:spcPts val="0"/>
                        </a:spcAft>
                      </a:pPr>
                      <a:r>
                        <a:rPr lang="vi-VN" sz="14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2558065623"/>
                  </a:ext>
                </a:extLst>
              </a:tr>
              <a:tr h="745481">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Khứu giác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vi-VN" sz="14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481739625"/>
                  </a:ext>
                </a:extLst>
              </a:tr>
              <a:tr h="600151">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Xúc giác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vi-VN" sz="14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27460135"/>
                  </a:ext>
                </a:extLst>
              </a:tr>
              <a:tr h="588510">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Vị giác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vi-VN" sz="14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15485395"/>
                  </a:ext>
                </a:extLst>
              </a:tr>
              <a:tr h="600151">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 giác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vi-VN" sz="1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1074649"/>
                  </a:ext>
                </a:extLst>
              </a:tr>
            </a:tbl>
          </a:graphicData>
        </a:graphic>
      </p:graphicFrame>
      <p:sp>
        <p:nvSpPr>
          <p:cNvPr id="4" name="Rectangle 3">
            <a:extLst>
              <a:ext uri="{FF2B5EF4-FFF2-40B4-BE49-F238E27FC236}">
                <a16:creationId xmlns:a16="http://schemas.microsoft.com/office/drawing/2014/main" id="{F4B94D37-D556-4EF0-83C5-24346C8E7F13}"/>
              </a:ext>
            </a:extLst>
          </p:cNvPr>
          <p:cNvSpPr/>
          <p:nvPr/>
        </p:nvSpPr>
        <p:spPr>
          <a:xfrm>
            <a:off x="4177727" y="401524"/>
            <a:ext cx="2561920" cy="580159"/>
          </a:xfrm>
          <a:prstGeom prst="rect">
            <a:avLst/>
          </a:prstGeom>
        </p:spPr>
        <p:txBody>
          <a:bodyPr wrap="none">
            <a:spAutoFit/>
          </a:bodyPr>
          <a:lstStyle/>
          <a:p>
            <a:pPr algn="ctr">
              <a:lnSpc>
                <a:spcPct val="150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 học tập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469487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graphicFrame>
        <p:nvGraphicFramePr>
          <p:cNvPr id="4" name="Table 3">
            <a:extLst>
              <a:ext uri="{FF2B5EF4-FFF2-40B4-BE49-F238E27FC236}">
                <a16:creationId xmlns:a16="http://schemas.microsoft.com/office/drawing/2014/main" id="{C0EFBF1A-250B-468C-930F-C51975B82073}"/>
              </a:ext>
            </a:extLst>
          </p:cNvPr>
          <p:cNvGraphicFramePr>
            <a:graphicFrameLocks noGrp="1"/>
          </p:cNvGraphicFramePr>
          <p:nvPr>
            <p:extLst>
              <p:ext uri="{D42A27DB-BD31-4B8C-83A1-F6EECF244321}">
                <p14:modId xmlns:p14="http://schemas.microsoft.com/office/powerpoint/2010/main" val="2351169291"/>
              </p:ext>
            </p:extLst>
          </p:nvPr>
        </p:nvGraphicFramePr>
        <p:xfrm>
          <a:off x="1184366" y="1159380"/>
          <a:ext cx="10436164" cy="5377244"/>
        </p:xfrm>
        <a:graphic>
          <a:graphicData uri="http://schemas.openxmlformats.org/drawingml/2006/table">
            <a:tbl>
              <a:tblPr firstRow="1" firstCol="1" bandRow="1"/>
              <a:tblGrid>
                <a:gridCol w="2011680">
                  <a:extLst>
                    <a:ext uri="{9D8B030D-6E8A-4147-A177-3AD203B41FA5}">
                      <a16:colId xmlns:a16="http://schemas.microsoft.com/office/drawing/2014/main" val="4123137241"/>
                    </a:ext>
                  </a:extLst>
                </a:gridCol>
                <a:gridCol w="4981303">
                  <a:extLst>
                    <a:ext uri="{9D8B030D-6E8A-4147-A177-3AD203B41FA5}">
                      <a16:colId xmlns:a16="http://schemas.microsoft.com/office/drawing/2014/main" val="2040089779"/>
                    </a:ext>
                  </a:extLst>
                </a:gridCol>
                <a:gridCol w="1428205">
                  <a:extLst>
                    <a:ext uri="{9D8B030D-6E8A-4147-A177-3AD203B41FA5}">
                      <a16:colId xmlns:a16="http://schemas.microsoft.com/office/drawing/2014/main" val="3901239679"/>
                    </a:ext>
                  </a:extLst>
                </a:gridCol>
                <a:gridCol w="2014976">
                  <a:extLst>
                    <a:ext uri="{9D8B030D-6E8A-4147-A177-3AD203B41FA5}">
                      <a16:colId xmlns:a16="http://schemas.microsoft.com/office/drawing/2014/main" val="207351316"/>
                    </a:ext>
                  </a:extLst>
                </a:gridCol>
              </a:tblGrid>
              <a:tr h="576580">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giác quan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Dẫn chứng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en-US" sz="2000" b="1" dirty="0" err="1">
                          <a:effectLst/>
                          <a:latin typeface="Times New Roman" panose="02020603050405020304" pitchFamily="18" charset="0"/>
                          <a:ea typeface="Times New Roman" panose="02020603050405020304" pitchFamily="18" charset="0"/>
                        </a:rPr>
                        <a:t>Nhận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xét</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về</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hình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ảnh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khói</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20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 của quê hương đối với tác giả</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563164063"/>
                  </a:ext>
                </a:extLst>
              </a:tr>
              <a:tr h="1757045">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1246970258"/>
                  </a:ext>
                </a:extLst>
              </a:tr>
            </a:tbl>
          </a:graphicData>
        </a:graphic>
      </p:graphicFrame>
      <p:sp>
        <p:nvSpPr>
          <p:cNvPr id="7" name="TextBox 6">
            <a:extLst>
              <a:ext uri="{FF2B5EF4-FFF2-40B4-BE49-F238E27FC236}">
                <a16:creationId xmlns:a16="http://schemas.microsoft.com/office/drawing/2014/main" id="{385FD184-CD8E-4FFC-9D77-8531803676BA}"/>
              </a:ext>
            </a:extLst>
          </p:cNvPr>
          <p:cNvSpPr txBox="1"/>
          <p:nvPr/>
        </p:nvSpPr>
        <p:spPr>
          <a:xfrm>
            <a:off x="1271452" y="2968129"/>
            <a:ext cx="156754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0116607-1F60-42F2-9976-7A6C593D11D3}"/>
              </a:ext>
            </a:extLst>
          </p:cNvPr>
          <p:cNvSpPr txBox="1"/>
          <p:nvPr/>
        </p:nvSpPr>
        <p:spPr>
          <a:xfrm>
            <a:off x="3204755" y="2494851"/>
            <a:ext cx="4946468" cy="4154984"/>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Màu xanh, quẩn trên mái lá; len qua đầu hồi; vương vít mãi ở ngọn cây hồng; bị gió thổi cho loãng đi, tan đi; thấy khói bay lên từ làng, chợt nhớ cơm, thèm cơm, vội vã lùa trâu xuống đường mòn; ngọn khói chỉ quẩn quanh với mái lá vẫn còn sũng nước; khói bay lên qua mái nhà rất nhanh, rất cao; ngọn khói cứ quẩn lên mỗi ngày, theo ngọn lửa rộn ràng…, theo ngọn lửa im lìm…;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6136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graphicFrame>
        <p:nvGraphicFramePr>
          <p:cNvPr id="4" name="Table 3">
            <a:extLst>
              <a:ext uri="{FF2B5EF4-FFF2-40B4-BE49-F238E27FC236}">
                <a16:creationId xmlns:a16="http://schemas.microsoft.com/office/drawing/2014/main" id="{C0EFBF1A-250B-468C-930F-C51975B82073}"/>
              </a:ext>
            </a:extLst>
          </p:cNvPr>
          <p:cNvGraphicFramePr>
            <a:graphicFrameLocks noGrp="1"/>
          </p:cNvGraphicFramePr>
          <p:nvPr/>
        </p:nvGraphicFramePr>
        <p:xfrm>
          <a:off x="1184366" y="1159380"/>
          <a:ext cx="10436164" cy="5377244"/>
        </p:xfrm>
        <a:graphic>
          <a:graphicData uri="http://schemas.openxmlformats.org/drawingml/2006/table">
            <a:tbl>
              <a:tblPr firstRow="1" firstCol="1" bandRow="1"/>
              <a:tblGrid>
                <a:gridCol w="2011680">
                  <a:extLst>
                    <a:ext uri="{9D8B030D-6E8A-4147-A177-3AD203B41FA5}">
                      <a16:colId xmlns:a16="http://schemas.microsoft.com/office/drawing/2014/main" val="4123137241"/>
                    </a:ext>
                  </a:extLst>
                </a:gridCol>
                <a:gridCol w="4981303">
                  <a:extLst>
                    <a:ext uri="{9D8B030D-6E8A-4147-A177-3AD203B41FA5}">
                      <a16:colId xmlns:a16="http://schemas.microsoft.com/office/drawing/2014/main" val="2040089779"/>
                    </a:ext>
                  </a:extLst>
                </a:gridCol>
                <a:gridCol w="1428205">
                  <a:extLst>
                    <a:ext uri="{9D8B030D-6E8A-4147-A177-3AD203B41FA5}">
                      <a16:colId xmlns:a16="http://schemas.microsoft.com/office/drawing/2014/main" val="3901239679"/>
                    </a:ext>
                  </a:extLst>
                </a:gridCol>
                <a:gridCol w="2014976">
                  <a:extLst>
                    <a:ext uri="{9D8B030D-6E8A-4147-A177-3AD203B41FA5}">
                      <a16:colId xmlns:a16="http://schemas.microsoft.com/office/drawing/2014/main" val="207351316"/>
                    </a:ext>
                  </a:extLst>
                </a:gridCol>
              </a:tblGrid>
              <a:tr h="576580">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giác quan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Dẫn chứng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en-US" sz="2000" b="1" dirty="0" err="1">
                          <a:effectLst/>
                          <a:latin typeface="Times New Roman" panose="02020603050405020304" pitchFamily="18" charset="0"/>
                          <a:ea typeface="Times New Roman" panose="02020603050405020304" pitchFamily="18" charset="0"/>
                        </a:rPr>
                        <a:t>Nhận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xét</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về</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hình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ảnh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khói</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20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 của quê hương đối với tác giả</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563164063"/>
                  </a:ext>
                </a:extLst>
              </a:tr>
              <a:tr h="1757045">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1246970258"/>
                  </a:ext>
                </a:extLst>
              </a:tr>
            </a:tbl>
          </a:graphicData>
        </a:graphic>
      </p:graphicFrame>
      <p:sp>
        <p:nvSpPr>
          <p:cNvPr id="7" name="TextBox 6">
            <a:extLst>
              <a:ext uri="{FF2B5EF4-FFF2-40B4-BE49-F238E27FC236}">
                <a16:creationId xmlns:a16="http://schemas.microsoft.com/office/drawing/2014/main" id="{385FD184-CD8E-4FFC-9D77-8531803676BA}"/>
              </a:ext>
            </a:extLst>
          </p:cNvPr>
          <p:cNvSpPr txBox="1"/>
          <p:nvPr/>
        </p:nvSpPr>
        <p:spPr>
          <a:xfrm>
            <a:off x="1271452" y="2968129"/>
            <a:ext cx="156754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Khứu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0116607-1F60-42F2-9976-7A6C593D11D3}"/>
              </a:ext>
            </a:extLst>
          </p:cNvPr>
          <p:cNvSpPr txBox="1"/>
          <p:nvPr/>
        </p:nvSpPr>
        <p:spPr>
          <a:xfrm>
            <a:off x="3222173" y="2817068"/>
            <a:ext cx="4946468" cy="3416320"/>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Khói có mùi của những hạt ngô còn sót lại trên những lõi ngô khô bị đốt cháy, mùi của gộc củi gỗ dẻ, mùi của tinh dầu vỏ cam, mùi của vỏ cây sẹ bị tước dùng thay lạt, có cả mùi của lông chú mèo tam thể nằm sưởi, ngái ngủ, lửa bén sém một khoảng; thơm với ngọn khói nhẹ bẫng quẩn trên mái lá;….</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2255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4FC79A60-C992-4CF4-B8EE-DE3E4684F716}"/>
              </a:ext>
            </a:extLst>
          </p:cNvPr>
          <p:cNvSpPr txBox="1"/>
          <p:nvPr/>
        </p:nvSpPr>
        <p:spPr>
          <a:xfrm>
            <a:off x="1734475" y="2643722"/>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defTabSz="914309">
              <a:lnSpc>
                <a:spcPct val="90000"/>
              </a:lnSpc>
            </a:pPr>
            <a:r>
              <a:rPr lang="en-US" altLang="zh-CN" sz="9599" b="1" dirty="0" err="1">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rPr>
              <a:t>Khởi</a:t>
            </a:r>
            <a:r>
              <a:rPr lang="en-US" altLang="zh-CN" sz="9599" b="1" dirty="0">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rPr>
              <a:t>động</a:t>
            </a:r>
            <a:endParaRPr lang="zh-CN" altLang="en-US" sz="9599" b="1" dirty="0">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02D61BED-E1DE-4164-AB20-A5C97D707169}"/>
              </a:ext>
            </a:extLst>
          </p:cNvPr>
          <p:cNvPicPr>
            <a:picLocks noChangeAspect="1"/>
          </p:cNvPicPr>
          <p:nvPr/>
        </p:nvPicPr>
        <p:blipFill>
          <a:blip r:embed="rId2"/>
          <a:stretch>
            <a:fillRect/>
          </a:stretch>
        </p:blipFill>
        <p:spPr>
          <a:xfrm>
            <a:off x="5199017" y="4261138"/>
            <a:ext cx="2598450" cy="2598450"/>
          </a:xfrm>
          <a:prstGeom prst="rect">
            <a:avLst/>
          </a:prstGeom>
        </p:spPr>
      </p:pic>
    </p:spTree>
    <p:extLst>
      <p:ext uri="{BB962C8B-B14F-4D97-AF65-F5344CB8AC3E}">
        <p14:creationId xmlns:p14="http://schemas.microsoft.com/office/powerpoint/2010/main" val="2067915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graphicFrame>
        <p:nvGraphicFramePr>
          <p:cNvPr id="4" name="Table 3">
            <a:extLst>
              <a:ext uri="{FF2B5EF4-FFF2-40B4-BE49-F238E27FC236}">
                <a16:creationId xmlns:a16="http://schemas.microsoft.com/office/drawing/2014/main" id="{C0EFBF1A-250B-468C-930F-C51975B82073}"/>
              </a:ext>
            </a:extLst>
          </p:cNvPr>
          <p:cNvGraphicFramePr>
            <a:graphicFrameLocks noGrp="1"/>
          </p:cNvGraphicFramePr>
          <p:nvPr>
            <p:extLst>
              <p:ext uri="{D42A27DB-BD31-4B8C-83A1-F6EECF244321}">
                <p14:modId xmlns:p14="http://schemas.microsoft.com/office/powerpoint/2010/main" val="1469807748"/>
              </p:ext>
            </p:extLst>
          </p:nvPr>
        </p:nvGraphicFramePr>
        <p:xfrm>
          <a:off x="1184366" y="1159380"/>
          <a:ext cx="10436164" cy="5289605"/>
        </p:xfrm>
        <a:graphic>
          <a:graphicData uri="http://schemas.openxmlformats.org/drawingml/2006/table">
            <a:tbl>
              <a:tblPr firstRow="1" firstCol="1" bandRow="1"/>
              <a:tblGrid>
                <a:gridCol w="2011680">
                  <a:extLst>
                    <a:ext uri="{9D8B030D-6E8A-4147-A177-3AD203B41FA5}">
                      <a16:colId xmlns:a16="http://schemas.microsoft.com/office/drawing/2014/main" val="4123137241"/>
                    </a:ext>
                  </a:extLst>
                </a:gridCol>
                <a:gridCol w="4981303">
                  <a:extLst>
                    <a:ext uri="{9D8B030D-6E8A-4147-A177-3AD203B41FA5}">
                      <a16:colId xmlns:a16="http://schemas.microsoft.com/office/drawing/2014/main" val="2040089779"/>
                    </a:ext>
                  </a:extLst>
                </a:gridCol>
                <a:gridCol w="1428205">
                  <a:extLst>
                    <a:ext uri="{9D8B030D-6E8A-4147-A177-3AD203B41FA5}">
                      <a16:colId xmlns:a16="http://schemas.microsoft.com/office/drawing/2014/main" val="3901239679"/>
                    </a:ext>
                  </a:extLst>
                </a:gridCol>
                <a:gridCol w="2014976">
                  <a:extLst>
                    <a:ext uri="{9D8B030D-6E8A-4147-A177-3AD203B41FA5}">
                      <a16:colId xmlns:a16="http://schemas.microsoft.com/office/drawing/2014/main" val="207351316"/>
                    </a:ext>
                  </a:extLst>
                </a:gridCol>
              </a:tblGrid>
              <a:tr h="1046622">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giác quan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Dẫn chứng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en-US" sz="2000" b="1" dirty="0" err="1">
                          <a:effectLst/>
                          <a:latin typeface="Times New Roman" panose="02020603050405020304" pitchFamily="18" charset="0"/>
                          <a:ea typeface="Times New Roman" panose="02020603050405020304" pitchFamily="18" charset="0"/>
                        </a:rPr>
                        <a:t>Nhận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xét</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về</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hình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ảnh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khói</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20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 của quê hương đối với tác giả</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563164063"/>
                  </a:ext>
                </a:extLst>
              </a:tr>
              <a:tr h="1324205">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1246970258"/>
                  </a:ext>
                </a:extLst>
              </a:tr>
              <a:tr h="1324205">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3043711432"/>
                  </a:ext>
                </a:extLst>
              </a:tr>
              <a:tr h="1324205">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2433040090"/>
                  </a:ext>
                </a:extLst>
              </a:tr>
            </a:tbl>
          </a:graphicData>
        </a:graphic>
      </p:graphicFrame>
      <p:sp>
        <p:nvSpPr>
          <p:cNvPr id="7" name="TextBox 6">
            <a:extLst>
              <a:ext uri="{FF2B5EF4-FFF2-40B4-BE49-F238E27FC236}">
                <a16:creationId xmlns:a16="http://schemas.microsoft.com/office/drawing/2014/main" id="{385FD184-CD8E-4FFC-9D77-8531803676BA}"/>
              </a:ext>
            </a:extLst>
          </p:cNvPr>
          <p:cNvSpPr txBox="1"/>
          <p:nvPr/>
        </p:nvSpPr>
        <p:spPr>
          <a:xfrm>
            <a:off x="1280161" y="2715580"/>
            <a:ext cx="156754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0116607-1F60-42F2-9976-7A6C593D11D3}"/>
              </a:ext>
            </a:extLst>
          </p:cNvPr>
          <p:cNvSpPr txBox="1"/>
          <p:nvPr/>
        </p:nvSpPr>
        <p:spPr>
          <a:xfrm>
            <a:off x="3222173" y="2817068"/>
            <a:ext cx="4946468" cy="461665"/>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Ấm với ngọn lửa đỏ, nhẹ bẫng như tơ</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47E1BF0-8560-478A-B758-542307033A9E}"/>
              </a:ext>
            </a:extLst>
          </p:cNvPr>
          <p:cNvSpPr txBox="1"/>
          <p:nvPr/>
        </p:nvSpPr>
        <p:spPr>
          <a:xfrm>
            <a:off x="1384664" y="3920180"/>
            <a:ext cx="156754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8A27650-F122-4EF7-9B5E-8C095FE8F2CB}"/>
              </a:ext>
            </a:extLst>
          </p:cNvPr>
          <p:cNvSpPr txBox="1"/>
          <p:nvPr/>
        </p:nvSpPr>
        <p:spPr>
          <a:xfrm>
            <a:off x="4430221" y="4039836"/>
            <a:ext cx="156754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47D1348-A7AA-4BF5-9B5E-D6AD6258DBDD}"/>
              </a:ext>
            </a:extLst>
          </p:cNvPr>
          <p:cNvSpPr txBox="1"/>
          <p:nvPr/>
        </p:nvSpPr>
        <p:spPr>
          <a:xfrm>
            <a:off x="1341122" y="5469375"/>
            <a:ext cx="156754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252A6C3-D455-4033-B15E-B8F32A461176}"/>
              </a:ext>
            </a:extLst>
          </p:cNvPr>
          <p:cNvSpPr txBox="1"/>
          <p:nvPr/>
        </p:nvSpPr>
        <p:spPr>
          <a:xfrm>
            <a:off x="4430221" y="5398373"/>
            <a:ext cx="156754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9268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graphicFrame>
        <p:nvGraphicFramePr>
          <p:cNvPr id="5" name="Table 4">
            <a:extLst>
              <a:ext uri="{FF2B5EF4-FFF2-40B4-BE49-F238E27FC236}">
                <a16:creationId xmlns:a16="http://schemas.microsoft.com/office/drawing/2014/main" id="{49918E55-1248-4A05-B7BA-C1122B47C39C}"/>
              </a:ext>
            </a:extLst>
          </p:cNvPr>
          <p:cNvGraphicFramePr>
            <a:graphicFrameLocks noGrp="1"/>
          </p:cNvGraphicFramePr>
          <p:nvPr>
            <p:extLst>
              <p:ext uri="{D42A27DB-BD31-4B8C-83A1-F6EECF244321}">
                <p14:modId xmlns:p14="http://schemas.microsoft.com/office/powerpoint/2010/main" val="602297980"/>
              </p:ext>
            </p:extLst>
          </p:nvPr>
        </p:nvGraphicFramePr>
        <p:xfrm>
          <a:off x="142898" y="86519"/>
          <a:ext cx="11904616" cy="6686550"/>
        </p:xfrm>
        <a:graphic>
          <a:graphicData uri="http://schemas.openxmlformats.org/drawingml/2006/table">
            <a:tbl>
              <a:tblPr firstRow="1" firstCol="1" bandRow="1"/>
              <a:tblGrid>
                <a:gridCol w="2547680">
                  <a:extLst>
                    <a:ext uri="{9D8B030D-6E8A-4147-A177-3AD203B41FA5}">
                      <a16:colId xmlns:a16="http://schemas.microsoft.com/office/drawing/2014/main" val="278614540"/>
                    </a:ext>
                  </a:extLst>
                </a:gridCol>
                <a:gridCol w="4358216">
                  <a:extLst>
                    <a:ext uri="{9D8B030D-6E8A-4147-A177-3AD203B41FA5}">
                      <a16:colId xmlns:a16="http://schemas.microsoft.com/office/drawing/2014/main" val="2754486718"/>
                    </a:ext>
                  </a:extLst>
                </a:gridCol>
                <a:gridCol w="2901386">
                  <a:extLst>
                    <a:ext uri="{9D8B030D-6E8A-4147-A177-3AD203B41FA5}">
                      <a16:colId xmlns:a16="http://schemas.microsoft.com/office/drawing/2014/main" val="3508837322"/>
                    </a:ext>
                  </a:extLst>
                </a:gridCol>
                <a:gridCol w="2097334">
                  <a:extLst>
                    <a:ext uri="{9D8B030D-6E8A-4147-A177-3AD203B41FA5}">
                      <a16:colId xmlns:a16="http://schemas.microsoft.com/office/drawing/2014/main" val="945732052"/>
                    </a:ext>
                  </a:extLst>
                </a:gridCol>
              </a:tblGrid>
              <a:tr h="537206">
                <a:tc>
                  <a:txBody>
                    <a:bodyPr/>
                    <a:lstStyle/>
                    <a:p>
                      <a:pPr algn="ctr">
                        <a:lnSpc>
                          <a:spcPct val="150000"/>
                        </a:lnSpc>
                        <a:spcAft>
                          <a:spcPts val="0"/>
                        </a:spcAft>
                      </a:pP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Nhận xét về hình ảnh khói</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Ý nghĩa của quê hương với tác giả</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125117226"/>
                  </a:ext>
                </a:extLst>
              </a:tr>
              <a:tr h="1851406">
                <a:tc>
                  <a:txBody>
                    <a:bodyPr/>
                    <a:lstStyle/>
                    <a:p>
                      <a:pPr algn="just">
                        <a:lnSpc>
                          <a:spcPct val="15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Thị giác</a:t>
                      </a: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quẩn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mái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len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vít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thổi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loãng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chợt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thèm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vội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vã</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lùa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trâu</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mòn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quẩn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mái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sũng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mái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quẩn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rộn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im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lìm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30800" marR="3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rowSpan="5">
                  <a:txBody>
                    <a:bodyPr/>
                    <a:lstStyle/>
                    <a:p>
                      <a:pPr algn="just">
                        <a:lnSpc>
                          <a:spcPct val="150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rowSpan="5">
                  <a:txBody>
                    <a:bodyPr/>
                    <a:lstStyle/>
                    <a:p>
                      <a:pPr algn="just">
                        <a:lnSpc>
                          <a:spcPct val="150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2166501250"/>
                  </a:ext>
                </a:extLst>
              </a:tr>
              <a:tr h="1420203">
                <a:tc>
                  <a:txBody>
                    <a:bodyPr/>
                    <a:lstStyle/>
                    <a:p>
                      <a:pPr algn="just">
                        <a:lnSpc>
                          <a:spcPct val="15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Khướu giác</a:t>
                      </a: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sót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lõi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đốt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gộc</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củi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dẻ</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vỏ</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cam,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vỏ</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sẹ</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tước</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lạt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lông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mèo</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sưởi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ngái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bén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sém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bẫng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quẩn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mái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30800" marR="3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37206765"/>
                  </a:ext>
                </a:extLst>
              </a:tr>
              <a:tr h="270329">
                <a:tc>
                  <a:txBody>
                    <a:bodyPr/>
                    <a:lstStyle/>
                    <a:p>
                      <a:pPr algn="just">
                        <a:lnSpc>
                          <a:spcPct val="15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Xúc giác</a:t>
                      </a: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Ấm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bẫng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tơ</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21478724"/>
                  </a:ext>
                </a:extLst>
              </a:tr>
              <a:tr h="126595">
                <a:tc>
                  <a:txBody>
                    <a:bodyPr/>
                    <a:lstStyle/>
                    <a:p>
                      <a:pPr algn="just">
                        <a:lnSpc>
                          <a:spcPct val="15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Vị giác</a:t>
                      </a: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139585255"/>
                  </a:ext>
                </a:extLst>
              </a:tr>
              <a:tr h="126595">
                <a:tc>
                  <a:txBody>
                    <a:bodyPr/>
                    <a:lstStyle/>
                    <a:p>
                      <a:pPr algn="just">
                        <a:lnSpc>
                          <a:spcPct val="150000"/>
                        </a:lnSpc>
                        <a:spcAft>
                          <a:spcPts val="0"/>
                        </a:spcAft>
                      </a:pP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Thính</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giác</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075371229"/>
                  </a:ext>
                </a:extLst>
              </a:tr>
            </a:tbl>
          </a:graphicData>
        </a:graphic>
      </p:graphicFrame>
      <p:sp>
        <p:nvSpPr>
          <p:cNvPr id="6" name="TextBox 5">
            <a:extLst>
              <a:ext uri="{FF2B5EF4-FFF2-40B4-BE49-F238E27FC236}">
                <a16:creationId xmlns:a16="http://schemas.microsoft.com/office/drawing/2014/main" id="{8B76973F-3068-4032-A70A-B7C0A8F7EA64}"/>
              </a:ext>
            </a:extLst>
          </p:cNvPr>
          <p:cNvSpPr txBox="1"/>
          <p:nvPr/>
        </p:nvSpPr>
        <p:spPr>
          <a:xfrm>
            <a:off x="7071361" y="870857"/>
            <a:ext cx="2856410" cy="2308324"/>
          </a:xfrm>
          <a:prstGeom prst="rect">
            <a:avLst/>
          </a:prstGeom>
          <a:noFill/>
        </p:spPr>
        <p:txBody>
          <a:bodyPr wrap="square" rtlCol="0">
            <a:spAutoFit/>
          </a:bodyPr>
          <a:lstStyle/>
          <a:p>
            <a:pPr algn="just"/>
            <a:r>
              <a:rPr lang="vi-VN" sz="1600" b="1" dirty="0">
                <a:latin typeface="Times New Roman" panose="02020603050405020304" pitchFamily="18" charset="0"/>
                <a:cs typeface="Times New Roman" panose="02020603050405020304" pitchFamily="18" charset="0"/>
              </a:rPr>
              <a:t>Khói được cảm nhận bằng nhiều giác quan, khói luôn xuất hiện trong các hoạt động hằng ngày của con người.</a:t>
            </a:r>
          </a:p>
          <a:p>
            <a:pPr algn="just"/>
            <a:r>
              <a:rPr lang="vi-VN" sz="1600" b="1" dirty="0">
                <a:latin typeface="Times New Roman" panose="02020603050405020304" pitchFamily="18" charset="0"/>
                <a:cs typeface="Times New Roman" panose="02020603050405020304" pitchFamily="18" charset="0"/>
              </a:rPr>
              <a:t>Ngọn khói gắn bó với những buồn vui của đời người.</a:t>
            </a:r>
          </a:p>
          <a:p>
            <a:pPr algn="just"/>
            <a:r>
              <a:rPr lang="vi-VN" sz="1600" b="1" dirty="0">
                <a:latin typeface="Times New Roman" panose="02020603050405020304" pitchFamily="18" charset="0"/>
                <a:cs typeface="Times New Roman" panose="02020603050405020304" pitchFamily="18" charset="0"/>
              </a:rPr>
              <a:t>Nuôi dưỡng tình yêu quê hương và làm phong phú đời sống tâm hồn của nhân vật tôi.</a:t>
            </a:r>
          </a:p>
        </p:txBody>
      </p:sp>
      <p:sp>
        <p:nvSpPr>
          <p:cNvPr id="9" name="TextBox 8">
            <a:extLst>
              <a:ext uri="{FF2B5EF4-FFF2-40B4-BE49-F238E27FC236}">
                <a16:creationId xmlns:a16="http://schemas.microsoft.com/office/drawing/2014/main" id="{D10A8CB4-E7B6-473D-AFDC-95DFC1B03201}"/>
              </a:ext>
            </a:extLst>
          </p:cNvPr>
          <p:cNvSpPr txBox="1"/>
          <p:nvPr/>
        </p:nvSpPr>
        <p:spPr>
          <a:xfrm>
            <a:off x="10020992" y="870857"/>
            <a:ext cx="1933301" cy="3046988"/>
          </a:xfrm>
          <a:prstGeom prst="rect">
            <a:avLst/>
          </a:prstGeom>
          <a:noFill/>
        </p:spPr>
        <p:txBody>
          <a:bodyPr wrap="square" rtlCol="0">
            <a:spAutoFit/>
          </a:bodyPr>
          <a:lstStyle/>
          <a:p>
            <a:pPr algn="just"/>
            <a:r>
              <a:rPr lang="vi-VN" sz="1600" b="1" dirty="0">
                <a:latin typeface="Times New Roman" panose="02020603050405020304" pitchFamily="18" charset="0"/>
                <a:cs typeface="Times New Roman" panose="02020603050405020304" pitchFamily="18" charset="0"/>
              </a:rPr>
              <a:t>Thông qua những kí ức phong phú về khói và nỗi nhớ khói, có thể thấy quê hương có vai trò vô cùng quan trọng đối với tác giả: là nỗi nhớ khi đi xa, là điểm tựa tinh thần và suối nguồn nuôi dưỡng tâm hồn của tác giả.</a:t>
            </a:r>
          </a:p>
        </p:txBody>
      </p:sp>
    </p:spTree>
    <p:extLst>
      <p:ext uri="{BB962C8B-B14F-4D97-AF65-F5344CB8AC3E}">
        <p14:creationId xmlns:p14="http://schemas.microsoft.com/office/powerpoint/2010/main" val="60621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795435" y="2350647"/>
            <a:ext cx="8599541" cy="175432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2. </a:t>
            </a:r>
            <a:r>
              <a:rPr kumimoji="0" lang="en-US" altLang="zh-CN" sz="6000"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Cảm</a:t>
            </a: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6000"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nhận</a:t>
            </a: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6000"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về</a:t>
            </a: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6000"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nhân</a:t>
            </a: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6000"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vật</a:t>
            </a: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6000"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tôi</a:t>
            </a: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a:t>
            </a:r>
            <a:endParaRPr kumimoji="0" lang="zh-CN" altLang="en-US"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3221909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8685453"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2145155" y="2025354"/>
            <a:ext cx="434273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Qua phần tìm hiểu VB, em cảm nhận gì về nhân vật “tôi”? Đặc điểm nào từ văn bản cho em cảm nhận đó?</a:t>
            </a:r>
            <a:endPar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1780551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id="{09FF482E-DD2E-461D-B41D-CE502008C44E}"/>
              </a:ext>
            </a:extLst>
          </p:cNvPr>
          <p:cNvSpPr/>
          <p:nvPr/>
        </p:nvSpPr>
        <p:spPr>
          <a:xfrm>
            <a:off x="3044222" y="127396"/>
            <a:ext cx="6821199"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id="{FA65EB56-71D1-4663-A0E0-E6C0B5459A18}"/>
              </a:ext>
            </a:extLst>
          </p:cNvPr>
          <p:cNvSpPr txBox="1"/>
          <p:nvPr/>
        </p:nvSpPr>
        <p:spPr>
          <a:xfrm>
            <a:off x="3270469" y="72109"/>
            <a:ext cx="6269110" cy="1077218"/>
          </a:xfrm>
          <a:prstGeom prst="rect">
            <a:avLst/>
          </a:prstGeom>
          <a:noFill/>
        </p:spPr>
        <p:txBody>
          <a:bodyPr wrap="square" rtlCol="0">
            <a:spAutoFit/>
          </a:bodyPr>
          <a:lstStyle/>
          <a:p>
            <a:pPr lvl="0" defTabSz="914309">
              <a:defRPr/>
            </a:pPr>
            <a:r>
              <a:rPr lang="vi-VN"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Nhân vật “tôi” là người có đời sống tâm hồn</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029" y="-102446"/>
            <a:ext cx="1421464" cy="1417622"/>
          </a:xfrm>
          <a:prstGeom prst="rect">
            <a:avLst/>
          </a:prstGeom>
        </p:spPr>
      </p:pic>
      <p:sp>
        <p:nvSpPr>
          <p:cNvPr id="45" name="Freeform 5">
            <a:extLst>
              <a:ext uri="{FF2B5EF4-FFF2-40B4-BE49-F238E27FC236}">
                <a16:creationId xmlns:a16="http://schemas.microsoft.com/office/drawing/2014/main" id="{22387A97-DECB-4D50-9ABF-6C610D82405D}"/>
              </a:ext>
            </a:extLst>
          </p:cNvPr>
          <p:cNvSpPr>
            <a:spLocks/>
          </p:cNvSpPr>
          <p:nvPr/>
        </p:nvSpPr>
        <p:spPr bwMode="auto">
          <a:xfrm>
            <a:off x="3981258" y="3852657"/>
            <a:ext cx="716883" cy="530182"/>
          </a:xfrm>
          <a:custGeom>
            <a:avLst/>
            <a:gdLst>
              <a:gd name="T0" fmla="*/ 283 w 344"/>
              <a:gd name="T1" fmla="*/ 254 h 254"/>
              <a:gd name="T2" fmla="*/ 255 w 344"/>
              <a:gd name="T3" fmla="*/ 246 h 254"/>
              <a:gd name="T4" fmla="*/ 33 w 344"/>
              <a:gd name="T5" fmla="*/ 106 h 254"/>
              <a:gd name="T6" fmla="*/ 16 w 344"/>
              <a:gd name="T7" fmla="*/ 32 h 254"/>
              <a:gd name="T8" fmla="*/ 89 w 344"/>
              <a:gd name="T9" fmla="*/ 16 h 254"/>
              <a:gd name="T10" fmla="*/ 312 w 344"/>
              <a:gd name="T11" fmla="*/ 156 h 254"/>
              <a:gd name="T12" fmla="*/ 328 w 344"/>
              <a:gd name="T13" fmla="*/ 229 h 254"/>
              <a:gd name="T14" fmla="*/ 283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283" y="254"/>
                </a:moveTo>
                <a:cubicBezTo>
                  <a:pt x="274" y="254"/>
                  <a:pt x="264" y="251"/>
                  <a:pt x="255" y="246"/>
                </a:cubicBezTo>
                <a:cubicBezTo>
                  <a:pt x="33" y="106"/>
                  <a:pt x="33" y="106"/>
                  <a:pt x="33" y="106"/>
                </a:cubicBezTo>
                <a:cubicBezTo>
                  <a:pt x="8" y="90"/>
                  <a:pt x="0" y="57"/>
                  <a:pt x="16" y="32"/>
                </a:cubicBezTo>
                <a:cubicBezTo>
                  <a:pt x="31" y="8"/>
                  <a:pt x="64" y="0"/>
                  <a:pt x="89" y="16"/>
                </a:cubicBezTo>
                <a:cubicBezTo>
                  <a:pt x="312" y="156"/>
                  <a:pt x="312" y="156"/>
                  <a:pt x="312" y="156"/>
                </a:cubicBezTo>
                <a:cubicBezTo>
                  <a:pt x="337" y="171"/>
                  <a:pt x="344" y="204"/>
                  <a:pt x="328" y="229"/>
                </a:cubicBezTo>
                <a:cubicBezTo>
                  <a:pt x="318" y="245"/>
                  <a:pt x="301" y="254"/>
                  <a:pt x="283" y="254"/>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6" name="Freeform 6">
            <a:extLst>
              <a:ext uri="{FF2B5EF4-FFF2-40B4-BE49-F238E27FC236}">
                <a16:creationId xmlns:a16="http://schemas.microsoft.com/office/drawing/2014/main" id="{39859DC9-2D42-4104-81CB-1B919AFB0764}"/>
              </a:ext>
            </a:extLst>
          </p:cNvPr>
          <p:cNvSpPr>
            <a:spLocks/>
          </p:cNvSpPr>
          <p:nvPr/>
        </p:nvSpPr>
        <p:spPr bwMode="auto">
          <a:xfrm>
            <a:off x="4218227" y="2728864"/>
            <a:ext cx="780312" cy="342284"/>
          </a:xfrm>
          <a:custGeom>
            <a:avLst/>
            <a:gdLst>
              <a:gd name="T0" fmla="*/ 58 w 374"/>
              <a:gd name="T1" fmla="*/ 164 h 164"/>
              <a:gd name="T2" fmla="*/ 6 w 374"/>
              <a:gd name="T3" fmla="*/ 121 h 164"/>
              <a:gd name="T4" fmla="*/ 48 w 374"/>
              <a:gd name="T5" fmla="*/ 58 h 164"/>
              <a:gd name="T6" fmla="*/ 305 w 374"/>
              <a:gd name="T7" fmla="*/ 6 h 164"/>
              <a:gd name="T8" fmla="*/ 368 w 374"/>
              <a:gd name="T9" fmla="*/ 48 h 164"/>
              <a:gd name="T10" fmla="*/ 326 w 374"/>
              <a:gd name="T11" fmla="*/ 110 h 164"/>
              <a:gd name="T12" fmla="*/ 69 w 374"/>
              <a:gd name="T13" fmla="*/ 163 h 164"/>
              <a:gd name="T14" fmla="*/ 58 w 374"/>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4">
                <a:moveTo>
                  <a:pt x="58" y="164"/>
                </a:moveTo>
                <a:cubicBezTo>
                  <a:pt x="33" y="164"/>
                  <a:pt x="11" y="146"/>
                  <a:pt x="6" y="121"/>
                </a:cubicBezTo>
                <a:cubicBezTo>
                  <a:pt x="0" y="92"/>
                  <a:pt x="19" y="64"/>
                  <a:pt x="48" y="58"/>
                </a:cubicBezTo>
                <a:cubicBezTo>
                  <a:pt x="305" y="6"/>
                  <a:pt x="305" y="6"/>
                  <a:pt x="305" y="6"/>
                </a:cubicBezTo>
                <a:cubicBezTo>
                  <a:pt x="334" y="0"/>
                  <a:pt x="362" y="19"/>
                  <a:pt x="368" y="48"/>
                </a:cubicBezTo>
                <a:cubicBezTo>
                  <a:pt x="374" y="76"/>
                  <a:pt x="355" y="104"/>
                  <a:pt x="326" y="110"/>
                </a:cubicBezTo>
                <a:cubicBezTo>
                  <a:pt x="69" y="163"/>
                  <a:pt x="69" y="163"/>
                  <a:pt x="69" y="163"/>
                </a:cubicBezTo>
                <a:cubicBezTo>
                  <a:pt x="65" y="163"/>
                  <a:pt x="62" y="164"/>
                  <a:pt x="58" y="164"/>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3" name="Freeform 7">
            <a:extLst>
              <a:ext uri="{FF2B5EF4-FFF2-40B4-BE49-F238E27FC236}">
                <a16:creationId xmlns:a16="http://schemas.microsoft.com/office/drawing/2014/main" id="{9C6DFC6D-5188-4F8F-8C47-ECDF541A661D}"/>
              </a:ext>
            </a:extLst>
          </p:cNvPr>
          <p:cNvSpPr>
            <a:spLocks/>
          </p:cNvSpPr>
          <p:nvPr/>
        </p:nvSpPr>
        <p:spPr bwMode="auto">
          <a:xfrm>
            <a:off x="3668895" y="1420761"/>
            <a:ext cx="554118" cy="691750"/>
          </a:xfrm>
          <a:custGeom>
            <a:avLst/>
            <a:gdLst>
              <a:gd name="T0" fmla="*/ 60 w 266"/>
              <a:gd name="T1" fmla="*/ 332 h 332"/>
              <a:gd name="T2" fmla="*/ 31 w 266"/>
              <a:gd name="T3" fmla="*/ 324 h 332"/>
              <a:gd name="T4" fmla="*/ 16 w 266"/>
              <a:gd name="T5" fmla="*/ 250 h 332"/>
              <a:gd name="T6" fmla="*/ 161 w 266"/>
              <a:gd name="T7" fmla="*/ 31 h 332"/>
              <a:gd name="T8" fmla="*/ 235 w 266"/>
              <a:gd name="T9" fmla="*/ 16 h 332"/>
              <a:gd name="T10" fmla="*/ 250 w 266"/>
              <a:gd name="T11" fmla="*/ 90 h 332"/>
              <a:gd name="T12" fmla="*/ 105 w 266"/>
              <a:gd name="T13" fmla="*/ 309 h 332"/>
              <a:gd name="T14" fmla="*/ 60 w 266"/>
              <a:gd name="T15" fmla="*/ 332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2">
                <a:moveTo>
                  <a:pt x="60" y="332"/>
                </a:moveTo>
                <a:cubicBezTo>
                  <a:pt x="50" y="332"/>
                  <a:pt x="40" y="330"/>
                  <a:pt x="31" y="324"/>
                </a:cubicBezTo>
                <a:cubicBezTo>
                  <a:pt x="6" y="307"/>
                  <a:pt x="0" y="274"/>
                  <a:pt x="16" y="250"/>
                </a:cubicBezTo>
                <a:cubicBezTo>
                  <a:pt x="161" y="31"/>
                  <a:pt x="161" y="31"/>
                  <a:pt x="161" y="31"/>
                </a:cubicBezTo>
                <a:cubicBezTo>
                  <a:pt x="178" y="6"/>
                  <a:pt x="211" y="0"/>
                  <a:pt x="235" y="16"/>
                </a:cubicBezTo>
                <a:cubicBezTo>
                  <a:pt x="260" y="32"/>
                  <a:pt x="266" y="65"/>
                  <a:pt x="250" y="90"/>
                </a:cubicBezTo>
                <a:cubicBezTo>
                  <a:pt x="105" y="309"/>
                  <a:pt x="105" y="309"/>
                  <a:pt x="105" y="309"/>
                </a:cubicBezTo>
                <a:cubicBezTo>
                  <a:pt x="94" y="324"/>
                  <a:pt x="77" y="332"/>
                  <a:pt x="60" y="332"/>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4" name="Freeform 8">
            <a:extLst>
              <a:ext uri="{FF2B5EF4-FFF2-40B4-BE49-F238E27FC236}">
                <a16:creationId xmlns:a16="http://schemas.microsoft.com/office/drawing/2014/main" id="{00C256D5-074E-490B-93D2-D5C22AF34E65}"/>
              </a:ext>
            </a:extLst>
          </p:cNvPr>
          <p:cNvSpPr>
            <a:spLocks/>
          </p:cNvSpPr>
          <p:nvPr/>
        </p:nvSpPr>
        <p:spPr bwMode="auto">
          <a:xfrm>
            <a:off x="2676748" y="1019835"/>
            <a:ext cx="226196" cy="771935"/>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5" name="Freeform 9">
            <a:extLst>
              <a:ext uri="{FF2B5EF4-FFF2-40B4-BE49-F238E27FC236}">
                <a16:creationId xmlns:a16="http://schemas.microsoft.com/office/drawing/2014/main" id="{F528A0F8-6207-4F0E-BE6C-8A6F170F74CC}"/>
              </a:ext>
            </a:extLst>
          </p:cNvPr>
          <p:cNvSpPr>
            <a:spLocks/>
          </p:cNvSpPr>
          <p:nvPr/>
        </p:nvSpPr>
        <p:spPr bwMode="auto">
          <a:xfrm>
            <a:off x="831283" y="3849067"/>
            <a:ext cx="716883" cy="528985"/>
          </a:xfrm>
          <a:custGeom>
            <a:avLst/>
            <a:gdLst>
              <a:gd name="T0" fmla="*/ 61 w 344"/>
              <a:gd name="T1" fmla="*/ 254 h 254"/>
              <a:gd name="T2" fmla="*/ 16 w 344"/>
              <a:gd name="T3" fmla="*/ 229 h 254"/>
              <a:gd name="T4" fmla="*/ 32 w 344"/>
              <a:gd name="T5" fmla="*/ 156 h 254"/>
              <a:gd name="T6" fmla="*/ 255 w 344"/>
              <a:gd name="T7" fmla="*/ 16 h 254"/>
              <a:gd name="T8" fmla="*/ 328 w 344"/>
              <a:gd name="T9" fmla="*/ 33 h 254"/>
              <a:gd name="T10" fmla="*/ 311 w 344"/>
              <a:gd name="T11" fmla="*/ 106 h 254"/>
              <a:gd name="T12" fmla="*/ 89 w 344"/>
              <a:gd name="T13" fmla="*/ 246 h 254"/>
              <a:gd name="T14" fmla="*/ 61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61" y="254"/>
                </a:moveTo>
                <a:cubicBezTo>
                  <a:pt x="43" y="254"/>
                  <a:pt x="26" y="245"/>
                  <a:pt x="16" y="229"/>
                </a:cubicBezTo>
                <a:cubicBezTo>
                  <a:pt x="0" y="204"/>
                  <a:pt x="7" y="172"/>
                  <a:pt x="32" y="156"/>
                </a:cubicBezTo>
                <a:cubicBezTo>
                  <a:pt x="255" y="16"/>
                  <a:pt x="255" y="16"/>
                  <a:pt x="255" y="16"/>
                </a:cubicBezTo>
                <a:cubicBezTo>
                  <a:pt x="280" y="0"/>
                  <a:pt x="312" y="8"/>
                  <a:pt x="328" y="33"/>
                </a:cubicBezTo>
                <a:cubicBezTo>
                  <a:pt x="344" y="58"/>
                  <a:pt x="336" y="90"/>
                  <a:pt x="311" y="106"/>
                </a:cubicBezTo>
                <a:cubicBezTo>
                  <a:pt x="89" y="246"/>
                  <a:pt x="89" y="246"/>
                  <a:pt x="89" y="246"/>
                </a:cubicBezTo>
                <a:cubicBezTo>
                  <a:pt x="80" y="252"/>
                  <a:pt x="70" y="254"/>
                  <a:pt x="61" y="254"/>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6" name="Freeform 10">
            <a:extLst>
              <a:ext uri="{FF2B5EF4-FFF2-40B4-BE49-F238E27FC236}">
                <a16:creationId xmlns:a16="http://schemas.microsoft.com/office/drawing/2014/main" id="{58B10A94-23BC-4C64-9676-F0409A634986}"/>
              </a:ext>
            </a:extLst>
          </p:cNvPr>
          <p:cNvSpPr>
            <a:spLocks/>
          </p:cNvSpPr>
          <p:nvPr/>
        </p:nvSpPr>
        <p:spPr bwMode="auto">
          <a:xfrm>
            <a:off x="530889" y="2727668"/>
            <a:ext cx="780312" cy="339891"/>
          </a:xfrm>
          <a:custGeom>
            <a:avLst/>
            <a:gdLst>
              <a:gd name="T0" fmla="*/ 316 w 374"/>
              <a:gd name="T1" fmla="*/ 163 h 163"/>
              <a:gd name="T2" fmla="*/ 305 w 374"/>
              <a:gd name="T3" fmla="*/ 162 h 163"/>
              <a:gd name="T4" fmla="*/ 48 w 374"/>
              <a:gd name="T5" fmla="*/ 110 h 163"/>
              <a:gd name="T6" fmla="*/ 6 w 374"/>
              <a:gd name="T7" fmla="*/ 47 h 163"/>
              <a:gd name="T8" fmla="*/ 69 w 374"/>
              <a:gd name="T9" fmla="*/ 5 h 163"/>
              <a:gd name="T10" fmla="*/ 326 w 374"/>
              <a:gd name="T11" fmla="*/ 58 h 163"/>
              <a:gd name="T12" fmla="*/ 368 w 374"/>
              <a:gd name="T13" fmla="*/ 120 h 163"/>
              <a:gd name="T14" fmla="*/ 316 w 374"/>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3">
                <a:moveTo>
                  <a:pt x="316" y="163"/>
                </a:moveTo>
                <a:cubicBezTo>
                  <a:pt x="312" y="163"/>
                  <a:pt x="309" y="163"/>
                  <a:pt x="305" y="162"/>
                </a:cubicBezTo>
                <a:cubicBezTo>
                  <a:pt x="48" y="110"/>
                  <a:pt x="48" y="110"/>
                  <a:pt x="48" y="110"/>
                </a:cubicBezTo>
                <a:cubicBezTo>
                  <a:pt x="19" y="104"/>
                  <a:pt x="0" y="76"/>
                  <a:pt x="6" y="47"/>
                </a:cubicBezTo>
                <a:cubicBezTo>
                  <a:pt x="12" y="18"/>
                  <a:pt x="40" y="0"/>
                  <a:pt x="69" y="5"/>
                </a:cubicBezTo>
                <a:cubicBezTo>
                  <a:pt x="326" y="58"/>
                  <a:pt x="326" y="58"/>
                  <a:pt x="326" y="58"/>
                </a:cubicBezTo>
                <a:cubicBezTo>
                  <a:pt x="355" y="63"/>
                  <a:pt x="374" y="92"/>
                  <a:pt x="368" y="120"/>
                </a:cubicBezTo>
                <a:cubicBezTo>
                  <a:pt x="363" y="146"/>
                  <a:pt x="341" y="163"/>
                  <a:pt x="316" y="163"/>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7" name="Freeform 11">
            <a:extLst>
              <a:ext uri="{FF2B5EF4-FFF2-40B4-BE49-F238E27FC236}">
                <a16:creationId xmlns:a16="http://schemas.microsoft.com/office/drawing/2014/main" id="{3EC46711-08A1-4ADB-BE60-BC53DB517ED9}"/>
              </a:ext>
            </a:extLst>
          </p:cNvPr>
          <p:cNvSpPr>
            <a:spLocks/>
          </p:cNvSpPr>
          <p:nvPr/>
        </p:nvSpPr>
        <p:spPr bwMode="auto">
          <a:xfrm>
            <a:off x="1306413" y="1415975"/>
            <a:ext cx="555315" cy="694144"/>
          </a:xfrm>
          <a:custGeom>
            <a:avLst/>
            <a:gdLst>
              <a:gd name="T0" fmla="*/ 206 w 266"/>
              <a:gd name="T1" fmla="*/ 333 h 333"/>
              <a:gd name="T2" fmla="*/ 161 w 266"/>
              <a:gd name="T3" fmla="*/ 309 h 333"/>
              <a:gd name="T4" fmla="*/ 16 w 266"/>
              <a:gd name="T5" fmla="*/ 90 h 333"/>
              <a:gd name="T6" fmla="*/ 31 w 266"/>
              <a:gd name="T7" fmla="*/ 16 h 333"/>
              <a:gd name="T8" fmla="*/ 105 w 266"/>
              <a:gd name="T9" fmla="*/ 31 h 333"/>
              <a:gd name="T10" fmla="*/ 250 w 266"/>
              <a:gd name="T11" fmla="*/ 250 h 333"/>
              <a:gd name="T12" fmla="*/ 235 w 266"/>
              <a:gd name="T13" fmla="*/ 324 h 333"/>
              <a:gd name="T14" fmla="*/ 206 w 266"/>
              <a:gd name="T15" fmla="*/ 333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3">
                <a:moveTo>
                  <a:pt x="206" y="333"/>
                </a:moveTo>
                <a:cubicBezTo>
                  <a:pt x="189" y="333"/>
                  <a:pt x="172" y="324"/>
                  <a:pt x="161" y="309"/>
                </a:cubicBezTo>
                <a:cubicBezTo>
                  <a:pt x="16" y="90"/>
                  <a:pt x="16" y="90"/>
                  <a:pt x="16" y="90"/>
                </a:cubicBezTo>
                <a:cubicBezTo>
                  <a:pt x="0" y="66"/>
                  <a:pt x="6" y="33"/>
                  <a:pt x="31" y="16"/>
                </a:cubicBezTo>
                <a:cubicBezTo>
                  <a:pt x="55" y="0"/>
                  <a:pt x="88" y="7"/>
                  <a:pt x="105" y="31"/>
                </a:cubicBezTo>
                <a:cubicBezTo>
                  <a:pt x="250" y="250"/>
                  <a:pt x="250" y="250"/>
                  <a:pt x="250" y="250"/>
                </a:cubicBezTo>
                <a:cubicBezTo>
                  <a:pt x="266" y="275"/>
                  <a:pt x="260" y="308"/>
                  <a:pt x="235" y="324"/>
                </a:cubicBezTo>
                <a:cubicBezTo>
                  <a:pt x="226" y="330"/>
                  <a:pt x="216" y="333"/>
                  <a:pt x="206" y="333"/>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58" name="Group 12">
            <a:extLst>
              <a:ext uri="{FF2B5EF4-FFF2-40B4-BE49-F238E27FC236}">
                <a16:creationId xmlns:a16="http://schemas.microsoft.com/office/drawing/2014/main" id="{0572C15E-99B5-446C-AE6A-9451DCDE7C8C}"/>
              </a:ext>
            </a:extLst>
          </p:cNvPr>
          <p:cNvGrpSpPr/>
          <p:nvPr/>
        </p:nvGrpSpPr>
        <p:grpSpPr>
          <a:xfrm>
            <a:off x="1519444" y="2000013"/>
            <a:ext cx="2513279" cy="3305560"/>
            <a:chOff x="2066468" y="2628718"/>
            <a:chExt cx="2744485" cy="3609651"/>
          </a:xfrm>
          <a:solidFill>
            <a:srgbClr val="399563"/>
          </a:solidFill>
        </p:grpSpPr>
        <p:sp>
          <p:nvSpPr>
            <p:cNvPr id="59" name="Freeform 13">
              <a:extLst>
                <a:ext uri="{FF2B5EF4-FFF2-40B4-BE49-F238E27FC236}">
                  <a16:creationId xmlns:a16="http://schemas.microsoft.com/office/drawing/2014/main" id="{1F0A0EA8-8A88-4C8F-8877-A98354E8BDE9}"/>
                </a:ext>
              </a:extLst>
            </p:cNvPr>
            <p:cNvSpPr>
              <a:spLocks/>
            </p:cNvSpPr>
            <p:nvPr/>
          </p:nvSpPr>
          <p:spPr bwMode="auto">
            <a:xfrm>
              <a:off x="2925100" y="5888120"/>
              <a:ext cx="1059894" cy="350249"/>
            </a:xfrm>
            <a:custGeom>
              <a:avLst/>
              <a:gdLst>
                <a:gd name="T0" fmla="*/ 466 w 466"/>
                <a:gd name="T1" fmla="*/ 0 h 154"/>
                <a:gd name="T2" fmla="*/ 233 w 466"/>
                <a:gd name="T3" fmla="*/ 154 h 154"/>
                <a:gd name="T4" fmla="*/ 0 w 466"/>
                <a:gd name="T5" fmla="*/ 0 h 154"/>
                <a:gd name="T6" fmla="*/ 466 w 466"/>
                <a:gd name="T7" fmla="*/ 0 h 154"/>
              </a:gdLst>
              <a:ahLst/>
              <a:cxnLst>
                <a:cxn ang="0">
                  <a:pos x="T0" y="T1"/>
                </a:cxn>
                <a:cxn ang="0">
                  <a:pos x="T2" y="T3"/>
                </a:cxn>
                <a:cxn ang="0">
                  <a:pos x="T4" y="T5"/>
                </a:cxn>
                <a:cxn ang="0">
                  <a:pos x="T6" y="T7"/>
                </a:cxn>
              </a:cxnLst>
              <a:rect l="0" t="0" r="r" b="b"/>
              <a:pathLst>
                <a:path w="466" h="154">
                  <a:moveTo>
                    <a:pt x="466" y="0"/>
                  </a:moveTo>
                  <a:cubicBezTo>
                    <a:pt x="466" y="85"/>
                    <a:pt x="362" y="154"/>
                    <a:pt x="233" y="154"/>
                  </a:cubicBezTo>
                  <a:cubicBezTo>
                    <a:pt x="104" y="154"/>
                    <a:pt x="0" y="85"/>
                    <a:pt x="0" y="0"/>
                  </a:cubicBezTo>
                  <a:cubicBezTo>
                    <a:pt x="230" y="0"/>
                    <a:pt x="227" y="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0" name="Freeform 14">
              <a:extLst>
                <a:ext uri="{FF2B5EF4-FFF2-40B4-BE49-F238E27FC236}">
                  <a16:creationId xmlns:a16="http://schemas.microsoft.com/office/drawing/2014/main" id="{239E0974-F85D-4C18-A918-687D6A3A3338}"/>
                </a:ext>
              </a:extLst>
            </p:cNvPr>
            <p:cNvSpPr>
              <a:spLocks noEditPoints="1"/>
            </p:cNvSpPr>
            <p:nvPr/>
          </p:nvSpPr>
          <p:spPr bwMode="auto">
            <a:xfrm>
              <a:off x="2066468" y="2628718"/>
              <a:ext cx="2744485" cy="3354806"/>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4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4"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61" name="Oval 14">
            <a:extLst>
              <a:ext uri="{FF2B5EF4-FFF2-40B4-BE49-F238E27FC236}">
                <a16:creationId xmlns:a16="http://schemas.microsoft.com/office/drawing/2014/main" id="{6F1A2230-011C-4CA0-A635-269196FB3824}"/>
              </a:ext>
            </a:extLst>
          </p:cNvPr>
          <p:cNvSpPr>
            <a:spLocks noChangeArrowheads="1"/>
          </p:cNvSpPr>
          <p:nvPr/>
        </p:nvSpPr>
        <p:spPr bwMode="auto">
          <a:xfrm>
            <a:off x="2008935" y="2458387"/>
            <a:ext cx="1607301" cy="16073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2" name="Oval 15">
            <a:extLst>
              <a:ext uri="{FF2B5EF4-FFF2-40B4-BE49-F238E27FC236}">
                <a16:creationId xmlns:a16="http://schemas.microsoft.com/office/drawing/2014/main" id="{38DB6425-7126-44C1-8BD2-8A735929DCEA}"/>
              </a:ext>
            </a:extLst>
          </p:cNvPr>
          <p:cNvSpPr>
            <a:spLocks noChangeArrowheads="1"/>
          </p:cNvSpPr>
          <p:nvPr/>
        </p:nvSpPr>
        <p:spPr bwMode="auto">
          <a:xfrm>
            <a:off x="2168110" y="2618759"/>
            <a:ext cx="1287756" cy="12865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3" name="Oval 16">
            <a:extLst>
              <a:ext uri="{FF2B5EF4-FFF2-40B4-BE49-F238E27FC236}">
                <a16:creationId xmlns:a16="http://schemas.microsoft.com/office/drawing/2014/main" id="{CA38594E-10D7-4E6D-AB39-8353E91A58BD}"/>
              </a:ext>
            </a:extLst>
          </p:cNvPr>
          <p:cNvSpPr>
            <a:spLocks noChangeArrowheads="1"/>
          </p:cNvSpPr>
          <p:nvPr/>
        </p:nvSpPr>
        <p:spPr bwMode="auto">
          <a:xfrm>
            <a:off x="2305742" y="2756390"/>
            <a:ext cx="1012492" cy="1012492"/>
          </a:xfrm>
          <a:prstGeom prst="ellipse">
            <a:avLst/>
          </a:pr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4" name="Oval 17">
            <a:extLst>
              <a:ext uri="{FF2B5EF4-FFF2-40B4-BE49-F238E27FC236}">
                <a16:creationId xmlns:a16="http://schemas.microsoft.com/office/drawing/2014/main" id="{7B00996D-2C70-4500-879C-2350B2EA3A89}"/>
              </a:ext>
            </a:extLst>
          </p:cNvPr>
          <p:cNvSpPr>
            <a:spLocks noChangeArrowheads="1"/>
          </p:cNvSpPr>
          <p:nvPr/>
        </p:nvSpPr>
        <p:spPr bwMode="auto">
          <a:xfrm>
            <a:off x="2455342" y="2904793"/>
            <a:ext cx="713292" cy="7144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5" name="Oval 18">
            <a:extLst>
              <a:ext uri="{FF2B5EF4-FFF2-40B4-BE49-F238E27FC236}">
                <a16:creationId xmlns:a16="http://schemas.microsoft.com/office/drawing/2014/main" id="{4ECE7E67-7B04-4922-B18D-8D47D7CE3DDE}"/>
              </a:ext>
            </a:extLst>
          </p:cNvPr>
          <p:cNvSpPr>
            <a:spLocks noChangeArrowheads="1"/>
          </p:cNvSpPr>
          <p:nvPr/>
        </p:nvSpPr>
        <p:spPr bwMode="auto">
          <a:xfrm>
            <a:off x="2588187" y="3037637"/>
            <a:ext cx="446406" cy="4488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6" name="Oval 19">
            <a:extLst>
              <a:ext uri="{FF2B5EF4-FFF2-40B4-BE49-F238E27FC236}">
                <a16:creationId xmlns:a16="http://schemas.microsoft.com/office/drawing/2014/main" id="{9145F4BB-B00D-45CA-B451-0242C76D52E2}"/>
              </a:ext>
            </a:extLst>
          </p:cNvPr>
          <p:cNvSpPr>
            <a:spLocks noChangeArrowheads="1"/>
          </p:cNvSpPr>
          <p:nvPr/>
        </p:nvSpPr>
        <p:spPr bwMode="auto">
          <a:xfrm>
            <a:off x="2728212" y="3180058"/>
            <a:ext cx="166355" cy="16635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7" name="Freeform 20">
            <a:extLst>
              <a:ext uri="{FF2B5EF4-FFF2-40B4-BE49-F238E27FC236}">
                <a16:creationId xmlns:a16="http://schemas.microsoft.com/office/drawing/2014/main" id="{F2D04D06-1B6F-45BA-A530-4400C5E2EDA4}"/>
              </a:ext>
            </a:extLst>
          </p:cNvPr>
          <p:cNvSpPr>
            <a:spLocks/>
          </p:cNvSpPr>
          <p:nvPr/>
        </p:nvSpPr>
        <p:spPr bwMode="auto">
          <a:xfrm>
            <a:off x="2776083" y="2347085"/>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 name="T20" fmla="*/ 543 w 792"/>
              <a:gd name="T21" fmla="*/ 282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lnTo>
                  <a:pt x="543" y="282"/>
                </a:ln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21">
            <a:extLst>
              <a:ext uri="{FF2B5EF4-FFF2-40B4-BE49-F238E27FC236}">
                <a16:creationId xmlns:a16="http://schemas.microsoft.com/office/drawing/2014/main" id="{92450018-2B32-4B1F-846B-5549518EB4DB}"/>
              </a:ext>
            </a:extLst>
          </p:cNvPr>
          <p:cNvSpPr>
            <a:spLocks/>
          </p:cNvSpPr>
          <p:nvPr/>
        </p:nvSpPr>
        <p:spPr bwMode="auto">
          <a:xfrm>
            <a:off x="2811987" y="2323149"/>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69" name="Group 4">
            <a:extLst>
              <a:ext uri="{FF2B5EF4-FFF2-40B4-BE49-F238E27FC236}">
                <a16:creationId xmlns:a16="http://schemas.microsoft.com/office/drawing/2014/main" id="{90E0F9E0-B08D-4E94-AB7C-C1318CC83A50}"/>
              </a:ext>
            </a:extLst>
          </p:cNvPr>
          <p:cNvGrpSpPr>
            <a:grpSpLocks noChangeAspect="1"/>
          </p:cNvGrpSpPr>
          <p:nvPr/>
        </p:nvGrpSpPr>
        <p:grpSpPr bwMode="auto">
          <a:xfrm flipH="1">
            <a:off x="5290378" y="939526"/>
            <a:ext cx="1144132" cy="989016"/>
            <a:chOff x="2883" y="375"/>
            <a:chExt cx="1938" cy="1977"/>
          </a:xfrm>
          <a:solidFill>
            <a:srgbClr val="F5C646"/>
          </a:solidFill>
        </p:grpSpPr>
        <p:sp>
          <p:nvSpPr>
            <p:cNvPr id="70" name="Freeform 5">
              <a:extLst>
                <a:ext uri="{FF2B5EF4-FFF2-40B4-BE49-F238E27FC236}">
                  <a16:creationId xmlns:a16="http://schemas.microsoft.com/office/drawing/2014/main" id="{2CB722E1-E792-4718-8108-5D5659CBC8F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6">
              <a:extLst>
                <a:ext uri="{FF2B5EF4-FFF2-40B4-BE49-F238E27FC236}">
                  <a16:creationId xmlns:a16="http://schemas.microsoft.com/office/drawing/2014/main" id="{F82BC3A6-065D-44AE-83E4-7DC179A6C21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7">
              <a:extLst>
                <a:ext uri="{FF2B5EF4-FFF2-40B4-BE49-F238E27FC236}">
                  <a16:creationId xmlns:a16="http://schemas.microsoft.com/office/drawing/2014/main" id="{DA45838E-7A2B-4B98-9806-282D396B3A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8">
              <a:extLst>
                <a:ext uri="{FF2B5EF4-FFF2-40B4-BE49-F238E27FC236}">
                  <a16:creationId xmlns:a16="http://schemas.microsoft.com/office/drawing/2014/main" id="{7B5F24D8-0374-4E57-A267-C369E98C2259}"/>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9">
              <a:extLst>
                <a:ext uri="{FF2B5EF4-FFF2-40B4-BE49-F238E27FC236}">
                  <a16:creationId xmlns:a16="http://schemas.microsoft.com/office/drawing/2014/main" id="{2C9D1AEB-E67E-48D1-A922-6A7E71E29957}"/>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0">
              <a:extLst>
                <a:ext uri="{FF2B5EF4-FFF2-40B4-BE49-F238E27FC236}">
                  <a16:creationId xmlns:a16="http://schemas.microsoft.com/office/drawing/2014/main" id="{F091B2EA-99E1-468A-9D07-0FDB761E611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6" name="Freeform 11">
              <a:extLst>
                <a:ext uri="{FF2B5EF4-FFF2-40B4-BE49-F238E27FC236}">
                  <a16:creationId xmlns:a16="http://schemas.microsoft.com/office/drawing/2014/main" id="{224EE4E0-CBE9-4E67-B158-9A7F3113E0EC}"/>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7" name="Freeform 12">
              <a:extLst>
                <a:ext uri="{FF2B5EF4-FFF2-40B4-BE49-F238E27FC236}">
                  <a16:creationId xmlns:a16="http://schemas.microsoft.com/office/drawing/2014/main" id="{964E0ECA-8E5B-4160-909C-119494F08C2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8" name="Freeform 14">
              <a:extLst>
                <a:ext uri="{FF2B5EF4-FFF2-40B4-BE49-F238E27FC236}">
                  <a16:creationId xmlns:a16="http://schemas.microsoft.com/office/drawing/2014/main" id="{7303E147-ADDB-4B75-8E6B-1FE8C98CF502}"/>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79" name="Group 4">
            <a:extLst>
              <a:ext uri="{FF2B5EF4-FFF2-40B4-BE49-F238E27FC236}">
                <a16:creationId xmlns:a16="http://schemas.microsoft.com/office/drawing/2014/main" id="{806D691C-1FC9-40D5-A3A6-76B41FD1BA24}"/>
              </a:ext>
            </a:extLst>
          </p:cNvPr>
          <p:cNvGrpSpPr>
            <a:grpSpLocks noChangeAspect="1"/>
          </p:cNvGrpSpPr>
          <p:nvPr/>
        </p:nvGrpSpPr>
        <p:grpSpPr bwMode="auto">
          <a:xfrm flipH="1">
            <a:off x="5035998" y="2684206"/>
            <a:ext cx="1144132" cy="989016"/>
            <a:chOff x="2883" y="375"/>
            <a:chExt cx="1938" cy="1977"/>
          </a:xfrm>
          <a:solidFill>
            <a:srgbClr val="399563"/>
          </a:solidFill>
        </p:grpSpPr>
        <p:sp>
          <p:nvSpPr>
            <p:cNvPr id="80" name="Freeform 5">
              <a:extLst>
                <a:ext uri="{FF2B5EF4-FFF2-40B4-BE49-F238E27FC236}">
                  <a16:creationId xmlns:a16="http://schemas.microsoft.com/office/drawing/2014/main" id="{B6E4D27D-D55C-47AE-B101-72F01C377813}"/>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1" name="Freeform 6">
              <a:extLst>
                <a:ext uri="{FF2B5EF4-FFF2-40B4-BE49-F238E27FC236}">
                  <a16:creationId xmlns:a16="http://schemas.microsoft.com/office/drawing/2014/main" id="{64A3DD5E-1580-4C0C-AF24-B4F7F16CB6C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2" name="Freeform 7">
              <a:extLst>
                <a:ext uri="{FF2B5EF4-FFF2-40B4-BE49-F238E27FC236}">
                  <a16:creationId xmlns:a16="http://schemas.microsoft.com/office/drawing/2014/main" id="{E2FD8D6B-175F-46D6-B424-7CFF94D9899A}"/>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Freeform 8">
              <a:extLst>
                <a:ext uri="{FF2B5EF4-FFF2-40B4-BE49-F238E27FC236}">
                  <a16:creationId xmlns:a16="http://schemas.microsoft.com/office/drawing/2014/main" id="{41B9E0D1-7880-4C00-BB20-ED4B1B72F940}"/>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4" name="Freeform 9">
              <a:extLst>
                <a:ext uri="{FF2B5EF4-FFF2-40B4-BE49-F238E27FC236}">
                  <a16:creationId xmlns:a16="http://schemas.microsoft.com/office/drawing/2014/main" id="{BDE98E6C-D9E2-4A20-9CC7-FE096D3CD266}"/>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5" name="Freeform 10">
              <a:extLst>
                <a:ext uri="{FF2B5EF4-FFF2-40B4-BE49-F238E27FC236}">
                  <a16:creationId xmlns:a16="http://schemas.microsoft.com/office/drawing/2014/main" id="{C30C3C33-6491-4381-AF68-2A6D357FBEAE}"/>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Freeform 11">
              <a:extLst>
                <a:ext uri="{FF2B5EF4-FFF2-40B4-BE49-F238E27FC236}">
                  <a16:creationId xmlns:a16="http://schemas.microsoft.com/office/drawing/2014/main" id="{DEAC0948-0C9C-400E-8A90-75087486BD74}"/>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7" name="Freeform 12">
              <a:extLst>
                <a:ext uri="{FF2B5EF4-FFF2-40B4-BE49-F238E27FC236}">
                  <a16:creationId xmlns:a16="http://schemas.microsoft.com/office/drawing/2014/main" id="{8EE22FBC-661B-463A-AB4F-3D6FD92A213F}"/>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8" name="Freeform 14">
              <a:extLst>
                <a:ext uri="{FF2B5EF4-FFF2-40B4-BE49-F238E27FC236}">
                  <a16:creationId xmlns:a16="http://schemas.microsoft.com/office/drawing/2014/main" id="{F304E0E3-46BB-47AE-A2DE-F0C62B647E6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89" name="Group 4">
            <a:extLst>
              <a:ext uri="{FF2B5EF4-FFF2-40B4-BE49-F238E27FC236}">
                <a16:creationId xmlns:a16="http://schemas.microsoft.com/office/drawing/2014/main" id="{89CCA9C5-115A-484A-824B-C13E877AFF7F}"/>
              </a:ext>
            </a:extLst>
          </p:cNvPr>
          <p:cNvGrpSpPr>
            <a:grpSpLocks noChangeAspect="1"/>
          </p:cNvGrpSpPr>
          <p:nvPr/>
        </p:nvGrpSpPr>
        <p:grpSpPr bwMode="auto">
          <a:xfrm flipH="1">
            <a:off x="5061973" y="4276344"/>
            <a:ext cx="1144132" cy="989016"/>
            <a:chOff x="2883" y="375"/>
            <a:chExt cx="1938" cy="1977"/>
          </a:xfrm>
          <a:solidFill>
            <a:srgbClr val="F5C646"/>
          </a:solidFill>
        </p:grpSpPr>
        <p:sp>
          <p:nvSpPr>
            <p:cNvPr id="90" name="Freeform 5">
              <a:extLst>
                <a:ext uri="{FF2B5EF4-FFF2-40B4-BE49-F238E27FC236}">
                  <a16:creationId xmlns:a16="http://schemas.microsoft.com/office/drawing/2014/main" id="{E21CDE45-06D4-43D8-A8AE-EC72F55C098A}"/>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1" name="Freeform 6">
              <a:extLst>
                <a:ext uri="{FF2B5EF4-FFF2-40B4-BE49-F238E27FC236}">
                  <a16:creationId xmlns:a16="http://schemas.microsoft.com/office/drawing/2014/main" id="{BFF1291A-0D9B-4391-BD10-307BB672915F}"/>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2" name="Freeform 7">
              <a:extLst>
                <a:ext uri="{FF2B5EF4-FFF2-40B4-BE49-F238E27FC236}">
                  <a16:creationId xmlns:a16="http://schemas.microsoft.com/office/drawing/2014/main" id="{65668A3A-AAFE-4C70-91BC-E7E1AFEA0F86}"/>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3" name="Freeform 8">
              <a:extLst>
                <a:ext uri="{FF2B5EF4-FFF2-40B4-BE49-F238E27FC236}">
                  <a16:creationId xmlns:a16="http://schemas.microsoft.com/office/drawing/2014/main" id="{26AD8E14-B8DA-4F33-9D37-B65A86094895}"/>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4" name="Freeform 9">
              <a:extLst>
                <a:ext uri="{FF2B5EF4-FFF2-40B4-BE49-F238E27FC236}">
                  <a16:creationId xmlns:a16="http://schemas.microsoft.com/office/drawing/2014/main" id="{A6E9F880-6295-46C4-8219-6E48D101DE4C}"/>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5" name="Freeform 10">
              <a:extLst>
                <a:ext uri="{FF2B5EF4-FFF2-40B4-BE49-F238E27FC236}">
                  <a16:creationId xmlns:a16="http://schemas.microsoft.com/office/drawing/2014/main" id="{6BADE107-E2A5-4BA4-A339-40180C250A7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6" name="Freeform 11">
              <a:extLst>
                <a:ext uri="{FF2B5EF4-FFF2-40B4-BE49-F238E27FC236}">
                  <a16:creationId xmlns:a16="http://schemas.microsoft.com/office/drawing/2014/main" id="{3E778611-4E38-4DCA-855A-CD347876C929}"/>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7" name="Freeform 12">
              <a:extLst>
                <a:ext uri="{FF2B5EF4-FFF2-40B4-BE49-F238E27FC236}">
                  <a16:creationId xmlns:a16="http://schemas.microsoft.com/office/drawing/2014/main" id="{5375D750-D8FC-4267-B615-428436793389}"/>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8" name="Freeform 14">
              <a:extLst>
                <a:ext uri="{FF2B5EF4-FFF2-40B4-BE49-F238E27FC236}">
                  <a16:creationId xmlns:a16="http://schemas.microsoft.com/office/drawing/2014/main" id="{482EA312-C888-414B-997D-9800D278BA1B}"/>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99" name="TextBox 78">
            <a:extLst>
              <a:ext uri="{FF2B5EF4-FFF2-40B4-BE49-F238E27FC236}">
                <a16:creationId xmlns:a16="http://schemas.microsoft.com/office/drawing/2014/main" id="{8B250414-8020-48BF-8CF2-FE539951445D}"/>
              </a:ext>
            </a:extLst>
          </p:cNvPr>
          <p:cNvSpPr txBox="1"/>
          <p:nvPr/>
        </p:nvSpPr>
        <p:spPr>
          <a:xfrm>
            <a:off x="5964937" y="1486912"/>
            <a:ext cx="5311019" cy="430887"/>
          </a:xfrm>
          <a:prstGeom prst="rect">
            <a:avLst/>
          </a:prstGeom>
          <a:noFill/>
        </p:spPr>
        <p:txBody>
          <a:bodyPr wrap="square" lIns="0" tIns="0" rIns="0" bIns="0" rtlCol="0">
            <a:spAutoFit/>
          </a:bodyPr>
          <a:lstStyle/>
          <a:p>
            <a:pPr lvl="0"/>
            <a:r>
              <a:rPr lang="nl-NL" sz="2800" i="1" dirty="0">
                <a:solidFill>
                  <a:prstClr val="black"/>
                </a:solidFill>
                <a:latin typeface="Times New Roman" panose="02020603050405020304" pitchFamily="18" charset="0"/>
                <a:cs typeface="Times New Roman" panose="02020603050405020304" pitchFamily="18" charset="0"/>
              </a:rPr>
              <a:t>Phong phú</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78">
            <a:extLst>
              <a:ext uri="{FF2B5EF4-FFF2-40B4-BE49-F238E27FC236}">
                <a16:creationId xmlns:a16="http://schemas.microsoft.com/office/drawing/2014/main" id="{AF9F23AC-8136-46CE-A2F8-238367AC4734}"/>
              </a:ext>
            </a:extLst>
          </p:cNvPr>
          <p:cNvSpPr txBox="1"/>
          <p:nvPr/>
        </p:nvSpPr>
        <p:spPr>
          <a:xfrm>
            <a:off x="6294593" y="2878175"/>
            <a:ext cx="4918043" cy="430887"/>
          </a:xfrm>
          <a:prstGeom prst="rect">
            <a:avLst/>
          </a:prstGeom>
          <a:noFill/>
        </p:spPr>
        <p:txBody>
          <a:bodyPr wrap="square" lIns="0" tIns="0" rIns="0" bIns="0" rtlCol="0">
            <a:spAutoFit/>
          </a:bodyPr>
          <a:lstStyle/>
          <a:p>
            <a:pPr lvl="0"/>
            <a:r>
              <a:rPr lang="nl-NL" sz="2800" i="1" dirty="0">
                <a:solidFill>
                  <a:prstClr val="black"/>
                </a:solidFill>
                <a:latin typeface="Times New Roman" panose="02020603050405020304" pitchFamily="18" charset="0"/>
                <a:cs typeface="Times New Roman" panose="02020603050405020304" pitchFamily="18" charset="0"/>
              </a:rPr>
              <a:t>Tinh tế, nhạy cảm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1" name="TextBox 78">
            <a:extLst>
              <a:ext uri="{FF2B5EF4-FFF2-40B4-BE49-F238E27FC236}">
                <a16:creationId xmlns:a16="http://schemas.microsoft.com/office/drawing/2014/main" id="{063D2A79-A949-464C-91B9-0B416FAAA58A}"/>
              </a:ext>
            </a:extLst>
          </p:cNvPr>
          <p:cNvSpPr txBox="1"/>
          <p:nvPr/>
        </p:nvSpPr>
        <p:spPr>
          <a:xfrm>
            <a:off x="6395531" y="4620496"/>
            <a:ext cx="5132468" cy="430887"/>
          </a:xfrm>
          <a:prstGeom prst="rect">
            <a:avLst/>
          </a:prstGeom>
          <a:noFill/>
        </p:spPr>
        <p:txBody>
          <a:bodyPr wrap="square" lIns="0" tIns="0" rIns="0" bIns="0" rtlCol="0">
            <a:spAutoFit/>
          </a:bodyPr>
          <a:lstStyle/>
          <a:p>
            <a:pPr lvl="0" defTabSz="457063">
              <a:defRPr/>
            </a:pPr>
            <a:r>
              <a:rPr lang="vi-VN" sz="2800" i="1" dirty="0">
                <a:solidFill>
                  <a:prstClr val="black"/>
                </a:solidFill>
                <a:latin typeface="Times New Roman" panose="02020603050405020304" pitchFamily="18" charset="0"/>
                <a:cs typeface="Times New Roman" panose="02020603050405020304" pitchFamily="18" charset="0"/>
              </a:rPr>
              <a:t>Nhiều yêu thương</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31261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750"/>
                                        <p:tgtEl>
                                          <p:spTgt spid="61"/>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750"/>
                                        <p:tgtEl>
                                          <p:spTgt spid="63"/>
                                        </p:tgtEl>
                                      </p:cBhvr>
                                    </p:animEffect>
                                  </p:childTnLst>
                                </p:cTn>
                              </p:par>
                            </p:childTnLst>
                          </p:cTn>
                        </p:par>
                        <p:par>
                          <p:cTn id="30" fill="hold">
                            <p:stCondLst>
                              <p:cond delay="3750"/>
                            </p:stCondLst>
                            <p:childTnLst>
                              <p:par>
                                <p:cTn id="31" presetID="10" presetClass="entr" presetSubtype="0" fill="hold" grpId="0" nodeType="after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750"/>
                                        <p:tgtEl>
                                          <p:spTgt spid="65"/>
                                        </p:tgtEl>
                                      </p:cBhvr>
                                    </p:animEffect>
                                  </p:childTnLst>
                                </p:cTn>
                              </p:par>
                            </p:childTnLst>
                          </p:cTn>
                        </p:par>
                        <p:par>
                          <p:cTn id="34" fill="hold">
                            <p:stCondLst>
                              <p:cond delay="4500"/>
                            </p:stCondLst>
                            <p:childTnLst>
                              <p:par>
                                <p:cTn id="35" presetID="22" presetClass="entr" presetSubtype="2"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right)">
                                      <p:cBhvr>
                                        <p:cTn id="37" dur="500"/>
                                        <p:tgtEl>
                                          <p:spTgt spid="55"/>
                                        </p:tgtEl>
                                      </p:cBhvr>
                                    </p:animEffect>
                                  </p:childTnLst>
                                </p:cTn>
                              </p:par>
                            </p:childTnLst>
                          </p:cTn>
                        </p:par>
                        <p:par>
                          <p:cTn id="38" fill="hold">
                            <p:stCondLst>
                              <p:cond delay="5000"/>
                            </p:stCondLst>
                            <p:childTnLst>
                              <p:par>
                                <p:cTn id="39" presetID="22" presetClass="entr" presetSubtype="2" fill="hold" grpId="0" nodeType="after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right)">
                                      <p:cBhvr>
                                        <p:cTn id="41" dur="500"/>
                                        <p:tgtEl>
                                          <p:spTgt spid="56"/>
                                        </p:tgtEl>
                                      </p:cBhvr>
                                    </p:animEffect>
                                  </p:childTnLst>
                                </p:cTn>
                              </p:par>
                            </p:childTnLst>
                          </p:cTn>
                        </p:par>
                        <p:par>
                          <p:cTn id="42" fill="hold">
                            <p:stCondLst>
                              <p:cond delay="5500"/>
                            </p:stCondLst>
                            <p:childTnLst>
                              <p:par>
                                <p:cTn id="43" presetID="22" presetClass="entr" presetSubtype="4" fill="hold" grpId="0" nodeType="after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down)">
                                      <p:cBhvr>
                                        <p:cTn id="45" dur="500"/>
                                        <p:tgtEl>
                                          <p:spTgt spid="57"/>
                                        </p:tgtEl>
                                      </p:cBhvr>
                                    </p:animEffect>
                                  </p:childTnLst>
                                </p:cTn>
                              </p:par>
                            </p:childTnLst>
                          </p:cTn>
                        </p:par>
                        <p:par>
                          <p:cTn id="46" fill="hold">
                            <p:stCondLst>
                              <p:cond delay="6000"/>
                            </p:stCondLst>
                            <p:childTnLst>
                              <p:par>
                                <p:cTn id="47" presetID="22" presetClass="entr" presetSubtype="4"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down)">
                                      <p:cBhvr>
                                        <p:cTn id="49" dur="500"/>
                                        <p:tgtEl>
                                          <p:spTgt spid="54"/>
                                        </p:tgtEl>
                                      </p:cBhvr>
                                    </p:animEffect>
                                  </p:childTnLst>
                                </p:cTn>
                              </p:par>
                            </p:childTnLst>
                          </p:cTn>
                        </p:par>
                        <p:par>
                          <p:cTn id="50" fill="hold">
                            <p:stCondLst>
                              <p:cond delay="6500"/>
                            </p:stCondLst>
                            <p:childTnLst>
                              <p:par>
                                <p:cTn id="51" presetID="22" presetClass="entr" presetSubtype="4" fill="hold" grpId="0"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down)">
                                      <p:cBhvr>
                                        <p:cTn id="53" dur="500"/>
                                        <p:tgtEl>
                                          <p:spTgt spid="53"/>
                                        </p:tgtEl>
                                      </p:cBhvr>
                                    </p:animEffect>
                                  </p:childTnLst>
                                </p:cTn>
                              </p:par>
                            </p:childTnLst>
                          </p:cTn>
                        </p:par>
                        <p:par>
                          <p:cTn id="54" fill="hold">
                            <p:stCondLst>
                              <p:cond delay="7000"/>
                            </p:stCondLst>
                            <p:childTnLst>
                              <p:par>
                                <p:cTn id="55" presetID="22" presetClass="entr" presetSubtype="8" fill="hold" grpId="0" nodeType="after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childTnLst>
                          </p:cTn>
                        </p:par>
                        <p:par>
                          <p:cTn id="58" fill="hold">
                            <p:stCondLst>
                              <p:cond delay="7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500"/>
                                        <p:tgtEl>
                                          <p:spTgt spid="45"/>
                                        </p:tgtEl>
                                      </p:cBhvr>
                                    </p:animEffect>
                                  </p:childTnLst>
                                </p:cTn>
                              </p:par>
                            </p:childTnLst>
                          </p:cTn>
                        </p:par>
                        <p:par>
                          <p:cTn id="62" fill="hold">
                            <p:stCondLst>
                              <p:cond delay="8000"/>
                            </p:stCondLst>
                            <p:childTnLst>
                              <p:par>
                                <p:cTn id="63" presetID="2" presetClass="entr" presetSubtype="3" fill="hold" grpId="0" nodeType="afterEffect">
                                  <p:stCondLst>
                                    <p:cond delay="0"/>
                                  </p:stCondLst>
                                  <p:childTnLst>
                                    <p:set>
                                      <p:cBhvr>
                                        <p:cTn id="64" dur="1" fill="hold">
                                          <p:stCondLst>
                                            <p:cond delay="0"/>
                                          </p:stCondLst>
                                        </p:cTn>
                                        <p:tgtEl>
                                          <p:spTgt spid="67"/>
                                        </p:tgtEl>
                                        <p:attrNameLst>
                                          <p:attrName>style.visibility</p:attrName>
                                        </p:attrNameLst>
                                      </p:cBhvr>
                                      <p:to>
                                        <p:strVal val="visible"/>
                                      </p:to>
                                    </p:set>
                                    <p:anim calcmode="lin" valueType="num">
                                      <p:cBhvr additive="base">
                                        <p:cTn id="65" dur="500" fill="hold"/>
                                        <p:tgtEl>
                                          <p:spTgt spid="67"/>
                                        </p:tgtEl>
                                        <p:attrNameLst>
                                          <p:attrName>ppt_x</p:attrName>
                                        </p:attrNameLst>
                                      </p:cBhvr>
                                      <p:tavLst>
                                        <p:tav tm="0">
                                          <p:val>
                                            <p:strVal val="1+#ppt_w/2"/>
                                          </p:val>
                                        </p:tav>
                                        <p:tav tm="100000">
                                          <p:val>
                                            <p:strVal val="#ppt_x"/>
                                          </p:val>
                                        </p:tav>
                                      </p:tavLst>
                                    </p:anim>
                                    <p:anim calcmode="lin" valueType="num">
                                      <p:cBhvr additive="base">
                                        <p:cTn id="66"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wipe(left)">
                                      <p:cBhvr>
                                        <p:cTn id="71" dur="750"/>
                                        <p:tgtEl>
                                          <p:spTgt spid="6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79"/>
                                        </p:tgtEl>
                                        <p:attrNameLst>
                                          <p:attrName>style.visibility</p:attrName>
                                        </p:attrNameLst>
                                      </p:cBhvr>
                                      <p:to>
                                        <p:strVal val="visible"/>
                                      </p:to>
                                    </p:set>
                                    <p:animEffect transition="in" filter="wipe(left)">
                                      <p:cBhvr>
                                        <p:cTn id="76" dur="750"/>
                                        <p:tgtEl>
                                          <p:spTgt spid="7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89"/>
                                        </p:tgtEl>
                                        <p:attrNameLst>
                                          <p:attrName>style.visibility</p:attrName>
                                        </p:attrNameLst>
                                      </p:cBhvr>
                                      <p:to>
                                        <p:strVal val="visible"/>
                                      </p:to>
                                    </p:set>
                                    <p:animEffect transition="in" filter="wipe(left)">
                                      <p:cBhvr>
                                        <p:cTn id="81" dur="750"/>
                                        <p:tgtEl>
                                          <p:spTgt spid="8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wipe(down)">
                                      <p:cBhvr>
                                        <p:cTn id="86" dur="750"/>
                                        <p:tgtEl>
                                          <p:spTgt spid="99"/>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wipe(down)">
                                      <p:cBhvr>
                                        <p:cTn id="91" dur="750"/>
                                        <p:tgtEl>
                                          <p:spTgt spid="100"/>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101"/>
                                        </p:tgtEl>
                                        <p:attrNameLst>
                                          <p:attrName>style.visibility</p:attrName>
                                        </p:attrNameLst>
                                      </p:cBhvr>
                                      <p:to>
                                        <p:strVal val="visible"/>
                                      </p:to>
                                    </p:set>
                                    <p:animEffect transition="in" filter="wipe(down)">
                                      <p:cBhvr>
                                        <p:cTn id="96" dur="75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45" grpId="0" animBg="1"/>
      <p:bldP spid="46" grpId="0" animBg="1"/>
      <p:bldP spid="53" grpId="0" animBg="1"/>
      <p:bldP spid="54" grpId="0" animBg="1"/>
      <p:bldP spid="55" grpId="0" animBg="1"/>
      <p:bldP spid="56" grpId="0" animBg="1"/>
      <p:bldP spid="57" grpId="0" animBg="1"/>
      <p:bldP spid="61" grpId="0" animBg="1"/>
      <p:bldP spid="63" grpId="0" animBg="1"/>
      <p:bldP spid="65" grpId="0" animBg="1"/>
      <p:bldP spid="67" grpId="0" animBg="1"/>
      <p:bldP spid="99" grpId="0"/>
      <p:bldP spid="100" grpId="0"/>
      <p:bldP spid="10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5BE6E9B-67E7-4DEF-8472-94EB01FCAA16}"/>
              </a:ext>
            </a:extLst>
          </p:cNvPr>
          <p:cNvSpPr/>
          <p:nvPr/>
        </p:nvSpPr>
        <p:spPr>
          <a:xfrm>
            <a:off x="2291546" y="189981"/>
            <a:ext cx="3086102" cy="707886"/>
          </a:xfrm>
          <a:prstGeom prst="rect">
            <a:avLst/>
          </a:prstGeom>
        </p:spPr>
        <p:txBody>
          <a:bodyPr vert="horz" wrap="none">
            <a:spAutoFit/>
          </a:bodyPr>
          <a:lstStyle/>
          <a:p>
            <a:pPr lvl="0" algn="ctr"/>
            <a:r>
              <a:rPr lang="en-US" altLang="zh-CN" sz="4000" spc="600" dirty="0" err="1">
                <a:solidFill>
                  <a:srgbClr val="FFFFFF"/>
                </a:solidFill>
                <a:latin typeface="Times New Roman" panose="02020603050405020304" pitchFamily="18" charset="0"/>
                <a:ea typeface="华文新魏" panose="02010800040101010101" pitchFamily="2" charset="-122"/>
                <a:cs typeface="Times New Roman" panose="02020603050405020304" pitchFamily="18" charset="0"/>
              </a:rPr>
              <a:t>Phong</a:t>
            </a:r>
            <a:r>
              <a:rPr lang="en-US" altLang="zh-CN" sz="4000" spc="600" dirty="0">
                <a:solidFill>
                  <a:srgbClr val="FFFFFF"/>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000" spc="600" dirty="0" err="1">
                <a:solidFill>
                  <a:srgbClr val="FFFFFF"/>
                </a:solidFill>
                <a:latin typeface="Times New Roman" panose="02020603050405020304" pitchFamily="18" charset="0"/>
                <a:ea typeface="华文新魏" panose="02010800040101010101" pitchFamily="2" charset="-122"/>
                <a:cs typeface="Times New Roman" panose="02020603050405020304" pitchFamily="18" charset="0"/>
              </a:rPr>
              <a:t>phú</a:t>
            </a:r>
            <a:endParaRPr lang="en-US" altLang="zh-CN" sz="4000" spc="600" dirty="0">
              <a:solidFill>
                <a:srgbClr val="FFFFFF"/>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4E473FC3-04B4-42E4-AAC0-1F6AA4B797D0}"/>
              </a:ext>
            </a:extLst>
          </p:cNvPr>
          <p:cNvSpPr/>
          <p:nvPr/>
        </p:nvSpPr>
        <p:spPr>
          <a:xfrm>
            <a:off x="4039025" y="1430023"/>
            <a:ext cx="1290738" cy="584775"/>
          </a:xfrm>
          <a:prstGeom prst="rect">
            <a:avLst/>
          </a:prstGeom>
        </p:spPr>
        <p:txBody>
          <a:bodyPr wrap="none">
            <a:spAutoFit/>
          </a:bodyPr>
          <a:lstStyle/>
          <a:p>
            <a:pPr lvl="0"/>
            <a:r>
              <a:rPr lang="en-US" sz="3200" dirty="0">
                <a:solidFill>
                  <a:srgbClr val="000000"/>
                </a:solidFill>
                <a:latin typeface="Times New Roman" panose="02020603050405020304" pitchFamily="18" charset="0"/>
                <a:cs typeface="Times New Roman" panose="02020603050405020304" pitchFamily="18" charset="0"/>
              </a:rPr>
              <a:t>M</a:t>
            </a:r>
            <a:r>
              <a:rPr lang="vi-VN" sz="3200" dirty="0">
                <a:solidFill>
                  <a:srgbClr val="000000"/>
                </a:solidFill>
                <a:latin typeface="Times New Roman" panose="02020603050405020304" pitchFamily="18" charset="0"/>
                <a:cs typeface="Times New Roman" panose="02020603050405020304" pitchFamily="18" charset="0"/>
              </a:rPr>
              <a:t>ùi vị</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矩形 8">
            <a:extLst>
              <a:ext uri="{FF2B5EF4-FFF2-40B4-BE49-F238E27FC236}">
                <a16:creationId xmlns:a16="http://schemas.microsoft.com/office/drawing/2014/main" id="{BDD70319-1464-4A86-A350-BB548341466E}"/>
              </a:ext>
            </a:extLst>
          </p:cNvPr>
          <p:cNvSpPr/>
          <p:nvPr/>
        </p:nvSpPr>
        <p:spPr>
          <a:xfrm>
            <a:off x="4026478" y="2417302"/>
            <a:ext cx="1566454" cy="584775"/>
          </a:xfrm>
          <a:prstGeom prst="rect">
            <a:avLst/>
          </a:prstGeom>
        </p:spPr>
        <p:txBody>
          <a:bodyPr wrap="none">
            <a:spAutoFit/>
          </a:bodyPr>
          <a:lstStyle/>
          <a:p>
            <a:pPr lvl="0"/>
            <a:r>
              <a:rPr lang="nl-NL" sz="3200" dirty="0">
                <a:solidFill>
                  <a:srgbClr val="000000"/>
                </a:solidFill>
                <a:latin typeface="Times New Roman" panose="02020603050405020304" pitchFamily="18" charset="0"/>
                <a:cs typeface="Times New Roman" panose="02020603050405020304" pitchFamily="18" charset="0"/>
              </a:rPr>
              <a:t>Màu sắc</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矩形 9">
            <a:extLst>
              <a:ext uri="{FF2B5EF4-FFF2-40B4-BE49-F238E27FC236}">
                <a16:creationId xmlns:a16="http://schemas.microsoft.com/office/drawing/2014/main" id="{05A9F2B2-2CFE-4968-AED1-8CC27C765054}"/>
              </a:ext>
            </a:extLst>
          </p:cNvPr>
          <p:cNvSpPr/>
          <p:nvPr/>
        </p:nvSpPr>
        <p:spPr>
          <a:xfrm>
            <a:off x="4026478" y="3496061"/>
            <a:ext cx="1701107" cy="584775"/>
          </a:xfrm>
          <a:prstGeom prst="rect">
            <a:avLst/>
          </a:prstGeom>
        </p:spPr>
        <p:txBody>
          <a:bodyPr wrap="none">
            <a:spAutoFit/>
          </a:bodyPr>
          <a:lstStyle/>
          <a:p>
            <a:pPr lvl="0"/>
            <a:r>
              <a:rPr lang="nl-NL" sz="3200" dirty="0">
                <a:solidFill>
                  <a:srgbClr val="000000"/>
                </a:solidFill>
                <a:latin typeface="Times New Roman" panose="02020603050405020304" pitchFamily="18" charset="0"/>
                <a:cs typeface="Times New Roman" panose="02020603050405020304" pitchFamily="18" charset="0"/>
              </a:rPr>
              <a:t>Hình ảnh</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1" name="组合 10">
            <a:extLst>
              <a:ext uri="{FF2B5EF4-FFF2-40B4-BE49-F238E27FC236}">
                <a16:creationId xmlns:a16="http://schemas.microsoft.com/office/drawing/2014/main" id="{85205769-A5EA-46A9-89FE-B18DC35817D7}"/>
              </a:ext>
            </a:extLst>
          </p:cNvPr>
          <p:cNvGrpSpPr/>
          <p:nvPr/>
        </p:nvGrpSpPr>
        <p:grpSpPr>
          <a:xfrm rot="5400000">
            <a:off x="3076128" y="1466725"/>
            <a:ext cx="788487" cy="691974"/>
            <a:chOff x="4581856" y="1758048"/>
            <a:chExt cx="3290619" cy="692523"/>
          </a:xfrm>
        </p:grpSpPr>
        <p:sp>
          <p:nvSpPr>
            <p:cNvPr id="13" name="Shape 18">
              <a:extLst>
                <a:ext uri="{FF2B5EF4-FFF2-40B4-BE49-F238E27FC236}">
                  <a16:creationId xmlns:a16="http://schemas.microsoft.com/office/drawing/2014/main" id="{81C2F39D-972F-40A5-969D-594BF4756F71}"/>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14" name="矩形 13">
              <a:extLst>
                <a:ext uri="{FF2B5EF4-FFF2-40B4-BE49-F238E27FC236}">
                  <a16:creationId xmlns:a16="http://schemas.microsoft.com/office/drawing/2014/main" id="{FD82E162-C895-4599-810A-48E2DD4F29D9}"/>
                </a:ext>
              </a:extLst>
            </p:cNvPr>
            <p:cNvSpPr/>
            <p:nvPr/>
          </p:nvSpPr>
          <p:spPr>
            <a:xfrm rot="10800000">
              <a:off x="4775451" y="1895006"/>
              <a:ext cx="3082695" cy="353903"/>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1</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grpSp>
        <p:nvGrpSpPr>
          <p:cNvPr id="15" name="组合 14">
            <a:extLst>
              <a:ext uri="{FF2B5EF4-FFF2-40B4-BE49-F238E27FC236}">
                <a16:creationId xmlns:a16="http://schemas.microsoft.com/office/drawing/2014/main" id="{A6EBADFA-CC7E-48D9-8202-B2023B71F72C}"/>
              </a:ext>
            </a:extLst>
          </p:cNvPr>
          <p:cNvGrpSpPr/>
          <p:nvPr/>
        </p:nvGrpSpPr>
        <p:grpSpPr>
          <a:xfrm rot="5400000">
            <a:off x="3076128" y="2470544"/>
            <a:ext cx="788487" cy="691974"/>
            <a:chOff x="4581856" y="1758048"/>
            <a:chExt cx="3290619" cy="692523"/>
          </a:xfrm>
        </p:grpSpPr>
        <p:sp>
          <p:nvSpPr>
            <p:cNvPr id="16" name="Shape 18">
              <a:extLst>
                <a:ext uri="{FF2B5EF4-FFF2-40B4-BE49-F238E27FC236}">
                  <a16:creationId xmlns:a16="http://schemas.microsoft.com/office/drawing/2014/main" id="{9EDC3C61-6BDE-4534-82C2-1055D5C165B3}"/>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17" name="矩形 16">
              <a:extLst>
                <a:ext uri="{FF2B5EF4-FFF2-40B4-BE49-F238E27FC236}">
                  <a16:creationId xmlns:a16="http://schemas.microsoft.com/office/drawing/2014/main" id="{605C5BD5-7A88-4C6D-8A03-8A983E3D83BD}"/>
                </a:ext>
              </a:extLst>
            </p:cNvPr>
            <p:cNvSpPr/>
            <p:nvPr/>
          </p:nvSpPr>
          <p:spPr>
            <a:xfrm rot="10800000">
              <a:off x="4775453" y="1855701"/>
              <a:ext cx="3082691" cy="432514"/>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2</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grpSp>
        <p:nvGrpSpPr>
          <p:cNvPr id="18" name="组合 17">
            <a:extLst>
              <a:ext uri="{FF2B5EF4-FFF2-40B4-BE49-F238E27FC236}">
                <a16:creationId xmlns:a16="http://schemas.microsoft.com/office/drawing/2014/main" id="{8EEEAB45-0508-44E9-9874-7092924B2736}"/>
              </a:ext>
            </a:extLst>
          </p:cNvPr>
          <p:cNvGrpSpPr/>
          <p:nvPr/>
        </p:nvGrpSpPr>
        <p:grpSpPr>
          <a:xfrm rot="5400000">
            <a:off x="3098238" y="3560457"/>
            <a:ext cx="788487" cy="691974"/>
            <a:chOff x="4581856" y="1758048"/>
            <a:chExt cx="3290619" cy="692523"/>
          </a:xfrm>
        </p:grpSpPr>
        <p:sp>
          <p:nvSpPr>
            <p:cNvPr id="19" name="Shape 18">
              <a:extLst>
                <a:ext uri="{FF2B5EF4-FFF2-40B4-BE49-F238E27FC236}">
                  <a16:creationId xmlns:a16="http://schemas.microsoft.com/office/drawing/2014/main" id="{AF5B2974-D7B2-4972-BFF8-766C0A392B6E}"/>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20" name="矩形 19">
              <a:extLst>
                <a:ext uri="{FF2B5EF4-FFF2-40B4-BE49-F238E27FC236}">
                  <a16:creationId xmlns:a16="http://schemas.microsoft.com/office/drawing/2014/main" id="{E509413F-C7DF-4136-A741-E9E84E889D53}"/>
                </a:ext>
              </a:extLst>
            </p:cNvPr>
            <p:cNvSpPr/>
            <p:nvPr/>
          </p:nvSpPr>
          <p:spPr>
            <a:xfrm rot="10800000">
              <a:off x="4775453" y="1855701"/>
              <a:ext cx="3082691" cy="432514"/>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3</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pic>
        <p:nvPicPr>
          <p:cNvPr id="21" name="图片 6" descr="惊蛰2">
            <a:extLst>
              <a:ext uri="{FF2B5EF4-FFF2-40B4-BE49-F238E27FC236}">
                <a16:creationId xmlns:a16="http://schemas.microsoft.com/office/drawing/2014/main" id="{825E33DB-AC51-4055-A373-4151503B7452}"/>
              </a:ext>
            </a:extLst>
          </p:cNvPr>
          <p:cNvPicPr>
            <a:picLocks noChangeAspect="1"/>
          </p:cNvPicPr>
          <p:nvPr/>
        </p:nvPicPr>
        <p:blipFill>
          <a:blip r:embed="rId3"/>
          <a:srcRect b="45467"/>
          <a:stretch>
            <a:fillRect/>
          </a:stretch>
        </p:blipFill>
        <p:spPr>
          <a:xfrm>
            <a:off x="0" y="4704999"/>
            <a:ext cx="12180570" cy="2153001"/>
          </a:xfrm>
          <a:prstGeom prst="rect">
            <a:avLst/>
          </a:prstGeom>
        </p:spPr>
      </p:pic>
      <p:pic>
        <p:nvPicPr>
          <p:cNvPr id="3" name="Picture 2">
            <a:extLst>
              <a:ext uri="{FF2B5EF4-FFF2-40B4-BE49-F238E27FC236}">
                <a16:creationId xmlns:a16="http://schemas.microsoft.com/office/drawing/2014/main"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a16="http://schemas.microsoft.com/office/drawing/2014/main"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337723" y="436514"/>
            <a:ext cx="1154668" cy="1476953"/>
          </a:xfrm>
          <a:prstGeom prst="rect">
            <a:avLst/>
          </a:prstGeom>
        </p:spPr>
      </p:pic>
      <p:pic>
        <p:nvPicPr>
          <p:cNvPr id="23" name="图片 4">
            <a:extLst>
              <a:ext uri="{FF2B5EF4-FFF2-40B4-BE49-F238E27FC236}">
                <a16:creationId xmlns:a16="http://schemas.microsoft.com/office/drawing/2014/main" id="{5068EFAD-68FD-4E41-886F-9E1DE15FB5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743" y="1803501"/>
            <a:ext cx="4036899" cy="2441963"/>
          </a:xfrm>
          <a:prstGeom prst="rect">
            <a:avLst/>
          </a:prstGeom>
        </p:spPr>
      </p:pic>
      <p:sp>
        <p:nvSpPr>
          <p:cNvPr id="24" name="文本框 9">
            <a:extLst>
              <a:ext uri="{FF2B5EF4-FFF2-40B4-BE49-F238E27FC236}">
                <a16:creationId xmlns:a16="http://schemas.microsoft.com/office/drawing/2014/main" id="{79E212F7-FA43-4222-A487-D460114AEA5B}"/>
              </a:ext>
            </a:extLst>
          </p:cNvPr>
          <p:cNvSpPr txBox="1"/>
          <p:nvPr/>
        </p:nvSpPr>
        <p:spPr>
          <a:xfrm>
            <a:off x="7150862" y="2373002"/>
            <a:ext cx="3415538" cy="954107"/>
          </a:xfrm>
          <a:prstGeom prst="rect">
            <a:avLst/>
          </a:prstGeom>
          <a:noFill/>
        </p:spPr>
        <p:txBody>
          <a:bodyPr wrap="square" rtlCol="0">
            <a:spAutoFit/>
          </a:bodyPr>
          <a:lstStyle/>
          <a:p>
            <a:pPr lvl="0"/>
            <a:r>
              <a:rPr lang="vi-VN" sz="2800" dirty="0">
                <a:solidFill>
                  <a:srgbClr val="000000"/>
                </a:solidFill>
                <a:latin typeface="Times New Roman" panose="02020603050405020304" pitchFamily="18" charset="0"/>
                <a:cs typeface="Times New Roman" panose="02020603050405020304" pitchFamily="18" charset="0"/>
              </a:rPr>
              <a:t>Lưu giữ những kí ức sống động về khói </a:t>
            </a:r>
          </a:p>
        </p:txBody>
      </p:sp>
      <p:sp>
        <p:nvSpPr>
          <p:cNvPr id="25" name="矩形 9">
            <a:extLst>
              <a:ext uri="{FF2B5EF4-FFF2-40B4-BE49-F238E27FC236}">
                <a16:creationId xmlns:a16="http://schemas.microsoft.com/office/drawing/2014/main" id="{FE804915-B7B1-4A79-8FE5-D8BCEA3277E0}"/>
              </a:ext>
            </a:extLst>
          </p:cNvPr>
          <p:cNvSpPr/>
          <p:nvPr/>
        </p:nvSpPr>
        <p:spPr>
          <a:xfrm>
            <a:off x="4039025" y="4389280"/>
            <a:ext cx="1814920" cy="584775"/>
          </a:xfrm>
          <a:prstGeom prst="rect">
            <a:avLst/>
          </a:prstGeom>
        </p:spPr>
        <p:txBody>
          <a:bodyPr wrap="none">
            <a:spAutoFit/>
          </a:bodyPr>
          <a:lstStyle/>
          <a:p>
            <a:pPr lvl="0"/>
            <a:r>
              <a:rPr lang="nl-NL" sz="3200" dirty="0">
                <a:solidFill>
                  <a:srgbClr val="000000"/>
                </a:solidFill>
                <a:latin typeface="Times New Roman" panose="02020603050405020304" pitchFamily="18" charset="0"/>
                <a:cs typeface="Times New Roman" panose="02020603050405020304" pitchFamily="18" charset="0"/>
              </a:rPr>
              <a:t>Âm thanh</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26" name="组合 17">
            <a:extLst>
              <a:ext uri="{FF2B5EF4-FFF2-40B4-BE49-F238E27FC236}">
                <a16:creationId xmlns:a16="http://schemas.microsoft.com/office/drawing/2014/main" id="{F3954217-AB5C-42A2-95BF-6F5EBDB76657}"/>
              </a:ext>
            </a:extLst>
          </p:cNvPr>
          <p:cNvGrpSpPr/>
          <p:nvPr/>
        </p:nvGrpSpPr>
        <p:grpSpPr>
          <a:xfrm rot="5400000">
            <a:off x="3110785" y="4453676"/>
            <a:ext cx="788487" cy="691974"/>
            <a:chOff x="4581856" y="1758048"/>
            <a:chExt cx="3290619" cy="692523"/>
          </a:xfrm>
        </p:grpSpPr>
        <p:sp>
          <p:nvSpPr>
            <p:cNvPr id="27" name="Shape 18">
              <a:extLst>
                <a:ext uri="{FF2B5EF4-FFF2-40B4-BE49-F238E27FC236}">
                  <a16:creationId xmlns:a16="http://schemas.microsoft.com/office/drawing/2014/main" id="{9BA52735-E6E5-48A7-A0BD-55B12546EBB6}"/>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28" name="矩形 19">
              <a:extLst>
                <a:ext uri="{FF2B5EF4-FFF2-40B4-BE49-F238E27FC236}">
                  <a16:creationId xmlns:a16="http://schemas.microsoft.com/office/drawing/2014/main" id="{C3D0D2E9-5EA9-477B-AC5B-47DC857221B9}"/>
                </a:ext>
              </a:extLst>
            </p:cNvPr>
            <p:cNvSpPr/>
            <p:nvPr/>
          </p:nvSpPr>
          <p:spPr>
            <a:xfrm rot="10800000">
              <a:off x="4789782" y="1851080"/>
              <a:ext cx="3082691" cy="432513"/>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4</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spTree>
    <p:extLst>
      <p:ext uri="{BB962C8B-B14F-4D97-AF65-F5344CB8AC3E}">
        <p14:creationId xmlns:p14="http://schemas.microsoft.com/office/powerpoint/2010/main" val="1627330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5BE6E9B-67E7-4DEF-8472-94EB01FCAA16}"/>
              </a:ext>
            </a:extLst>
          </p:cNvPr>
          <p:cNvSpPr/>
          <p:nvPr/>
        </p:nvSpPr>
        <p:spPr>
          <a:xfrm>
            <a:off x="2740945" y="304274"/>
            <a:ext cx="5177636" cy="707886"/>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600" normalizeH="0" baseline="0" noProof="0" dirty="0" err="1">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Tinh</a:t>
            </a:r>
            <a:r>
              <a:rPr kumimoji="0" lang="en-US" altLang="zh-CN" sz="4000" b="0" i="0" u="none" strike="noStrike" kern="1200" cap="none" spc="600" normalizeH="0" baseline="0" noProof="0" dirty="0">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4000" b="0" i="0" u="none" strike="noStrike" kern="1200" cap="none" spc="600" normalizeH="0" baseline="0" noProof="0" dirty="0" err="1">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tế</a:t>
            </a:r>
            <a:r>
              <a:rPr kumimoji="0" lang="en-US" altLang="zh-CN" sz="4000" b="0" i="0" u="none" strike="noStrike" kern="1200" cap="none" spc="600" normalizeH="0" baseline="0" noProof="0" dirty="0">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4000" b="0" i="0" u="none" strike="noStrike" kern="1200" cap="none" spc="600" normalizeH="0" baseline="0" noProof="0" dirty="0" err="1">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nhạy</a:t>
            </a:r>
            <a:r>
              <a:rPr kumimoji="0" lang="en-US" altLang="zh-CN" sz="4000" b="0" i="0" u="none" strike="noStrike" kern="1200" cap="none" spc="600" normalizeH="0" baseline="0" noProof="0" dirty="0">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4000" b="0" i="0" u="none" strike="noStrike" kern="1200" cap="none" spc="600" normalizeH="0" baseline="0" noProof="0" dirty="0" err="1">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cảm</a:t>
            </a:r>
            <a:endParaRPr kumimoji="0" lang="en-US" altLang="zh-CN" sz="4000" b="0" i="0" u="none" strike="noStrike" kern="1200" cap="none" spc="600" normalizeH="0" baseline="0" noProof="0" dirty="0">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1" name="图片 6" descr="惊蛰2">
            <a:extLst>
              <a:ext uri="{FF2B5EF4-FFF2-40B4-BE49-F238E27FC236}">
                <a16:creationId xmlns:a16="http://schemas.microsoft.com/office/drawing/2014/main" id="{825E33DB-AC51-4055-A373-4151503B7452}"/>
              </a:ext>
            </a:extLst>
          </p:cNvPr>
          <p:cNvPicPr>
            <a:picLocks noChangeAspect="1"/>
          </p:cNvPicPr>
          <p:nvPr/>
        </p:nvPicPr>
        <p:blipFill>
          <a:blip r:embed="rId3"/>
          <a:srcRect b="45467"/>
          <a:stretch>
            <a:fillRect/>
          </a:stretch>
        </p:blipFill>
        <p:spPr>
          <a:xfrm>
            <a:off x="0" y="4704999"/>
            <a:ext cx="12180570" cy="2153001"/>
          </a:xfrm>
          <a:prstGeom prst="rect">
            <a:avLst/>
          </a:prstGeom>
        </p:spPr>
      </p:pic>
      <p:pic>
        <p:nvPicPr>
          <p:cNvPr id="3" name="Picture 2">
            <a:extLst>
              <a:ext uri="{FF2B5EF4-FFF2-40B4-BE49-F238E27FC236}">
                <a16:creationId xmlns:a16="http://schemas.microsoft.com/office/drawing/2014/main"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a16="http://schemas.microsoft.com/office/drawing/2014/main"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337723" y="436514"/>
            <a:ext cx="1154668" cy="1476953"/>
          </a:xfrm>
          <a:prstGeom prst="rect">
            <a:avLst/>
          </a:prstGeom>
        </p:spPr>
      </p:pic>
      <p:pic>
        <p:nvPicPr>
          <p:cNvPr id="23" name="图片 4">
            <a:extLst>
              <a:ext uri="{FF2B5EF4-FFF2-40B4-BE49-F238E27FC236}">
                <a16:creationId xmlns:a16="http://schemas.microsoft.com/office/drawing/2014/main" id="{5068EFAD-68FD-4E41-886F-9E1DE15FB5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7878" y="1725124"/>
            <a:ext cx="4036899" cy="2441963"/>
          </a:xfrm>
          <a:prstGeom prst="rect">
            <a:avLst/>
          </a:prstGeom>
        </p:spPr>
      </p:pic>
      <p:sp>
        <p:nvSpPr>
          <p:cNvPr id="24" name="文本框 9">
            <a:extLst>
              <a:ext uri="{FF2B5EF4-FFF2-40B4-BE49-F238E27FC236}">
                <a16:creationId xmlns:a16="http://schemas.microsoft.com/office/drawing/2014/main" id="{79E212F7-FA43-4222-A487-D460114AEA5B}"/>
              </a:ext>
            </a:extLst>
          </p:cNvPr>
          <p:cNvSpPr txBox="1"/>
          <p:nvPr/>
        </p:nvSpPr>
        <p:spPr>
          <a:xfrm>
            <a:off x="2011872" y="2285917"/>
            <a:ext cx="3415538"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Cảm nhận được niềm vui, nỗi buồn của khói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pic>
        <p:nvPicPr>
          <p:cNvPr id="29" name="图片 4">
            <a:extLst>
              <a:ext uri="{FF2B5EF4-FFF2-40B4-BE49-F238E27FC236}">
                <a16:creationId xmlns:a16="http://schemas.microsoft.com/office/drawing/2014/main" id="{CCA10537-EDAD-45A6-9DF1-554A90AE35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295" y="2451379"/>
            <a:ext cx="4036899" cy="2441963"/>
          </a:xfrm>
          <a:prstGeom prst="rect">
            <a:avLst/>
          </a:prstGeom>
        </p:spPr>
      </p:pic>
      <p:sp>
        <p:nvSpPr>
          <p:cNvPr id="30" name="文本框 9">
            <a:extLst>
              <a:ext uri="{FF2B5EF4-FFF2-40B4-BE49-F238E27FC236}">
                <a16:creationId xmlns:a16="http://schemas.microsoft.com/office/drawing/2014/main" id="{8C5E7BE6-CA52-43E2-9786-7914AFA99CAC}"/>
              </a:ext>
            </a:extLst>
          </p:cNvPr>
          <p:cNvSpPr txBox="1"/>
          <p:nvPr/>
        </p:nvSpPr>
        <p:spPr>
          <a:xfrm>
            <a:off x="6601289" y="2946105"/>
            <a:ext cx="3415538"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ắn liền với niềm vui, nỗi buồn của con người.</a:t>
            </a:r>
          </a:p>
        </p:txBody>
      </p:sp>
    </p:spTree>
    <p:extLst>
      <p:ext uri="{BB962C8B-B14F-4D97-AF65-F5344CB8AC3E}">
        <p14:creationId xmlns:p14="http://schemas.microsoft.com/office/powerpoint/2010/main" val="966786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5BE6E9B-67E7-4DEF-8472-94EB01FCAA16}"/>
              </a:ext>
            </a:extLst>
          </p:cNvPr>
          <p:cNvSpPr/>
          <p:nvPr/>
        </p:nvSpPr>
        <p:spPr>
          <a:xfrm>
            <a:off x="3072852" y="145912"/>
            <a:ext cx="5126724" cy="707886"/>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600" normalizeH="0" baseline="0" noProof="0" dirty="0">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Nhiều yêu thương</a:t>
            </a:r>
            <a:endParaRPr kumimoji="0" lang="en-US" altLang="zh-CN" sz="4000" b="0" i="0" u="none" strike="noStrike" kern="1200" cap="none" spc="600" normalizeH="0" baseline="0" noProof="0" dirty="0">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4E473FC3-04B4-42E4-AAC0-1F6AA4B797D0}"/>
              </a:ext>
            </a:extLst>
          </p:cNvPr>
          <p:cNvSpPr/>
          <p:nvPr/>
        </p:nvSpPr>
        <p:spPr>
          <a:xfrm>
            <a:off x="2912366" y="1324827"/>
            <a:ext cx="4624984" cy="584775"/>
          </a:xfrm>
          <a:prstGeom prst="rect">
            <a:avLst/>
          </a:prstGeom>
        </p:spPr>
        <p:txBody>
          <a:bodyPr wrap="none">
            <a:spAutoFit/>
          </a:bodyPr>
          <a:lstStyle/>
          <a:p>
            <a:pPr lvl="0"/>
            <a:r>
              <a:rPr lang="vi-VN" sz="3200" dirty="0">
                <a:solidFill>
                  <a:srgbClr val="000000"/>
                </a:solidFill>
                <a:latin typeface="Times New Roman" panose="02020603050405020304" pitchFamily="18" charset="0"/>
                <a:cs typeface="Times New Roman" panose="02020603050405020304" pitchFamily="18" charset="0"/>
              </a:rPr>
              <a:t>Tình yêu thương dành cho </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矩形 8">
            <a:extLst>
              <a:ext uri="{FF2B5EF4-FFF2-40B4-BE49-F238E27FC236}">
                <a16:creationId xmlns:a16="http://schemas.microsoft.com/office/drawing/2014/main" id="{BDD70319-1464-4A86-A350-BB548341466E}"/>
              </a:ext>
            </a:extLst>
          </p:cNvPr>
          <p:cNvSpPr/>
          <p:nvPr/>
        </p:nvSpPr>
        <p:spPr>
          <a:xfrm>
            <a:off x="4026478" y="2417302"/>
            <a:ext cx="160973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Gia đình</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矩形 9">
            <a:extLst>
              <a:ext uri="{FF2B5EF4-FFF2-40B4-BE49-F238E27FC236}">
                <a16:creationId xmlns:a16="http://schemas.microsoft.com/office/drawing/2014/main" id="{05A9F2B2-2CFE-4968-AED1-8CC27C765054}"/>
              </a:ext>
            </a:extLst>
          </p:cNvPr>
          <p:cNvSpPr/>
          <p:nvPr/>
        </p:nvSpPr>
        <p:spPr>
          <a:xfrm>
            <a:off x="4026478" y="3496061"/>
            <a:ext cx="21563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Thiên</a:t>
            </a:r>
            <a:r>
              <a:rPr kumimoji="0" lang="nl-NL" sz="3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nhiên</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5" name="组合 14">
            <a:extLst>
              <a:ext uri="{FF2B5EF4-FFF2-40B4-BE49-F238E27FC236}">
                <a16:creationId xmlns:a16="http://schemas.microsoft.com/office/drawing/2014/main" id="{A6EBADFA-CC7E-48D9-8202-B2023B71F72C}"/>
              </a:ext>
            </a:extLst>
          </p:cNvPr>
          <p:cNvGrpSpPr/>
          <p:nvPr/>
        </p:nvGrpSpPr>
        <p:grpSpPr>
          <a:xfrm rot="5400000">
            <a:off x="3076128" y="2470544"/>
            <a:ext cx="788487" cy="691974"/>
            <a:chOff x="4581856" y="1758048"/>
            <a:chExt cx="3290619" cy="692523"/>
          </a:xfrm>
        </p:grpSpPr>
        <p:sp>
          <p:nvSpPr>
            <p:cNvPr id="16" name="Shape 18">
              <a:extLst>
                <a:ext uri="{FF2B5EF4-FFF2-40B4-BE49-F238E27FC236}">
                  <a16:creationId xmlns:a16="http://schemas.microsoft.com/office/drawing/2014/main" id="{9EDC3C61-6BDE-4534-82C2-1055D5C165B3}"/>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17" name="矩形 16">
              <a:extLst>
                <a:ext uri="{FF2B5EF4-FFF2-40B4-BE49-F238E27FC236}">
                  <a16:creationId xmlns:a16="http://schemas.microsoft.com/office/drawing/2014/main" id="{605C5BD5-7A88-4C6D-8A03-8A983E3D83BD}"/>
                </a:ext>
              </a:extLst>
            </p:cNvPr>
            <p:cNvSpPr/>
            <p:nvPr/>
          </p:nvSpPr>
          <p:spPr>
            <a:xfrm rot="10800000">
              <a:off x="4775451" y="1895007"/>
              <a:ext cx="3082691" cy="353903"/>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1</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grpSp>
        <p:nvGrpSpPr>
          <p:cNvPr id="18" name="组合 17">
            <a:extLst>
              <a:ext uri="{FF2B5EF4-FFF2-40B4-BE49-F238E27FC236}">
                <a16:creationId xmlns:a16="http://schemas.microsoft.com/office/drawing/2014/main" id="{8EEEAB45-0508-44E9-9874-7092924B2736}"/>
              </a:ext>
            </a:extLst>
          </p:cNvPr>
          <p:cNvGrpSpPr/>
          <p:nvPr/>
        </p:nvGrpSpPr>
        <p:grpSpPr>
          <a:xfrm rot="5400000">
            <a:off x="3098238" y="3560457"/>
            <a:ext cx="788487" cy="691974"/>
            <a:chOff x="4581856" y="1758048"/>
            <a:chExt cx="3290619" cy="692523"/>
          </a:xfrm>
        </p:grpSpPr>
        <p:sp>
          <p:nvSpPr>
            <p:cNvPr id="19" name="Shape 18">
              <a:extLst>
                <a:ext uri="{FF2B5EF4-FFF2-40B4-BE49-F238E27FC236}">
                  <a16:creationId xmlns:a16="http://schemas.microsoft.com/office/drawing/2014/main" id="{AF5B2974-D7B2-4972-BFF8-766C0A392B6E}"/>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20" name="矩形 19">
              <a:extLst>
                <a:ext uri="{FF2B5EF4-FFF2-40B4-BE49-F238E27FC236}">
                  <a16:creationId xmlns:a16="http://schemas.microsoft.com/office/drawing/2014/main" id="{E509413F-C7DF-4136-A741-E9E84E889D53}"/>
                </a:ext>
              </a:extLst>
            </p:cNvPr>
            <p:cNvSpPr/>
            <p:nvPr/>
          </p:nvSpPr>
          <p:spPr>
            <a:xfrm rot="10800000">
              <a:off x="4775451" y="1855702"/>
              <a:ext cx="3082691" cy="432513"/>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2</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pic>
        <p:nvPicPr>
          <p:cNvPr id="21" name="图片 6" descr="惊蛰2">
            <a:extLst>
              <a:ext uri="{FF2B5EF4-FFF2-40B4-BE49-F238E27FC236}">
                <a16:creationId xmlns:a16="http://schemas.microsoft.com/office/drawing/2014/main" id="{825E33DB-AC51-4055-A373-4151503B7452}"/>
              </a:ext>
            </a:extLst>
          </p:cNvPr>
          <p:cNvPicPr>
            <a:picLocks noChangeAspect="1"/>
          </p:cNvPicPr>
          <p:nvPr/>
        </p:nvPicPr>
        <p:blipFill>
          <a:blip r:embed="rId3"/>
          <a:srcRect b="45467"/>
          <a:stretch>
            <a:fillRect/>
          </a:stretch>
        </p:blipFill>
        <p:spPr>
          <a:xfrm>
            <a:off x="0" y="4704999"/>
            <a:ext cx="12180570" cy="2153001"/>
          </a:xfrm>
          <a:prstGeom prst="rect">
            <a:avLst/>
          </a:prstGeom>
        </p:spPr>
      </p:pic>
      <p:pic>
        <p:nvPicPr>
          <p:cNvPr id="3" name="Picture 2">
            <a:extLst>
              <a:ext uri="{FF2B5EF4-FFF2-40B4-BE49-F238E27FC236}">
                <a16:creationId xmlns:a16="http://schemas.microsoft.com/office/drawing/2014/main"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a16="http://schemas.microsoft.com/office/drawing/2014/main"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337723" y="436514"/>
            <a:ext cx="1154668" cy="1476953"/>
          </a:xfrm>
          <a:prstGeom prst="rect">
            <a:avLst/>
          </a:prstGeom>
        </p:spPr>
      </p:pic>
      <p:sp>
        <p:nvSpPr>
          <p:cNvPr id="24" name="文本框 9">
            <a:extLst>
              <a:ext uri="{FF2B5EF4-FFF2-40B4-BE49-F238E27FC236}">
                <a16:creationId xmlns:a16="http://schemas.microsoft.com/office/drawing/2014/main" id="{79E212F7-FA43-4222-A487-D460114AEA5B}"/>
              </a:ext>
            </a:extLst>
          </p:cNvPr>
          <p:cNvSpPr txBox="1"/>
          <p:nvPr/>
        </p:nvSpPr>
        <p:spPr>
          <a:xfrm>
            <a:off x="7029461" y="3296979"/>
            <a:ext cx="2351854" cy="523220"/>
          </a:xfrm>
          <a:prstGeom prst="rect">
            <a:avLst/>
          </a:prstGeom>
          <a:noFill/>
        </p:spPr>
        <p:txBody>
          <a:bodyPr wrap="square" rtlCol="0">
            <a:spAutoFit/>
          </a:bodyPr>
          <a:lstStyle/>
          <a:p>
            <a:pPr lvl="0" algn="ctr"/>
            <a:r>
              <a:rPr lang="vi-VN" sz="2800" dirty="0">
                <a:solidFill>
                  <a:srgbClr val="000000"/>
                </a:solidFill>
                <a:latin typeface="Times New Roman" panose="02020603050405020304" pitchFamily="18" charset="0"/>
                <a:cs typeface="Times New Roman" panose="02020603050405020304" pitchFamily="18" charset="0"/>
              </a:rPr>
              <a:t>của quê hương</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5" name="矩形 9">
            <a:extLst>
              <a:ext uri="{FF2B5EF4-FFF2-40B4-BE49-F238E27FC236}">
                <a16:creationId xmlns:a16="http://schemas.microsoft.com/office/drawing/2014/main" id="{FE804915-B7B1-4A79-8FE5-D8BCEA3277E0}"/>
              </a:ext>
            </a:extLst>
          </p:cNvPr>
          <p:cNvSpPr/>
          <p:nvPr/>
        </p:nvSpPr>
        <p:spPr>
          <a:xfrm>
            <a:off x="4039025" y="4389280"/>
            <a:ext cx="184377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con người</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26" name="组合 17">
            <a:extLst>
              <a:ext uri="{FF2B5EF4-FFF2-40B4-BE49-F238E27FC236}">
                <a16:creationId xmlns:a16="http://schemas.microsoft.com/office/drawing/2014/main" id="{F3954217-AB5C-42A2-95BF-6F5EBDB76657}"/>
              </a:ext>
            </a:extLst>
          </p:cNvPr>
          <p:cNvGrpSpPr/>
          <p:nvPr/>
        </p:nvGrpSpPr>
        <p:grpSpPr>
          <a:xfrm rot="5400000">
            <a:off x="3110785" y="4453676"/>
            <a:ext cx="788487" cy="691974"/>
            <a:chOff x="4581856" y="1758048"/>
            <a:chExt cx="3290619" cy="692523"/>
          </a:xfrm>
        </p:grpSpPr>
        <p:sp>
          <p:nvSpPr>
            <p:cNvPr id="27" name="Shape 18">
              <a:extLst>
                <a:ext uri="{FF2B5EF4-FFF2-40B4-BE49-F238E27FC236}">
                  <a16:creationId xmlns:a16="http://schemas.microsoft.com/office/drawing/2014/main" id="{9BA52735-E6E5-48A7-A0BD-55B12546EBB6}"/>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28" name="矩形 19">
              <a:extLst>
                <a:ext uri="{FF2B5EF4-FFF2-40B4-BE49-F238E27FC236}">
                  <a16:creationId xmlns:a16="http://schemas.microsoft.com/office/drawing/2014/main" id="{C3D0D2E9-5EA9-477B-AC5B-47DC857221B9}"/>
                </a:ext>
              </a:extLst>
            </p:cNvPr>
            <p:cNvSpPr/>
            <p:nvPr/>
          </p:nvSpPr>
          <p:spPr>
            <a:xfrm rot="10800000">
              <a:off x="4789782" y="1851080"/>
              <a:ext cx="3082691" cy="432513"/>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3</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sp>
        <p:nvSpPr>
          <p:cNvPr id="2" name="Right Brace 1">
            <a:extLst>
              <a:ext uri="{FF2B5EF4-FFF2-40B4-BE49-F238E27FC236}">
                <a16:creationId xmlns:a16="http://schemas.microsoft.com/office/drawing/2014/main" id="{FC56C7E6-D991-4545-8007-194C6B6A3C40}"/>
              </a:ext>
            </a:extLst>
          </p:cNvPr>
          <p:cNvSpPr/>
          <p:nvPr/>
        </p:nvSpPr>
        <p:spPr>
          <a:xfrm>
            <a:off x="6307615" y="2517891"/>
            <a:ext cx="604553" cy="2879993"/>
          </a:xfrm>
          <a:prstGeom prst="rightBrace">
            <a:avLst>
              <a:gd name="adj1" fmla="val 8333"/>
              <a:gd name="adj2" fmla="val 48857"/>
            </a:avLst>
          </a:prstGeom>
          <a:ln w="57150">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91118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24" grpId="0"/>
      <p:bldP spid="25"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8685453"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2145155" y="2025354"/>
            <a:ext cx="434273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Theo em, kỉ niệm trong quá khứ có ý nghĩa gì với việc nuôi dưỡng tâm hồn của chúng ta trong hiện tại?</a:t>
            </a:r>
            <a:endPar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439207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id="{09FF482E-DD2E-461D-B41D-CE502008C44E}"/>
              </a:ext>
            </a:extLst>
          </p:cNvPr>
          <p:cNvSpPr/>
          <p:nvPr/>
        </p:nvSpPr>
        <p:spPr>
          <a:xfrm>
            <a:off x="2360023" y="127395"/>
            <a:ext cx="6953310" cy="1077217"/>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id="{FA65EB56-71D1-4663-A0E0-E6C0B5459A18}"/>
              </a:ext>
            </a:extLst>
          </p:cNvPr>
          <p:cNvSpPr txBox="1"/>
          <p:nvPr/>
        </p:nvSpPr>
        <p:spPr>
          <a:xfrm>
            <a:off x="2960651" y="47229"/>
            <a:ext cx="6269110" cy="1077218"/>
          </a:xfrm>
          <a:prstGeom prst="rect">
            <a:avLst/>
          </a:prstGeom>
          <a:noFill/>
        </p:spPr>
        <p:txBody>
          <a:bodyPr wrap="square" rtlCol="0">
            <a:spAutoFit/>
          </a:bodyPr>
          <a:lstStyle/>
          <a:p>
            <a:pPr lvl="0" algn="ctr" defTabSz="914309">
              <a:defRPr/>
            </a:pP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3. Chia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sẻ</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học</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về</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cách</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nghĩ</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và</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cách</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ứng</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xử</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của</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bản</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thân</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41982" y="-27664"/>
            <a:ext cx="1421464" cy="1417622"/>
          </a:xfrm>
          <a:prstGeom prst="rect">
            <a:avLst/>
          </a:prstGeom>
        </p:spPr>
      </p:pic>
      <p:pic>
        <p:nvPicPr>
          <p:cNvPr id="32" name="图片 32">
            <a:extLst>
              <a:ext uri="{FF2B5EF4-FFF2-40B4-BE49-F238E27FC236}">
                <a16:creationId xmlns:a16="http://schemas.microsoft.com/office/drawing/2014/main" id="{6F151BE2-27DC-4065-A574-35D97795F1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1" y="1"/>
            <a:ext cx="1942120" cy="1951167"/>
          </a:xfrm>
          <a:prstGeom prst="rect">
            <a:avLst/>
          </a:prstGeom>
        </p:spPr>
      </p:pic>
      <p:sp>
        <p:nvSpPr>
          <p:cNvPr id="43" name="Rectangle 42">
            <a:extLst>
              <a:ext uri="{FF2B5EF4-FFF2-40B4-BE49-F238E27FC236}">
                <a16:creationId xmlns:a16="http://schemas.microsoft.com/office/drawing/2014/main" id="{186575C3-73B3-4762-9EA1-EB4963FFD43B}"/>
              </a:ext>
            </a:extLst>
          </p:cNvPr>
          <p:cNvSpPr/>
          <p:nvPr/>
        </p:nvSpPr>
        <p:spPr>
          <a:xfrm>
            <a:off x="596742" y="2955298"/>
            <a:ext cx="2732039" cy="707886"/>
          </a:xfrm>
          <a:prstGeom prst="rect">
            <a:avLst/>
          </a:prstGeom>
        </p:spPr>
        <p:txBody>
          <a:bodyPr wrap="square">
            <a:spAutoFit/>
          </a:bodyPr>
          <a:lstStyle/>
          <a:p>
            <a:pPr marL="0" marR="0" lvl="0" indent="457200" algn="just"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mn-cs"/>
              </a:rPr>
              <a:t>Kỉ</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S Mincho" panose="02020609040205080304" pitchFamily="49" charset="-128"/>
                <a:cs typeface="+mn-cs"/>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S Mincho" panose="02020609040205080304" pitchFamily="49" charset="-128"/>
                <a:cs typeface="+mn-cs"/>
              </a:rPr>
              <a:t>niệm</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mn-cs"/>
            </a:endParaRPr>
          </a:p>
        </p:txBody>
      </p:sp>
      <p:sp>
        <p:nvSpPr>
          <p:cNvPr id="44" name="矩形 8">
            <a:extLst>
              <a:ext uri="{FF2B5EF4-FFF2-40B4-BE49-F238E27FC236}">
                <a16:creationId xmlns:a16="http://schemas.microsoft.com/office/drawing/2014/main" id="{5E1B8ABB-6F2E-4BF5-A899-63844450B07A}"/>
              </a:ext>
            </a:extLst>
          </p:cNvPr>
          <p:cNvSpPr/>
          <p:nvPr/>
        </p:nvSpPr>
        <p:spPr>
          <a:xfrm>
            <a:off x="776119" y="2631699"/>
            <a:ext cx="2738654" cy="1332339"/>
          </a:xfrm>
          <a:prstGeom prst="rect">
            <a:avLst/>
          </a:prstGeom>
          <a:noFill/>
          <a:ln w="76200">
            <a:solidFill>
              <a:srgbClr val="5D8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7" name="Picture 2" descr="Chim tu hú báo hiệu mùa gì đang đến ? Đọc bài Làm việc thậ">
            <a:extLst>
              <a:ext uri="{FF2B5EF4-FFF2-40B4-BE49-F238E27FC236}">
                <a16:creationId xmlns:a16="http://schemas.microsoft.com/office/drawing/2014/main" id="{9FD25E1C-D9FD-4BA6-9793-617D41BEEE53}"/>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205" y="2071255"/>
            <a:ext cx="1390247" cy="977386"/>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
            <a:extLst>
              <a:ext uri="{FF2B5EF4-FFF2-40B4-BE49-F238E27FC236}">
                <a16:creationId xmlns:a16="http://schemas.microsoft.com/office/drawing/2014/main" id="{77B606B9-2922-41F7-AEB4-9A660130F6EE}"/>
              </a:ext>
            </a:extLst>
          </p:cNvPr>
          <p:cNvGrpSpPr>
            <a:grpSpLocks noChangeAspect="1"/>
          </p:cNvGrpSpPr>
          <p:nvPr/>
        </p:nvGrpSpPr>
        <p:grpSpPr bwMode="auto">
          <a:xfrm flipH="1">
            <a:off x="3945584" y="1214013"/>
            <a:ext cx="1144281" cy="989145"/>
            <a:chOff x="2883" y="375"/>
            <a:chExt cx="1938" cy="1977"/>
          </a:xfrm>
          <a:solidFill>
            <a:srgbClr val="F5C646"/>
          </a:solidFill>
        </p:grpSpPr>
        <p:sp>
          <p:nvSpPr>
            <p:cNvPr id="46" name="Freeform 5">
              <a:extLst>
                <a:ext uri="{FF2B5EF4-FFF2-40B4-BE49-F238E27FC236}">
                  <a16:creationId xmlns:a16="http://schemas.microsoft.com/office/drawing/2014/main" id="{4884ADD4-69B6-40FF-8EEB-2FE4535DCECE}"/>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8" name="Freeform 6">
              <a:extLst>
                <a:ext uri="{FF2B5EF4-FFF2-40B4-BE49-F238E27FC236}">
                  <a16:creationId xmlns:a16="http://schemas.microsoft.com/office/drawing/2014/main" id="{88676D73-8F6D-48F9-A0BB-B605274AC775}"/>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9" name="Freeform 7">
              <a:extLst>
                <a:ext uri="{FF2B5EF4-FFF2-40B4-BE49-F238E27FC236}">
                  <a16:creationId xmlns:a16="http://schemas.microsoft.com/office/drawing/2014/main" id="{35983E09-53C8-4610-A02B-50974EE18150}"/>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0" name="Freeform 8">
              <a:extLst>
                <a:ext uri="{FF2B5EF4-FFF2-40B4-BE49-F238E27FC236}">
                  <a16:creationId xmlns:a16="http://schemas.microsoft.com/office/drawing/2014/main" id="{CC68D12A-EF10-4257-98DD-AED97CCAFC3E}"/>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1" name="Freeform 9">
              <a:extLst>
                <a:ext uri="{FF2B5EF4-FFF2-40B4-BE49-F238E27FC236}">
                  <a16:creationId xmlns:a16="http://schemas.microsoft.com/office/drawing/2014/main" id="{851285B7-2AA9-48AE-ABC7-E14EDB7B3A92}"/>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2" name="Freeform 10">
              <a:extLst>
                <a:ext uri="{FF2B5EF4-FFF2-40B4-BE49-F238E27FC236}">
                  <a16:creationId xmlns:a16="http://schemas.microsoft.com/office/drawing/2014/main" id="{96E4C7E9-8110-4D89-9D52-7C82C5E7E9BF}"/>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3" name="Freeform 11">
              <a:extLst>
                <a:ext uri="{FF2B5EF4-FFF2-40B4-BE49-F238E27FC236}">
                  <a16:creationId xmlns:a16="http://schemas.microsoft.com/office/drawing/2014/main" id="{6A1E041D-3D08-499D-8796-D87C5884C5E5}"/>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4" name="Freeform 12">
              <a:extLst>
                <a:ext uri="{FF2B5EF4-FFF2-40B4-BE49-F238E27FC236}">
                  <a16:creationId xmlns:a16="http://schemas.microsoft.com/office/drawing/2014/main" id="{2CF58841-F481-4301-A45B-62EBB11FC3F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5" name="Freeform 14">
              <a:extLst>
                <a:ext uri="{FF2B5EF4-FFF2-40B4-BE49-F238E27FC236}">
                  <a16:creationId xmlns:a16="http://schemas.microsoft.com/office/drawing/2014/main" id="{46177C83-6FCA-499E-A8DA-D3B973765841}"/>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56" name="Group 4">
            <a:extLst>
              <a:ext uri="{FF2B5EF4-FFF2-40B4-BE49-F238E27FC236}">
                <a16:creationId xmlns:a16="http://schemas.microsoft.com/office/drawing/2014/main" id="{A483753C-F678-4BF7-A6C6-D0CE5CD82490}"/>
              </a:ext>
            </a:extLst>
          </p:cNvPr>
          <p:cNvGrpSpPr>
            <a:grpSpLocks noChangeAspect="1"/>
          </p:cNvGrpSpPr>
          <p:nvPr/>
        </p:nvGrpSpPr>
        <p:grpSpPr bwMode="auto">
          <a:xfrm flipH="1">
            <a:off x="4063851" y="2588268"/>
            <a:ext cx="1144281" cy="989145"/>
            <a:chOff x="2883" y="375"/>
            <a:chExt cx="1938" cy="1977"/>
          </a:xfrm>
          <a:solidFill>
            <a:srgbClr val="399563"/>
          </a:solidFill>
        </p:grpSpPr>
        <p:sp>
          <p:nvSpPr>
            <p:cNvPr id="57" name="Freeform 5">
              <a:extLst>
                <a:ext uri="{FF2B5EF4-FFF2-40B4-BE49-F238E27FC236}">
                  <a16:creationId xmlns:a16="http://schemas.microsoft.com/office/drawing/2014/main" id="{3A95A7AF-D488-4679-B491-F501E49F4A4C}"/>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8" name="Freeform 6">
              <a:extLst>
                <a:ext uri="{FF2B5EF4-FFF2-40B4-BE49-F238E27FC236}">
                  <a16:creationId xmlns:a16="http://schemas.microsoft.com/office/drawing/2014/main" id="{11294D4A-353B-4F98-BEAE-C31E3ADC2971}"/>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9" name="Freeform 7">
              <a:extLst>
                <a:ext uri="{FF2B5EF4-FFF2-40B4-BE49-F238E27FC236}">
                  <a16:creationId xmlns:a16="http://schemas.microsoft.com/office/drawing/2014/main" id="{F2CA8EEF-FE05-426F-96D7-CA92C4D87554}"/>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0" name="Freeform 8">
              <a:extLst>
                <a:ext uri="{FF2B5EF4-FFF2-40B4-BE49-F238E27FC236}">
                  <a16:creationId xmlns:a16="http://schemas.microsoft.com/office/drawing/2014/main" id="{4EF41621-2AF4-4D97-8634-5C065DE27DC5}"/>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1" name="Freeform 9">
              <a:extLst>
                <a:ext uri="{FF2B5EF4-FFF2-40B4-BE49-F238E27FC236}">
                  <a16:creationId xmlns:a16="http://schemas.microsoft.com/office/drawing/2014/main" id="{1A457EA8-D355-4F86-B2AA-EAC3160E80BD}"/>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2" name="Freeform 10">
              <a:extLst>
                <a:ext uri="{FF2B5EF4-FFF2-40B4-BE49-F238E27FC236}">
                  <a16:creationId xmlns:a16="http://schemas.microsoft.com/office/drawing/2014/main" id="{4A9D3B63-5285-4111-BC5B-D6D92FFE3806}"/>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3" name="Freeform 11">
              <a:extLst>
                <a:ext uri="{FF2B5EF4-FFF2-40B4-BE49-F238E27FC236}">
                  <a16:creationId xmlns:a16="http://schemas.microsoft.com/office/drawing/2014/main" id="{C4307AE0-96FE-4505-B353-23E644DC97C1}"/>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4" name="Freeform 12">
              <a:extLst>
                <a:ext uri="{FF2B5EF4-FFF2-40B4-BE49-F238E27FC236}">
                  <a16:creationId xmlns:a16="http://schemas.microsoft.com/office/drawing/2014/main" id="{42E09E77-B049-47A2-B8A4-777605BF16FE}"/>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5" name="Freeform 14">
              <a:extLst>
                <a:ext uri="{FF2B5EF4-FFF2-40B4-BE49-F238E27FC236}">
                  <a16:creationId xmlns:a16="http://schemas.microsoft.com/office/drawing/2014/main" id="{2BE9D14A-CF16-49C0-9BA9-975EE02B2AA0}"/>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66" name="Group 4">
            <a:extLst>
              <a:ext uri="{FF2B5EF4-FFF2-40B4-BE49-F238E27FC236}">
                <a16:creationId xmlns:a16="http://schemas.microsoft.com/office/drawing/2014/main" id="{8AA144A3-3595-49B2-91F6-C66F1C9B2B48}"/>
              </a:ext>
            </a:extLst>
          </p:cNvPr>
          <p:cNvGrpSpPr>
            <a:grpSpLocks noChangeAspect="1"/>
          </p:cNvGrpSpPr>
          <p:nvPr/>
        </p:nvGrpSpPr>
        <p:grpSpPr bwMode="auto">
          <a:xfrm flipH="1">
            <a:off x="4102381" y="3904734"/>
            <a:ext cx="1144281" cy="989145"/>
            <a:chOff x="2883" y="375"/>
            <a:chExt cx="1938" cy="1977"/>
          </a:xfrm>
          <a:solidFill>
            <a:srgbClr val="F5C646"/>
          </a:solidFill>
        </p:grpSpPr>
        <p:sp>
          <p:nvSpPr>
            <p:cNvPr id="67" name="Freeform 5">
              <a:extLst>
                <a:ext uri="{FF2B5EF4-FFF2-40B4-BE49-F238E27FC236}">
                  <a16:creationId xmlns:a16="http://schemas.microsoft.com/office/drawing/2014/main" id="{C56332FB-1102-4307-AC89-AB0BF88D41D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6">
              <a:extLst>
                <a:ext uri="{FF2B5EF4-FFF2-40B4-BE49-F238E27FC236}">
                  <a16:creationId xmlns:a16="http://schemas.microsoft.com/office/drawing/2014/main" id="{7FF46550-FFFD-477C-8542-3DC3290EF03B}"/>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9" name="Freeform 7">
              <a:extLst>
                <a:ext uri="{FF2B5EF4-FFF2-40B4-BE49-F238E27FC236}">
                  <a16:creationId xmlns:a16="http://schemas.microsoft.com/office/drawing/2014/main" id="{965991B2-3A7F-4ADC-AFCC-8E15BA86687C}"/>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0" name="Freeform 8">
              <a:extLst>
                <a:ext uri="{FF2B5EF4-FFF2-40B4-BE49-F238E27FC236}">
                  <a16:creationId xmlns:a16="http://schemas.microsoft.com/office/drawing/2014/main" id="{5DE84E34-FED7-452D-8D01-76CF80A523BD}"/>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9">
              <a:extLst>
                <a:ext uri="{FF2B5EF4-FFF2-40B4-BE49-F238E27FC236}">
                  <a16:creationId xmlns:a16="http://schemas.microsoft.com/office/drawing/2014/main" id="{5C474941-67C0-4850-932E-B23BB1BD375E}"/>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10">
              <a:extLst>
                <a:ext uri="{FF2B5EF4-FFF2-40B4-BE49-F238E27FC236}">
                  <a16:creationId xmlns:a16="http://schemas.microsoft.com/office/drawing/2014/main" id="{F23F8E4A-861C-4CB5-BE86-F8F4022EDA28}"/>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11">
              <a:extLst>
                <a:ext uri="{FF2B5EF4-FFF2-40B4-BE49-F238E27FC236}">
                  <a16:creationId xmlns:a16="http://schemas.microsoft.com/office/drawing/2014/main" id="{F0B60885-C62A-48B7-81B4-73A1A8844205}"/>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12">
              <a:extLst>
                <a:ext uri="{FF2B5EF4-FFF2-40B4-BE49-F238E27FC236}">
                  <a16:creationId xmlns:a16="http://schemas.microsoft.com/office/drawing/2014/main" id="{1D02F8E9-DDF6-4A30-8659-106720F935BE}"/>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4">
              <a:extLst>
                <a:ext uri="{FF2B5EF4-FFF2-40B4-BE49-F238E27FC236}">
                  <a16:creationId xmlns:a16="http://schemas.microsoft.com/office/drawing/2014/main" id="{0D345361-2A32-4713-82F5-7DE6068EE566}"/>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76" name="TextBox 78">
            <a:extLst>
              <a:ext uri="{FF2B5EF4-FFF2-40B4-BE49-F238E27FC236}">
                <a16:creationId xmlns:a16="http://schemas.microsoft.com/office/drawing/2014/main" id="{80365931-48F5-42E2-8DE7-63BFCD89280F}"/>
              </a:ext>
            </a:extLst>
          </p:cNvPr>
          <p:cNvSpPr txBox="1"/>
          <p:nvPr/>
        </p:nvSpPr>
        <p:spPr>
          <a:xfrm>
            <a:off x="4566732" y="1757526"/>
            <a:ext cx="6723459" cy="738664"/>
          </a:xfrm>
          <a:prstGeom prst="rect">
            <a:avLst/>
          </a:prstGeom>
          <a:noFill/>
        </p:spPr>
        <p:txBody>
          <a:bodyPr wrap="square" lIns="0" tIns="0" rIns="0" bIns="0" rtlCol="0">
            <a:spAutoFit/>
          </a:bodyPr>
          <a:lstStyle/>
          <a:p>
            <a:pPr lvl="0"/>
            <a:r>
              <a:rPr lang="en-US" sz="2400" i="1" dirty="0" err="1">
                <a:solidFill>
                  <a:prstClr val="black"/>
                </a:solidFill>
                <a:latin typeface="Times New Roman" panose="02020603050405020304" pitchFamily="18" charset="0"/>
                <a:cs typeface="Times New Roman" panose="02020603050405020304" pitchFamily="18" charset="0"/>
              </a:rPr>
              <a:t>Làm</a:t>
            </a:r>
            <a:r>
              <a:rPr lang="en-US" sz="2400" i="1" dirty="0">
                <a:solidFill>
                  <a:prstClr val="black"/>
                </a:solidFill>
                <a:latin typeface="Times New Roman" panose="02020603050405020304" pitchFamily="18" charset="0"/>
                <a:cs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cho tâm hồn chúng ta phong phú hơn; khiến chúng ta có tình cảm sâu sắc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hơn</a:t>
            </a:r>
            <a:r>
              <a:rPr lang="en-US" sz="2400" i="1"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7" name="TextBox 78">
            <a:extLst>
              <a:ext uri="{FF2B5EF4-FFF2-40B4-BE49-F238E27FC236}">
                <a16:creationId xmlns:a16="http://schemas.microsoft.com/office/drawing/2014/main" id="{A7E66AF0-6F52-48A5-99CE-ACE1C96579EC}"/>
              </a:ext>
            </a:extLst>
          </p:cNvPr>
          <p:cNvSpPr txBox="1"/>
          <p:nvPr/>
        </p:nvSpPr>
        <p:spPr>
          <a:xfrm>
            <a:off x="5441452" y="2752915"/>
            <a:ext cx="5399936" cy="738664"/>
          </a:xfrm>
          <a:prstGeom prst="rect">
            <a:avLst/>
          </a:prstGeom>
          <a:noFill/>
        </p:spPr>
        <p:txBody>
          <a:bodyPr wrap="square" lIns="0" tIns="0" rIns="0" bIns="0" rtlCol="0">
            <a:spAutoFit/>
          </a:bodyPr>
          <a:lstStyle/>
          <a:p>
            <a:pPr lvl="0"/>
            <a:r>
              <a:rPr lang="en-US" sz="2400" i="1" dirty="0">
                <a:solidFill>
                  <a:prstClr val="black"/>
                </a:solidFill>
                <a:latin typeface="Times New Roman" panose="02020603050405020304" pitchFamily="18" charset="0"/>
                <a:cs typeface="Times New Roman" panose="02020603050405020304" pitchFamily="18" charset="0"/>
              </a:rPr>
              <a:t>N</a:t>
            </a:r>
            <a:r>
              <a:rPr lang="vi-VN" sz="2400" i="1" dirty="0">
                <a:solidFill>
                  <a:prstClr val="black"/>
                </a:solidFill>
                <a:latin typeface="Times New Roman" panose="02020603050405020304" pitchFamily="18" charset="0"/>
                <a:cs typeface="Times New Roman" panose="02020603050405020304" pitchFamily="18" charset="0"/>
              </a:rPr>
              <a:t>âng đỡ tâm hồn chúng ta, giúp ta mạnh mẽ hơn, lạc quan hơn…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8" name="TextBox 78">
            <a:extLst>
              <a:ext uri="{FF2B5EF4-FFF2-40B4-BE49-F238E27FC236}">
                <a16:creationId xmlns:a16="http://schemas.microsoft.com/office/drawing/2014/main" id="{CA03C6B7-1EF7-4B75-833A-F361B3EC99EB}"/>
              </a:ext>
            </a:extLst>
          </p:cNvPr>
          <p:cNvSpPr txBox="1"/>
          <p:nvPr/>
        </p:nvSpPr>
        <p:spPr>
          <a:xfrm>
            <a:off x="5248708" y="4385221"/>
            <a:ext cx="6261816" cy="738664"/>
          </a:xfrm>
          <a:prstGeom prst="rect">
            <a:avLst/>
          </a:prstGeom>
          <a:noFill/>
        </p:spPr>
        <p:txBody>
          <a:bodyPr wrap="square" lIns="0" tIns="0" rIns="0" bIns="0" rtlCol="0">
            <a:spAutoFit/>
          </a:bodyPr>
          <a:lstStyle/>
          <a:p>
            <a:pPr lvl="0" algn="just"/>
            <a:r>
              <a:rPr lang="nl-NL" sz="2400" i="1" dirty="0">
                <a:solidFill>
                  <a:prstClr val="black"/>
                </a:solidFill>
                <a:latin typeface="Times New Roman" panose="02020603050405020304" pitchFamily="18" charset="0"/>
                <a:cs typeface="Times New Roman" panose="02020603050405020304" pitchFamily="18" charset="0"/>
              </a:rPr>
              <a:t>Giúp ta thêm trân trọng quá khứ, quý trọng thực tại.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056450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left)">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ppt_x"/>
                                          </p:val>
                                        </p:tav>
                                        <p:tav tm="100000">
                                          <p:val>
                                            <p:strVal val="#ppt_x"/>
                                          </p:val>
                                        </p:tav>
                                      </p:tavLst>
                                    </p:anim>
                                    <p:anim calcmode="lin" valueType="num">
                                      <p:cBhvr additive="base">
                                        <p:cTn id="2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left)">
                                      <p:cBhvr>
                                        <p:cTn id="32" dur="75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left)">
                                      <p:cBhvr>
                                        <p:cTn id="37" dur="75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wipe(left)">
                                      <p:cBhvr>
                                        <p:cTn id="42" dur="75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wipe(down)">
                                      <p:cBhvr>
                                        <p:cTn id="47" dur="750"/>
                                        <p:tgtEl>
                                          <p:spTgt spid="7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wipe(down)">
                                      <p:cBhvr>
                                        <p:cTn id="52" dur="750"/>
                                        <p:tgtEl>
                                          <p:spTgt spid="7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animEffect transition="in" filter="wipe(down)">
                                      <p:cBhvr>
                                        <p:cTn id="57" dur="75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43" grpId="0"/>
      <p:bldP spid="44" grpId="0" animBg="1"/>
      <p:bldP spid="76" grpId="0"/>
      <p:bldP spid="77" grpId="0"/>
      <p:bldP spid="7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ownloads\Bản đồ tư duy Lên ý tưởng (2).png">
            <a:extLst>
              <a:ext uri="{FF2B5EF4-FFF2-40B4-BE49-F238E27FC236}">
                <a16:creationId xmlns:a16="http://schemas.microsoft.com/office/drawing/2014/main" id="{5A596DC7-2838-47A9-A977-C04B5A4E0B8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303" y="365761"/>
            <a:ext cx="11373393" cy="5564776"/>
          </a:xfrm>
          <a:prstGeom prst="rect">
            <a:avLst/>
          </a:prstGeom>
          <a:noFill/>
          <a:ln>
            <a:noFill/>
          </a:ln>
        </p:spPr>
      </p:pic>
    </p:spTree>
    <p:extLst>
      <p:ext uri="{BB962C8B-B14F-4D97-AF65-F5344CB8AC3E}">
        <p14:creationId xmlns:p14="http://schemas.microsoft.com/office/powerpoint/2010/main" val="292624398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III.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Tổng</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kết</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2353839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1">
            <a:extLst>
              <a:ext uri="{FF2B5EF4-FFF2-40B4-BE49-F238E27FC236}">
                <a16:creationId xmlns:a16="http://schemas.microsoft.com/office/drawing/2014/main" id="{2E190D9B-BA21-437A-A710-F39D613CB24D}"/>
              </a:ext>
            </a:extLst>
          </p:cNvPr>
          <p:cNvGrpSpPr/>
          <p:nvPr/>
        </p:nvGrpSpPr>
        <p:grpSpPr>
          <a:xfrm>
            <a:off x="1610625" y="954064"/>
            <a:ext cx="9123587" cy="3832076"/>
            <a:chOff x="1510635" y="1853292"/>
            <a:chExt cx="9124775" cy="3832575"/>
          </a:xfrm>
        </p:grpSpPr>
        <p:sp>
          <p:nvSpPr>
            <p:cNvPr id="3" name="Freeform 105">
              <a:extLst>
                <a:ext uri="{FF2B5EF4-FFF2-40B4-BE49-F238E27FC236}">
                  <a16:creationId xmlns:a16="http://schemas.microsoft.com/office/drawing/2014/main"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 name="Freeform 107">
              <a:extLst>
                <a:ext uri="{FF2B5EF4-FFF2-40B4-BE49-F238E27FC236}">
                  <a16:creationId xmlns:a16="http://schemas.microsoft.com/office/drawing/2014/main"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outerShdw blurRad="60007" dist="310007" dir="7680000" sy="30000" kx="1300200" algn="ctr" rotWithShape="0">
                    <a:prstClr val="black">
                      <a:alpha val="32000"/>
                    </a:prstClr>
                  </a:outerShdw>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5" name="组合 4">
              <a:extLst>
                <a:ext uri="{FF2B5EF4-FFF2-40B4-BE49-F238E27FC236}">
                  <a16:creationId xmlns:a16="http://schemas.microsoft.com/office/drawing/2014/main"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1" name="Freeform 106">
                <a:extLst>
                  <a:ext uri="{FF2B5EF4-FFF2-40B4-BE49-F238E27FC236}">
                    <a16:creationId xmlns:a16="http://schemas.microsoft.com/office/drawing/2014/main"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2" name="Freeform 108">
                <a:extLst>
                  <a:ext uri="{FF2B5EF4-FFF2-40B4-BE49-F238E27FC236}">
                    <a16:creationId xmlns:a16="http://schemas.microsoft.com/office/drawing/2014/main"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3" name="Freeform 109">
                <a:extLst>
                  <a:ext uri="{FF2B5EF4-FFF2-40B4-BE49-F238E27FC236}">
                    <a16:creationId xmlns:a16="http://schemas.microsoft.com/office/drawing/2014/main"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4" name="Freeform 121">
                <a:extLst>
                  <a:ext uri="{FF2B5EF4-FFF2-40B4-BE49-F238E27FC236}">
                    <a16:creationId xmlns:a16="http://schemas.microsoft.com/office/drawing/2014/main"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5" name="Freeform 122">
                <a:extLst>
                  <a:ext uri="{FF2B5EF4-FFF2-40B4-BE49-F238E27FC236}">
                    <a16:creationId xmlns:a16="http://schemas.microsoft.com/office/drawing/2014/main"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6" name="Freeform 123">
                <a:extLst>
                  <a:ext uri="{FF2B5EF4-FFF2-40B4-BE49-F238E27FC236}">
                    <a16:creationId xmlns:a16="http://schemas.microsoft.com/office/drawing/2014/main"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7" name="Freeform 124">
                <a:extLst>
                  <a:ext uri="{FF2B5EF4-FFF2-40B4-BE49-F238E27FC236}">
                    <a16:creationId xmlns:a16="http://schemas.microsoft.com/office/drawing/2014/main"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7" name="Freeform 11">
              <a:extLst>
                <a:ext uri="{FF2B5EF4-FFF2-40B4-BE49-F238E27FC236}">
                  <a16:creationId xmlns:a16="http://schemas.microsoft.com/office/drawing/2014/main"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9" name="组合 122">
              <a:extLst>
                <a:ext uri="{FF2B5EF4-FFF2-40B4-BE49-F238E27FC236}">
                  <a16:creationId xmlns:a16="http://schemas.microsoft.com/office/drawing/2014/main"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7" name="Rectangle 13">
                <a:extLst>
                  <a:ext uri="{FF2B5EF4-FFF2-40B4-BE49-F238E27FC236}">
                    <a16:creationId xmlns:a16="http://schemas.microsoft.com/office/drawing/2014/main"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8" name="Rectangle 14">
                <a:extLst>
                  <a:ext uri="{FF2B5EF4-FFF2-40B4-BE49-F238E27FC236}">
                    <a16:creationId xmlns:a16="http://schemas.microsoft.com/office/drawing/2014/main"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9" name="Rectangle 15">
                <a:extLst>
                  <a:ext uri="{FF2B5EF4-FFF2-40B4-BE49-F238E27FC236}">
                    <a16:creationId xmlns:a16="http://schemas.microsoft.com/office/drawing/2014/main"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1" name="组合 13321">
              <a:extLst>
                <a:ext uri="{FF2B5EF4-FFF2-40B4-BE49-F238E27FC236}">
                  <a16:creationId xmlns:a16="http://schemas.microsoft.com/office/drawing/2014/main" id="{EE5D4307-E8AC-499B-B4B1-485CA574E068}"/>
                </a:ext>
              </a:extLst>
            </p:cNvPr>
            <p:cNvGrpSpPr/>
            <p:nvPr/>
          </p:nvGrpSpPr>
          <p:grpSpPr bwMode="auto">
            <a:xfrm>
              <a:off x="8309624" y="4085960"/>
              <a:ext cx="281465" cy="279348"/>
              <a:chOff x="1057275" y="3008313"/>
              <a:chExt cx="368300" cy="368300"/>
            </a:xfrm>
            <a:solidFill>
              <a:srgbClr val="548235"/>
            </a:solidFill>
          </p:grpSpPr>
          <p:sp>
            <p:nvSpPr>
              <p:cNvPr id="34" name="Freeform 11">
                <a:extLst>
                  <a:ext uri="{FF2B5EF4-FFF2-40B4-BE49-F238E27FC236}">
                    <a16:creationId xmlns:a16="http://schemas.microsoft.com/office/drawing/2014/main" id="{E434112F-3025-45A7-BA33-0ADA8FFAA5EB}"/>
                  </a:ext>
                </a:extLst>
              </p:cNvPr>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5" name="Freeform 12">
                <a:extLst>
                  <a:ext uri="{FF2B5EF4-FFF2-40B4-BE49-F238E27FC236}">
                    <a16:creationId xmlns:a16="http://schemas.microsoft.com/office/drawing/2014/main" id="{535990B6-437A-457F-97DC-F575A2980FEE}"/>
                  </a:ext>
                </a:extLst>
              </p:cNvPr>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3" name="组合 13322">
              <a:extLst>
                <a:ext uri="{FF2B5EF4-FFF2-40B4-BE49-F238E27FC236}">
                  <a16:creationId xmlns:a16="http://schemas.microsoft.com/office/drawing/2014/main" id="{D22A5A98-3BC2-4B2F-8FA4-BE31CBB8B13C}"/>
                </a:ext>
              </a:extLst>
            </p:cNvPr>
            <p:cNvGrpSpPr/>
            <p:nvPr/>
          </p:nvGrpSpPr>
          <p:grpSpPr bwMode="auto">
            <a:xfrm>
              <a:off x="1658432" y="4037285"/>
              <a:ext cx="279348" cy="298396"/>
              <a:chOff x="1946500" y="2659080"/>
              <a:chExt cx="249236" cy="264850"/>
            </a:xfrm>
            <a:solidFill>
              <a:srgbClr val="FFC000"/>
            </a:solidFill>
          </p:grpSpPr>
          <p:sp>
            <p:nvSpPr>
              <p:cNvPr id="30" name="Rectangle 13">
                <a:extLst>
                  <a:ext uri="{FF2B5EF4-FFF2-40B4-BE49-F238E27FC236}">
                    <a16:creationId xmlns:a16="http://schemas.microsoft.com/office/drawing/2014/main" id="{01F47890-AB07-4BC0-9714-DCBFEB63C8FB}"/>
                  </a:ext>
                </a:extLst>
              </p:cNvPr>
              <p:cNvSpPr>
                <a:spLocks noChangeArrowheads="1"/>
              </p:cNvSpPr>
              <p:nvPr/>
            </p:nvSpPr>
            <p:spPr bwMode="auto">
              <a:xfrm>
                <a:off x="1946500" y="2712050"/>
                <a:ext cx="40474" cy="21188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1" name="Rectangle 14">
                <a:extLst>
                  <a:ext uri="{FF2B5EF4-FFF2-40B4-BE49-F238E27FC236}">
                    <a16:creationId xmlns:a16="http://schemas.microsoft.com/office/drawing/2014/main" id="{6B3BA367-28DC-4BAC-A698-95C0679EF08F}"/>
                  </a:ext>
                </a:extLst>
              </p:cNvPr>
              <p:cNvSpPr>
                <a:spLocks noChangeArrowheads="1"/>
              </p:cNvSpPr>
              <p:nvPr/>
            </p:nvSpPr>
            <p:spPr bwMode="auto">
              <a:xfrm>
                <a:off x="2016797" y="2679947"/>
                <a:ext cx="40474" cy="243983"/>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2" name="Rectangle 15">
                <a:extLst>
                  <a:ext uri="{FF2B5EF4-FFF2-40B4-BE49-F238E27FC236}">
                    <a16:creationId xmlns:a16="http://schemas.microsoft.com/office/drawing/2014/main" id="{6CA6B291-3A50-4D1A-A6DC-9E6F3DC57961}"/>
                  </a:ext>
                </a:extLst>
              </p:cNvPr>
              <p:cNvSpPr>
                <a:spLocks noChangeArrowheads="1"/>
              </p:cNvSpPr>
              <p:nvPr/>
            </p:nvSpPr>
            <p:spPr bwMode="auto">
              <a:xfrm>
                <a:off x="2084964" y="2659080"/>
                <a:ext cx="42604" cy="26485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3" name="Rectangle 16">
                <a:extLst>
                  <a:ext uri="{FF2B5EF4-FFF2-40B4-BE49-F238E27FC236}">
                    <a16:creationId xmlns:a16="http://schemas.microsoft.com/office/drawing/2014/main" id="{6AB3528A-4FCD-447C-96C6-EF0DA3DC820F}"/>
                  </a:ext>
                </a:extLst>
              </p:cNvPr>
              <p:cNvSpPr>
                <a:spLocks noChangeArrowheads="1"/>
              </p:cNvSpPr>
              <p:nvPr/>
            </p:nvSpPr>
            <p:spPr bwMode="auto">
              <a:xfrm>
                <a:off x="2155262" y="2790702"/>
                <a:ext cx="40474" cy="133228"/>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9" name="Oval 54">
                <a:extLst>
                  <a:ext uri="{FF2B5EF4-FFF2-40B4-BE49-F238E27FC236}">
                    <a16:creationId xmlns:a16="http://schemas.microsoft.com/office/drawing/2014/main"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7" name="Oval 54">
                <a:extLst>
                  <a:ext uri="{FF2B5EF4-FFF2-40B4-BE49-F238E27FC236}">
                    <a16:creationId xmlns:a16="http://schemas.microsoft.com/office/drawing/2014/main"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6" name="组合 41">
              <a:extLst>
                <a:ext uri="{FF2B5EF4-FFF2-40B4-BE49-F238E27FC236}">
                  <a16:creationId xmlns:a16="http://schemas.microsoft.com/office/drawing/2014/main" id="{836DDB2E-F0C3-464E-9307-EADFD36A07C2}"/>
                </a:ext>
              </a:extLst>
            </p:cNvPr>
            <p:cNvGrpSpPr/>
            <p:nvPr/>
          </p:nvGrpSpPr>
          <p:grpSpPr>
            <a:xfrm>
              <a:off x="6959440" y="4426683"/>
              <a:ext cx="3675970" cy="882487"/>
              <a:chOff x="6626860" y="4574541"/>
              <a:chExt cx="3676651" cy="882650"/>
            </a:xfrm>
          </p:grpSpPr>
          <p:sp>
            <p:nvSpPr>
              <p:cNvPr id="24" name="任意多边形 41">
                <a:extLst>
                  <a:ext uri="{FF2B5EF4-FFF2-40B4-BE49-F238E27FC236}">
                    <a16:creationId xmlns:a16="http://schemas.microsoft.com/office/drawing/2014/main" id="{2249F22D-AD98-464D-8038-07B2A1F4E2C0}"/>
                  </a:ext>
                </a:extLst>
              </p:cNvPr>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5" name="Oval 54">
                <a:extLst>
                  <a:ext uri="{FF2B5EF4-FFF2-40B4-BE49-F238E27FC236}">
                    <a16:creationId xmlns:a16="http://schemas.microsoft.com/office/drawing/2014/main" id="{7EA7B763-AAC9-4029-805D-10A5805EC886}"/>
                  </a:ext>
                </a:extLst>
              </p:cNvPr>
              <p:cNvSpPr>
                <a:spLocks noChangeArrowheads="1"/>
              </p:cNvSpPr>
              <p:nvPr/>
            </p:nvSpPr>
            <p:spPr bwMode="auto">
              <a:xfrm>
                <a:off x="6626860"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7" name="组合 44">
              <a:extLst>
                <a:ext uri="{FF2B5EF4-FFF2-40B4-BE49-F238E27FC236}">
                  <a16:creationId xmlns:a16="http://schemas.microsoft.com/office/drawing/2014/main" id="{5EAD8BE1-F677-41DB-8004-23E67CFBBA16}"/>
                </a:ext>
              </a:extLst>
            </p:cNvPr>
            <p:cNvGrpSpPr/>
            <p:nvPr/>
          </p:nvGrpSpPr>
          <p:grpSpPr>
            <a:xfrm>
              <a:off x="1510635" y="4426683"/>
              <a:ext cx="3639391" cy="882487"/>
              <a:chOff x="1177046" y="4574541"/>
              <a:chExt cx="3640065" cy="882650"/>
            </a:xfrm>
          </p:grpSpPr>
          <p:sp>
            <p:nvSpPr>
              <p:cNvPr id="22" name="任意多边形 44">
                <a:extLst>
                  <a:ext uri="{FF2B5EF4-FFF2-40B4-BE49-F238E27FC236}">
                    <a16:creationId xmlns:a16="http://schemas.microsoft.com/office/drawing/2014/main" id="{AAABC800-AC83-4BC7-94BF-3FD04C06A5C0}"/>
                  </a:ext>
                </a:extLst>
              </p:cNvPr>
              <p:cNvSpPr/>
              <p:nvPr/>
            </p:nvSpPr>
            <p:spPr>
              <a:xfrm flipH="1">
                <a:off x="1177046" y="4574541"/>
                <a:ext cx="3574447"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等线 Light"/>
                  <a:ea typeface="字魂70号-灵悦黑体" panose="00000500000000000000" pitchFamily="2" charset="-122"/>
                  <a:cs typeface="+mn-cs"/>
                  <a:sym typeface="思源黑体 CN Normal" panose="020B0400000000000000" pitchFamily="34" charset="-122"/>
                </a:endParaRPr>
              </a:p>
            </p:txBody>
          </p:sp>
          <p:sp>
            <p:nvSpPr>
              <p:cNvPr id="23" name="Oval 54">
                <a:extLst>
                  <a:ext uri="{FF2B5EF4-FFF2-40B4-BE49-F238E27FC236}">
                    <a16:creationId xmlns:a16="http://schemas.microsoft.com/office/drawing/2014/main" id="{C18A0E27-E57E-4FC2-902C-4B020DAB0190}"/>
                  </a:ext>
                </a:extLst>
              </p:cNvPr>
              <p:cNvSpPr>
                <a:spLocks noChangeArrowheads="1"/>
              </p:cNvSpPr>
              <p:nvPr/>
            </p:nvSpPr>
            <p:spPr bwMode="auto">
              <a:xfrm>
                <a:off x="4707044"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sp>
        <p:nvSpPr>
          <p:cNvPr id="48" name="矩形: 圆角 13">
            <a:extLst>
              <a:ext uri="{FF2B5EF4-FFF2-40B4-BE49-F238E27FC236}">
                <a16:creationId xmlns:a16="http://schemas.microsoft.com/office/drawing/2014/main" id="{0BE3D493-EBDA-4640-B3DC-4872E9006E90}"/>
              </a:ext>
            </a:extLst>
          </p:cNvPr>
          <p:cNvSpPr/>
          <p:nvPr/>
        </p:nvSpPr>
        <p:spPr>
          <a:xfrm>
            <a:off x="4376627" y="329992"/>
            <a:ext cx="3408792"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id="{19000002-7DC6-48D9-9A1B-5F78289D83B0}"/>
              </a:ext>
            </a:extLst>
          </p:cNvPr>
          <p:cNvSpPr txBox="1"/>
          <p:nvPr/>
        </p:nvSpPr>
        <p:spPr>
          <a:xfrm>
            <a:off x="4203421" y="322506"/>
            <a:ext cx="3749226"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hỏi</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id="{8A773C7A-0519-49A2-AAF5-0AA26E742F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id="{4960CF2D-F1E3-4ED3-9C66-56E6570BEC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60512" y="4617578"/>
            <a:ext cx="2109267" cy="1951167"/>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id="{01F59D82-F520-4732-A93A-0820E6679E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id="{A1D5D882-9F99-4750-AA44-8657756649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id="{1BA83B1F-8B22-4B48-9ECC-5C755A60A8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id="{8ECA6D5C-7072-4FCE-A036-CA5E97ED28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3044223" y="4503526"/>
            <a:ext cx="2109267" cy="1951167"/>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id="{A83BE963-192C-49E6-9B35-4E28D956AA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id="{72128D07-9764-4BE8-8051-6F30D5231D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id="{31BD8E78-69A6-4CD4-958D-58171D1D5A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id="{63220159-9428-46AC-B8BC-10BD8D3C4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5446031" y="4650564"/>
            <a:ext cx="2109267" cy="1951167"/>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id="{420C2360-F729-4C60-B77B-A381DE83D29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sp>
        <p:nvSpPr>
          <p:cNvPr id="6" name="Rectangle 5">
            <a:extLst>
              <a:ext uri="{FF2B5EF4-FFF2-40B4-BE49-F238E27FC236}">
                <a16:creationId xmlns:a16="http://schemas.microsoft.com/office/drawing/2014/main" id="{7205873C-F840-4CD6-838B-96813B894FFE}"/>
              </a:ext>
            </a:extLst>
          </p:cNvPr>
          <p:cNvSpPr/>
          <p:nvPr/>
        </p:nvSpPr>
        <p:spPr>
          <a:xfrm>
            <a:off x="1483710" y="1553099"/>
            <a:ext cx="3114416" cy="1200329"/>
          </a:xfrm>
          <a:prstGeom prst="rect">
            <a:avLst/>
          </a:prstGeom>
        </p:spPr>
        <p:txBody>
          <a:bodyPr wrap="square">
            <a:spAutoFit/>
          </a:bodyPr>
          <a:lstStyle/>
          <a:p>
            <a:pPr lvl="0" algn="just"/>
            <a:r>
              <a:rPr lang="nl-NL" sz="2400" kern="100" dirty="0">
                <a:solidFill>
                  <a:prstClr val="black"/>
                </a:solidFill>
                <a:latin typeface="Times New Roman" panose="02020603050405020304" pitchFamily="18" charset="0"/>
                <a:ea typeface="SimSun" panose="02010600030101010101" pitchFamily="2" charset="-122"/>
              </a:rPr>
              <a:t>Hãy tóm tắt nội dung và ý nghĩa của văn bản?</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8" name="Rectangle 7">
            <a:extLst>
              <a:ext uri="{FF2B5EF4-FFF2-40B4-BE49-F238E27FC236}">
                <a16:creationId xmlns:a16="http://schemas.microsoft.com/office/drawing/2014/main" id="{78309775-AE0F-4B28-8CC0-EF04A7865FD4}"/>
              </a:ext>
            </a:extLst>
          </p:cNvPr>
          <p:cNvSpPr/>
          <p:nvPr/>
        </p:nvSpPr>
        <p:spPr>
          <a:xfrm>
            <a:off x="7905119" y="1587663"/>
            <a:ext cx="3329559" cy="830997"/>
          </a:xfrm>
          <a:prstGeom prst="rect">
            <a:avLst/>
          </a:prstGeom>
        </p:spPr>
        <p:txBody>
          <a:bodyPr wrap="square">
            <a:spAutoFit/>
          </a:bodyPr>
          <a:lstStyle/>
          <a:p>
            <a:pPr lvl="0" algn="just"/>
            <a:r>
              <a:rPr lang="nl-NL" sz="2400" kern="100" dirty="0">
                <a:solidFill>
                  <a:prstClr val="black"/>
                </a:solidFill>
                <a:latin typeface="Times New Roman" panose="02020603050405020304" pitchFamily="18" charset="0"/>
                <a:ea typeface="SimSun" panose="02010600030101010101" pitchFamily="2" charset="-122"/>
              </a:rPr>
              <a:t>Theo em, chủ đề của văn bản là gì?</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0" name="Rectangle 9">
            <a:extLst>
              <a:ext uri="{FF2B5EF4-FFF2-40B4-BE49-F238E27FC236}">
                <a16:creationId xmlns:a16="http://schemas.microsoft.com/office/drawing/2014/main" id="{231FEB8C-BC81-4109-A66D-3077A3D2609D}"/>
              </a:ext>
            </a:extLst>
          </p:cNvPr>
          <p:cNvSpPr/>
          <p:nvPr/>
        </p:nvSpPr>
        <p:spPr>
          <a:xfrm>
            <a:off x="7500965" y="3804584"/>
            <a:ext cx="3976932" cy="830997"/>
          </a:xfrm>
          <a:prstGeom prst="rect">
            <a:avLst/>
          </a:prstGeom>
        </p:spPr>
        <p:txBody>
          <a:bodyPr wrap="square">
            <a:spAutoFit/>
          </a:bodyPr>
          <a:lstStyle/>
          <a:p>
            <a:pPr lvl="0" algn="just"/>
            <a:r>
              <a:rPr lang="vi-VN" sz="2400" kern="100" dirty="0">
                <a:solidFill>
                  <a:prstClr val="black"/>
                </a:solidFill>
                <a:latin typeface="Times New Roman" panose="02020603050405020304" pitchFamily="18" charset="0"/>
                <a:ea typeface="SimSun" panose="02010600030101010101" pitchFamily="2" charset="-122"/>
              </a:rPr>
              <a:t>Nghệ thuật đặc sắc được thể hiện qua văn bản?</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2" name="Rectangle 11">
            <a:extLst>
              <a:ext uri="{FF2B5EF4-FFF2-40B4-BE49-F238E27FC236}">
                <a16:creationId xmlns:a16="http://schemas.microsoft.com/office/drawing/2014/main" id="{2631F537-07CD-465B-8FC8-AAC89DB8F00B}"/>
              </a:ext>
            </a:extLst>
          </p:cNvPr>
          <p:cNvSpPr/>
          <p:nvPr/>
        </p:nvSpPr>
        <p:spPr>
          <a:xfrm>
            <a:off x="808945" y="3687299"/>
            <a:ext cx="3705928" cy="1200329"/>
          </a:xfrm>
          <a:prstGeom prst="rect">
            <a:avLst/>
          </a:prstGeom>
        </p:spPr>
        <p:txBody>
          <a:bodyPr wrap="square">
            <a:spAutoFit/>
          </a:bodyPr>
          <a:lstStyle/>
          <a:p>
            <a:pPr lvl="0" algn="just"/>
            <a:r>
              <a:rPr lang="nl-NL" sz="2400" kern="100" dirty="0">
                <a:solidFill>
                  <a:prstClr val="black"/>
                </a:solidFill>
                <a:latin typeface="Times New Roman" panose="02020603050405020304" pitchFamily="18" charset="0"/>
                <a:ea typeface="SimSun" panose="02010600030101010101" pitchFamily="2" charset="-122"/>
              </a:rPr>
              <a:t>Các sự kiện trong văn bản giúp em hiểu đặc điểm nào của truyện ngắn</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61" name="图片 31">
            <a:extLst>
              <a:ext uri="{FF2B5EF4-FFF2-40B4-BE49-F238E27FC236}">
                <a16:creationId xmlns:a16="http://schemas.microsoft.com/office/drawing/2014/main" id="{F62CE81E-6FE4-4E10-BE8C-8BDEBC1FB8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1982" y="-27664"/>
            <a:ext cx="1421464" cy="1417622"/>
          </a:xfrm>
          <a:prstGeom prst="rect">
            <a:avLst/>
          </a:prstGeom>
        </p:spPr>
      </p:pic>
    </p:spTree>
    <p:extLst>
      <p:ext uri="{BB962C8B-B14F-4D97-AF65-F5344CB8AC3E}">
        <p14:creationId xmlns:p14="http://schemas.microsoft.com/office/powerpoint/2010/main" val="1359277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6950FEC-9B60-4AA9-A833-B26048EC0918}"/>
              </a:ext>
            </a:extLst>
          </p:cNvPr>
          <p:cNvGrpSpPr/>
          <p:nvPr/>
        </p:nvGrpSpPr>
        <p:grpSpPr>
          <a:xfrm>
            <a:off x="2763812" y="1103706"/>
            <a:ext cx="4898082" cy="3069103"/>
            <a:chOff x="0" y="0"/>
            <a:chExt cx="7620000" cy="4348480"/>
          </a:xfrm>
        </p:grpSpPr>
        <p:sp>
          <p:nvSpPr>
            <p:cNvPr id="21" name="Freeform 3">
              <a:extLst>
                <a:ext uri="{FF2B5EF4-FFF2-40B4-BE49-F238E27FC236}">
                  <a16:creationId xmlns:a16="http://schemas.microsoft.com/office/drawing/2014/main" id="{D08DA394-CB69-4765-9337-FA1C8FDD3170}"/>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defTabSz="457154">
                <a:defRPr/>
              </a:pPr>
              <a:endParaRPr lang="en-US">
                <a:solidFill>
                  <a:prstClr val="black"/>
                </a:solidFill>
                <a:latin typeface="Calibri"/>
              </a:endParaRPr>
            </a:p>
          </p:txBody>
        </p:sp>
        <p:sp>
          <p:nvSpPr>
            <p:cNvPr id="22" name="Freeform 4">
              <a:extLst>
                <a:ext uri="{FF2B5EF4-FFF2-40B4-BE49-F238E27FC236}">
                  <a16:creationId xmlns:a16="http://schemas.microsoft.com/office/drawing/2014/main" id="{BB02D71A-1594-4806-A931-AC65004133CA}"/>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defTabSz="457154">
                <a:defRPr/>
              </a:pPr>
              <a:endParaRPr lang="en-US">
                <a:solidFill>
                  <a:prstClr val="black"/>
                </a:solidFill>
                <a:latin typeface="Calibri"/>
              </a:endParaRPr>
            </a:p>
          </p:txBody>
        </p:sp>
      </p:grpSp>
      <p:pic>
        <p:nvPicPr>
          <p:cNvPr id="5" name="图片 41">
            <a:extLst>
              <a:ext uri="{FF2B5EF4-FFF2-40B4-BE49-F238E27FC236}">
                <a16:creationId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pic>
        <p:nvPicPr>
          <p:cNvPr id="17" name="Picture 16" descr="A picture containing plant, grass, field&#10;&#10;Description automatically generated">
            <a:extLst>
              <a:ext uri="{FF2B5EF4-FFF2-40B4-BE49-F238E27FC236}">
                <a16:creationId xmlns:a16="http://schemas.microsoft.com/office/drawing/2014/main" id="{167510D4-DDF8-4DBB-9321-54F8E6DC33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19" name="Picture 18" descr="A picture containing plant, grass, field&#10;&#10;Description automatically generated">
            <a:extLst>
              <a:ext uri="{FF2B5EF4-FFF2-40B4-BE49-F238E27FC236}">
                <a16:creationId xmlns:a16="http://schemas.microsoft.com/office/drawing/2014/main" id="{5D37BA06-129E-4500-9D36-AE90B7CE8B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0" name="Picture 19" descr="A picture containing plant, grass, field&#10;&#10;Description automatically generated">
            <a:extLst>
              <a:ext uri="{FF2B5EF4-FFF2-40B4-BE49-F238E27FC236}">
                <a16:creationId xmlns:a16="http://schemas.microsoft.com/office/drawing/2014/main" id="{D7F408D5-E421-4D4A-BFB8-8481881580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3" name="Picture 22" descr="A picture containing plant, grass, field&#10;&#10;Description automatically generated">
            <a:extLst>
              <a:ext uri="{FF2B5EF4-FFF2-40B4-BE49-F238E27FC236}">
                <a16:creationId xmlns:a16="http://schemas.microsoft.com/office/drawing/2014/main" id="{845EBDE4-D7C5-4719-A849-FF91FA1ED5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1995462D-14F5-4E70-910F-CF6B4525AC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F9481DC1-8E35-4F01-840C-696440B31F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C8C04671-7D86-4E64-B27B-4C9771A3F0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F35CCF60-B0B9-4F93-9363-70A9DD3301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212853" y="4963162"/>
            <a:ext cx="3051871" cy="1951167"/>
          </a:xfrm>
          <a:prstGeom prst="rect">
            <a:avLst/>
          </a:prstGeom>
        </p:spPr>
      </p:pic>
      <p:pic>
        <p:nvPicPr>
          <p:cNvPr id="29" name="图片 29">
            <a:extLst>
              <a:ext uri="{FF2B5EF4-FFF2-40B4-BE49-F238E27FC236}">
                <a16:creationId xmlns:a16="http://schemas.microsoft.com/office/drawing/2014/main" id="{9B615D07-CEE6-4D05-AF2D-B3FB23D331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295" t="18132" r="32688" b="39645"/>
          <a:stretch/>
        </p:blipFill>
        <p:spPr>
          <a:xfrm>
            <a:off x="6338899" y="1053831"/>
            <a:ext cx="3886117" cy="3860297"/>
          </a:xfrm>
          <a:prstGeom prst="rect">
            <a:avLst/>
          </a:prstGeom>
        </p:spPr>
      </p:pic>
      <p:sp>
        <p:nvSpPr>
          <p:cNvPr id="31" name="Rectangle 30">
            <a:extLst>
              <a:ext uri="{FF2B5EF4-FFF2-40B4-BE49-F238E27FC236}">
                <a16:creationId xmlns:a16="http://schemas.microsoft.com/office/drawing/2014/main" id="{5CDD8A2B-804B-493E-82FD-012B3BBDA2C1}"/>
              </a:ext>
            </a:extLst>
          </p:cNvPr>
          <p:cNvSpPr/>
          <p:nvPr/>
        </p:nvSpPr>
        <p:spPr>
          <a:xfrm>
            <a:off x="3168983" y="1558276"/>
            <a:ext cx="3894495" cy="1569660"/>
          </a:xfrm>
          <a:prstGeom prst="rect">
            <a:avLst/>
          </a:prstGeom>
        </p:spPr>
        <p:txBody>
          <a:bodyPr wrap="square">
            <a:spAutoFit/>
          </a:bodyPr>
          <a:lstStyle/>
          <a:p>
            <a:pPr lvl="0" algn="just"/>
            <a:r>
              <a:rPr lang="vi-VN" sz="2400" b="1" i="1" dirty="0">
                <a:solidFill>
                  <a:srgbClr val="2A4849"/>
                </a:solidFill>
                <a:latin typeface="Times New Roman" panose="02020603050405020304" pitchFamily="18" charset="0"/>
                <a:cs typeface="Times New Roman" panose="02020603050405020304" pitchFamily="18" charset="0"/>
              </a:rPr>
              <a:t>Văn bản là những cảm nhận sâu sắc, tinh tế của tác giả về hình ảnh khói bếp gắn liền với tuổi thơ nơi quê hương.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56426880-3423-4002-A588-801B9CA5EE82}"/>
              </a:ext>
            </a:extLst>
          </p:cNvPr>
          <p:cNvSpPr/>
          <p:nvPr/>
        </p:nvSpPr>
        <p:spPr>
          <a:xfrm>
            <a:off x="3016288" y="218257"/>
            <a:ext cx="3990195" cy="584775"/>
          </a:xfrm>
          <a:prstGeom prst="rect">
            <a:avLst/>
          </a:prstGeom>
        </p:spPr>
        <p:txBody>
          <a:bodyPr wrap="none">
            <a:spAutoFit/>
          </a:bodyPr>
          <a:lstStyle/>
          <a:p>
            <a:r>
              <a:rPr lang="nl-NL" sz="3200" b="1" dirty="0">
                <a:solidFill>
                  <a:srgbClr val="418765"/>
                </a:solidFill>
                <a:latin typeface="Times New Roman" panose="02020603050405020304" pitchFamily="18" charset="0"/>
                <a:ea typeface="Times New Roman" panose="02020603050405020304" pitchFamily="18" charset="0"/>
              </a:rPr>
              <a:t>1. Nội dung – Ý nghĩa</a:t>
            </a:r>
            <a:endParaRPr lang="en-US" sz="3200" dirty="0">
              <a:solidFill>
                <a:srgbClr val="418765"/>
              </a:solidFill>
            </a:endParaRPr>
          </a:p>
        </p:txBody>
      </p:sp>
    </p:spTree>
    <p:extLst>
      <p:ext uri="{BB962C8B-B14F-4D97-AF65-F5344CB8AC3E}">
        <p14:creationId xmlns:p14="http://schemas.microsoft.com/office/powerpoint/2010/main" val="75405536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90;p56">
            <a:extLst>
              <a:ext uri="{FF2B5EF4-FFF2-40B4-BE49-F238E27FC236}">
                <a16:creationId xmlns:a16="http://schemas.microsoft.com/office/drawing/2014/main" id="{67E317EC-EE36-44AA-A70E-B43395869752}"/>
              </a:ext>
            </a:extLst>
          </p:cNvPr>
          <p:cNvSpPr txBox="1">
            <a:spLocks noGrp="1"/>
          </p:cNvSpPr>
          <p:nvPr>
            <p:ph type="title"/>
          </p:nvPr>
        </p:nvSpPr>
        <p:spPr>
          <a:xfrm>
            <a:off x="-3033817" y="234384"/>
            <a:ext cx="10279861" cy="752702"/>
          </a:xfrm>
          <a:prstGeom prst="rect">
            <a:avLst/>
          </a:prstGeom>
        </p:spPr>
        <p:txBody>
          <a:bodyPr spcFirstLastPara="1" wrap="square" lIns="121884" tIns="121884" rIns="121884" bIns="121884" anchor="ctr" anchorCtr="0">
            <a:noAutofit/>
          </a:bodyPr>
          <a:lstStyle/>
          <a:p>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Nghệ</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thuật</a:t>
            </a:r>
            <a:endParaRPr sz="3600" b="1" dirty="0">
              <a:latin typeface="Times New Roman" panose="02020603050405020304" pitchFamily="18" charset="0"/>
              <a:cs typeface="Times New Roman" panose="02020603050405020304" pitchFamily="18" charset="0"/>
            </a:endParaRPr>
          </a:p>
        </p:txBody>
      </p:sp>
      <p:pic>
        <p:nvPicPr>
          <p:cNvPr id="5" name="图片 41">
            <a:extLst>
              <a:ext uri="{FF2B5EF4-FFF2-40B4-BE49-F238E27FC236}">
                <a16:creationId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cxnSp>
        <p:nvCxnSpPr>
          <p:cNvPr id="6" name="直接连接符 5">
            <a:extLst>
              <a:ext uri="{FF2B5EF4-FFF2-40B4-BE49-F238E27FC236}">
                <a16:creationId xmlns:a16="http://schemas.microsoft.com/office/drawing/2014/main" id="{84AACC6E-FE11-4E8A-91D8-AF10AFE71AD0}"/>
              </a:ext>
            </a:extLst>
          </p:cNvPr>
          <p:cNvCxnSpPr>
            <a:cxnSpLocks/>
          </p:cNvCxnSpPr>
          <p:nvPr/>
        </p:nvCxnSpPr>
        <p:spPr>
          <a:xfrm>
            <a:off x="653506" y="1193579"/>
            <a:ext cx="3215625" cy="0"/>
          </a:xfrm>
          <a:prstGeom prst="line">
            <a:avLst/>
          </a:prstGeom>
          <a:ln w="571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5">
            <a:extLst>
              <a:ext uri="{FF2B5EF4-FFF2-40B4-BE49-F238E27FC236}">
                <a16:creationId xmlns:a16="http://schemas.microsoft.com/office/drawing/2014/main" id="{285876CE-2EC5-4A10-A9EC-B4C1AA856CBE}"/>
              </a:ext>
            </a:extLst>
          </p:cNvPr>
          <p:cNvGrpSpPr/>
          <p:nvPr/>
        </p:nvGrpSpPr>
        <p:grpSpPr>
          <a:xfrm>
            <a:off x="5829769" y="2837796"/>
            <a:ext cx="1192513" cy="1155922"/>
            <a:chOff x="6420131" y="3715897"/>
            <a:chExt cx="1192668" cy="1156073"/>
          </a:xfrm>
        </p:grpSpPr>
        <p:sp>
          <p:nvSpPr>
            <p:cNvPr id="9" name="Rounded Rectangle 26">
              <a:extLst>
                <a:ext uri="{FF2B5EF4-FFF2-40B4-BE49-F238E27FC236}">
                  <a16:creationId xmlns:a16="http://schemas.microsoft.com/office/drawing/2014/main" id="{8B3DF4CC-EE0C-463A-A4AB-E05D300403E5}"/>
                </a:ext>
              </a:extLst>
            </p:cNvPr>
            <p:cNvSpPr>
              <a:spLocks noChangeArrowheads="1"/>
            </p:cNvSpPr>
            <p:nvPr/>
          </p:nvSpPr>
          <p:spPr bwMode="auto">
            <a:xfrm>
              <a:off x="6420131" y="3749417"/>
              <a:ext cx="1192668" cy="1122553"/>
            </a:xfrm>
            <a:prstGeom prst="roundRect">
              <a:avLst>
                <a:gd name="adj" fmla="val 9375"/>
              </a:avLst>
            </a:prstGeom>
            <a:solidFill>
              <a:schemeClr val="tx1"/>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0" cap="none" spc="0" normalizeH="0" baseline="0" noProof="0" dirty="0">
                <a:ln>
                  <a:noFill/>
                </a:ln>
                <a:solidFill>
                  <a:srgbClr val="FFFFFF"/>
                </a:solidFill>
                <a:effectLst/>
                <a:uLnTx/>
                <a:uFillTx/>
                <a:latin typeface="仓耳玄三M W05" panose="02020400000000000000" pitchFamily="18" charset="-122"/>
                <a:ea typeface="ＭＳ Ｐゴシック" panose="020B0600070205080204" pitchFamily="34" charset="-128"/>
                <a:cs typeface="+mn-cs"/>
              </a:endParaRPr>
            </a:p>
          </p:txBody>
        </p:sp>
        <p:sp>
          <p:nvSpPr>
            <p:cNvPr id="10" name="TextBox 22">
              <a:extLst>
                <a:ext uri="{FF2B5EF4-FFF2-40B4-BE49-F238E27FC236}">
                  <a16:creationId xmlns:a16="http://schemas.microsoft.com/office/drawing/2014/main" id="{67EDB376-962E-4A92-B10C-8FA0DB5809FA}"/>
                </a:ext>
              </a:extLst>
            </p:cNvPr>
            <p:cNvSpPr txBox="1">
              <a:spLocks noChangeArrowheads="1"/>
            </p:cNvSpPr>
            <p:nvPr/>
          </p:nvSpPr>
          <p:spPr bwMode="auto">
            <a:xfrm>
              <a:off x="6700154" y="3715897"/>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nb-NO" altLang="id-ID" sz="6599" b="0" i="0" u="none" strike="noStrike" kern="0" cap="none" spc="0" normalizeH="0" baseline="0" noProof="0" dirty="0">
                  <a:ln>
                    <a:noFill/>
                  </a:ln>
                  <a:solidFill>
                    <a:prstClr val="white">
                      <a:lumMod val="95000"/>
                    </a:prstClr>
                  </a:solidFill>
                  <a:effectLst/>
                  <a:uLnTx/>
                  <a:uFillTx/>
                  <a:latin typeface="仓耳玄三M W05" panose="02020400000000000000" pitchFamily="18" charset="-122"/>
                  <a:ea typeface="ＭＳ Ｐゴシック" panose="020B0600070205080204" pitchFamily="34" charset="-128"/>
                  <a:cs typeface="+mn-cs"/>
                </a:rPr>
                <a:t>2</a:t>
              </a:r>
            </a:p>
          </p:txBody>
        </p:sp>
      </p:grpSp>
      <p:grpSp>
        <p:nvGrpSpPr>
          <p:cNvPr id="11" name="Group 10">
            <a:extLst>
              <a:ext uri="{FF2B5EF4-FFF2-40B4-BE49-F238E27FC236}">
                <a16:creationId xmlns:a16="http://schemas.microsoft.com/office/drawing/2014/main" id="{F04E39C1-1C85-4AC7-910A-0E7F08B2E878}"/>
              </a:ext>
            </a:extLst>
          </p:cNvPr>
          <p:cNvGrpSpPr/>
          <p:nvPr/>
        </p:nvGrpSpPr>
        <p:grpSpPr>
          <a:xfrm>
            <a:off x="5408883" y="1748905"/>
            <a:ext cx="1192513" cy="1122407"/>
            <a:chOff x="5999190" y="2626865"/>
            <a:chExt cx="1192668" cy="1122553"/>
          </a:xfrm>
        </p:grpSpPr>
        <p:sp>
          <p:nvSpPr>
            <p:cNvPr id="12" name="Rounded Rectangle 25">
              <a:extLst>
                <a:ext uri="{FF2B5EF4-FFF2-40B4-BE49-F238E27FC236}">
                  <a16:creationId xmlns:a16="http://schemas.microsoft.com/office/drawing/2014/main" id="{834FC256-9C10-4310-975B-382CA40A7B28}"/>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0" cap="none" spc="0" normalizeH="0" baseline="0" noProof="0" dirty="0">
                <a:ln>
                  <a:noFill/>
                </a:ln>
                <a:solidFill>
                  <a:srgbClr val="FFFFFF"/>
                </a:solidFill>
                <a:effectLst/>
                <a:uLnTx/>
                <a:uFillTx/>
                <a:latin typeface="仓耳玄三M W05" panose="02020400000000000000" pitchFamily="18" charset="-122"/>
                <a:ea typeface="ＭＳ Ｐゴシック" panose="020B0600070205080204" pitchFamily="34" charset="-128"/>
                <a:cs typeface="+mn-cs"/>
              </a:endParaRPr>
            </a:p>
          </p:txBody>
        </p:sp>
        <p:sp>
          <p:nvSpPr>
            <p:cNvPr id="13" name="TextBox 23">
              <a:extLst>
                <a:ext uri="{FF2B5EF4-FFF2-40B4-BE49-F238E27FC236}">
                  <a16:creationId xmlns:a16="http://schemas.microsoft.com/office/drawing/2014/main" id="{F7264D9E-7D6F-4015-894F-8BE89A8646C3}"/>
                </a:ext>
              </a:extLst>
            </p:cNvPr>
            <p:cNvSpPr txBox="1">
              <a:spLocks noChangeArrowheads="1"/>
            </p:cNvSpPr>
            <p:nvPr/>
          </p:nvSpPr>
          <p:spPr bwMode="auto">
            <a:xfrm>
              <a:off x="6319130" y="2641309"/>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nb-NO" altLang="id-ID" sz="6599" b="0" i="0" u="none" strike="noStrike" kern="0" cap="none" spc="0" normalizeH="0" baseline="0" noProof="0" dirty="0">
                  <a:ln>
                    <a:noFill/>
                  </a:ln>
                  <a:solidFill>
                    <a:prstClr val="white">
                      <a:lumMod val="95000"/>
                    </a:prstClr>
                  </a:solidFill>
                  <a:effectLst/>
                  <a:uLnTx/>
                  <a:uFillTx/>
                  <a:latin typeface="仓耳玄三M W05" panose="02020400000000000000" pitchFamily="18" charset="-122"/>
                  <a:ea typeface="ＭＳ Ｐゴシック" panose="020B0600070205080204" pitchFamily="34" charset="-128"/>
                  <a:cs typeface="+mn-cs"/>
                </a:rPr>
                <a:t>1</a:t>
              </a:r>
            </a:p>
          </p:txBody>
        </p:sp>
      </p:grpSp>
      <p:cxnSp>
        <p:nvCxnSpPr>
          <p:cNvPr id="14" name="Straight Connector 52">
            <a:extLst>
              <a:ext uri="{FF2B5EF4-FFF2-40B4-BE49-F238E27FC236}">
                <a16:creationId xmlns:a16="http://schemas.microsoft.com/office/drawing/2014/main" id="{834174B4-F445-4680-89DC-799C609479B4}"/>
              </a:ext>
            </a:extLst>
          </p:cNvPr>
          <p:cNvCxnSpPr>
            <a:cxnSpLocks noChangeShapeType="1"/>
          </p:cNvCxnSpPr>
          <p:nvPr/>
        </p:nvCxnSpPr>
        <p:spPr bwMode="auto">
          <a:xfrm>
            <a:off x="6601396" y="2340364"/>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16" name="矩形 17">
            <a:extLst>
              <a:ext uri="{FF2B5EF4-FFF2-40B4-BE49-F238E27FC236}">
                <a16:creationId xmlns:a16="http://schemas.microsoft.com/office/drawing/2014/main" id="{B12646E7-C4D9-43E6-8E0E-1207A3E48379}"/>
              </a:ext>
            </a:extLst>
          </p:cNvPr>
          <p:cNvSpPr/>
          <p:nvPr/>
        </p:nvSpPr>
        <p:spPr>
          <a:xfrm>
            <a:off x="7771547" y="1585881"/>
            <a:ext cx="4248818" cy="1569660"/>
          </a:xfrm>
          <a:prstGeom prst="rect">
            <a:avLst/>
          </a:prstGeom>
        </p:spPr>
        <p:txBody>
          <a:bodyPr wrap="square">
            <a:spAutoFit/>
            <a:scene3d>
              <a:camera prst="orthographicFront"/>
              <a:lightRig rig="threePt" dir="t"/>
            </a:scene3d>
            <a:sp3d contourW="12700"/>
          </a:bodyPr>
          <a:lstStyle/>
          <a:p>
            <a:pPr lvl="0" algn="just"/>
            <a:r>
              <a:rPr lang="vi-VN" sz="2400" dirty="0">
                <a:solidFill>
                  <a:srgbClr val="2A4849"/>
                </a:solidFill>
                <a:latin typeface="Times New Roman" panose="02020603050405020304" pitchFamily="18" charset="0"/>
                <a:cs typeface="Times New Roman" panose="02020603050405020304" pitchFamily="18" charset="0"/>
              </a:rPr>
              <a:t>Hình ảnh khói bếp được nhân hóa, mang đủ những cung bậc cảm xúc, trở nên gần gũi, thân quen với con người.</a:t>
            </a:r>
            <a:endParaRPr kumimoji="0" lang="en-US" sz="2400" b="0" i="0" u="none" strike="noStrike" kern="1200" cap="none" spc="0" normalizeH="0" baseline="0" noProof="0" dirty="0">
              <a:ln>
                <a:noFill/>
              </a:ln>
              <a:solidFill>
                <a:srgbClr val="2A4849"/>
              </a:solidFill>
              <a:effectLst/>
              <a:uLnTx/>
              <a:uFillTx/>
              <a:latin typeface="Times New Roman" panose="02020603050405020304" pitchFamily="18" charset="0"/>
              <a:cs typeface="Times New Roman" panose="02020603050405020304" pitchFamily="18" charset="0"/>
            </a:endParaRPr>
          </a:p>
        </p:txBody>
      </p:sp>
      <p:cxnSp>
        <p:nvCxnSpPr>
          <p:cNvPr id="18" name="Straight Connector 52">
            <a:extLst>
              <a:ext uri="{FF2B5EF4-FFF2-40B4-BE49-F238E27FC236}">
                <a16:creationId xmlns:a16="http://schemas.microsoft.com/office/drawing/2014/main" id="{27A3DD2A-672D-46A1-8652-FB724898D0D6}"/>
              </a:ext>
            </a:extLst>
          </p:cNvPr>
          <p:cNvCxnSpPr>
            <a:cxnSpLocks noChangeShapeType="1"/>
          </p:cNvCxnSpPr>
          <p:nvPr/>
        </p:nvCxnSpPr>
        <p:spPr bwMode="auto">
          <a:xfrm>
            <a:off x="7196952" y="3394042"/>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1" name="文本框 22">
            <a:extLst>
              <a:ext uri="{FF2B5EF4-FFF2-40B4-BE49-F238E27FC236}">
                <a16:creationId xmlns:a16="http://schemas.microsoft.com/office/drawing/2014/main" id="{322AB4DA-8EEA-49FF-9CD0-CC878E1FF2B7}"/>
              </a:ext>
            </a:extLst>
          </p:cNvPr>
          <p:cNvSpPr txBox="1"/>
          <p:nvPr/>
        </p:nvSpPr>
        <p:spPr>
          <a:xfrm>
            <a:off x="7742700" y="3668931"/>
            <a:ext cx="3608827" cy="901272"/>
          </a:xfrm>
          <a:prstGeom prst="rect">
            <a:avLst/>
          </a:prstGeom>
          <a:noFill/>
        </p:spPr>
        <p:txBody>
          <a:bodyPr wrap="square" rtlCol="0">
            <a:spAutoFit/>
            <a:scene3d>
              <a:camera prst="orthographicFront"/>
              <a:lightRig rig="threePt" dir="t"/>
            </a:scene3d>
            <a:sp3d contourW="12700"/>
          </a:bodyPr>
          <a:lstStyle/>
          <a:p>
            <a:pPr lvl="0" algn="just" defTabSz="457154">
              <a:lnSpc>
                <a:spcPct val="114000"/>
              </a:lnSpc>
              <a:defRPr/>
            </a:pPr>
            <a:r>
              <a:rPr lang="nl-NL" sz="2400" dirty="0">
                <a:solidFill>
                  <a:srgbClr val="2A4849"/>
                </a:solidFill>
                <a:latin typeface="Times New Roman" panose="02020603050405020304" pitchFamily="18" charset="0"/>
                <a:cs typeface="Times New Roman" panose="02020603050405020304" pitchFamily="18" charset="0"/>
              </a:rPr>
              <a:t>Cách cảm nhận tinh tế, sâu sắc bằng nhiều giác quan.</a:t>
            </a:r>
            <a:endParaRPr kumimoji="0" lang="en-US" altLang="zh-CN" sz="24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pic>
        <p:nvPicPr>
          <p:cNvPr id="22" name="图片 23">
            <a:extLst>
              <a:ext uri="{FF2B5EF4-FFF2-40B4-BE49-F238E27FC236}">
                <a16:creationId xmlns:a16="http://schemas.microsoft.com/office/drawing/2014/main" id="{D6747D66-FF13-4B1E-8978-C731142413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68" t="10653" r="9637" b="65212"/>
          <a:stretch/>
        </p:blipFill>
        <p:spPr>
          <a:xfrm>
            <a:off x="3149169" y="2435039"/>
            <a:ext cx="2256770" cy="1621700"/>
          </a:xfrm>
          <a:prstGeom prst="rect">
            <a:avLst/>
          </a:prstGeom>
        </p:spPr>
      </p:pic>
      <p:pic>
        <p:nvPicPr>
          <p:cNvPr id="17" name="Picture 16" descr="A picture containing plant, grass, field&#10;&#10;Description automatically generated">
            <a:extLst>
              <a:ext uri="{FF2B5EF4-FFF2-40B4-BE49-F238E27FC236}">
                <a16:creationId xmlns:a16="http://schemas.microsoft.com/office/drawing/2014/main" id="{167510D4-DDF8-4DBB-9321-54F8E6DC33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19" name="Picture 18" descr="A picture containing plant, grass, field&#10;&#10;Description automatically generated">
            <a:extLst>
              <a:ext uri="{FF2B5EF4-FFF2-40B4-BE49-F238E27FC236}">
                <a16:creationId xmlns:a16="http://schemas.microsoft.com/office/drawing/2014/main" id="{5D37BA06-129E-4500-9D36-AE90B7CE8B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0" name="Picture 19" descr="A picture containing plant, grass, field&#10;&#10;Description automatically generated">
            <a:extLst>
              <a:ext uri="{FF2B5EF4-FFF2-40B4-BE49-F238E27FC236}">
                <a16:creationId xmlns:a16="http://schemas.microsoft.com/office/drawing/2014/main" id="{D7F408D5-E421-4D4A-BFB8-8481881580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3" name="Picture 22" descr="A picture containing plant, grass, field&#10;&#10;Description automatically generated">
            <a:extLst>
              <a:ext uri="{FF2B5EF4-FFF2-40B4-BE49-F238E27FC236}">
                <a16:creationId xmlns:a16="http://schemas.microsoft.com/office/drawing/2014/main" id="{845EBDE4-D7C5-4719-A849-FF91FA1ED5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1995462D-14F5-4E70-910F-CF6B4525AC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F9481DC1-8E35-4F01-840C-696440B31F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C8C04671-7D86-4E64-B27B-4C9771A3F0F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F35CCF60-B0B9-4F93-9363-70A9DD3301A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495"/>
          <a:stretch/>
        </p:blipFill>
        <p:spPr>
          <a:xfrm>
            <a:off x="5212853" y="4963162"/>
            <a:ext cx="3051871" cy="1951167"/>
          </a:xfrm>
          <a:prstGeom prst="rect">
            <a:avLst/>
          </a:prstGeom>
        </p:spPr>
      </p:pic>
    </p:spTree>
    <p:extLst>
      <p:ext uri="{BB962C8B-B14F-4D97-AF65-F5344CB8AC3E}">
        <p14:creationId xmlns:p14="http://schemas.microsoft.com/office/powerpoint/2010/main" val="20302545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 presetClass="entr" presetSubtype="1"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par>
                                <p:cTn id="20" presetID="22" presetClass="entr" presetSubtype="8" fill="hold" nodeType="withEffect">
                                  <p:stCondLst>
                                    <p:cond delay="25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250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LUYỆN</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TẬP</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64632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p:cNvSpPr/>
          <p:nvPr/>
        </p:nvSpPr>
        <p:spPr>
          <a:xfrm>
            <a:off x="-1" y="1840352"/>
            <a:ext cx="12190413" cy="1141596"/>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0" name="Rectangle 29"/>
          <p:cNvSpPr/>
          <p:nvPr/>
        </p:nvSpPr>
        <p:spPr>
          <a:xfrm>
            <a:off x="-1" y="5175226"/>
            <a:ext cx="12190413" cy="1141596"/>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598" y="931770"/>
            <a:ext cx="1968923" cy="174338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9" y="419727"/>
            <a:ext cx="2060359" cy="1383732"/>
          </a:xfrm>
          <a:prstGeom prst="rect">
            <a:avLst/>
          </a:prstGeom>
        </p:spPr>
      </p:pic>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043" y="931769"/>
            <a:ext cx="1968923" cy="174338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324" y="419726"/>
            <a:ext cx="2060359" cy="1383732"/>
          </a:xfrm>
          <a:prstGeom prst="rect">
            <a:avLst/>
          </a:prstGeom>
        </p:spPr>
      </p:pic>
      <p:pic>
        <p:nvPicPr>
          <p:cNvPr id="12" name="Picture 1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1488" y="931769"/>
            <a:ext cx="1968923" cy="174338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5769" y="419726"/>
            <a:ext cx="2060359" cy="1383732"/>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5651" y="931768"/>
            <a:ext cx="1968923" cy="1743380"/>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89932" y="419725"/>
            <a:ext cx="2060359" cy="1383732"/>
          </a:xfrm>
          <a:prstGeom prst="rect">
            <a:avLst/>
          </a:prstGeom>
        </p:spPr>
      </p:pic>
      <p:pic>
        <p:nvPicPr>
          <p:cNvPr id="16" name="Picture 1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8377" y="931767"/>
            <a:ext cx="1968923" cy="1743380"/>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2658" y="419724"/>
            <a:ext cx="2060359" cy="1383732"/>
          </a:xfrm>
          <a:prstGeom prst="rect">
            <a:avLst/>
          </a:prstGeom>
        </p:spPr>
      </p:pic>
      <p:pic>
        <p:nvPicPr>
          <p:cNvPr id="18" name="Picture 1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598" y="4251598"/>
            <a:ext cx="1968923" cy="1743380"/>
          </a:xfrm>
          <a:prstGeom prst="rect">
            <a:avLst/>
          </a:prstGeom>
        </p:spPr>
      </p:pic>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8879" y="3739556"/>
            <a:ext cx="2060359" cy="1383732"/>
          </a:xfrm>
          <a:prstGeom prst="rect">
            <a:avLst/>
          </a:prstGeom>
        </p:spPr>
      </p:pic>
      <p:pic>
        <p:nvPicPr>
          <p:cNvPr id="20" name="Picture 19">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87324" y="4251597"/>
            <a:ext cx="1968923" cy="1743380"/>
          </a:xfrm>
          <a:prstGeom prst="rect">
            <a:avLst/>
          </a:prstGeom>
        </p:spPr>
      </p:pic>
      <p:pic>
        <p:nvPicPr>
          <p:cNvPr id="21" name="Picture 2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1605" y="3739555"/>
            <a:ext cx="2060359" cy="1383732"/>
          </a:xfrm>
          <a:prstGeom prst="rect">
            <a:avLst/>
          </a:prstGeom>
        </p:spPr>
      </p:pic>
      <p:pic>
        <p:nvPicPr>
          <p:cNvPr id="22" name="Picture 2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65767" y="4251596"/>
            <a:ext cx="1968923" cy="1743380"/>
          </a:xfrm>
          <a:prstGeom prst="rect">
            <a:avLst/>
          </a:prstGeom>
        </p:spPr>
      </p:pic>
      <p:pic>
        <p:nvPicPr>
          <p:cNvPr id="23" name="Picture 2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20048" y="3739554"/>
            <a:ext cx="2060359" cy="1383732"/>
          </a:xfrm>
          <a:prstGeom prst="rect">
            <a:avLst/>
          </a:prstGeom>
        </p:spPr>
      </p:pic>
      <p:pic>
        <p:nvPicPr>
          <p:cNvPr id="24" name="Picture 23">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35647" y="4251596"/>
            <a:ext cx="1968923" cy="1743380"/>
          </a:xfrm>
          <a:prstGeom prst="rect">
            <a:avLst/>
          </a:prstGeom>
        </p:spPr>
      </p:pic>
      <p:pic>
        <p:nvPicPr>
          <p:cNvPr id="25" name="Picture 2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289928" y="3739554"/>
            <a:ext cx="2060359" cy="1383732"/>
          </a:xfrm>
          <a:prstGeom prst="rect">
            <a:avLst/>
          </a:prstGeom>
        </p:spPr>
      </p:pic>
      <p:pic>
        <p:nvPicPr>
          <p:cNvPr id="26" name="Picture 25">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68377" y="4251596"/>
            <a:ext cx="1968923" cy="1743380"/>
          </a:xfrm>
          <a:prstGeom prst="rect">
            <a:avLst/>
          </a:prstGeom>
        </p:spPr>
      </p:pic>
      <p:pic>
        <p:nvPicPr>
          <p:cNvPr id="27" name="Picture 26"/>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522658" y="3739554"/>
            <a:ext cx="2060359" cy="1383732"/>
          </a:xfrm>
          <a:prstGeom prst="rect">
            <a:avLst/>
          </a:prstGeom>
        </p:spPr>
      </p:pic>
      <p:pic>
        <p:nvPicPr>
          <p:cNvPr id="37" name="Picture 36"/>
          <p:cNvPicPr>
            <a:picLocks noChangeAspect="1"/>
          </p:cNvPicPr>
          <p:nvPr/>
        </p:nvPicPr>
        <p:blipFill>
          <a:blip r:embed="rId34"/>
          <a:stretch>
            <a:fillRect/>
          </a:stretch>
        </p:blipFill>
        <p:spPr>
          <a:xfrm>
            <a:off x="1" y="6309185"/>
            <a:ext cx="6095205" cy="334775"/>
          </a:xfrm>
          <a:prstGeom prst="rect">
            <a:avLst/>
          </a:prstGeom>
        </p:spPr>
      </p:pic>
      <p:pic>
        <p:nvPicPr>
          <p:cNvPr id="38" name="Picture 37"/>
          <p:cNvPicPr>
            <a:picLocks noChangeAspect="1"/>
          </p:cNvPicPr>
          <p:nvPr/>
        </p:nvPicPr>
        <p:blipFill>
          <a:blip r:embed="rId34"/>
          <a:stretch>
            <a:fillRect/>
          </a:stretch>
        </p:blipFill>
        <p:spPr>
          <a:xfrm>
            <a:off x="6095208" y="6309185"/>
            <a:ext cx="6095205" cy="334775"/>
          </a:xfrm>
          <a:prstGeom prst="rect">
            <a:avLst/>
          </a:prstGeom>
        </p:spPr>
      </p:pic>
      <p:pic>
        <p:nvPicPr>
          <p:cNvPr id="39" name="Picture 38"/>
          <p:cNvPicPr>
            <a:picLocks noChangeAspect="1"/>
          </p:cNvPicPr>
          <p:nvPr/>
        </p:nvPicPr>
        <p:blipFill>
          <a:blip r:embed="rId34"/>
          <a:stretch>
            <a:fillRect/>
          </a:stretch>
        </p:blipFill>
        <p:spPr>
          <a:xfrm>
            <a:off x="0" y="2975483"/>
            <a:ext cx="6095205" cy="334775"/>
          </a:xfrm>
          <a:prstGeom prst="rect">
            <a:avLst/>
          </a:prstGeom>
        </p:spPr>
      </p:pic>
      <p:pic>
        <p:nvPicPr>
          <p:cNvPr id="40" name="Picture 39"/>
          <p:cNvPicPr>
            <a:picLocks noChangeAspect="1"/>
          </p:cNvPicPr>
          <p:nvPr/>
        </p:nvPicPr>
        <p:blipFill>
          <a:blip r:embed="rId34"/>
          <a:stretch>
            <a:fillRect/>
          </a:stretch>
        </p:blipFill>
        <p:spPr>
          <a:xfrm>
            <a:off x="6095207" y="2975483"/>
            <a:ext cx="6095205" cy="334775"/>
          </a:xfrm>
          <a:prstGeom prst="rect">
            <a:avLst/>
          </a:prstGeom>
        </p:spPr>
      </p:pic>
      <p:sp>
        <p:nvSpPr>
          <p:cNvPr id="42" name="Flowchart: Summing Junction 41">
            <a:hlinkClick r:id="rId35" action="ppaction://hlinksldjump"/>
          </p:cNvPr>
          <p:cNvSpPr/>
          <p:nvPr/>
        </p:nvSpPr>
        <p:spPr>
          <a:xfrm>
            <a:off x="11397205" y="6115373"/>
            <a:ext cx="648983" cy="648983"/>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2" name="Rectangle 1">
            <a:hlinkClick r:id="rId36" action="ppaction://hlinksldjump"/>
            <a:extLst>
              <a:ext uri="{FF2B5EF4-FFF2-40B4-BE49-F238E27FC236}">
                <a16:creationId xmlns:a16="http://schemas.microsoft.com/office/drawing/2014/main" id="{2A8AA50B-137B-4E1F-9CEE-A3F9816718B7}"/>
              </a:ext>
            </a:extLst>
          </p:cNvPr>
          <p:cNvSpPr/>
          <p:nvPr/>
        </p:nvSpPr>
        <p:spPr>
          <a:xfrm>
            <a:off x="0" y="6236410"/>
            <a:ext cx="1471749" cy="580239"/>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2982" y="4404713"/>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p:cNvSpPr/>
          <p:nvPr/>
        </p:nvSpPr>
        <p:spPr>
          <a:xfrm>
            <a:off x="507934" y="276976"/>
            <a:ext cx="10188170"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1. </a:t>
            </a:r>
            <a:r>
              <a:rPr 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 bản “Và tôi nhớ khói” thuộc chủ điểm nào?</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Nuôi dưỡng tâm hồn</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3.95833E-6 4.44444E-6 L 3.95833E-6 -0.22477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2.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bản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tôi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nhớ</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khói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tác</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giả</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nào</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Đỗ</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Bích</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Thúy</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p:cNvSpPr/>
          <p:nvPr/>
        </p:nvSpPr>
        <p:spPr>
          <a:xfrm>
            <a:off x="458779" y="242658"/>
            <a:ext cx="11049053"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Theo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bản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ở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suốt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ngày</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lúc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nào</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bếp</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cũng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Gộc củi</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511573" y="328459"/>
            <a:ext cx="9621718" cy="127582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4. </a:t>
            </a:r>
            <a:r>
              <a:rPr 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 “Ngọn khói màu xanh, nhẹ bẫng như tơ, quẩn trên mái lá” được tác giả miêu tả bằng giác quan nào?</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679307" y="2599833"/>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Thị</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giác</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4FC79A60-C992-4CF4-B8EE-DE3E4684F716}"/>
              </a:ext>
            </a:extLst>
          </p:cNvPr>
          <p:cNvSpPr txBox="1"/>
          <p:nvPr/>
        </p:nvSpPr>
        <p:spPr>
          <a:xfrm>
            <a:off x="1734475" y="2643722"/>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HÌNH</a:t>
            </a:r>
            <a:r>
              <a:rPr kumimoji="0" lang="en-US" altLang="zh-CN" sz="9599"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THÀNH KIẾN THỨC</a:t>
            </a:r>
            <a:endParaRPr kumimoji="0" lang="zh-CN" altLang="en-US" sz="9599"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A9CEF24D-52E9-4250-A7EC-4255901BA0DD}"/>
              </a:ext>
            </a:extLst>
          </p:cNvPr>
          <p:cNvPicPr>
            <a:picLocks noChangeAspect="1"/>
          </p:cNvPicPr>
          <p:nvPr/>
        </p:nvPicPr>
        <p:blipFill>
          <a:blip r:embed="rId2"/>
          <a:stretch>
            <a:fillRect/>
          </a:stretch>
        </p:blipFill>
        <p:spPr>
          <a:xfrm>
            <a:off x="6765765" y="4993247"/>
            <a:ext cx="1972227" cy="1972227"/>
          </a:xfrm>
          <a:prstGeom prst="rect">
            <a:avLst/>
          </a:prstGeom>
        </p:spPr>
      </p:pic>
    </p:spTree>
    <p:extLst>
      <p:ext uri="{BB962C8B-B14F-4D97-AF65-F5344CB8AC3E}">
        <p14:creationId xmlns:p14="http://schemas.microsoft.com/office/powerpoint/2010/main" val="811898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a:defRPr/>
            </a:pP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5. </a:t>
            </a:r>
            <a:r>
              <a:rPr lang="vi-VN"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“Vấn vít” có nghĩa là gì?</a:t>
            </a:r>
            <a:endPar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Ngọn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khói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xoắn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lại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với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nhau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nhiều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vòng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6. </a:t>
            </a:r>
            <a:r>
              <a:rPr 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“Khói có mùi của hạt ngô khô bị đốt cháy, mùi của gộc củi gỗ dẻ…” được tác giả cảm nhận bằng giác quan nào?</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Khứu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giác</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9 candies </a:t>
            </a:r>
          </a:p>
        </p:txBody>
      </p:sp>
      <p:sp>
        <p:nvSpPr>
          <p:cNvPr id="27" name="Rectangle: Folded Corner 26"/>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7. </a:t>
            </a:r>
            <a:r>
              <a:rPr 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Điền từ còn thiếu vào câu sau: “Sau một ngay, dù là đi đâu, làm gì, thì đến giờ ấy,…ra khỏi tổ, người ta cũng trở về nhà”</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Bìm</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bịp</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8. </a:t>
            </a:r>
            <a:r>
              <a:rPr 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 văn bản “Và tôi nhớ khói”, khi nào khói vui hơn niềm vui của người?</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imes New Roman" panose="02020603050405020304" pitchFamily="18" charset="0"/>
              </a:rPr>
              <a:t>Khi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có</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đứa</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bé</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mới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chào</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đời</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9.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Âm</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thanh</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phát</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ra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gõ</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vào</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nhạc</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khí</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làm</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bằng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tre</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gỗ</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lòng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rỗng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dung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để</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điểm</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nhịp</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để</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báo</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hiệu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phát</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hiệu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lệnh</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gọi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Tiếng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mõ</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4 candies </a:t>
            </a:r>
          </a:p>
        </p:txBody>
      </p:sp>
      <p:sp>
        <p:nvSpPr>
          <p:cNvPr id="27" name="Rectangle: Folded Corner 26"/>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10.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bản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tôi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nhớ</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khói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thể</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nào</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pt-BR" sz="3200" b="1" kern="100" dirty="0">
                <a:solidFill>
                  <a:srgbClr val="002060"/>
                </a:solidFill>
                <a:latin typeface="Times New Roman" panose="02020603050405020304" pitchFamily="18" charset="0"/>
                <a:ea typeface="SimSun" panose="02010600030101010101" pitchFamily="2" charset="-122"/>
              </a:rPr>
              <a:t>Truyện.</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E6ED73D-F267-476D-B8E0-27D63EA17347}"/>
              </a:ext>
            </a:extLst>
          </p:cNvPr>
          <p:cNvGrpSpPr/>
          <p:nvPr/>
        </p:nvGrpSpPr>
        <p:grpSpPr>
          <a:xfrm>
            <a:off x="6377878" y="1867334"/>
            <a:ext cx="4898082" cy="3069103"/>
            <a:chOff x="0" y="0"/>
            <a:chExt cx="7620000" cy="4348480"/>
          </a:xfrm>
        </p:grpSpPr>
        <p:sp>
          <p:nvSpPr>
            <p:cNvPr id="37" name="Freeform 3">
              <a:extLst>
                <a:ext uri="{FF2B5EF4-FFF2-40B4-BE49-F238E27FC236}">
                  <a16:creationId xmlns:a16="http://schemas.microsoft.com/office/drawing/2014/main" id="{7D621010-D00B-41F2-B199-A834D982FD18}"/>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4">
              <a:extLst>
                <a:ext uri="{FF2B5EF4-FFF2-40B4-BE49-F238E27FC236}">
                  <a16:creationId xmlns:a16="http://schemas.microsoft.com/office/drawing/2014/main" id="{780AE84B-E48F-488A-9D94-1723B3A38FE4}"/>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8" name="几棵树">
            <a:extLst>
              <a:ext uri="{FF2B5EF4-FFF2-40B4-BE49-F238E27FC236}">
                <a16:creationId xmlns:a16="http://schemas.microsoft.com/office/drawing/2014/main" id="{74E9388D-9EA0-46BE-BFCA-0F53875F8341}"/>
              </a:ext>
            </a:extLst>
          </p:cNvPr>
          <p:cNvPicPr>
            <a:picLocks noChangeAspect="1"/>
          </p:cNvPicPr>
          <p:nvPr/>
        </p:nvPicPr>
        <p:blipFill rotWithShape="1">
          <a:blip r:embed="rId3">
            <a:extLst>
              <a:ext uri="{28A0092B-C50C-407E-A947-70E740481C1C}">
                <a14:useLocalDpi xmlns:a14="http://schemas.microsoft.com/office/drawing/2010/main" val="0"/>
              </a:ext>
            </a:extLst>
          </a:blip>
          <a:srcRect l="-3285" t="-4970" r="78424" b="39044"/>
          <a:stretch/>
        </p:blipFill>
        <p:spPr>
          <a:xfrm>
            <a:off x="-147180" y="2419006"/>
            <a:ext cx="2976187" cy="4439342"/>
          </a:xfrm>
          <a:prstGeom prst="rect">
            <a:avLst/>
          </a:prstGeom>
        </p:spPr>
      </p:pic>
      <p:pic>
        <p:nvPicPr>
          <p:cNvPr id="19" name="几棵树">
            <a:extLst>
              <a:ext uri="{FF2B5EF4-FFF2-40B4-BE49-F238E27FC236}">
                <a16:creationId xmlns:a16="http://schemas.microsoft.com/office/drawing/2014/main" id="{BE42D696-6C44-4A62-99B6-778427CACF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85" t="-4970" r="78424" b="39044"/>
          <a:stretch/>
        </p:blipFill>
        <p:spPr>
          <a:xfrm>
            <a:off x="1589981" y="3966850"/>
            <a:ext cx="1938494" cy="2891497"/>
          </a:xfrm>
          <a:prstGeom prst="rect">
            <a:avLst/>
          </a:prstGeom>
        </p:spPr>
      </p:pic>
      <p:grpSp>
        <p:nvGrpSpPr>
          <p:cNvPr id="20" name="组合 19">
            <a:extLst>
              <a:ext uri="{FF2B5EF4-FFF2-40B4-BE49-F238E27FC236}">
                <a16:creationId xmlns:a16="http://schemas.microsoft.com/office/drawing/2014/main" id="{49A201B7-58B8-40ED-BEDF-86F3927FA098}"/>
              </a:ext>
            </a:extLst>
          </p:cNvPr>
          <p:cNvGrpSpPr/>
          <p:nvPr/>
        </p:nvGrpSpPr>
        <p:grpSpPr>
          <a:xfrm>
            <a:off x="2231833" y="735786"/>
            <a:ext cx="3399873" cy="5388017"/>
            <a:chOff x="10779869" y="124241"/>
            <a:chExt cx="1431587" cy="2388112"/>
          </a:xfrm>
        </p:grpSpPr>
        <p:pic>
          <p:nvPicPr>
            <p:cNvPr id="21" name="下方花草">
              <a:extLst>
                <a:ext uri="{FF2B5EF4-FFF2-40B4-BE49-F238E27FC236}">
                  <a16:creationId xmlns:a16="http://schemas.microsoft.com/office/drawing/2014/main" id="{B1492BB6-EDFA-44A8-B0B1-4FFEEC37B3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608" b="25237" l="19328" r="26285"/>
                      </a14:imgEffect>
                    </a14:imgLayer>
                  </a14:imgProps>
                </a:ext>
                <a:ext uri="{28A0092B-C50C-407E-A947-70E740481C1C}">
                  <a14:useLocalDpi xmlns:a14="http://schemas.microsoft.com/office/drawing/2010/main" val="0"/>
                </a:ext>
              </a:extLst>
            </a:blip>
            <a:srcRect l="18458" t="4279" r="72845" b="72435"/>
            <a:stretch/>
          </p:blipFill>
          <p:spPr>
            <a:xfrm>
              <a:off x="10779869" y="124241"/>
              <a:ext cx="1431587" cy="2388112"/>
            </a:xfrm>
            <a:prstGeom prst="rect">
              <a:avLst/>
            </a:prstGeom>
          </p:spPr>
        </p:pic>
        <p:sp>
          <p:nvSpPr>
            <p:cNvPr id="22" name="文本框 21">
              <a:extLst>
                <a:ext uri="{FF2B5EF4-FFF2-40B4-BE49-F238E27FC236}">
                  <a16:creationId xmlns:a16="http://schemas.microsoft.com/office/drawing/2014/main" id="{A39E7BF2-0B85-4A6E-8383-9DFE2E6EF1D5}"/>
                </a:ext>
              </a:extLst>
            </p:cNvPr>
            <p:cNvSpPr txBox="1"/>
            <p:nvPr/>
          </p:nvSpPr>
          <p:spPr>
            <a:xfrm>
              <a:off x="11393227" y="734027"/>
              <a:ext cx="362868" cy="1497476"/>
            </a:xfrm>
            <a:prstGeom prst="rect">
              <a:avLst/>
            </a:prstGeom>
            <a:noFill/>
          </p:spPr>
          <p:txBody>
            <a:bodyPr vert="eaVert"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Nhiệm vụ</a:t>
              </a:r>
              <a:endParaRPr kumimoji="0" lang="zh-CN" altLang="en-US" sz="4400" b="1" i="0" u="none" strike="noStrike" kern="1200" cap="none" spc="-300" normalizeH="0" baseline="0" noProof="0" dirty="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grpSp>
        <p:nvGrpSpPr>
          <p:cNvPr id="29" name="组合 28">
            <a:extLst>
              <a:ext uri="{FF2B5EF4-FFF2-40B4-BE49-F238E27FC236}">
                <a16:creationId xmlns:a16="http://schemas.microsoft.com/office/drawing/2014/main" id="{AFFAA415-FC19-4210-97EE-602C10A0B79F}"/>
              </a:ext>
            </a:extLst>
          </p:cNvPr>
          <p:cNvGrpSpPr/>
          <p:nvPr/>
        </p:nvGrpSpPr>
        <p:grpSpPr>
          <a:xfrm>
            <a:off x="5631706" y="1770829"/>
            <a:ext cx="5195000" cy="3046988"/>
            <a:chOff x="4133608" y="991522"/>
            <a:chExt cx="5195677" cy="3047384"/>
          </a:xfrm>
        </p:grpSpPr>
        <p:sp>
          <p:nvSpPr>
            <p:cNvPr id="26" name="矩形 25">
              <a:extLst>
                <a:ext uri="{FF2B5EF4-FFF2-40B4-BE49-F238E27FC236}">
                  <a16:creationId xmlns:a16="http://schemas.microsoft.com/office/drawing/2014/main" id="{BFAF28EC-C1C3-4B68-BE59-9D39FA2DCD8D}"/>
                </a:ext>
              </a:extLst>
            </p:cNvPr>
            <p:cNvSpPr/>
            <p:nvPr/>
          </p:nvSpPr>
          <p:spPr>
            <a:xfrm>
              <a:off x="5369519" y="991522"/>
              <a:ext cx="3959766" cy="3047384"/>
            </a:xfrm>
            <a:prstGeom prst="rect">
              <a:avLst/>
            </a:prstGeom>
          </p:spPr>
          <p:txBody>
            <a:bodyPr vert="horz" wrap="square">
              <a:spAutoFit/>
            </a:bodyPr>
            <a:lstStyle/>
            <a:p>
              <a:pPr lvl="0" algn="ctr"/>
              <a:r>
                <a:rPr lang="vi-VN" sz="3200" b="1" i="1" dirty="0">
                  <a:solidFill>
                    <a:prstClr val="black"/>
                  </a:solidFill>
                  <a:latin typeface="Times New Roman" panose="02020603050405020304" pitchFamily="18" charset="0"/>
                  <a:cs typeface="Times New Roman" panose="02020603050405020304" pitchFamily="18" charset="0"/>
                </a:rPr>
                <a:t>Hs mở PHT số 1 ở phần mở đầu, dựa vào đó viết một đoạn văn từ 10-15 câu chia sẻ kỉ niệm về quê hương của em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8" name="图片 27">
              <a:extLst>
                <a:ext uri="{FF2B5EF4-FFF2-40B4-BE49-F238E27FC236}">
                  <a16:creationId xmlns:a16="http://schemas.microsoft.com/office/drawing/2014/main" id="{CF93573D-4F2E-4434-B144-6B16ACA232C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133608" y="1860861"/>
              <a:ext cx="293693" cy="1099276"/>
            </a:xfrm>
            <a:prstGeom prst="rect">
              <a:avLst/>
            </a:prstGeom>
          </p:spPr>
        </p:pic>
      </p:grpSp>
      <p:pic>
        <p:nvPicPr>
          <p:cNvPr id="35"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8">
            <a:extLst>
              <a:ext uri="{28A0092B-C50C-407E-A947-70E740481C1C}">
                <a14:useLocalDpi xmlns:a14="http://schemas.microsoft.com/office/drawing/2010/main" val="0"/>
              </a:ext>
            </a:extLst>
          </a:blip>
          <a:srcRect l="37261" r="37420" b="77247"/>
          <a:stretch/>
        </p:blipFill>
        <p:spPr>
          <a:xfrm>
            <a:off x="7920189" y="24582"/>
            <a:ext cx="4899286" cy="2476606"/>
          </a:xfrm>
          <a:prstGeom prst="rect">
            <a:avLst/>
          </a:prstGeom>
        </p:spPr>
      </p:pic>
      <p:sp>
        <p:nvSpPr>
          <p:cNvPr id="23" name="文本框 7">
            <a:extLst>
              <a:ext uri="{FF2B5EF4-FFF2-40B4-BE49-F238E27FC236}">
                <a16:creationId xmlns:a16="http://schemas.microsoft.com/office/drawing/2014/main" id="{ED3BA3CB-61D3-449C-BF8E-39D8D1882D53}"/>
              </a:ext>
            </a:extLst>
          </p:cNvPr>
          <p:cNvSpPr txBox="1"/>
          <p:nvPr/>
        </p:nvSpPr>
        <p:spPr>
          <a:xfrm>
            <a:off x="3688607" y="137150"/>
            <a:ext cx="4654206" cy="701511"/>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Vận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dụng</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nvGrpSpPr>
          <p:cNvPr id="39" name="Google Shape;5318;p77">
            <a:extLst>
              <a:ext uri="{FF2B5EF4-FFF2-40B4-BE49-F238E27FC236}">
                <a16:creationId xmlns:a16="http://schemas.microsoft.com/office/drawing/2014/main" id="{309F03EB-7315-4394-9321-C27FBBA91C00}"/>
              </a:ext>
            </a:extLst>
          </p:cNvPr>
          <p:cNvGrpSpPr/>
          <p:nvPr/>
        </p:nvGrpSpPr>
        <p:grpSpPr>
          <a:xfrm>
            <a:off x="2389920" y="4017637"/>
            <a:ext cx="8223011" cy="3464695"/>
            <a:chOff x="629381" y="328249"/>
            <a:chExt cx="8224082" cy="3465146"/>
          </a:xfrm>
        </p:grpSpPr>
        <p:grpSp>
          <p:nvGrpSpPr>
            <p:cNvPr id="40" name="Google Shape;5319;p77">
              <a:extLst>
                <a:ext uri="{FF2B5EF4-FFF2-40B4-BE49-F238E27FC236}">
                  <a16:creationId xmlns:a16="http://schemas.microsoft.com/office/drawing/2014/main" id="{96453CF5-0350-4E49-8679-46486E5E1816}"/>
                </a:ext>
              </a:extLst>
            </p:cNvPr>
            <p:cNvGrpSpPr/>
            <p:nvPr/>
          </p:nvGrpSpPr>
          <p:grpSpPr>
            <a:xfrm>
              <a:off x="4677133" y="1298209"/>
              <a:ext cx="543053" cy="354885"/>
              <a:chOff x="7218550" y="1264450"/>
              <a:chExt cx="1810175" cy="1182950"/>
            </a:xfrm>
          </p:grpSpPr>
          <p:sp>
            <p:nvSpPr>
              <p:cNvPr id="69" name="Google Shape;5320;p77">
                <a:extLst>
                  <a:ext uri="{FF2B5EF4-FFF2-40B4-BE49-F238E27FC236}">
                    <a16:creationId xmlns:a16="http://schemas.microsoft.com/office/drawing/2014/main" id="{C408CD29-0F5D-4C6F-A2EF-36A7A72BCA48}"/>
                  </a:ext>
                </a:extLst>
              </p:cNvPr>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Google Shape;5321;p77">
                <a:extLst>
                  <a:ext uri="{FF2B5EF4-FFF2-40B4-BE49-F238E27FC236}">
                    <a16:creationId xmlns:a16="http://schemas.microsoft.com/office/drawing/2014/main" id="{1F2F30D5-2978-438A-B7DA-F84ABA0D14AE}"/>
                  </a:ext>
                </a:extLst>
              </p:cNvPr>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Google Shape;5322;p77">
                <a:extLst>
                  <a:ext uri="{FF2B5EF4-FFF2-40B4-BE49-F238E27FC236}">
                    <a16:creationId xmlns:a16="http://schemas.microsoft.com/office/drawing/2014/main" id="{DA042AA1-BA3E-4934-AB8D-F882439F70D1}"/>
                  </a:ext>
                </a:extLst>
              </p:cNvPr>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Google Shape;5323;p77">
                <a:extLst>
                  <a:ext uri="{FF2B5EF4-FFF2-40B4-BE49-F238E27FC236}">
                    <a16:creationId xmlns:a16="http://schemas.microsoft.com/office/drawing/2014/main" id="{2220E719-C143-4CA5-9D56-C0B0B220FD9D}"/>
                  </a:ext>
                </a:extLst>
              </p:cNvPr>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Google Shape;5324;p77">
                <a:extLst>
                  <a:ext uri="{FF2B5EF4-FFF2-40B4-BE49-F238E27FC236}">
                    <a16:creationId xmlns:a16="http://schemas.microsoft.com/office/drawing/2014/main" id="{22455404-4073-49A8-A5D8-2A2C66F085ED}"/>
                  </a:ext>
                </a:extLst>
              </p:cNvPr>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Google Shape;5325;p77">
                <a:extLst>
                  <a:ext uri="{FF2B5EF4-FFF2-40B4-BE49-F238E27FC236}">
                    <a16:creationId xmlns:a16="http://schemas.microsoft.com/office/drawing/2014/main" id="{15AD3A40-1C49-42D3-A766-C4ADDF2A7EBE}"/>
                  </a:ext>
                </a:extLst>
              </p:cNvPr>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Google Shape;5326;p77">
                <a:extLst>
                  <a:ext uri="{FF2B5EF4-FFF2-40B4-BE49-F238E27FC236}">
                    <a16:creationId xmlns:a16="http://schemas.microsoft.com/office/drawing/2014/main" id="{464C64DF-D41E-4560-B6A5-50BC560C7FC5}"/>
                  </a:ext>
                </a:extLst>
              </p:cNvPr>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Google Shape;5327;p77">
                <a:extLst>
                  <a:ext uri="{FF2B5EF4-FFF2-40B4-BE49-F238E27FC236}">
                    <a16:creationId xmlns:a16="http://schemas.microsoft.com/office/drawing/2014/main" id="{9EA14ADA-1995-4A25-8482-6F9B30A61244}"/>
                  </a:ext>
                </a:extLst>
              </p:cNvPr>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Google Shape;5328;p77">
                <a:extLst>
                  <a:ext uri="{FF2B5EF4-FFF2-40B4-BE49-F238E27FC236}">
                    <a16:creationId xmlns:a16="http://schemas.microsoft.com/office/drawing/2014/main" id="{844A8FE4-990B-4C92-A73B-5FC6496327EE}"/>
                  </a:ext>
                </a:extLst>
              </p:cNvPr>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Google Shape;5329;p77">
                <a:extLst>
                  <a:ext uri="{FF2B5EF4-FFF2-40B4-BE49-F238E27FC236}">
                    <a16:creationId xmlns:a16="http://schemas.microsoft.com/office/drawing/2014/main" id="{963DDF49-B0BE-4F4B-A141-7C9ECD739992}"/>
                  </a:ext>
                </a:extLst>
              </p:cNvPr>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Google Shape;5330;p77">
                <a:extLst>
                  <a:ext uri="{FF2B5EF4-FFF2-40B4-BE49-F238E27FC236}">
                    <a16:creationId xmlns:a16="http://schemas.microsoft.com/office/drawing/2014/main" id="{8BA792BD-ADA8-4FB1-BFF9-8B0B54A00979}"/>
                  </a:ext>
                </a:extLst>
              </p:cNvPr>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Google Shape;5331;p77">
                <a:extLst>
                  <a:ext uri="{FF2B5EF4-FFF2-40B4-BE49-F238E27FC236}">
                    <a16:creationId xmlns:a16="http://schemas.microsoft.com/office/drawing/2014/main" id="{B3D9A8C8-9515-4580-AC18-03B5645F331D}"/>
                  </a:ext>
                </a:extLst>
              </p:cNvPr>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Google Shape;5332;p77">
                <a:extLst>
                  <a:ext uri="{FF2B5EF4-FFF2-40B4-BE49-F238E27FC236}">
                    <a16:creationId xmlns:a16="http://schemas.microsoft.com/office/drawing/2014/main" id="{46FFC8B7-FE36-4D0A-A16F-E6CBB6AEDCCC}"/>
                  </a:ext>
                </a:extLst>
              </p:cNvPr>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oogle Shape;5333;p77">
              <a:extLst>
                <a:ext uri="{FF2B5EF4-FFF2-40B4-BE49-F238E27FC236}">
                  <a16:creationId xmlns:a16="http://schemas.microsoft.com/office/drawing/2014/main" id="{835FD918-20B6-42D8-AA0D-6BEF6AFD1A0E}"/>
                </a:ext>
              </a:extLst>
            </p:cNvPr>
            <p:cNvGrpSpPr/>
            <p:nvPr/>
          </p:nvGrpSpPr>
          <p:grpSpPr>
            <a:xfrm>
              <a:off x="8505817" y="3438422"/>
              <a:ext cx="347646" cy="354973"/>
              <a:chOff x="7348550" y="1658600"/>
              <a:chExt cx="1664175" cy="1699250"/>
            </a:xfrm>
          </p:grpSpPr>
          <p:sp>
            <p:nvSpPr>
              <p:cNvPr id="56" name="Google Shape;5334;p77">
                <a:extLst>
                  <a:ext uri="{FF2B5EF4-FFF2-40B4-BE49-F238E27FC236}">
                    <a16:creationId xmlns:a16="http://schemas.microsoft.com/office/drawing/2014/main" id="{67DA86D8-1FE5-49CD-A5F2-369609F11B4E}"/>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Google Shape;5335;p77">
                <a:extLst>
                  <a:ext uri="{FF2B5EF4-FFF2-40B4-BE49-F238E27FC236}">
                    <a16:creationId xmlns:a16="http://schemas.microsoft.com/office/drawing/2014/main" id="{783D59D0-0A8C-47BF-A593-C24A4773B0E7}"/>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Google Shape;5336;p77">
                <a:extLst>
                  <a:ext uri="{FF2B5EF4-FFF2-40B4-BE49-F238E27FC236}">
                    <a16:creationId xmlns:a16="http://schemas.microsoft.com/office/drawing/2014/main" id="{1F928D89-0CD9-49D1-B4BB-C0A408F0F1B6}"/>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Google Shape;5337;p77">
                <a:extLst>
                  <a:ext uri="{FF2B5EF4-FFF2-40B4-BE49-F238E27FC236}">
                    <a16:creationId xmlns:a16="http://schemas.microsoft.com/office/drawing/2014/main" id="{661669FD-6DC8-4360-BE02-CFAB9CADA69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Google Shape;5338;p77">
                <a:extLst>
                  <a:ext uri="{FF2B5EF4-FFF2-40B4-BE49-F238E27FC236}">
                    <a16:creationId xmlns:a16="http://schemas.microsoft.com/office/drawing/2014/main" id="{3E47F5F7-3C61-4140-A5C9-C758CE8B6F1E}"/>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Google Shape;5339;p77">
                <a:extLst>
                  <a:ext uri="{FF2B5EF4-FFF2-40B4-BE49-F238E27FC236}">
                    <a16:creationId xmlns:a16="http://schemas.microsoft.com/office/drawing/2014/main" id="{EE8E02E4-85AB-450F-8EAD-246E0CFFD456}"/>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Google Shape;5340;p77">
                <a:extLst>
                  <a:ext uri="{FF2B5EF4-FFF2-40B4-BE49-F238E27FC236}">
                    <a16:creationId xmlns:a16="http://schemas.microsoft.com/office/drawing/2014/main" id="{8B11689B-040E-4B4F-98FF-53253CB4D8E3}"/>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Google Shape;5341;p77">
                <a:extLst>
                  <a:ext uri="{FF2B5EF4-FFF2-40B4-BE49-F238E27FC236}">
                    <a16:creationId xmlns:a16="http://schemas.microsoft.com/office/drawing/2014/main" id="{D8913C5B-BD10-4DCB-B0C8-ED2D7947D91A}"/>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Google Shape;5342;p77">
                <a:extLst>
                  <a:ext uri="{FF2B5EF4-FFF2-40B4-BE49-F238E27FC236}">
                    <a16:creationId xmlns:a16="http://schemas.microsoft.com/office/drawing/2014/main" id="{A8CF5E61-9121-4C86-A863-90AFA2A3A464}"/>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Google Shape;5343;p77">
                <a:extLst>
                  <a:ext uri="{FF2B5EF4-FFF2-40B4-BE49-F238E27FC236}">
                    <a16:creationId xmlns:a16="http://schemas.microsoft.com/office/drawing/2014/main" id="{35B4383E-1A97-4318-AE7C-C4200F0D38F5}"/>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Google Shape;5344;p77">
                <a:extLst>
                  <a:ext uri="{FF2B5EF4-FFF2-40B4-BE49-F238E27FC236}">
                    <a16:creationId xmlns:a16="http://schemas.microsoft.com/office/drawing/2014/main" id="{CCB06BF1-2409-430D-9EF9-243F25C72DBB}"/>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Google Shape;5345;p77">
                <a:extLst>
                  <a:ext uri="{FF2B5EF4-FFF2-40B4-BE49-F238E27FC236}">
                    <a16:creationId xmlns:a16="http://schemas.microsoft.com/office/drawing/2014/main" id="{18752770-AA1A-4D73-BA68-E9E48986B59F}"/>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Google Shape;5346;p77">
                <a:extLst>
                  <a:ext uri="{FF2B5EF4-FFF2-40B4-BE49-F238E27FC236}">
                    <a16:creationId xmlns:a16="http://schemas.microsoft.com/office/drawing/2014/main" id="{63191D10-F5DE-439E-8A67-38FA9C8F92D7}"/>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oogle Shape;5347;p77">
              <a:extLst>
                <a:ext uri="{FF2B5EF4-FFF2-40B4-BE49-F238E27FC236}">
                  <a16:creationId xmlns:a16="http://schemas.microsoft.com/office/drawing/2014/main" id="{B741CDA0-C03B-41E6-A512-27BDEB08F1B2}"/>
                </a:ext>
              </a:extLst>
            </p:cNvPr>
            <p:cNvGrpSpPr/>
            <p:nvPr/>
          </p:nvGrpSpPr>
          <p:grpSpPr>
            <a:xfrm flipH="1">
              <a:off x="629381" y="328249"/>
              <a:ext cx="656201" cy="775759"/>
              <a:chOff x="4377350" y="3576850"/>
              <a:chExt cx="1070125" cy="1265100"/>
            </a:xfrm>
          </p:grpSpPr>
          <p:sp>
            <p:nvSpPr>
              <p:cNvPr id="50" name="Google Shape;5348;p77">
                <a:extLst>
                  <a:ext uri="{FF2B5EF4-FFF2-40B4-BE49-F238E27FC236}">
                    <a16:creationId xmlns:a16="http://schemas.microsoft.com/office/drawing/2014/main" id="{B7A1B6EE-98B9-4B4B-8AB1-BB81388D898E}"/>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5349;p77">
                <a:extLst>
                  <a:ext uri="{FF2B5EF4-FFF2-40B4-BE49-F238E27FC236}">
                    <a16:creationId xmlns:a16="http://schemas.microsoft.com/office/drawing/2014/main" id="{E424439D-5E28-41AB-AD7E-EB7F16F06FAB}"/>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5350;p77">
                <a:extLst>
                  <a:ext uri="{FF2B5EF4-FFF2-40B4-BE49-F238E27FC236}">
                    <a16:creationId xmlns:a16="http://schemas.microsoft.com/office/drawing/2014/main" id="{0159F2A8-CBB5-42D7-A8F3-53ABD2D4B87E}"/>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5351;p77">
                <a:extLst>
                  <a:ext uri="{FF2B5EF4-FFF2-40B4-BE49-F238E27FC236}">
                    <a16:creationId xmlns:a16="http://schemas.microsoft.com/office/drawing/2014/main" id="{FE24D4F2-B215-4DD7-A817-5472340C69C7}"/>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5352;p77">
                <a:extLst>
                  <a:ext uri="{FF2B5EF4-FFF2-40B4-BE49-F238E27FC236}">
                    <a16:creationId xmlns:a16="http://schemas.microsoft.com/office/drawing/2014/main" id="{0D29114F-DFA3-4957-A2ED-9260FCCF828D}"/>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5353;p77">
                <a:extLst>
                  <a:ext uri="{FF2B5EF4-FFF2-40B4-BE49-F238E27FC236}">
                    <a16:creationId xmlns:a16="http://schemas.microsoft.com/office/drawing/2014/main" id="{FC9701CF-E6F7-49E9-8954-80418F1F8A12}"/>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oogle Shape;5354;p77">
              <a:extLst>
                <a:ext uri="{FF2B5EF4-FFF2-40B4-BE49-F238E27FC236}">
                  <a16:creationId xmlns:a16="http://schemas.microsoft.com/office/drawing/2014/main" id="{742CF7A2-C251-4A09-9A67-15F61FAEB811}"/>
                </a:ext>
              </a:extLst>
            </p:cNvPr>
            <p:cNvGrpSpPr/>
            <p:nvPr/>
          </p:nvGrpSpPr>
          <p:grpSpPr>
            <a:xfrm rot="-1015699" flipH="1">
              <a:off x="7982398" y="620096"/>
              <a:ext cx="656226" cy="684676"/>
              <a:chOff x="2105350" y="2220525"/>
              <a:chExt cx="1113500" cy="1161775"/>
            </a:xfrm>
          </p:grpSpPr>
          <p:sp>
            <p:nvSpPr>
              <p:cNvPr id="44" name="Google Shape;5355;p77">
                <a:extLst>
                  <a:ext uri="{FF2B5EF4-FFF2-40B4-BE49-F238E27FC236}">
                    <a16:creationId xmlns:a16="http://schemas.microsoft.com/office/drawing/2014/main" id="{FAF63E36-B246-404E-BA33-8CF6EB99AAFF}"/>
                  </a:ext>
                </a:extLst>
              </p:cNvPr>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5356;p77">
                <a:extLst>
                  <a:ext uri="{FF2B5EF4-FFF2-40B4-BE49-F238E27FC236}">
                    <a16:creationId xmlns:a16="http://schemas.microsoft.com/office/drawing/2014/main" id="{5E040373-9F12-42C4-AB4A-F8FC6DF76BFE}"/>
                  </a:ext>
                </a:extLst>
              </p:cNvPr>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5357;p77">
                <a:extLst>
                  <a:ext uri="{FF2B5EF4-FFF2-40B4-BE49-F238E27FC236}">
                    <a16:creationId xmlns:a16="http://schemas.microsoft.com/office/drawing/2014/main" id="{98685511-53C8-4475-921B-E8EB3F6FAA5C}"/>
                  </a:ext>
                </a:extLst>
              </p:cNvPr>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5358;p77">
                <a:extLst>
                  <a:ext uri="{FF2B5EF4-FFF2-40B4-BE49-F238E27FC236}">
                    <a16:creationId xmlns:a16="http://schemas.microsoft.com/office/drawing/2014/main" id="{7ACD1D8E-0C4E-4550-AA51-10B7FF32821D}"/>
                  </a:ext>
                </a:extLst>
              </p:cNvPr>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5359;p77">
                <a:extLst>
                  <a:ext uri="{FF2B5EF4-FFF2-40B4-BE49-F238E27FC236}">
                    <a16:creationId xmlns:a16="http://schemas.microsoft.com/office/drawing/2014/main" id="{B1D8ADA4-94BA-41DC-A6B4-EECEED32D331}"/>
                  </a:ext>
                </a:extLst>
              </p:cNvPr>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5360;p77">
                <a:extLst>
                  <a:ext uri="{FF2B5EF4-FFF2-40B4-BE49-F238E27FC236}">
                    <a16:creationId xmlns:a16="http://schemas.microsoft.com/office/drawing/2014/main" id="{C1E0CC15-C9F3-4122-A2A3-0769989F0928}"/>
                  </a:ext>
                </a:extLst>
              </p:cNvPr>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82" name="图片 41">
            <a:extLst>
              <a:ext uri="{FF2B5EF4-FFF2-40B4-BE49-F238E27FC236}">
                <a16:creationId xmlns:a16="http://schemas.microsoft.com/office/drawing/2014/main" id="{24242656-4C99-437C-9B48-1BAEC8DFC3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8167" y="460992"/>
            <a:ext cx="2852456" cy="1197064"/>
          </a:xfrm>
          <a:prstGeom prst="rect">
            <a:avLst/>
          </a:prstGeom>
        </p:spPr>
      </p:pic>
    </p:spTree>
    <p:extLst>
      <p:ext uri="{BB962C8B-B14F-4D97-AF65-F5344CB8AC3E}">
        <p14:creationId xmlns:p14="http://schemas.microsoft.com/office/powerpoint/2010/main" val="4080899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1000" fill="hold"/>
                                        <p:tgtEl>
                                          <p:spTgt spid="29"/>
                                        </p:tgtEl>
                                        <p:attrNameLst>
                                          <p:attrName>ppt_w</p:attrName>
                                        </p:attrNameLst>
                                      </p:cBhvr>
                                      <p:tavLst>
                                        <p:tav tm="0">
                                          <p:val>
                                            <p:fltVal val="0"/>
                                          </p:val>
                                        </p:tav>
                                        <p:tav tm="100000">
                                          <p:val>
                                            <p:strVal val="#ppt_w"/>
                                          </p:val>
                                        </p:tav>
                                      </p:tavLst>
                                    </p:anim>
                                    <p:anim calcmode="lin" valueType="num">
                                      <p:cBhvr>
                                        <p:cTn id="31" dur="1000" fill="hold"/>
                                        <p:tgtEl>
                                          <p:spTgt spid="29"/>
                                        </p:tgtEl>
                                        <p:attrNameLst>
                                          <p:attrName>ppt_h</p:attrName>
                                        </p:attrNameLst>
                                      </p:cBhvr>
                                      <p:tavLst>
                                        <p:tav tm="0">
                                          <p:val>
                                            <p:fltVal val="0"/>
                                          </p:val>
                                        </p:tav>
                                        <p:tav tm="100000">
                                          <p:val>
                                            <p:strVal val="#ppt_h"/>
                                          </p:val>
                                        </p:tav>
                                      </p:tavLst>
                                    </p:anim>
                                    <p:anim calcmode="lin" valueType="num">
                                      <p:cBhvr>
                                        <p:cTn id="32" dur="1000" fill="hold"/>
                                        <p:tgtEl>
                                          <p:spTgt spid="29"/>
                                        </p:tgtEl>
                                        <p:attrNameLst>
                                          <p:attrName>style.rotation</p:attrName>
                                        </p:attrNameLst>
                                      </p:cBhvr>
                                      <p:tavLst>
                                        <p:tav tm="0">
                                          <p:val>
                                            <p:fltVal val="90"/>
                                          </p:val>
                                        </p:tav>
                                        <p:tav tm="100000">
                                          <p:val>
                                            <p:fltVal val="0"/>
                                          </p:val>
                                        </p:tav>
                                      </p:tavLst>
                                    </p:anim>
                                    <p:animEffect transition="in" filter="fade">
                                      <p:cBhvr>
                                        <p:cTn id="33" dur="1000"/>
                                        <p:tgtEl>
                                          <p:spTgt spid="29"/>
                                        </p:tgtEl>
                                      </p:cBhvr>
                                    </p:animEffect>
                                  </p:childTnLst>
                                </p:cTn>
                              </p:par>
                            </p:childTnLst>
                          </p:cTn>
                        </p:par>
                        <p:par>
                          <p:cTn id="34" fill="hold">
                            <p:stCondLst>
                              <p:cond delay="1000"/>
                            </p:stCondLst>
                            <p:childTnLst>
                              <p:par>
                                <p:cTn id="35" presetID="14" presetClass="entr" presetSubtype="10" fill="hold"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randombar(horizontal)">
                                      <p:cBhvr>
                                        <p:cTn id="3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ownloads\Bản đồ tư duy Lên ý tưởng (2).png">
            <a:extLst>
              <a:ext uri="{FF2B5EF4-FFF2-40B4-BE49-F238E27FC236}">
                <a16:creationId xmlns:a16="http://schemas.microsoft.com/office/drawing/2014/main" id="{5A596DC7-2838-47A9-A977-C04B5A4E0B8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303" y="365761"/>
            <a:ext cx="11373393" cy="5564776"/>
          </a:xfrm>
          <a:prstGeom prst="rect">
            <a:avLst/>
          </a:prstGeom>
          <a:noFill/>
          <a:ln>
            <a:noFill/>
          </a:ln>
        </p:spPr>
      </p:pic>
    </p:spTree>
    <p:extLst>
      <p:ext uri="{BB962C8B-B14F-4D97-AF65-F5344CB8AC3E}">
        <p14:creationId xmlns:p14="http://schemas.microsoft.com/office/powerpoint/2010/main" val="6009298"/>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DD4701-62EA-47C8-9E99-8B8A57DD1F7C}"/>
              </a:ext>
            </a:extLst>
          </p:cNvPr>
          <p:cNvSpPr/>
          <p:nvPr/>
        </p:nvSpPr>
        <p:spPr>
          <a:xfrm>
            <a:off x="1118189" y="1108365"/>
            <a:ext cx="6022839" cy="2554545"/>
          </a:xfrm>
          <a:prstGeom prst="rect">
            <a:avLst/>
          </a:prstGeom>
          <a:solidFill>
            <a:sysClr val="window" lastClr="FFFFFF"/>
          </a:solidFill>
          <a:ln w="38100" cap="flat" cmpd="sng" algn="ctr">
            <a:solidFill>
              <a:srgbClr val="F79646"/>
            </a:solidFill>
            <a:prstDash val="sysDot"/>
          </a:ln>
          <a:effectLst/>
        </p:spPr>
        <p:txBody>
          <a:bodyPr wrap="square">
            <a:spAutoFit/>
          </a:bodyPr>
          <a:lstStyle/>
          <a:p>
            <a:pPr marR="0" lvl="0" algn="just" defTabSz="1219078" eaLnBrk="1" fontAlgn="auto" latinLnBrk="0" hangingPunct="1">
              <a:lnSpc>
                <a:spcPct val="100000"/>
              </a:lnSpc>
              <a:spcBef>
                <a:spcPts val="0"/>
              </a:spcBef>
              <a:spcAft>
                <a:spcPts val="0"/>
              </a:spcAft>
              <a:buClrTx/>
              <a:buSzTx/>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Về </a:t>
            </a:r>
            <a:r>
              <a:rPr lang="en-US" sz="3200" kern="0" dirty="0" err="1">
                <a:solidFill>
                  <a:srgbClr val="000000"/>
                </a:solidFill>
                <a:latin typeface="Times New Roman" panose="02020603050405020304" pitchFamily="18" charset="0"/>
                <a:ea typeface="Times New Roman" panose="02020603050405020304" pitchFamily="18" charset="0"/>
              </a:rPr>
              <a:t>hình</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thức</a:t>
            </a:r>
            <a:r>
              <a:rPr lang="en-US" sz="3200" kern="0" dirty="0">
                <a:solidFill>
                  <a:srgbClr val="000000"/>
                </a:solidFill>
                <a:latin typeface="Times New Roman" panose="02020603050405020304" pitchFamily="18" charset="0"/>
                <a:ea typeface="Times New Roman" panose="02020603050405020304" pitchFamily="18" charset="0"/>
              </a:rPr>
              <a:t>:</a:t>
            </a:r>
          </a:p>
          <a:p>
            <a:pPr marL="457200" marR="0" lvl="0" indent="-457200" algn="just" defTabSz="1219078" eaLnBrk="1" fontAlgn="auto" latinLnBrk="0" hangingPunct="1">
              <a:lnSpc>
                <a:spcPct val="100000"/>
              </a:lnSpc>
              <a:spcBef>
                <a:spcPts val="0"/>
              </a:spcBef>
              <a:spcAft>
                <a:spcPts val="0"/>
              </a:spcAft>
              <a:buClrTx/>
              <a:buSzTx/>
              <a:buFontTx/>
              <a:buChar char="-"/>
              <a:tabLst/>
              <a:defRPr/>
            </a:pPr>
            <a:r>
              <a:rPr lang="en-US" sz="3200" kern="0" dirty="0" err="1">
                <a:solidFill>
                  <a:srgbClr val="000000"/>
                </a:solidFill>
                <a:latin typeface="Times New Roman" panose="02020603050405020304" pitchFamily="18" charset="0"/>
                <a:ea typeface="Times New Roman" panose="02020603050405020304" pitchFamily="18" charset="0"/>
              </a:rPr>
              <a:t>Đảm</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bảo</a:t>
            </a:r>
            <a:r>
              <a:rPr lang="en-US" sz="3200" kern="0" dirty="0">
                <a:solidFill>
                  <a:srgbClr val="000000"/>
                </a:solidFill>
                <a:latin typeface="Times New Roman" panose="02020603050405020304" pitchFamily="18" charset="0"/>
                <a:ea typeface="Times New Roman" panose="02020603050405020304" pitchFamily="18" charset="0"/>
              </a:rPr>
              <a:t> dung </a:t>
            </a:r>
            <a:r>
              <a:rPr lang="en-US" sz="3200" kern="0" dirty="0" err="1">
                <a:solidFill>
                  <a:srgbClr val="000000"/>
                </a:solidFill>
                <a:latin typeface="Times New Roman" panose="02020603050405020304" pitchFamily="18" charset="0"/>
                <a:ea typeface="Times New Roman" panose="02020603050405020304" pitchFamily="18" charset="0"/>
              </a:rPr>
              <a:t>lượng</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đoạn</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văn</a:t>
            </a:r>
            <a:r>
              <a:rPr lang="en-US" sz="3200" kern="0" dirty="0">
                <a:solidFill>
                  <a:srgbClr val="000000"/>
                </a:solidFill>
                <a:latin typeface="Times New Roman" panose="02020603050405020304" pitchFamily="18" charset="0"/>
                <a:ea typeface="Times New Roman" panose="02020603050405020304" pitchFamily="18" charset="0"/>
              </a:rPr>
              <a:t>.</a:t>
            </a:r>
          </a:p>
          <a:p>
            <a:pPr marL="457200" marR="0" lvl="0" indent="-457200" algn="just" defTabSz="1219078" eaLnBrk="1" fontAlgn="auto" latinLnBrk="0" hangingPunct="1">
              <a:lnSpc>
                <a:spcPct val="100000"/>
              </a:lnSpc>
              <a:spcBef>
                <a:spcPts val="0"/>
              </a:spcBef>
              <a:spcAft>
                <a:spcPts val="0"/>
              </a:spcAft>
              <a:buClrTx/>
              <a:buSzTx/>
              <a:buFontTx/>
              <a:buChar char="-"/>
              <a:tabLst/>
              <a:defRPr/>
            </a:pPr>
            <a:r>
              <a:rPr lang="en-US" sz="3200" kern="0" dirty="0" err="1">
                <a:solidFill>
                  <a:srgbClr val="000000"/>
                </a:solidFill>
                <a:latin typeface="Times New Roman" panose="02020603050405020304" pitchFamily="18" charset="0"/>
                <a:ea typeface="Times New Roman" panose="02020603050405020304" pitchFamily="18" charset="0"/>
              </a:rPr>
              <a:t>Dùng</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từ</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trong</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sáng</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đúng</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chính</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tả</a:t>
            </a:r>
            <a:r>
              <a:rPr lang="en-US" sz="3200" kern="0" dirty="0">
                <a:solidFill>
                  <a:srgbClr val="000000"/>
                </a:solidFill>
                <a:latin typeface="Times New Roman" panose="02020603050405020304" pitchFamily="18" charset="0"/>
                <a:ea typeface="Times New Roman" panose="02020603050405020304" pitchFamily="18" charset="0"/>
              </a:rPr>
              <a:t>.</a:t>
            </a:r>
          </a:p>
          <a:p>
            <a:pPr marL="457200" marR="0" lvl="0" indent="-457200" algn="just" defTabSz="1219078" eaLnBrk="1" fontAlgn="auto" latinLnBrk="0" hangingPunct="1">
              <a:lnSpc>
                <a:spcPct val="100000"/>
              </a:lnSpc>
              <a:spcBef>
                <a:spcPts val="0"/>
              </a:spcBef>
              <a:spcAft>
                <a:spcPts val="0"/>
              </a:spcAft>
              <a:buClrTx/>
              <a:buSzTx/>
              <a:buFontTx/>
              <a:buChar char="-"/>
              <a:tabLst/>
              <a:defRPr/>
            </a:pPr>
            <a:r>
              <a:rPr lang="en-US" sz="3200" kern="0" dirty="0" err="1">
                <a:solidFill>
                  <a:srgbClr val="000000"/>
                </a:solidFill>
                <a:latin typeface="Times New Roman" panose="02020603050405020304" pitchFamily="18" charset="0"/>
                <a:ea typeface="Times New Roman" panose="02020603050405020304" pitchFamily="18" charset="0"/>
              </a:rPr>
              <a:t>Đảm</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bảo</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hình</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thức</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đoạn</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văn</a:t>
            </a:r>
            <a:r>
              <a:rPr lang="en-US" sz="3200" kern="0" dirty="0">
                <a:solidFill>
                  <a:srgbClr val="000000"/>
                </a:solidFill>
                <a:latin typeface="Times New Roman" panose="02020603050405020304" pitchFamily="18" charset="0"/>
                <a:ea typeface="Times New Roman" panose="02020603050405020304" pitchFamily="18" charset="0"/>
              </a:rPr>
              <a:t>. </a:t>
            </a:r>
          </a:p>
        </p:txBody>
      </p:sp>
      <p:pic>
        <p:nvPicPr>
          <p:cNvPr id="3" name="Picture 2">
            <a:extLst>
              <a:ext uri="{FF2B5EF4-FFF2-40B4-BE49-F238E27FC236}">
                <a16:creationId xmlns:a16="http://schemas.microsoft.com/office/drawing/2014/main" id="{4D133495-428C-461B-A2FA-EF515C3D9A71}"/>
              </a:ext>
            </a:extLst>
          </p:cNvPr>
          <p:cNvPicPr>
            <a:picLocks noChangeAspect="1"/>
          </p:cNvPicPr>
          <p:nvPr/>
        </p:nvPicPr>
        <p:blipFill>
          <a:blip r:embed="rId2"/>
          <a:stretch>
            <a:fillRect/>
          </a:stretch>
        </p:blipFill>
        <p:spPr>
          <a:xfrm>
            <a:off x="0" y="5207429"/>
            <a:ext cx="2523963" cy="1652159"/>
          </a:xfrm>
          <a:prstGeom prst="rect">
            <a:avLst/>
          </a:prstGeom>
        </p:spPr>
      </p:pic>
      <p:pic>
        <p:nvPicPr>
          <p:cNvPr id="4" name="Picture 3">
            <a:extLst>
              <a:ext uri="{FF2B5EF4-FFF2-40B4-BE49-F238E27FC236}">
                <a16:creationId xmlns:a16="http://schemas.microsoft.com/office/drawing/2014/main" id="{1879E352-6738-4AF9-826C-48F332805C4D}"/>
              </a:ext>
            </a:extLst>
          </p:cNvPr>
          <p:cNvPicPr>
            <a:picLocks noChangeAspect="1"/>
          </p:cNvPicPr>
          <p:nvPr/>
        </p:nvPicPr>
        <p:blipFill>
          <a:blip r:embed="rId2"/>
          <a:stretch>
            <a:fillRect/>
          </a:stretch>
        </p:blipFill>
        <p:spPr>
          <a:xfrm>
            <a:off x="2455784" y="5207429"/>
            <a:ext cx="2523963" cy="1652159"/>
          </a:xfrm>
          <a:prstGeom prst="rect">
            <a:avLst/>
          </a:prstGeom>
        </p:spPr>
      </p:pic>
      <p:pic>
        <p:nvPicPr>
          <p:cNvPr id="5" name="Picture 4">
            <a:extLst>
              <a:ext uri="{FF2B5EF4-FFF2-40B4-BE49-F238E27FC236}">
                <a16:creationId xmlns:a16="http://schemas.microsoft.com/office/drawing/2014/main" id="{FB40F184-5053-4F6A-A5E5-E2C3667C05FD}"/>
              </a:ext>
            </a:extLst>
          </p:cNvPr>
          <p:cNvPicPr>
            <a:picLocks noChangeAspect="1"/>
          </p:cNvPicPr>
          <p:nvPr/>
        </p:nvPicPr>
        <p:blipFill>
          <a:blip r:embed="rId2"/>
          <a:stretch>
            <a:fillRect/>
          </a:stretch>
        </p:blipFill>
        <p:spPr>
          <a:xfrm>
            <a:off x="4519715" y="5207428"/>
            <a:ext cx="2523963" cy="1652159"/>
          </a:xfrm>
          <a:prstGeom prst="rect">
            <a:avLst/>
          </a:prstGeom>
        </p:spPr>
      </p:pic>
      <p:pic>
        <p:nvPicPr>
          <p:cNvPr id="6" name="Picture 5">
            <a:extLst>
              <a:ext uri="{FF2B5EF4-FFF2-40B4-BE49-F238E27FC236}">
                <a16:creationId xmlns:a16="http://schemas.microsoft.com/office/drawing/2014/main" id="{836676B7-4D27-4E99-ABC1-E8A53F81C998}"/>
              </a:ext>
            </a:extLst>
          </p:cNvPr>
          <p:cNvPicPr>
            <a:picLocks noChangeAspect="1"/>
          </p:cNvPicPr>
          <p:nvPr/>
        </p:nvPicPr>
        <p:blipFill>
          <a:blip r:embed="rId2"/>
          <a:stretch>
            <a:fillRect/>
          </a:stretch>
        </p:blipFill>
        <p:spPr>
          <a:xfrm>
            <a:off x="6435601" y="5207427"/>
            <a:ext cx="2523963" cy="1652159"/>
          </a:xfrm>
          <a:prstGeom prst="rect">
            <a:avLst/>
          </a:prstGeom>
        </p:spPr>
      </p:pic>
      <p:pic>
        <p:nvPicPr>
          <p:cNvPr id="7" name="Picture 6">
            <a:extLst>
              <a:ext uri="{FF2B5EF4-FFF2-40B4-BE49-F238E27FC236}">
                <a16:creationId xmlns:a16="http://schemas.microsoft.com/office/drawing/2014/main" id="{182EBBF4-A9AD-4934-B3F6-EE3412EE8311}"/>
              </a:ext>
            </a:extLst>
          </p:cNvPr>
          <p:cNvPicPr>
            <a:picLocks noChangeAspect="1"/>
          </p:cNvPicPr>
          <p:nvPr/>
        </p:nvPicPr>
        <p:blipFill>
          <a:blip r:embed="rId2"/>
          <a:stretch>
            <a:fillRect/>
          </a:stretch>
        </p:blipFill>
        <p:spPr>
          <a:xfrm>
            <a:off x="8499532" y="5207429"/>
            <a:ext cx="2523963" cy="1652159"/>
          </a:xfrm>
          <a:prstGeom prst="rect">
            <a:avLst/>
          </a:prstGeom>
        </p:spPr>
      </p:pic>
      <p:pic>
        <p:nvPicPr>
          <p:cNvPr id="8" name="Picture 7">
            <a:extLst>
              <a:ext uri="{FF2B5EF4-FFF2-40B4-BE49-F238E27FC236}">
                <a16:creationId xmlns:a16="http://schemas.microsoft.com/office/drawing/2014/main" id="{0C96A07C-4B28-467E-A4CE-D817998FFDF2}"/>
              </a:ext>
            </a:extLst>
          </p:cNvPr>
          <p:cNvPicPr>
            <a:picLocks noChangeAspect="1"/>
          </p:cNvPicPr>
          <p:nvPr/>
        </p:nvPicPr>
        <p:blipFill>
          <a:blip r:embed="rId2"/>
          <a:stretch>
            <a:fillRect/>
          </a:stretch>
        </p:blipFill>
        <p:spPr>
          <a:xfrm>
            <a:off x="9613468" y="5207426"/>
            <a:ext cx="2523963" cy="1652159"/>
          </a:xfrm>
          <a:prstGeom prst="rect">
            <a:avLst/>
          </a:prstGeom>
        </p:spPr>
      </p:pic>
      <p:pic>
        <p:nvPicPr>
          <p:cNvPr id="9" name="Picture 8">
            <a:extLst>
              <a:ext uri="{FF2B5EF4-FFF2-40B4-BE49-F238E27FC236}">
                <a16:creationId xmlns:a16="http://schemas.microsoft.com/office/drawing/2014/main" id="{66171DDA-95DD-4944-A608-905FB7B54CE7}"/>
              </a:ext>
            </a:extLst>
          </p:cNvPr>
          <p:cNvPicPr>
            <a:picLocks noChangeAspect="1"/>
          </p:cNvPicPr>
          <p:nvPr/>
        </p:nvPicPr>
        <p:blipFill>
          <a:blip r:embed="rId3"/>
          <a:stretch>
            <a:fillRect/>
          </a:stretch>
        </p:blipFill>
        <p:spPr>
          <a:xfrm>
            <a:off x="6565563" y="2175322"/>
            <a:ext cx="4651644" cy="4660607"/>
          </a:xfrm>
          <a:prstGeom prst="rect">
            <a:avLst/>
          </a:prstGeom>
        </p:spPr>
      </p:pic>
    </p:spTree>
    <p:extLst>
      <p:ext uri="{BB962C8B-B14F-4D97-AF65-F5344CB8AC3E}">
        <p14:creationId xmlns:p14="http://schemas.microsoft.com/office/powerpoint/2010/main" val="370452551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DD4701-62EA-47C8-9E99-8B8A57DD1F7C}"/>
              </a:ext>
            </a:extLst>
          </p:cNvPr>
          <p:cNvSpPr/>
          <p:nvPr/>
        </p:nvSpPr>
        <p:spPr>
          <a:xfrm>
            <a:off x="1841001" y="847108"/>
            <a:ext cx="8135235" cy="4524315"/>
          </a:xfrm>
          <a:prstGeom prst="rect">
            <a:avLst/>
          </a:prstGeom>
          <a:solidFill>
            <a:sysClr val="window" lastClr="FFFFFF"/>
          </a:solidFill>
          <a:ln w="38100" cap="flat" cmpd="sng" algn="ctr">
            <a:solidFill>
              <a:srgbClr val="F79646"/>
            </a:solidFill>
            <a:prstDash val="sysDot"/>
          </a:ln>
          <a:effectLst/>
        </p:spPr>
        <p:txBody>
          <a:bodyPr wrap="square">
            <a:spAutoFit/>
          </a:bodyPr>
          <a:lstStyle/>
          <a:p>
            <a:pPr lvl="0" algn="just" defTabSz="1219078"/>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Về nội dung</a:t>
            </a:r>
            <a:r>
              <a:rPr lang="vi-VN" sz="3200" kern="0" dirty="0">
                <a:solidFill>
                  <a:srgbClr val="000000"/>
                </a:solidFill>
                <a:latin typeface="Times New Roman" panose="02020603050405020304" pitchFamily="18" charset="0"/>
                <a:ea typeface="Times New Roman" panose="02020603050405020304" pitchFamily="18" charset="0"/>
              </a:rPr>
              <a:t>: chia sẻ kỉ niệm về quê hương của em </a:t>
            </a:r>
            <a:endParaRPr lang="en-US" sz="3200" kern="0" dirty="0">
              <a:solidFill>
                <a:srgbClr val="000000"/>
              </a:solidFill>
              <a:latin typeface="Times New Roman" panose="02020603050405020304" pitchFamily="18" charset="0"/>
              <a:ea typeface="Times New Roman" panose="02020603050405020304" pitchFamily="18" charset="0"/>
            </a:endParaRPr>
          </a:p>
          <a:p>
            <a:pPr marL="457200" lvl="0" indent="-457200" algn="just" defTabSz="1219078">
              <a:buFontTx/>
              <a:buChar cha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Giới thiệu </a:t>
            </a:r>
            <a:r>
              <a:rPr lang="vi-VN" sz="3200" kern="0" dirty="0">
                <a:solidFill>
                  <a:srgbClr val="000000"/>
                </a:solidFill>
                <a:latin typeface="Times New Roman" panose="02020603050405020304" pitchFamily="18" charset="0"/>
                <a:ea typeface="Times New Roman" panose="02020603050405020304" pitchFamily="18" charset="0"/>
              </a:rPr>
              <a:t>về chia sẻ kỉ niệm về quê hương của em </a:t>
            </a:r>
            <a:endParaRPr lang="en-US" sz="3200" kern="0" dirty="0">
              <a:solidFill>
                <a:srgbClr val="000000"/>
              </a:solidFill>
              <a:latin typeface="Times New Roman" panose="02020603050405020304" pitchFamily="18" charset="0"/>
              <a:ea typeface="Times New Roman" panose="02020603050405020304" pitchFamily="18" charset="0"/>
            </a:endParaRPr>
          </a:p>
          <a:p>
            <a:pPr lvl="0" algn="just" defTabSz="1219078"/>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Chia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sẻ</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kỉ</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niệm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1219078"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Hoàn</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cảnh</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xảy</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kỉ</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niệm</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1219078"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en-US" sz="3200" kern="0" dirty="0" err="1">
                <a:solidFill>
                  <a:srgbClr val="000000"/>
                </a:solidFill>
                <a:latin typeface="Times New Roman" panose="02020603050405020304" pitchFamily="18" charset="0"/>
                <a:ea typeface="Times New Roman" panose="02020603050405020304" pitchFamily="18" charset="0"/>
              </a:rPr>
              <a:t>Điều</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ấn</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tượng</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nhất</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về</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kỉ</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niệm</a:t>
            </a:r>
            <a:r>
              <a:rPr lang="en-US" sz="3200" kern="0" dirty="0">
                <a:solidFill>
                  <a:srgbClr val="000000"/>
                </a:solidFill>
                <a:latin typeface="Times New Roman" panose="02020603050405020304" pitchFamily="18" charset="0"/>
                <a:ea typeface="Times New Roman" panose="02020603050405020304" pitchFamily="18" charset="0"/>
              </a:rPr>
              <a:t>.</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1219078"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xúc</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kỉ</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niệm</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1219078"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Khẳng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trị</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kỉ</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niệm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40180588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795435" y="1764156"/>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defTabSz="914309">
              <a:lnSpc>
                <a:spcPct val="90000"/>
              </a:lnSpc>
            </a:pP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I.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Trải</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nghiệm</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cùng</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văn</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bản</a:t>
            </a:r>
            <a:endParaRPr lang="zh-CN" altLang="en-US"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2734364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3C1C77-B53A-46B9-B1E4-4463780E6962}"/>
              </a:ext>
            </a:extLst>
          </p:cNvPr>
          <p:cNvSpPr/>
          <p:nvPr/>
        </p:nvSpPr>
        <p:spPr>
          <a:xfrm>
            <a:off x="1524001" y="804390"/>
            <a:ext cx="9701347" cy="5016758"/>
          </a:xfrm>
          <a:prstGeom prst="rect">
            <a:avLst/>
          </a:prstGeom>
        </p:spPr>
        <p:txBody>
          <a:bodyPr wrap="square">
            <a:spAutoFit/>
          </a:bodyPr>
          <a:lstStyle/>
          <a:p>
            <a:pPr algn="just">
              <a:lnSpc>
                <a:spcPct val="150000"/>
              </a:lnSpc>
              <a:spcAft>
                <a:spcPts val="0"/>
              </a:spcAft>
            </a:pP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ai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gắn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hát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cả</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khúc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chảy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Bưởi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biếc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nhẹ</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nhàng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uốn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ôm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trọn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Kỉ</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niệm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gắn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liền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Bưởi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tắm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lũ</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trưa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hè</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rủ</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bắt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dọc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bờ</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lũ</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chăn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trâu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trèo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xoan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bờ</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Thỉnh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thoảng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thuyền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chở</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cát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chạy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cơn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sóng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tắc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nhìn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vui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Bưởi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da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diết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Sưu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tầm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1158743"/>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90;p56">
            <a:extLst>
              <a:ext uri="{FF2B5EF4-FFF2-40B4-BE49-F238E27FC236}">
                <a16:creationId xmlns:a16="http://schemas.microsoft.com/office/drawing/2014/main" id="{67E317EC-EE36-44AA-A70E-B43395869752}"/>
              </a:ext>
            </a:extLst>
          </p:cNvPr>
          <p:cNvSpPr txBox="1">
            <a:spLocks noGrp="1"/>
          </p:cNvSpPr>
          <p:nvPr>
            <p:ph type="title"/>
          </p:nvPr>
        </p:nvSpPr>
        <p:spPr>
          <a:xfrm>
            <a:off x="-133829" y="332492"/>
            <a:ext cx="5139931" cy="752702"/>
          </a:xfrm>
          <a:prstGeom prst="rect">
            <a:avLst/>
          </a:prstGeom>
        </p:spPr>
        <p:txBody>
          <a:bodyPr spcFirstLastPara="1" wrap="square" lIns="121884" tIns="121884" rIns="121884" bIns="121884" anchor="ctr" anchorCtr="0">
            <a:noAutofit/>
          </a:bodyPr>
          <a:lstStyle/>
          <a:p>
            <a:r>
              <a:rPr lang="en-US" sz="3600" b="1" dirty="0">
                <a:latin typeface="Times New Roman" panose="02020603050405020304" pitchFamily="18" charset="0"/>
                <a:cs typeface="Times New Roman" panose="02020603050405020304" pitchFamily="18" charset="0"/>
              </a:rPr>
              <a:t>H</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ớng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dẫn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endParaRPr sz="3600" b="1" dirty="0">
              <a:latin typeface="Times New Roman" panose="02020603050405020304" pitchFamily="18" charset="0"/>
              <a:cs typeface="Times New Roman" panose="02020603050405020304" pitchFamily="18" charset="0"/>
            </a:endParaRPr>
          </a:p>
        </p:txBody>
      </p:sp>
      <p:pic>
        <p:nvPicPr>
          <p:cNvPr id="5" name="图片 41">
            <a:extLst>
              <a:ext uri="{FF2B5EF4-FFF2-40B4-BE49-F238E27FC236}">
                <a16:creationId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cxnSp>
        <p:nvCxnSpPr>
          <p:cNvPr id="6" name="直接连接符 5">
            <a:extLst>
              <a:ext uri="{FF2B5EF4-FFF2-40B4-BE49-F238E27FC236}">
                <a16:creationId xmlns:a16="http://schemas.microsoft.com/office/drawing/2014/main" id="{84AACC6E-FE11-4E8A-91D8-AF10AFE71AD0}"/>
              </a:ext>
            </a:extLst>
          </p:cNvPr>
          <p:cNvCxnSpPr>
            <a:cxnSpLocks/>
          </p:cNvCxnSpPr>
          <p:nvPr/>
        </p:nvCxnSpPr>
        <p:spPr>
          <a:xfrm>
            <a:off x="653506" y="1193579"/>
            <a:ext cx="3215625" cy="0"/>
          </a:xfrm>
          <a:prstGeom prst="line">
            <a:avLst/>
          </a:prstGeom>
          <a:ln w="571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5">
            <a:extLst>
              <a:ext uri="{FF2B5EF4-FFF2-40B4-BE49-F238E27FC236}">
                <a16:creationId xmlns:a16="http://schemas.microsoft.com/office/drawing/2014/main" id="{285876CE-2EC5-4A10-A9EC-B4C1AA856CBE}"/>
              </a:ext>
            </a:extLst>
          </p:cNvPr>
          <p:cNvGrpSpPr/>
          <p:nvPr/>
        </p:nvGrpSpPr>
        <p:grpSpPr>
          <a:xfrm>
            <a:off x="5558835" y="3359456"/>
            <a:ext cx="1192513" cy="1155922"/>
            <a:chOff x="6420131" y="3715897"/>
            <a:chExt cx="1192668" cy="1156073"/>
          </a:xfrm>
        </p:grpSpPr>
        <p:sp>
          <p:nvSpPr>
            <p:cNvPr id="9" name="Rounded Rectangle 26">
              <a:extLst>
                <a:ext uri="{FF2B5EF4-FFF2-40B4-BE49-F238E27FC236}">
                  <a16:creationId xmlns:a16="http://schemas.microsoft.com/office/drawing/2014/main" id="{8B3DF4CC-EE0C-463A-A4AB-E05D300403E5}"/>
                </a:ext>
              </a:extLst>
            </p:cNvPr>
            <p:cNvSpPr>
              <a:spLocks noChangeArrowheads="1"/>
            </p:cNvSpPr>
            <p:nvPr/>
          </p:nvSpPr>
          <p:spPr bwMode="auto">
            <a:xfrm>
              <a:off x="6420131" y="3749417"/>
              <a:ext cx="1192668" cy="1122553"/>
            </a:xfrm>
            <a:prstGeom prst="roundRect">
              <a:avLst>
                <a:gd name="adj" fmla="val 9375"/>
              </a:avLst>
            </a:prstGeom>
            <a:solidFill>
              <a:schemeClr val="tx1"/>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309">
                <a:defRPr/>
              </a:pPr>
              <a:endParaRPr lang="id-ID" altLang="id-ID" kern="0" dirty="0">
                <a:solidFill>
                  <a:srgbClr val="FFFFFF"/>
                </a:solidFill>
                <a:latin typeface="仓耳玄三M W05" panose="02020400000000000000" pitchFamily="18" charset="-122"/>
              </a:endParaRPr>
            </a:p>
          </p:txBody>
        </p:sp>
        <p:sp>
          <p:nvSpPr>
            <p:cNvPr id="10" name="TextBox 22">
              <a:extLst>
                <a:ext uri="{FF2B5EF4-FFF2-40B4-BE49-F238E27FC236}">
                  <a16:creationId xmlns:a16="http://schemas.microsoft.com/office/drawing/2014/main" id="{67EDB376-962E-4A92-B10C-8FA0DB5809FA}"/>
                </a:ext>
              </a:extLst>
            </p:cNvPr>
            <p:cNvSpPr txBox="1">
              <a:spLocks noChangeArrowheads="1"/>
            </p:cNvSpPr>
            <p:nvPr/>
          </p:nvSpPr>
          <p:spPr bwMode="auto">
            <a:xfrm>
              <a:off x="6700154" y="3715897"/>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309">
                <a:defRPr/>
              </a:pPr>
              <a:r>
                <a:rPr lang="nb-NO" altLang="id-ID" sz="6599" kern="0" dirty="0">
                  <a:solidFill>
                    <a:prstClr val="white">
                      <a:lumMod val="95000"/>
                    </a:prstClr>
                  </a:solidFill>
                  <a:latin typeface="仓耳玄三M W05" panose="02020400000000000000" pitchFamily="18" charset="-122"/>
                </a:rPr>
                <a:t>2</a:t>
              </a:r>
            </a:p>
          </p:txBody>
        </p:sp>
      </p:grpSp>
      <p:grpSp>
        <p:nvGrpSpPr>
          <p:cNvPr id="11" name="Group 10">
            <a:extLst>
              <a:ext uri="{FF2B5EF4-FFF2-40B4-BE49-F238E27FC236}">
                <a16:creationId xmlns:a16="http://schemas.microsoft.com/office/drawing/2014/main" id="{F04E39C1-1C85-4AC7-910A-0E7F08B2E878}"/>
              </a:ext>
            </a:extLst>
          </p:cNvPr>
          <p:cNvGrpSpPr/>
          <p:nvPr/>
        </p:nvGrpSpPr>
        <p:grpSpPr>
          <a:xfrm>
            <a:off x="5137949" y="2270565"/>
            <a:ext cx="1192513" cy="1122407"/>
            <a:chOff x="5999190" y="2626865"/>
            <a:chExt cx="1192668" cy="1122553"/>
          </a:xfrm>
        </p:grpSpPr>
        <p:sp>
          <p:nvSpPr>
            <p:cNvPr id="12" name="Rounded Rectangle 25">
              <a:extLst>
                <a:ext uri="{FF2B5EF4-FFF2-40B4-BE49-F238E27FC236}">
                  <a16:creationId xmlns:a16="http://schemas.microsoft.com/office/drawing/2014/main" id="{834FC256-9C10-4310-975B-382CA40A7B28}"/>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309">
                <a:defRPr/>
              </a:pPr>
              <a:endParaRPr lang="id-ID" altLang="id-ID" kern="0" dirty="0">
                <a:solidFill>
                  <a:srgbClr val="FFFFFF"/>
                </a:solidFill>
                <a:latin typeface="仓耳玄三M W05" panose="02020400000000000000" pitchFamily="18" charset="-122"/>
              </a:endParaRPr>
            </a:p>
          </p:txBody>
        </p:sp>
        <p:sp>
          <p:nvSpPr>
            <p:cNvPr id="13" name="TextBox 23">
              <a:extLst>
                <a:ext uri="{FF2B5EF4-FFF2-40B4-BE49-F238E27FC236}">
                  <a16:creationId xmlns:a16="http://schemas.microsoft.com/office/drawing/2014/main" id="{F7264D9E-7D6F-4015-894F-8BE89A8646C3}"/>
                </a:ext>
              </a:extLst>
            </p:cNvPr>
            <p:cNvSpPr txBox="1">
              <a:spLocks noChangeArrowheads="1"/>
            </p:cNvSpPr>
            <p:nvPr/>
          </p:nvSpPr>
          <p:spPr bwMode="auto">
            <a:xfrm>
              <a:off x="6319130" y="2641309"/>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309">
                <a:defRPr/>
              </a:pPr>
              <a:r>
                <a:rPr lang="nb-NO" altLang="id-ID" sz="6599" kern="0" dirty="0">
                  <a:solidFill>
                    <a:prstClr val="white">
                      <a:lumMod val="95000"/>
                    </a:prstClr>
                  </a:solidFill>
                  <a:latin typeface="仓耳玄三M W05" panose="02020400000000000000" pitchFamily="18" charset="-122"/>
                </a:rPr>
                <a:t>1</a:t>
              </a:r>
            </a:p>
          </p:txBody>
        </p:sp>
      </p:grpSp>
      <p:cxnSp>
        <p:nvCxnSpPr>
          <p:cNvPr id="14" name="Straight Connector 52">
            <a:extLst>
              <a:ext uri="{FF2B5EF4-FFF2-40B4-BE49-F238E27FC236}">
                <a16:creationId xmlns:a16="http://schemas.microsoft.com/office/drawing/2014/main" id="{834174B4-F445-4680-89DC-799C609479B4}"/>
              </a:ext>
            </a:extLst>
          </p:cNvPr>
          <p:cNvCxnSpPr>
            <a:cxnSpLocks noChangeShapeType="1"/>
          </p:cNvCxnSpPr>
          <p:nvPr/>
        </p:nvCxnSpPr>
        <p:spPr bwMode="auto">
          <a:xfrm>
            <a:off x="6330462" y="2862024"/>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16" name="矩形 17">
            <a:extLst>
              <a:ext uri="{FF2B5EF4-FFF2-40B4-BE49-F238E27FC236}">
                <a16:creationId xmlns:a16="http://schemas.microsoft.com/office/drawing/2014/main" id="{B12646E7-C4D9-43E6-8E0E-1207A3E48379}"/>
              </a:ext>
            </a:extLst>
          </p:cNvPr>
          <p:cNvSpPr/>
          <p:nvPr/>
        </p:nvSpPr>
        <p:spPr>
          <a:xfrm>
            <a:off x="7778449" y="2095370"/>
            <a:ext cx="4073990" cy="954107"/>
          </a:xfrm>
          <a:prstGeom prst="rect">
            <a:avLst/>
          </a:prstGeom>
        </p:spPr>
        <p:txBody>
          <a:bodyPr wrap="square">
            <a:spAutoFit/>
            <a:scene3d>
              <a:camera prst="orthographicFront"/>
              <a:lightRig rig="threePt" dir="t"/>
            </a:scene3d>
            <a:sp3d contourW="12700"/>
          </a:bodyPr>
          <a:lstStyle/>
          <a:p>
            <a:r>
              <a:rPr lang="it-IT" sz="2800" b="1" i="1" dirty="0">
                <a:latin typeface="Times New Roman" panose="02020603050405020304" pitchFamily="18" charset="0"/>
                <a:cs typeface="Times New Roman" panose="02020603050405020304" pitchFamily="18" charset="0"/>
              </a:rPr>
              <a:t>* Bài cũ: hoàn thành bài tập theo yêu cầu.</a:t>
            </a:r>
            <a:endParaRPr lang="en-US" sz="2800" dirty="0">
              <a:latin typeface="Times New Roman" panose="02020603050405020304" pitchFamily="18" charset="0"/>
              <a:cs typeface="Times New Roman" panose="02020603050405020304" pitchFamily="18" charset="0"/>
            </a:endParaRPr>
          </a:p>
        </p:txBody>
      </p:sp>
      <p:cxnSp>
        <p:nvCxnSpPr>
          <p:cNvPr id="18" name="Straight Connector 52">
            <a:extLst>
              <a:ext uri="{FF2B5EF4-FFF2-40B4-BE49-F238E27FC236}">
                <a16:creationId xmlns:a16="http://schemas.microsoft.com/office/drawing/2014/main" id="{27A3DD2A-672D-46A1-8652-FB724898D0D6}"/>
              </a:ext>
            </a:extLst>
          </p:cNvPr>
          <p:cNvCxnSpPr>
            <a:cxnSpLocks noChangeShapeType="1"/>
          </p:cNvCxnSpPr>
          <p:nvPr/>
        </p:nvCxnSpPr>
        <p:spPr bwMode="auto">
          <a:xfrm>
            <a:off x="6926018" y="3915702"/>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1" name="文本框 22">
            <a:extLst>
              <a:ext uri="{FF2B5EF4-FFF2-40B4-BE49-F238E27FC236}">
                <a16:creationId xmlns:a16="http://schemas.microsoft.com/office/drawing/2014/main" id="{322AB4DA-8EEA-49FF-9CD0-CC878E1FF2B7}"/>
              </a:ext>
            </a:extLst>
          </p:cNvPr>
          <p:cNvSpPr txBox="1"/>
          <p:nvPr/>
        </p:nvSpPr>
        <p:spPr>
          <a:xfrm>
            <a:off x="8243612" y="3579685"/>
            <a:ext cx="3608827" cy="954107"/>
          </a:xfrm>
          <a:prstGeom prst="rect">
            <a:avLst/>
          </a:prstGeom>
          <a:noFill/>
        </p:spPr>
        <p:txBody>
          <a:bodyPr wrap="square" rtlCol="0">
            <a:spAutoFit/>
            <a:scene3d>
              <a:camera prst="orthographicFront"/>
              <a:lightRig rig="threePt" dir="t"/>
            </a:scene3d>
            <a:sp3d contourW="12700"/>
          </a:bodyPr>
          <a:lstStyle/>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Soạn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Thực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hành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tiếng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Việt</a:t>
            </a:r>
            <a:r>
              <a:rPr lang="en-US" sz="2800" b="1"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7" name="图片 3">
            <a:extLst>
              <a:ext uri="{FF2B5EF4-FFF2-40B4-BE49-F238E27FC236}">
                <a16:creationId xmlns:a16="http://schemas.microsoft.com/office/drawing/2014/main" id="{B7C23DAB-9A06-4E71-AC3E-65C3F55687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36" y="2487335"/>
            <a:ext cx="5228223" cy="4163567"/>
          </a:xfrm>
          <a:prstGeom prst="rect">
            <a:avLst/>
          </a:prstGeom>
        </p:spPr>
      </p:pic>
    </p:spTree>
    <p:extLst>
      <p:ext uri="{BB962C8B-B14F-4D97-AF65-F5344CB8AC3E}">
        <p14:creationId xmlns:p14="http://schemas.microsoft.com/office/powerpoint/2010/main" val="15021398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 presetClass="entr" presetSubtype="1"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25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nodeType="withEffect">
                                  <p:stCondLst>
                                    <p:cond delay="25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708350" y="1720612"/>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Chúc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các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em</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học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tốt</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3575655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E9CB1EA9-8998-4B69-8156-AA14456863B0}"/>
              </a:ext>
            </a:extLst>
          </p:cNvPr>
          <p:cNvSpPr txBox="1"/>
          <p:nvPr/>
        </p:nvSpPr>
        <p:spPr>
          <a:xfrm>
            <a:off x="1550831" y="488538"/>
            <a:ext cx="2284954" cy="646331"/>
          </a:xfrm>
          <a:prstGeom prst="rect">
            <a:avLst/>
          </a:prstGeom>
          <a:noFill/>
        </p:spPr>
        <p:txBody>
          <a:bodyPr wrap="square" rtlCol="0">
            <a:spAutoFit/>
          </a:bodyPr>
          <a:lstStyle/>
          <a:p>
            <a:pPr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1.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Đọc</a:t>
            </a:r>
            <a:endPar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193845"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1970984" y="2060188"/>
            <a:ext cx="3729603" cy="2062103"/>
          </a:xfrm>
          <a:prstGeom prst="rect">
            <a:avLst/>
          </a:prstGeom>
          <a:noFill/>
        </p:spPr>
        <p:txBody>
          <a:bodyPr wrap="square" rtlCol="0">
            <a:spAutoFit/>
          </a:bodyPr>
          <a:lstStyle/>
          <a:p>
            <a:pPr algn="just"/>
            <a:r>
              <a:rPr lang="nl-NL" sz="3200" b="1" i="1" dirty="0">
                <a:solidFill>
                  <a:srgbClr val="FFFFFF"/>
                </a:solidFill>
                <a:latin typeface="Times New Roman" panose="02020603050405020304" pitchFamily="18" charset="0"/>
                <a:ea typeface="微软雅黑"/>
                <a:cs typeface="Times New Roman" panose="02020603050405020304" pitchFamily="18" charset="0"/>
              </a:rPr>
              <a:t>Biết cách đọc thầm, biết cách đọc to, trôi chảy, phù hợp về tốc độ đọc</a:t>
            </a:r>
            <a:endParaRPr lang="en-US" sz="4400" dirty="0">
              <a:solidFill>
                <a:srgbClr val="FFFFFF"/>
              </a:solidFill>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3620757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E9CB1EA9-8998-4B69-8156-AA14456863B0}"/>
              </a:ext>
            </a:extLst>
          </p:cNvPr>
          <p:cNvSpPr txBox="1"/>
          <p:nvPr/>
        </p:nvSpPr>
        <p:spPr>
          <a:xfrm>
            <a:off x="1550831" y="488538"/>
            <a:ext cx="3404346" cy="646331"/>
          </a:xfrm>
          <a:prstGeom prst="rect">
            <a:avLst/>
          </a:prstGeom>
          <a:noFill/>
        </p:spPr>
        <p:txBody>
          <a:bodyPr wrap="square" rtlCol="0">
            <a:spAutoFit/>
          </a:bodyPr>
          <a:lstStyle/>
          <a:p>
            <a:pPr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2.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Chú</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thích</a:t>
            </a:r>
            <a:endPar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1970984" y="2060188"/>
            <a:ext cx="3776673" cy="2677656"/>
          </a:xfrm>
          <a:prstGeom prst="rect">
            <a:avLst/>
          </a:prstGeom>
          <a:noFill/>
        </p:spPr>
        <p:txBody>
          <a:bodyPr wrap="square" rtlCol="0">
            <a:spAutoFit/>
          </a:bodyPr>
          <a:lstStyle/>
          <a:p>
            <a:pPr algn="just"/>
            <a:r>
              <a:rPr lang="en-US" sz="2400" b="1" i="1" dirty="0">
                <a:solidFill>
                  <a:srgbClr val="FFFFFF"/>
                </a:solidFill>
                <a:latin typeface="Times New Roman" panose="02020603050405020304" pitchFamily="18" charset="0"/>
                <a:ea typeface="微软雅黑"/>
                <a:cs typeface="Times New Roman" panose="02020603050405020304" pitchFamily="18" charset="0"/>
              </a:rPr>
              <a:t>T</a:t>
            </a:r>
            <a:r>
              <a:rPr lang="vi-VN" sz="2400" b="1" i="1" dirty="0">
                <a:solidFill>
                  <a:srgbClr val="FFFFFF"/>
                </a:solidFill>
                <a:latin typeface="Times New Roman" panose="02020603050405020304" pitchFamily="18" charset="0"/>
                <a:ea typeface="微软雅黑"/>
                <a:cs typeface="Times New Roman" panose="02020603050405020304" pitchFamily="18" charset="0"/>
              </a:rPr>
              <a:t>ổ chức cuộc thi ô chữ bí mật. HS sẽ lần lượt chọn các ô chữ, mỗi ô là một từ khóa là những chú thích. Chọn trúng từ khóa nào thì học sinh sẽ giải nghĩa từ khóa đó. </a:t>
            </a:r>
            <a:endParaRPr lang="en-US" sz="2400" dirty="0">
              <a:solidFill>
                <a:srgbClr val="FFFFFF"/>
              </a:solidFill>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3863995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41CAE-39B0-4ADE-88EF-2C9D17B5050C}"/>
              </a:ext>
            </a:extLst>
          </p:cNvPr>
          <p:cNvPicPr>
            <a:picLocks noChangeAspect="1"/>
          </p:cNvPicPr>
          <p:nvPr/>
        </p:nvPicPr>
        <p:blipFill>
          <a:blip r:embed="rId3"/>
          <a:stretch>
            <a:fillRect/>
          </a:stretch>
        </p:blipFill>
        <p:spPr>
          <a:xfrm>
            <a:off x="7591227" y="4284617"/>
            <a:ext cx="2966857" cy="2966857"/>
          </a:xfrm>
          <a:prstGeom prst="rect">
            <a:avLst/>
          </a:prstGeom>
        </p:spPr>
      </p:pic>
      <p:cxnSp>
        <p:nvCxnSpPr>
          <p:cNvPr id="4" name="Straight Connector 3">
            <a:extLst>
              <a:ext uri="{FF2B5EF4-FFF2-40B4-BE49-F238E27FC236}">
                <a16:creationId xmlns:a16="http://schemas.microsoft.com/office/drawing/2014/main" id="{E3683458-17A4-4E21-9ABB-2DC1E0BB7A3E}"/>
              </a:ext>
            </a:extLst>
          </p:cNvPr>
          <p:cNvCxnSpPr>
            <a:cxnSpLocks/>
          </p:cNvCxnSpPr>
          <p:nvPr/>
        </p:nvCxnSpPr>
        <p:spPr>
          <a:xfrm>
            <a:off x="1891377" y="128994"/>
            <a:ext cx="2276918" cy="0"/>
          </a:xfrm>
          <a:prstGeom prst="line">
            <a:avLst/>
          </a:prstGeom>
          <a:noFill/>
          <a:ln w="57150" cap="flat" cmpd="sng" algn="ctr">
            <a:solidFill>
              <a:srgbClr val="1E9C8C"/>
            </a:solidFill>
            <a:prstDash val="solid"/>
            <a:miter lim="800000"/>
          </a:ln>
          <a:effectLst/>
        </p:spPr>
      </p:cxnSp>
      <p:sp>
        <p:nvSpPr>
          <p:cNvPr id="5" name="Rectangle 4">
            <a:extLst>
              <a:ext uri="{FF2B5EF4-FFF2-40B4-BE49-F238E27FC236}">
                <a16:creationId xmlns:a16="http://schemas.microsoft.com/office/drawing/2014/main" id="{42B08516-6504-4822-B66E-8DC36AC91FCC}"/>
              </a:ext>
            </a:extLst>
          </p:cNvPr>
          <p:cNvSpPr/>
          <p:nvPr/>
        </p:nvSpPr>
        <p:spPr>
          <a:xfrm>
            <a:off x="3251893" y="238322"/>
            <a:ext cx="5098966" cy="769341"/>
          </a:xfrm>
          <a:prstGeom prst="rect">
            <a:avLst/>
          </a:prstGeom>
        </p:spPr>
        <p:txBody>
          <a:bodyPr wrap="square">
            <a:spAutoFit/>
          </a:bodyPr>
          <a:lstStyle/>
          <a:p>
            <a:pPr algn="ctr" defTabSz="914309">
              <a:defRPr/>
            </a:pPr>
            <a:r>
              <a:rPr lang="en-US" altLang="zh-CN"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Ô CHỮ BÍ MẬT</a:t>
            </a:r>
            <a:endParaRPr lang="zh-CN" alt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6" name="Straight Connector 5">
            <a:extLst>
              <a:ext uri="{FF2B5EF4-FFF2-40B4-BE49-F238E27FC236}">
                <a16:creationId xmlns:a16="http://schemas.microsoft.com/office/drawing/2014/main" id="{BB723475-2AB9-47C5-946B-1A18A66E7DA0}"/>
              </a:ext>
            </a:extLst>
          </p:cNvPr>
          <p:cNvCxnSpPr>
            <a:cxnSpLocks/>
          </p:cNvCxnSpPr>
          <p:nvPr/>
        </p:nvCxnSpPr>
        <p:spPr>
          <a:xfrm>
            <a:off x="7454314" y="898107"/>
            <a:ext cx="2276918" cy="0"/>
          </a:xfrm>
          <a:prstGeom prst="line">
            <a:avLst/>
          </a:prstGeom>
          <a:noFill/>
          <a:ln w="57150" cap="flat" cmpd="sng" algn="ctr">
            <a:solidFill>
              <a:srgbClr val="1E9C8C"/>
            </a:solidFill>
            <a:prstDash val="solid"/>
            <a:miter lim="800000"/>
          </a:ln>
          <a:effectLst/>
        </p:spPr>
      </p:cxnSp>
      <p:sp>
        <p:nvSpPr>
          <p:cNvPr id="7" name="Rectangle 6">
            <a:extLst>
              <a:ext uri="{FF2B5EF4-FFF2-40B4-BE49-F238E27FC236}">
                <a16:creationId xmlns:a16="http://schemas.microsoft.com/office/drawing/2014/main" id="{594E58DB-1E39-4045-AC8D-7B1AE67A0949}"/>
              </a:ext>
            </a:extLst>
          </p:cNvPr>
          <p:cNvSpPr/>
          <p:nvPr/>
        </p:nvSpPr>
        <p:spPr>
          <a:xfrm>
            <a:off x="4151744" y="1161016"/>
            <a:ext cx="3170624" cy="914281"/>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lvl="0" algn="ctr" defTabSz="914309"/>
            <a:r>
              <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1</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Sau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rốt</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p:txBody>
      </p:sp>
      <p:sp>
        <p:nvSpPr>
          <p:cNvPr id="8" name="Rectangle 7">
            <a:extLst>
              <a:ext uri="{FF2B5EF4-FFF2-40B4-BE49-F238E27FC236}">
                <a16:creationId xmlns:a16="http://schemas.microsoft.com/office/drawing/2014/main" id="{ACBD8C11-871C-4D32-946B-8DFA222BE7CA}"/>
              </a:ext>
            </a:extLst>
          </p:cNvPr>
          <p:cNvSpPr/>
          <p:nvPr/>
        </p:nvSpPr>
        <p:spPr>
          <a:xfrm>
            <a:off x="2239303" y="2081824"/>
            <a:ext cx="3170624" cy="914281"/>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lvl="0" algn="ctr" defTabSz="914309"/>
            <a:r>
              <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2</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Vấn</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vít</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p:txBody>
      </p:sp>
      <p:sp>
        <p:nvSpPr>
          <p:cNvPr id="9" name="Rectangle 8">
            <a:extLst>
              <a:ext uri="{FF2B5EF4-FFF2-40B4-BE49-F238E27FC236}">
                <a16:creationId xmlns:a16="http://schemas.microsoft.com/office/drawing/2014/main" id="{C85681B9-7C10-4C9A-941E-E974933A35FA}"/>
              </a:ext>
            </a:extLst>
          </p:cNvPr>
          <p:cNvSpPr/>
          <p:nvPr/>
        </p:nvSpPr>
        <p:spPr>
          <a:xfrm>
            <a:off x="4789249" y="3021268"/>
            <a:ext cx="3170624" cy="914281"/>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lvl="0" algn="ctr" defTabSz="914309"/>
            <a:r>
              <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3</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Gộc</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củi</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p:txBody>
      </p:sp>
      <p:sp>
        <p:nvSpPr>
          <p:cNvPr id="10" name="Rectangle 9">
            <a:extLst>
              <a:ext uri="{FF2B5EF4-FFF2-40B4-BE49-F238E27FC236}">
                <a16:creationId xmlns:a16="http://schemas.microsoft.com/office/drawing/2014/main" id="{A779DACF-99E0-4B23-B0E0-518D9D71352B}"/>
              </a:ext>
            </a:extLst>
          </p:cNvPr>
          <p:cNvSpPr/>
          <p:nvPr/>
        </p:nvSpPr>
        <p:spPr>
          <a:xfrm>
            <a:off x="2353965" y="3942075"/>
            <a:ext cx="3540832" cy="914281"/>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lvl="0" algn="ctr" defTabSz="914309"/>
            <a:r>
              <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4. </a:t>
            </a:r>
            <a:r>
              <a:rPr lang="vi-VN" sz="4000" kern="0" dirty="0">
                <a:solidFill>
                  <a:prstClr val="black"/>
                </a:solidFill>
                <a:latin typeface="Times New Roman" panose="02020603050405020304" pitchFamily="18" charset="0"/>
                <a:ea typeface="字魂59号-创粗黑"/>
                <a:cs typeface="Times New Roman" panose="02020603050405020304" pitchFamily="18" charset="0"/>
              </a:rPr>
              <a:t>Có cá vạ cơm</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p:txBody>
      </p:sp>
      <p:sp>
        <p:nvSpPr>
          <p:cNvPr id="11" name="Rectangle 10">
            <a:extLst>
              <a:ext uri="{FF2B5EF4-FFF2-40B4-BE49-F238E27FC236}">
                <a16:creationId xmlns:a16="http://schemas.microsoft.com/office/drawing/2014/main" id="{0A77F86C-0DE3-4691-AA94-A8F7A26AF4DE}"/>
              </a:ext>
            </a:extLst>
          </p:cNvPr>
          <p:cNvSpPr/>
          <p:nvPr/>
        </p:nvSpPr>
        <p:spPr>
          <a:xfrm>
            <a:off x="4161641" y="4883479"/>
            <a:ext cx="3752860" cy="914281"/>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lvl="0" algn="just" defTabSz="914309"/>
            <a:r>
              <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5</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Tiếng</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mõ</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12" name="Picture 11">
            <a:extLst>
              <a:ext uri="{FF2B5EF4-FFF2-40B4-BE49-F238E27FC236}">
                <a16:creationId xmlns:a16="http://schemas.microsoft.com/office/drawing/2014/main" id="{F7DA78C8-9543-40F4-B386-2AFF2AB60BB0}"/>
              </a:ext>
            </a:extLst>
          </p:cNvPr>
          <p:cNvPicPr>
            <a:picLocks noChangeAspect="1"/>
          </p:cNvPicPr>
          <p:nvPr/>
        </p:nvPicPr>
        <p:blipFill>
          <a:blip r:embed="rId4"/>
          <a:stretch>
            <a:fillRect/>
          </a:stretch>
        </p:blipFill>
        <p:spPr>
          <a:xfrm>
            <a:off x="4151743" y="1128150"/>
            <a:ext cx="3181974" cy="926551"/>
          </a:xfrm>
          <a:prstGeom prst="rect">
            <a:avLst/>
          </a:prstGeom>
        </p:spPr>
      </p:pic>
      <p:pic>
        <p:nvPicPr>
          <p:cNvPr id="13" name="Picture 12">
            <a:extLst>
              <a:ext uri="{FF2B5EF4-FFF2-40B4-BE49-F238E27FC236}">
                <a16:creationId xmlns:a16="http://schemas.microsoft.com/office/drawing/2014/main" id="{5381BA8C-26EE-4C91-9FE6-4E60D141BD8B}"/>
              </a:ext>
            </a:extLst>
          </p:cNvPr>
          <p:cNvPicPr>
            <a:picLocks noChangeAspect="1"/>
          </p:cNvPicPr>
          <p:nvPr/>
        </p:nvPicPr>
        <p:blipFill>
          <a:blip r:embed="rId5"/>
          <a:stretch>
            <a:fillRect/>
          </a:stretch>
        </p:blipFill>
        <p:spPr>
          <a:xfrm>
            <a:off x="2246457" y="2056411"/>
            <a:ext cx="3181974" cy="926551"/>
          </a:xfrm>
          <a:prstGeom prst="rect">
            <a:avLst/>
          </a:prstGeom>
        </p:spPr>
      </p:pic>
      <p:pic>
        <p:nvPicPr>
          <p:cNvPr id="14" name="Picture 13">
            <a:extLst>
              <a:ext uri="{FF2B5EF4-FFF2-40B4-BE49-F238E27FC236}">
                <a16:creationId xmlns:a16="http://schemas.microsoft.com/office/drawing/2014/main" id="{9BB5AEB7-F714-42AA-9A10-DD5908FB9362}"/>
              </a:ext>
            </a:extLst>
          </p:cNvPr>
          <p:cNvPicPr>
            <a:picLocks noChangeAspect="1"/>
          </p:cNvPicPr>
          <p:nvPr/>
        </p:nvPicPr>
        <p:blipFill>
          <a:blip r:embed="rId6"/>
          <a:stretch>
            <a:fillRect/>
          </a:stretch>
        </p:blipFill>
        <p:spPr>
          <a:xfrm>
            <a:off x="4729552" y="2985151"/>
            <a:ext cx="3291696" cy="1036275"/>
          </a:xfrm>
          <a:prstGeom prst="rect">
            <a:avLst/>
          </a:prstGeom>
        </p:spPr>
      </p:pic>
      <p:pic>
        <p:nvPicPr>
          <p:cNvPr id="15" name="Picture 14">
            <a:extLst>
              <a:ext uri="{FF2B5EF4-FFF2-40B4-BE49-F238E27FC236}">
                <a16:creationId xmlns:a16="http://schemas.microsoft.com/office/drawing/2014/main" id="{3CA0DEC2-8A93-4374-94F4-0C9C0FEA805A}"/>
              </a:ext>
            </a:extLst>
          </p:cNvPr>
          <p:cNvPicPr>
            <a:picLocks noChangeAspect="1"/>
          </p:cNvPicPr>
          <p:nvPr/>
        </p:nvPicPr>
        <p:blipFill>
          <a:blip r:embed="rId7"/>
          <a:stretch>
            <a:fillRect/>
          </a:stretch>
        </p:blipFill>
        <p:spPr>
          <a:xfrm>
            <a:off x="2294499" y="3891805"/>
            <a:ext cx="3733337" cy="1036275"/>
          </a:xfrm>
          <a:prstGeom prst="rect">
            <a:avLst/>
          </a:prstGeom>
        </p:spPr>
      </p:pic>
      <p:pic>
        <p:nvPicPr>
          <p:cNvPr id="16" name="Picture 15">
            <a:extLst>
              <a:ext uri="{FF2B5EF4-FFF2-40B4-BE49-F238E27FC236}">
                <a16:creationId xmlns:a16="http://schemas.microsoft.com/office/drawing/2014/main" id="{23C6E628-8FE2-4777-9DA2-D1E18AD13316}"/>
              </a:ext>
            </a:extLst>
          </p:cNvPr>
          <p:cNvPicPr>
            <a:picLocks noChangeAspect="1"/>
          </p:cNvPicPr>
          <p:nvPr/>
        </p:nvPicPr>
        <p:blipFill>
          <a:blip r:embed="rId8"/>
          <a:stretch>
            <a:fillRect/>
          </a:stretch>
        </p:blipFill>
        <p:spPr>
          <a:xfrm>
            <a:off x="4063436" y="4831249"/>
            <a:ext cx="3896438" cy="1036275"/>
          </a:xfrm>
          <a:prstGeom prst="rect">
            <a:avLst/>
          </a:prstGeom>
        </p:spPr>
      </p:pic>
      <p:sp>
        <p:nvSpPr>
          <p:cNvPr id="17" name="Rectangle 16">
            <a:hlinkClick r:id="rId9" action="ppaction://hlinksldjump"/>
            <a:extLst>
              <a:ext uri="{FF2B5EF4-FFF2-40B4-BE49-F238E27FC236}">
                <a16:creationId xmlns:a16="http://schemas.microsoft.com/office/drawing/2014/main" id="{AD7F1BFD-D4AB-4F1E-B0AB-A44D74570F2B}"/>
              </a:ext>
            </a:extLst>
          </p:cNvPr>
          <p:cNvSpPr/>
          <p:nvPr/>
        </p:nvSpPr>
        <p:spPr>
          <a:xfrm>
            <a:off x="9957306" y="712595"/>
            <a:ext cx="1828562" cy="558259"/>
          </a:xfrm>
          <a:prstGeom prst="rect">
            <a:avLst/>
          </a:prstGeom>
          <a:solidFill>
            <a:sysClr val="window" lastClr="FFFFFF"/>
          </a:solidFill>
          <a:ln w="57150" cap="flat" cmpd="sng" algn="ctr">
            <a:solidFill>
              <a:srgbClr val="70AD47"/>
            </a:solidFill>
            <a:prstDash val="sysDash"/>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BÀI HỌC</a:t>
            </a:r>
          </a:p>
        </p:txBody>
      </p:sp>
      <p:sp>
        <p:nvSpPr>
          <p:cNvPr id="18" name="Star: 5 Points 17">
            <a:hlinkClick r:id="rId10" action="ppaction://hlinksldjump"/>
            <a:extLst>
              <a:ext uri="{FF2B5EF4-FFF2-40B4-BE49-F238E27FC236}">
                <a16:creationId xmlns:a16="http://schemas.microsoft.com/office/drawing/2014/main" id="{EA5BB44B-DFA5-4866-A3CC-4A6CCC491182}"/>
              </a:ext>
            </a:extLst>
          </p:cNvPr>
          <p:cNvSpPr/>
          <p:nvPr/>
        </p:nvSpPr>
        <p:spPr>
          <a:xfrm>
            <a:off x="3486355" y="1330720"/>
            <a:ext cx="452921" cy="445030"/>
          </a:xfrm>
          <a:prstGeom prst="star5">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字魂59号-创粗黑"/>
                <a:cs typeface="+mn-cs"/>
              </a:rPr>
              <a:t>1</a:t>
            </a:r>
          </a:p>
        </p:txBody>
      </p:sp>
      <p:sp>
        <p:nvSpPr>
          <p:cNvPr id="19" name="Star: 5 Points 18">
            <a:hlinkClick r:id="rId11" action="ppaction://hlinksldjump"/>
            <a:extLst>
              <a:ext uri="{FF2B5EF4-FFF2-40B4-BE49-F238E27FC236}">
                <a16:creationId xmlns:a16="http://schemas.microsoft.com/office/drawing/2014/main" id="{5E30381C-0C39-4627-9289-FF3E05A88C59}"/>
              </a:ext>
            </a:extLst>
          </p:cNvPr>
          <p:cNvSpPr/>
          <p:nvPr/>
        </p:nvSpPr>
        <p:spPr>
          <a:xfrm>
            <a:off x="5574916" y="2261910"/>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字魂59号-创粗黑"/>
                <a:cs typeface="+mn-cs"/>
              </a:rPr>
              <a:t>2</a:t>
            </a:r>
          </a:p>
        </p:txBody>
      </p:sp>
      <p:sp>
        <p:nvSpPr>
          <p:cNvPr id="20" name="Star: 5 Points 19">
            <a:hlinkClick r:id="rId12" action="ppaction://hlinksldjump"/>
            <a:extLst>
              <a:ext uri="{FF2B5EF4-FFF2-40B4-BE49-F238E27FC236}">
                <a16:creationId xmlns:a16="http://schemas.microsoft.com/office/drawing/2014/main" id="{0F8742D4-32B4-4268-93AE-458DDA963DC3}"/>
              </a:ext>
            </a:extLst>
          </p:cNvPr>
          <p:cNvSpPr/>
          <p:nvPr/>
        </p:nvSpPr>
        <p:spPr>
          <a:xfrm>
            <a:off x="3925283" y="3209896"/>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字魂59号-创粗黑"/>
                <a:cs typeface="+mn-cs"/>
              </a:rPr>
              <a:t>3</a:t>
            </a:r>
          </a:p>
        </p:txBody>
      </p:sp>
      <p:sp>
        <p:nvSpPr>
          <p:cNvPr id="21" name="Star: 5 Points 20">
            <a:hlinkClick r:id="rId13" action="ppaction://hlinksldjump"/>
            <a:extLst>
              <a:ext uri="{FF2B5EF4-FFF2-40B4-BE49-F238E27FC236}">
                <a16:creationId xmlns:a16="http://schemas.microsoft.com/office/drawing/2014/main" id="{88BC5BC8-8EE3-4DB4-B64A-E08015AD35E1}"/>
              </a:ext>
            </a:extLst>
          </p:cNvPr>
          <p:cNvSpPr/>
          <p:nvPr/>
        </p:nvSpPr>
        <p:spPr>
          <a:xfrm>
            <a:off x="5921638" y="4176690"/>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字魂59号-创粗黑"/>
                <a:cs typeface="+mn-cs"/>
              </a:rPr>
              <a:t>4</a:t>
            </a:r>
          </a:p>
        </p:txBody>
      </p:sp>
      <p:sp>
        <p:nvSpPr>
          <p:cNvPr id="22" name="Star: 5 Points 21">
            <a:hlinkClick r:id="rId14" action="ppaction://hlinksldjump"/>
            <a:extLst>
              <a:ext uri="{FF2B5EF4-FFF2-40B4-BE49-F238E27FC236}">
                <a16:creationId xmlns:a16="http://schemas.microsoft.com/office/drawing/2014/main" id="{DE345B68-E301-4FFC-8184-EBEE3EC80C5F}"/>
              </a:ext>
            </a:extLst>
          </p:cNvPr>
          <p:cNvSpPr/>
          <p:nvPr/>
        </p:nvSpPr>
        <p:spPr>
          <a:xfrm>
            <a:off x="3329170" y="5040894"/>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字魂59号-创粗黑"/>
                <a:cs typeface="+mn-cs"/>
              </a:rPr>
              <a:t>5</a:t>
            </a:r>
          </a:p>
        </p:txBody>
      </p:sp>
      <p:pic>
        <p:nvPicPr>
          <p:cNvPr id="29" name="Picture 28">
            <a:extLst>
              <a:ext uri="{FF2B5EF4-FFF2-40B4-BE49-F238E27FC236}">
                <a16:creationId xmlns:a16="http://schemas.microsoft.com/office/drawing/2014/main" id="{9336F7FA-ACDB-4439-BDCA-01C279EAE581}"/>
              </a:ext>
            </a:extLst>
          </p:cNvPr>
          <p:cNvPicPr>
            <a:picLocks noChangeAspect="1"/>
          </p:cNvPicPr>
          <p:nvPr/>
        </p:nvPicPr>
        <p:blipFill>
          <a:blip r:embed="rId15"/>
          <a:stretch>
            <a:fillRect/>
          </a:stretch>
        </p:blipFill>
        <p:spPr>
          <a:xfrm>
            <a:off x="2545136" y="5340619"/>
            <a:ext cx="941219" cy="937940"/>
          </a:xfrm>
          <a:prstGeom prst="rect">
            <a:avLst/>
          </a:prstGeom>
        </p:spPr>
      </p:pic>
      <p:sp>
        <p:nvSpPr>
          <p:cNvPr id="30" name="Rectangle 29">
            <a:extLst>
              <a:ext uri="{FF2B5EF4-FFF2-40B4-BE49-F238E27FC236}">
                <a16:creationId xmlns:a16="http://schemas.microsoft.com/office/drawing/2014/main" id="{223A4A47-8C9C-46A6-9F57-796D3CEB255C}"/>
              </a:ext>
            </a:extLst>
          </p:cNvPr>
          <p:cNvSpPr/>
          <p:nvPr/>
        </p:nvSpPr>
        <p:spPr>
          <a:xfrm>
            <a:off x="2058575" y="5785314"/>
            <a:ext cx="3516341" cy="914281"/>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lvl="0" algn="just" defTabSz="914309"/>
            <a:r>
              <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6</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Phoi</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bào</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31" name="Picture 30">
            <a:extLst>
              <a:ext uri="{FF2B5EF4-FFF2-40B4-BE49-F238E27FC236}">
                <a16:creationId xmlns:a16="http://schemas.microsoft.com/office/drawing/2014/main" id="{640D4026-7187-4806-9615-611D8D41D2B9}"/>
              </a:ext>
            </a:extLst>
          </p:cNvPr>
          <p:cNvPicPr>
            <a:picLocks noChangeAspect="1"/>
          </p:cNvPicPr>
          <p:nvPr/>
        </p:nvPicPr>
        <p:blipFill>
          <a:blip r:embed="rId16"/>
          <a:stretch>
            <a:fillRect/>
          </a:stretch>
        </p:blipFill>
        <p:spPr>
          <a:xfrm>
            <a:off x="2058575" y="5779178"/>
            <a:ext cx="3516341" cy="926551"/>
          </a:xfrm>
          <a:prstGeom prst="rect">
            <a:avLst/>
          </a:prstGeom>
        </p:spPr>
      </p:pic>
      <p:sp>
        <p:nvSpPr>
          <p:cNvPr id="32" name="Star: 5 Points 31">
            <a:hlinkClick r:id="rId17" action="ppaction://hlinksldjump"/>
            <a:extLst>
              <a:ext uri="{FF2B5EF4-FFF2-40B4-BE49-F238E27FC236}">
                <a16:creationId xmlns:a16="http://schemas.microsoft.com/office/drawing/2014/main" id="{FDA8805C-CCE1-41AD-92AD-DCD2F15A08EB}"/>
              </a:ext>
            </a:extLst>
          </p:cNvPr>
          <p:cNvSpPr/>
          <p:nvPr/>
        </p:nvSpPr>
        <p:spPr>
          <a:xfrm>
            <a:off x="5954401" y="6056044"/>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字魂59号-创粗黑"/>
                <a:cs typeface="+mn-cs"/>
              </a:rPr>
              <a:t>6</a:t>
            </a:r>
          </a:p>
        </p:txBody>
      </p:sp>
    </p:spTree>
    <p:extLst>
      <p:ext uri="{BB962C8B-B14F-4D97-AF65-F5344CB8AC3E}">
        <p14:creationId xmlns:p14="http://schemas.microsoft.com/office/powerpoint/2010/main" val="428839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7" presetClass="emph" presetSubtype="0" fill="remove" grpId="1" nodeType="clickEffect">
                                  <p:stCondLst>
                                    <p:cond delay="0"/>
                                  </p:stCondLst>
                                  <p:childTnLst>
                                    <p:animClr clrSpc="rgb" dir="cw">
                                      <p:cBhvr override="childStyle">
                                        <p:cTn id="17" dur="250" autoRev="1" fill="remove"/>
                                        <p:tgtEl>
                                          <p:spTgt spid="5"/>
                                        </p:tgtEl>
                                        <p:attrNameLst>
                                          <p:attrName>style.color</p:attrName>
                                        </p:attrNameLst>
                                      </p:cBhvr>
                                      <p:to>
                                        <a:schemeClr val="bg1"/>
                                      </p:to>
                                    </p:animClr>
                                    <p:animClr clrSpc="rgb" dir="cw">
                                      <p:cBhvr>
                                        <p:cTn id="18" dur="250" autoRev="1" fill="remove"/>
                                        <p:tgtEl>
                                          <p:spTgt spid="5"/>
                                        </p:tgtEl>
                                        <p:attrNameLst>
                                          <p:attrName>fillcolor</p:attrName>
                                        </p:attrNameLst>
                                      </p:cBhvr>
                                      <p:to>
                                        <a:schemeClr val="bg1"/>
                                      </p:to>
                                    </p:animClr>
                                    <p:set>
                                      <p:cBhvr>
                                        <p:cTn id="19" dur="250" autoRev="1" fill="remove"/>
                                        <p:tgtEl>
                                          <p:spTgt spid="5"/>
                                        </p:tgtEl>
                                        <p:attrNameLst>
                                          <p:attrName>fill.type</p:attrName>
                                        </p:attrNameLst>
                                      </p:cBhvr>
                                      <p:to>
                                        <p:strVal val="solid"/>
                                      </p:to>
                                    </p:set>
                                    <p:set>
                                      <p:cBhvr>
                                        <p:cTn id="20" dur="250" autoRev="1" fill="remove"/>
                                        <p:tgtEl>
                                          <p:spTgt spid="5"/>
                                        </p:tgtEl>
                                        <p:attrNameLst>
                                          <p:attrName>fill.on</p:attrName>
                                        </p:attrNameLst>
                                      </p:cBhvr>
                                      <p:to>
                                        <p:strVal val="true"/>
                                      </p:to>
                                    </p:set>
                                  </p:childTnLst>
                                </p:cTn>
                              </p:par>
                              <p:par>
                                <p:cTn id="21" presetID="27" presetClass="emph" presetSubtype="0" fill="remove" nodeType="withEffect">
                                  <p:stCondLst>
                                    <p:cond delay="0"/>
                                  </p:stCondLst>
                                  <p:childTnLst>
                                    <p:animClr clrSpc="rgb" dir="cw">
                                      <p:cBhvr override="childStyle">
                                        <p:cTn id="22" dur="250" autoRev="1" fill="remove"/>
                                        <p:tgtEl>
                                          <p:spTgt spid="4"/>
                                        </p:tgtEl>
                                        <p:attrNameLst>
                                          <p:attrName>style.color</p:attrName>
                                        </p:attrNameLst>
                                      </p:cBhvr>
                                      <p:to>
                                        <a:schemeClr val="bg1"/>
                                      </p:to>
                                    </p:animClr>
                                    <p:animClr clrSpc="rgb" dir="cw">
                                      <p:cBhvr>
                                        <p:cTn id="23" dur="250" autoRev="1" fill="remove"/>
                                        <p:tgtEl>
                                          <p:spTgt spid="4"/>
                                        </p:tgtEl>
                                        <p:attrNameLst>
                                          <p:attrName>fillcolor</p:attrName>
                                        </p:attrNameLst>
                                      </p:cBhvr>
                                      <p:to>
                                        <a:schemeClr val="bg1"/>
                                      </p:to>
                                    </p:animClr>
                                    <p:set>
                                      <p:cBhvr>
                                        <p:cTn id="24" dur="250" autoRev="1" fill="remove"/>
                                        <p:tgtEl>
                                          <p:spTgt spid="4"/>
                                        </p:tgtEl>
                                        <p:attrNameLst>
                                          <p:attrName>fill.type</p:attrName>
                                        </p:attrNameLst>
                                      </p:cBhvr>
                                      <p:to>
                                        <p:strVal val="solid"/>
                                      </p:to>
                                    </p:set>
                                    <p:set>
                                      <p:cBhvr>
                                        <p:cTn id="25" dur="250" autoRev="1" fill="remove"/>
                                        <p:tgtEl>
                                          <p:spTgt spid="4"/>
                                        </p:tgtEl>
                                        <p:attrNameLst>
                                          <p:attrName>fill.on</p:attrName>
                                        </p:attrNameLst>
                                      </p:cBhvr>
                                      <p:to>
                                        <p:strVal val="true"/>
                                      </p:to>
                                    </p:set>
                                  </p:childTnLst>
                                </p:cTn>
                              </p:par>
                              <p:par>
                                <p:cTn id="26" presetID="27" presetClass="emph" presetSubtype="0" fill="remove" nodeType="withEffect">
                                  <p:stCondLst>
                                    <p:cond delay="0"/>
                                  </p:stCondLst>
                                  <p:childTnLst>
                                    <p:animClr clrSpc="rgb" dir="cw">
                                      <p:cBhvr override="childStyle">
                                        <p:cTn id="27" dur="250" autoRev="1" fill="remove"/>
                                        <p:tgtEl>
                                          <p:spTgt spid="6"/>
                                        </p:tgtEl>
                                        <p:attrNameLst>
                                          <p:attrName>style.color</p:attrName>
                                        </p:attrNameLst>
                                      </p:cBhvr>
                                      <p:to>
                                        <a:schemeClr val="bg1"/>
                                      </p:to>
                                    </p:animClr>
                                    <p:animClr clrSpc="rgb" dir="cw">
                                      <p:cBhvr>
                                        <p:cTn id="28" dur="250" autoRev="1" fill="remove"/>
                                        <p:tgtEl>
                                          <p:spTgt spid="6"/>
                                        </p:tgtEl>
                                        <p:attrNameLst>
                                          <p:attrName>fillcolor</p:attrName>
                                        </p:attrNameLst>
                                      </p:cBhvr>
                                      <p:to>
                                        <a:schemeClr val="bg1"/>
                                      </p:to>
                                    </p:animClr>
                                    <p:set>
                                      <p:cBhvr>
                                        <p:cTn id="29" dur="250" autoRev="1" fill="remove"/>
                                        <p:tgtEl>
                                          <p:spTgt spid="6"/>
                                        </p:tgtEl>
                                        <p:attrNameLst>
                                          <p:attrName>fill.type</p:attrName>
                                        </p:attrNameLst>
                                      </p:cBhvr>
                                      <p:to>
                                        <p:strVal val="solid"/>
                                      </p:to>
                                    </p:set>
                                    <p:set>
                                      <p:cBhvr>
                                        <p:cTn id="30"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6" presetClass="exit" presetSubtype="21" fill="hold" nodeType="clickEffect">
                                  <p:stCondLst>
                                    <p:cond delay="0"/>
                                  </p:stCondLst>
                                  <p:childTnLst>
                                    <p:animEffect transition="out" filter="barn(inVertical)">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6" presetClass="exit" presetSubtype="21" fill="hold" nodeType="clickEffect">
                                  <p:stCondLst>
                                    <p:cond delay="0"/>
                                  </p:stCondLst>
                                  <p:childTnLst>
                                    <p:animEffect transition="out" filter="barn(inVertical)">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6" presetClass="exit" presetSubtype="21" fill="hold" nodeType="clickEffect">
                                  <p:stCondLst>
                                    <p:cond delay="0"/>
                                  </p:stCondLst>
                                  <p:childTnLst>
                                    <p:animEffect transition="out" filter="barn(inVertical)">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6"/>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6" presetClass="exit" presetSubtype="21" fill="hold" nodeType="clickEffect">
                                  <p:stCondLst>
                                    <p:cond delay="0"/>
                                  </p:stCondLst>
                                  <p:childTnLst>
                                    <p:animEffect transition="out" filter="barn(inVertical)">
                                      <p:cBhvr>
                                        <p:cTn id="65" dur="500"/>
                                        <p:tgtEl>
                                          <p:spTgt spid="31"/>
                                        </p:tgtEl>
                                      </p:cBhvr>
                                    </p:animEffect>
                                    <p:set>
                                      <p:cBhvr>
                                        <p:cTn id="66"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1"/>
                  </p:tgtEl>
                </p:cond>
              </p:nextCondLst>
            </p:seq>
          </p:childTnLst>
        </p:cTn>
      </p:par>
    </p:tnLst>
    <p:bldLst>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3" name="Rectangle: Rounded Corners 2">
            <a:extLst>
              <a:ext uri="{FF2B5EF4-FFF2-40B4-BE49-F238E27FC236}">
                <a16:creationId xmlns:a16="http://schemas.microsoft.com/office/drawing/2014/main" id="{FD204E5C-E434-4D34-9C12-17A144CB2CB9}"/>
              </a:ext>
            </a:extLst>
          </p:cNvPr>
          <p:cNvSpPr/>
          <p:nvPr/>
        </p:nvSpPr>
        <p:spPr>
          <a:xfrm>
            <a:off x="1702080" y="635725"/>
            <a:ext cx="8436659" cy="148045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1. Sau </a:t>
            </a:r>
            <a:r>
              <a:rPr lang="en-US" sz="3200" dirty="0" err="1">
                <a:latin typeface="Times New Roman" panose="02020603050405020304" pitchFamily="18" charset="0"/>
                <a:cs typeface="Times New Roman" panose="02020603050405020304" pitchFamily="18" charset="0"/>
              </a:rPr>
              <a:t>rốt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endParaRPr lang="en-US" sz="3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529472F-2DEB-40E9-B5FD-C2306A1F5235}"/>
              </a:ext>
            </a:extLst>
          </p:cNvPr>
          <p:cNvPicPr>
            <a:picLocks noChangeAspect="1"/>
          </p:cNvPicPr>
          <p:nvPr/>
        </p:nvPicPr>
        <p:blipFill>
          <a:blip r:embed="rId3"/>
          <a:stretch>
            <a:fillRect/>
          </a:stretch>
        </p:blipFill>
        <p:spPr>
          <a:xfrm>
            <a:off x="0" y="4173538"/>
            <a:ext cx="3871720" cy="2686050"/>
          </a:xfrm>
          <a:prstGeom prst="rect">
            <a:avLst/>
          </a:prstGeom>
        </p:spPr>
      </p:pic>
      <p:pic>
        <p:nvPicPr>
          <p:cNvPr id="7" name="Picture 6">
            <a:hlinkClick r:id="rId4" action="ppaction://hlinksldjump"/>
            <a:extLst>
              <a:ext uri="{FF2B5EF4-FFF2-40B4-BE49-F238E27FC236}">
                <a16:creationId xmlns:a16="http://schemas.microsoft.com/office/drawing/2014/main" id="{E74D4571-DE1E-4DAB-BA3C-C9225294E1EA}"/>
              </a:ext>
            </a:extLst>
          </p:cNvPr>
          <p:cNvPicPr>
            <a:picLocks noChangeAspect="1"/>
          </p:cNvPicPr>
          <p:nvPr/>
        </p:nvPicPr>
        <p:blipFill>
          <a:blip r:embed="rId5"/>
          <a:stretch>
            <a:fillRect/>
          </a:stretch>
        </p:blipFill>
        <p:spPr>
          <a:xfrm>
            <a:off x="4772117" y="2971755"/>
            <a:ext cx="2003561" cy="2003561"/>
          </a:xfrm>
          <a:prstGeom prst="rect">
            <a:avLst/>
          </a:prstGeom>
        </p:spPr>
      </p:pic>
    </p:spTree>
    <p:extLst>
      <p:ext uri="{BB962C8B-B14F-4D97-AF65-F5344CB8AC3E}">
        <p14:creationId xmlns:p14="http://schemas.microsoft.com/office/powerpoint/2010/main" val="1454200265"/>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ttagecore Style Horticulture College Major by Slidesgo">
  <a:themeElements>
    <a:clrScheme name="Simple Light">
      <a:dk1>
        <a:srgbClr val="2A4849"/>
      </a:dk1>
      <a:lt1>
        <a:srgbClr val="F1FCE0"/>
      </a:lt1>
      <a:dk2>
        <a:srgbClr val="426B69"/>
      </a:dk2>
      <a:lt2>
        <a:srgbClr val="D4E6B5"/>
      </a:lt2>
      <a:accent1>
        <a:srgbClr val="8BB174"/>
      </a:accent1>
      <a:accent2>
        <a:srgbClr val="D37300"/>
      </a:accent2>
      <a:accent3>
        <a:srgbClr val="2F6E68"/>
      </a:accent3>
      <a:accent4>
        <a:srgbClr val="EF920F"/>
      </a:accent4>
      <a:accent5>
        <a:srgbClr val="FF5F46"/>
      </a:accent5>
      <a:accent6>
        <a:srgbClr val="FB9848"/>
      </a:accent6>
      <a:hlink>
        <a:srgbClr val="2A4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5460</TotalTime>
  <Words>1792</Words>
  <Application>Microsoft Office PowerPoint</Application>
  <PresentationFormat>Custom</PresentationFormat>
  <Paragraphs>239</Paragraphs>
  <Slides>52</Slides>
  <Notes>6</Notes>
  <HiddenSlides>0</HiddenSlides>
  <MMClips>0</MMClips>
  <ScaleCrop>false</ScaleCrop>
  <HeadingPairs>
    <vt:vector size="6" baseType="variant">
      <vt:variant>
        <vt:lpstr>Fonts Used</vt:lpstr>
      </vt:variant>
      <vt:variant>
        <vt:i4>32</vt:i4>
      </vt:variant>
      <vt:variant>
        <vt:lpstr>Theme</vt:lpstr>
      </vt:variant>
      <vt:variant>
        <vt:i4>8</vt:i4>
      </vt:variant>
      <vt:variant>
        <vt:lpstr>Slide Titles</vt:lpstr>
      </vt:variant>
      <vt:variant>
        <vt:i4>52</vt:i4>
      </vt:variant>
    </vt:vector>
  </HeadingPairs>
  <TitlesOfParts>
    <vt:vector size="92" baseType="lpstr">
      <vt:lpstr>等线</vt:lpstr>
      <vt:lpstr>等线 Light</vt:lpstr>
      <vt:lpstr>微软雅黑</vt:lpstr>
      <vt:lpstr>MS Mincho</vt:lpstr>
      <vt:lpstr>ＭＳ Ｐゴシック</vt:lpstr>
      <vt:lpstr>SimSun</vt:lpstr>
      <vt:lpstr>SimSun</vt:lpstr>
      <vt:lpstr>华文新魏</vt:lpstr>
      <vt:lpstr>.VnTime</vt:lpstr>
      <vt:lpstr>Arial</vt:lpstr>
      <vt:lpstr>Arial Unicode MS</vt:lpstr>
      <vt:lpstr>Bebas Neue</vt:lpstr>
      <vt:lpstr>Calibri</vt:lpstr>
      <vt:lpstr>Calibri Light</vt:lpstr>
      <vt:lpstr>Cookie</vt:lpstr>
      <vt:lpstr>Impact</vt:lpstr>
      <vt:lpstr>ITC Avant Garde Std Bk</vt:lpstr>
      <vt:lpstr>LiHei Pro</vt:lpstr>
      <vt:lpstr>Open Sans</vt:lpstr>
      <vt:lpstr>Open Sans Extrabold</vt:lpstr>
      <vt:lpstr>Roboto Condensed Light</vt:lpstr>
      <vt:lpstr>Signika</vt:lpstr>
      <vt:lpstr>Tahoma</vt:lpstr>
      <vt:lpstr>Times New Roman</vt:lpstr>
      <vt:lpstr>仓耳玄三M W05</vt:lpstr>
      <vt:lpstr>印品丫丫体-D版</vt:lpstr>
      <vt:lpstr>字魂27号-布丁体</vt:lpstr>
      <vt:lpstr>字魂36号-正文宋楷</vt:lpstr>
      <vt:lpstr>字魂59号-创粗黑</vt:lpstr>
      <vt:lpstr>字魂70号-灵悦黑体</vt:lpstr>
      <vt:lpstr>思源黑体 CN Normal</vt:lpstr>
      <vt:lpstr>迷你简汉真广标</vt:lpstr>
      <vt:lpstr>Office 主题​​</vt:lpstr>
      <vt:lpstr>1_Office Theme</vt:lpstr>
      <vt:lpstr>Office Theme</vt:lpstr>
      <vt:lpstr>2_Office 主题​​</vt:lpstr>
      <vt:lpstr>1_Office 主题​​</vt:lpstr>
      <vt:lpstr>Cottagecore Style Horticulture College Major by Slidesgo</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Nghệ thuật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tự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Administrator</cp:lastModifiedBy>
  <cp:revision>3240</cp:revision>
  <dcterms:created xsi:type="dcterms:W3CDTF">2015-12-01T09:06:39Z</dcterms:created>
  <dcterms:modified xsi:type="dcterms:W3CDTF">2022-01-25T15:08:11Z</dcterms:modified>
</cp:coreProperties>
</file>